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36" r:id="rId1"/>
  </p:sldMasterIdLst>
  <p:notesMasterIdLst>
    <p:notesMasterId r:id="rId17"/>
  </p:notesMasterIdLst>
  <p:handoutMasterIdLst>
    <p:handoutMasterId r:id="rId18"/>
  </p:handoutMasterIdLst>
  <p:sldIdLst>
    <p:sldId id="887" r:id="rId2"/>
    <p:sldId id="1313" r:id="rId3"/>
    <p:sldId id="997" r:id="rId4"/>
    <p:sldId id="1309" r:id="rId5"/>
    <p:sldId id="1316" r:id="rId6"/>
    <p:sldId id="826" r:id="rId7"/>
    <p:sldId id="827" r:id="rId8"/>
    <p:sldId id="829" r:id="rId9"/>
    <p:sldId id="830" r:id="rId10"/>
    <p:sldId id="831" r:id="rId11"/>
    <p:sldId id="832" r:id="rId12"/>
    <p:sldId id="833" r:id="rId13"/>
    <p:sldId id="834" r:id="rId14"/>
    <p:sldId id="835" r:id="rId15"/>
    <p:sldId id="83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81FF"/>
    <a:srgbClr val="137043"/>
    <a:srgbClr val="F57221"/>
    <a:srgbClr val="007234"/>
    <a:srgbClr val="21078F"/>
    <a:srgbClr val="3D4212"/>
    <a:srgbClr val="F5AA23"/>
    <a:srgbClr val="00F700"/>
    <a:srgbClr val="E3D2A8"/>
    <a:srgbClr val="B3E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7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1710" y="10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Operational Excellence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March 2,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NERSC Policy 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806EC3-5C56-46A5-B8A5-637CCCE210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2026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EF1A7E8-52C1-4AFA-BF80-44BDAF2F495D}" type="datetime1">
              <a:rPr lang="en-US" altLang="ko-KR"/>
              <a:pPr>
                <a:defRPr/>
              </a:pPr>
              <a:t>2/16/2023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8F26598-ED48-4075-AAAE-FBCCB948D75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53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834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ea typeface="ＭＳ Ｐゴシック" pitchFamily="34" charset="-128"/>
              </a:rPr>
              <a:t>Confusion Matrix, precision,</a:t>
            </a:r>
            <a:r>
              <a:rPr lang="en-US" altLang="ko-KR" baseline="0" dirty="0">
                <a:ea typeface="ＭＳ Ｐゴシック" pitchFamily="34" charset="-128"/>
              </a:rPr>
              <a:t> </a:t>
            </a:r>
            <a:r>
              <a:rPr lang="en-US" altLang="ko-KR" baseline="0" dirty="0" err="1">
                <a:ea typeface="ＭＳ Ｐゴシック" pitchFamily="34" charset="-128"/>
              </a:rPr>
              <a:t>recal</a:t>
            </a:r>
            <a:r>
              <a:rPr lang="ko-KR" altLang="en-US" baseline="0" dirty="0">
                <a:ea typeface="ＭＳ Ｐゴシック" pitchFamily="34" charset="-128"/>
              </a:rPr>
              <a:t>에 대해서는 줄글로 모두 설명하기보다는 그림을 통해 교수님이 말로 설명하시는 것이 좋지 않을까 싶습니다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</a:p>
          <a:p>
            <a:r>
              <a:rPr lang="ko-KR" altLang="en-US" baseline="0" dirty="0">
                <a:ea typeface="ＭＳ Ｐゴシック" pitchFamily="34" charset="-128"/>
              </a:rPr>
              <a:t>그림은 </a:t>
            </a:r>
            <a:r>
              <a:rPr lang="en-US" altLang="ko-KR" baseline="0" dirty="0">
                <a:ea typeface="ＭＳ Ｐゴシック" pitchFamily="34" charset="-128"/>
              </a:rPr>
              <a:t>hands-on </a:t>
            </a:r>
            <a:r>
              <a:rPr lang="ko-KR" altLang="en-US" baseline="0" dirty="0" err="1">
                <a:ea typeface="ＭＳ Ｐゴシック" pitchFamily="34" charset="-128"/>
              </a:rPr>
              <a:t>머런</a:t>
            </a:r>
            <a:r>
              <a:rPr lang="ko-KR" altLang="en-US" baseline="0" dirty="0">
                <a:ea typeface="ＭＳ Ｐゴシック" pitchFamily="34" charset="-128"/>
              </a:rPr>
              <a:t> 교재에 있는 그림입니다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</a:p>
          <a:p>
            <a:endParaRPr lang="en-US" altLang="ko-KR" baseline="0" dirty="0">
              <a:ea typeface="ＭＳ Ｐゴシック" pitchFamily="34" charset="-128"/>
            </a:endParaRPr>
          </a:p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524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630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>
                <a:ea typeface="ＭＳ Ｐゴシック" pitchFamily="34" charset="-128"/>
              </a:rPr>
              <a:t>첫 </a:t>
            </a:r>
            <a:r>
              <a:rPr lang="en-US" altLang="ko-KR" dirty="0">
                <a:ea typeface="ＭＳ Ｐゴシック" pitchFamily="34" charset="-128"/>
              </a:rPr>
              <a:t>threshold</a:t>
            </a:r>
            <a:r>
              <a:rPr lang="ko-KR" altLang="en-US" dirty="0">
                <a:ea typeface="ＭＳ Ｐゴシック" pitchFamily="34" charset="-128"/>
              </a:rPr>
              <a:t>는 </a:t>
            </a:r>
            <a:r>
              <a:rPr lang="en-US" altLang="ko-KR" dirty="0">
                <a:ea typeface="ＭＳ Ｐゴシック" pitchFamily="34" charset="-128"/>
              </a:rPr>
              <a:t>0</a:t>
            </a:r>
            <a:r>
              <a:rPr lang="ko-KR" altLang="en-US" dirty="0">
                <a:ea typeface="ＭＳ Ｐゴシック" pitchFamily="34" charset="-128"/>
              </a:rPr>
              <a:t>으로 지정되어있음</a:t>
            </a:r>
            <a:r>
              <a:rPr lang="en-US" altLang="ko-KR" dirty="0">
                <a:ea typeface="ＭＳ Ｐゴシック" pitchFamily="34" charset="-128"/>
              </a:rPr>
              <a:t>. </a:t>
            </a:r>
            <a:r>
              <a:rPr lang="ko-KR" altLang="en-US" dirty="0">
                <a:ea typeface="ＭＳ Ｐゴシック" pitchFamily="34" charset="-128"/>
              </a:rPr>
              <a:t>모델에서 각 </a:t>
            </a:r>
            <a:r>
              <a:rPr lang="en-US" altLang="ko-KR" dirty="0">
                <a:ea typeface="ＭＳ Ｐゴシック" pitchFamily="34" charset="-128"/>
              </a:rPr>
              <a:t>instance</a:t>
            </a:r>
            <a:r>
              <a:rPr lang="ko-KR" altLang="en-US" dirty="0">
                <a:ea typeface="ＭＳ Ｐゴシック" pitchFamily="34" charset="-128"/>
              </a:rPr>
              <a:t>하다 점수를 부여하고 그 점수가 </a:t>
            </a:r>
            <a:r>
              <a:rPr lang="en-US" altLang="ko-KR" dirty="0">
                <a:ea typeface="ＭＳ Ｐゴシック" pitchFamily="34" charset="-128"/>
              </a:rPr>
              <a:t>threshold</a:t>
            </a:r>
            <a:r>
              <a:rPr lang="ko-KR" altLang="en-US" dirty="0">
                <a:ea typeface="ＭＳ Ｐゴシック" pitchFamily="34" charset="-128"/>
              </a:rPr>
              <a:t>를 넘으면 </a:t>
            </a:r>
            <a:r>
              <a:rPr lang="en-US" altLang="ko-KR" dirty="0">
                <a:ea typeface="ＭＳ Ｐゴシック" pitchFamily="34" charset="-128"/>
              </a:rPr>
              <a:t>positive</a:t>
            </a:r>
            <a:r>
              <a:rPr lang="en-US" altLang="ko-KR" baseline="0" dirty="0">
                <a:ea typeface="ＭＳ Ｐゴシック" pitchFamily="34" charset="-128"/>
              </a:rPr>
              <a:t> prediction</a:t>
            </a:r>
            <a:r>
              <a:rPr lang="ko-KR" altLang="en-US" baseline="0" dirty="0">
                <a:ea typeface="ＭＳ Ｐゴシック" pitchFamily="34" charset="-128"/>
              </a:rPr>
              <a:t>으로 </a:t>
            </a:r>
            <a:r>
              <a:rPr lang="ko-KR" altLang="en-US" baseline="0" dirty="0" err="1">
                <a:ea typeface="ＭＳ Ｐゴシック" pitchFamily="34" charset="-128"/>
              </a:rPr>
              <a:t>안넘으면</a:t>
            </a:r>
            <a:r>
              <a:rPr lang="ko-KR" altLang="en-US" baseline="0" dirty="0">
                <a:ea typeface="ＭＳ Ｐゴシック" pitchFamily="34" charset="-128"/>
              </a:rPr>
              <a:t> </a:t>
            </a:r>
            <a:r>
              <a:rPr lang="en-US" altLang="ko-KR" baseline="0" dirty="0">
                <a:ea typeface="ＭＳ Ｐゴシック" pitchFamily="34" charset="-128"/>
              </a:rPr>
              <a:t>negative prediction</a:t>
            </a:r>
            <a:r>
              <a:rPr lang="ko-KR" altLang="en-US" baseline="0" dirty="0">
                <a:ea typeface="ＭＳ Ｐゴシック" pitchFamily="34" charset="-128"/>
              </a:rPr>
              <a:t>으로 처리함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</a:p>
          <a:p>
            <a:r>
              <a:rPr lang="ko-KR" altLang="en-US" baseline="0" dirty="0">
                <a:ea typeface="ＭＳ Ｐゴシック" pitchFamily="34" charset="-128"/>
              </a:rPr>
              <a:t>따라서 위 그림에서 보듯 </a:t>
            </a:r>
            <a:r>
              <a:rPr lang="en-US" altLang="ko-KR" baseline="0" dirty="0">
                <a:ea typeface="ＭＳ Ｐゴシック" pitchFamily="34" charset="-128"/>
              </a:rPr>
              <a:t>trade-off </a:t>
            </a:r>
            <a:r>
              <a:rPr lang="ko-KR" altLang="en-US" baseline="0" dirty="0">
                <a:ea typeface="ＭＳ Ｐゴシック" pitchFamily="34" charset="-128"/>
              </a:rPr>
              <a:t>경향성이 생김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59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ea typeface="ＭＳ Ｐゴシック" pitchFamily="34" charset="-128"/>
              </a:rPr>
              <a:t>Threshold</a:t>
            </a:r>
            <a:r>
              <a:rPr lang="ko-KR" altLang="en-US" dirty="0">
                <a:ea typeface="ＭＳ Ｐゴシック" pitchFamily="34" charset="-128"/>
              </a:rPr>
              <a:t>가</a:t>
            </a:r>
            <a:r>
              <a:rPr lang="en-US" altLang="ko-KR" baseline="0" dirty="0">
                <a:ea typeface="ＭＳ Ｐゴシック" pitchFamily="34" charset="-128"/>
              </a:rPr>
              <a:t> </a:t>
            </a:r>
            <a:r>
              <a:rPr lang="ko-KR" altLang="en-US" baseline="0" dirty="0">
                <a:ea typeface="ＭＳ Ｐゴシック" pitchFamily="34" charset="-128"/>
              </a:rPr>
              <a:t>변함에 따라 </a:t>
            </a:r>
            <a:r>
              <a:rPr lang="en-US" altLang="ko-KR" baseline="0" dirty="0">
                <a:ea typeface="ＭＳ Ｐゴシック" pitchFamily="34" charset="-128"/>
              </a:rPr>
              <a:t>precision, recall curve</a:t>
            </a:r>
            <a:r>
              <a:rPr lang="ko-KR" altLang="en-US" baseline="0" dirty="0">
                <a:ea typeface="ＭＳ Ｐゴシック" pitchFamily="34" charset="-128"/>
              </a:rPr>
              <a:t>가 </a:t>
            </a:r>
            <a:r>
              <a:rPr lang="ko-KR" altLang="en-US" baseline="0" dirty="0" err="1">
                <a:ea typeface="ＭＳ Ｐゴシック" pitchFamily="34" charset="-128"/>
              </a:rPr>
              <a:t>그려짐</a:t>
            </a:r>
            <a:r>
              <a:rPr lang="en-US" altLang="ko-KR" baseline="0" dirty="0">
                <a:ea typeface="ＭＳ Ｐゴシック" pitchFamily="34" charset="-128"/>
              </a:rPr>
              <a:t>. </a:t>
            </a:r>
            <a:r>
              <a:rPr lang="ko-KR" altLang="en-US" baseline="0" dirty="0">
                <a:ea typeface="ＭＳ Ｐゴシック" pitchFamily="34" charset="-128"/>
              </a:rPr>
              <a:t>그림에서도 </a:t>
            </a:r>
            <a:r>
              <a:rPr lang="en-US" altLang="ko-KR" baseline="0" dirty="0">
                <a:ea typeface="ＭＳ Ｐゴシック" pitchFamily="34" charset="-128"/>
              </a:rPr>
              <a:t>trade-off </a:t>
            </a:r>
            <a:r>
              <a:rPr lang="ko-KR" altLang="en-US" baseline="0" dirty="0">
                <a:ea typeface="ＭＳ Ｐゴシック" pitchFamily="34" charset="-128"/>
              </a:rPr>
              <a:t>경향성이 보임</a:t>
            </a:r>
            <a:r>
              <a:rPr lang="en-US" altLang="ko-KR" baseline="0" dirty="0">
                <a:ea typeface="ＭＳ Ｐゴシック" pitchFamily="34" charset="-128"/>
              </a:rPr>
              <a:t>. </a:t>
            </a:r>
            <a:r>
              <a:rPr lang="ko-KR" altLang="en-US" baseline="0" dirty="0">
                <a:ea typeface="ＭＳ Ｐゴシック" pitchFamily="34" charset="-128"/>
              </a:rPr>
              <a:t>단조 감소가 아닌 것에 대한 이유는 </a:t>
            </a:r>
            <a:r>
              <a:rPr lang="en-US" altLang="ko-KR" baseline="0" dirty="0">
                <a:ea typeface="ＭＳ Ｐゴシック" pitchFamily="34" charset="-128"/>
              </a:rPr>
              <a:t>p95</a:t>
            </a:r>
            <a:r>
              <a:rPr lang="ko-KR" altLang="en-US" baseline="0" dirty="0">
                <a:ea typeface="ＭＳ Ｐゴシック" pitchFamily="34" charset="-128"/>
              </a:rPr>
              <a:t>페이지에 추가로 설명이 있습니다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</a:p>
          <a:p>
            <a:endParaRPr lang="en-US" altLang="ko-KR" baseline="0" dirty="0">
              <a:ea typeface="ＭＳ Ｐゴシック" pitchFamily="34" charset="-128"/>
            </a:endParaRPr>
          </a:p>
          <a:p>
            <a:r>
              <a:rPr lang="en-US" altLang="ko-KR" baseline="0" dirty="0">
                <a:ea typeface="ＭＳ Ｐゴシック" pitchFamily="34" charset="-128"/>
              </a:rPr>
              <a:t>Threshold</a:t>
            </a:r>
            <a:r>
              <a:rPr lang="ko-KR" altLang="en-US" baseline="0" dirty="0">
                <a:ea typeface="ＭＳ Ｐゴシック" pitchFamily="34" charset="-128"/>
              </a:rPr>
              <a:t>의 </a:t>
            </a:r>
            <a:r>
              <a:rPr lang="en-US" altLang="ko-KR" baseline="0" dirty="0" err="1">
                <a:ea typeface="ＭＳ Ｐゴシック" pitchFamily="34" charset="-128"/>
              </a:rPr>
              <a:t>defaul</a:t>
            </a:r>
            <a:r>
              <a:rPr lang="ko-KR" altLang="en-US" baseline="0" dirty="0">
                <a:ea typeface="ＭＳ Ｐゴシック" pitchFamily="34" charset="-128"/>
              </a:rPr>
              <a:t>는 </a:t>
            </a:r>
            <a:r>
              <a:rPr lang="en-US" altLang="ko-KR" baseline="0" dirty="0">
                <a:ea typeface="ＭＳ Ｐゴシック" pitchFamily="34" charset="-128"/>
              </a:rPr>
              <a:t>0, </a:t>
            </a:r>
            <a:r>
              <a:rPr lang="en-US" altLang="ko-KR" baseline="0" dirty="0" err="1">
                <a:ea typeface="ＭＳ Ｐゴシック" pitchFamily="34" charset="-128"/>
              </a:rPr>
              <a:t>threshol</a:t>
            </a:r>
            <a:r>
              <a:rPr lang="ko-KR" altLang="en-US" baseline="0" dirty="0">
                <a:ea typeface="ＭＳ Ｐゴシック" pitchFamily="34" charset="-128"/>
              </a:rPr>
              <a:t>가 커지면 </a:t>
            </a:r>
            <a:r>
              <a:rPr lang="en-US" altLang="ko-KR" baseline="0" dirty="0">
                <a:ea typeface="ＭＳ Ｐゴシック" pitchFamily="34" charset="-128"/>
              </a:rPr>
              <a:t>precision </a:t>
            </a:r>
            <a:r>
              <a:rPr lang="ko-KR" altLang="en-US" baseline="0" dirty="0">
                <a:ea typeface="ＭＳ Ｐゴシック" pitchFamily="34" charset="-128"/>
              </a:rPr>
              <a:t>값은 커지고 </a:t>
            </a:r>
            <a:r>
              <a:rPr lang="en-US" altLang="ko-KR" baseline="0" dirty="0">
                <a:ea typeface="ＭＳ Ｐゴシック" pitchFamily="34" charset="-128"/>
              </a:rPr>
              <a:t>recall </a:t>
            </a:r>
            <a:r>
              <a:rPr lang="ko-KR" altLang="en-US" baseline="0" dirty="0">
                <a:ea typeface="ＭＳ Ｐゴシック" pitchFamily="34" charset="-128"/>
              </a:rPr>
              <a:t>값은 작아지는 경향을 보임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661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55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81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18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42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592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00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846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4852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baseline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92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ea typeface="ＭＳ Ｐゴシック" pitchFamily="34" charset="-128"/>
              </a:rPr>
              <a:t>Confusion Matrix, precision,</a:t>
            </a:r>
            <a:r>
              <a:rPr lang="en-US" altLang="ko-KR" baseline="0" dirty="0">
                <a:ea typeface="ＭＳ Ｐゴシック" pitchFamily="34" charset="-128"/>
              </a:rPr>
              <a:t> </a:t>
            </a:r>
            <a:r>
              <a:rPr lang="en-US" altLang="ko-KR" baseline="0" dirty="0" err="1">
                <a:ea typeface="ＭＳ Ｐゴシック" pitchFamily="34" charset="-128"/>
              </a:rPr>
              <a:t>recal</a:t>
            </a:r>
            <a:r>
              <a:rPr lang="ko-KR" altLang="en-US" baseline="0" dirty="0">
                <a:ea typeface="ＭＳ Ｐゴシック" pitchFamily="34" charset="-128"/>
              </a:rPr>
              <a:t>에 대해서는 줄글로 모두 설명하기보다는 그림을 통해 교수님이 말로 설명하시는 것이 좋지 않을까 싶습니다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</a:p>
          <a:p>
            <a:r>
              <a:rPr lang="ko-KR" altLang="en-US" baseline="0" dirty="0">
                <a:ea typeface="ＭＳ Ｐゴシック" pitchFamily="34" charset="-128"/>
              </a:rPr>
              <a:t>그림은 </a:t>
            </a:r>
            <a:r>
              <a:rPr lang="en-US" altLang="ko-KR" baseline="0" dirty="0">
                <a:ea typeface="ＭＳ Ｐゴシック" pitchFamily="34" charset="-128"/>
              </a:rPr>
              <a:t>hands-on </a:t>
            </a:r>
            <a:r>
              <a:rPr lang="ko-KR" altLang="en-US" baseline="0" dirty="0" err="1">
                <a:ea typeface="ＭＳ Ｐゴシック" pitchFamily="34" charset="-128"/>
              </a:rPr>
              <a:t>머런</a:t>
            </a:r>
            <a:r>
              <a:rPr lang="ko-KR" altLang="en-US" baseline="0" dirty="0">
                <a:ea typeface="ＭＳ Ｐゴシック" pitchFamily="34" charset="-128"/>
              </a:rPr>
              <a:t> 교재에 있는 그림입니다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</a:p>
          <a:p>
            <a:endParaRPr lang="en-US" altLang="ko-KR" baseline="0" dirty="0">
              <a:ea typeface="ＭＳ Ｐゴシック" pitchFamily="34" charset="-128"/>
            </a:endParaRPr>
          </a:p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45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6488"/>
            <a:ext cx="7315200" cy="12811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6488"/>
            <a:ext cx="228600" cy="12811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2033E7-101B-4607-B896-0584EBC57E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BF809F-613A-41FB-A378-43D27DC121D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1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29819" y="3201194"/>
            <a:ext cx="5853112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EE2149-32D4-40DF-9C3D-6C8ABE92378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568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직사각형 19"/>
          <p:cNvSpPr/>
          <p:nvPr userDrawn="1"/>
        </p:nvSpPr>
        <p:spPr>
          <a:xfrm>
            <a:off x="283776" y="977456"/>
            <a:ext cx="8560677" cy="63063"/>
          </a:xfrm>
          <a:prstGeom prst="rect">
            <a:avLst/>
          </a:prstGeom>
          <a:gradFill flip="none" rotWithShape="1">
            <a:gsLst>
              <a:gs pos="0">
                <a:srgbClr val="809F31"/>
              </a:gs>
              <a:gs pos="69000">
                <a:srgbClr val="809F31"/>
              </a:gs>
              <a:gs pos="50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10" descr="logo_kais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70" y="6357005"/>
            <a:ext cx="1005674" cy="37712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42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lideheader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erkLabLogoColor_s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72200"/>
            <a:ext cx="914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F0DFB4-C6ED-42C0-A3F1-AB12B784FBA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2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3304C9-4BB8-4BC6-96A7-801B1CABAA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5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84BDD-C468-4410-8504-46F3D0E2D97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9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43B2D6-8EC1-403D-A829-92567C9405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7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91526-FB5F-4E4E-9B34-39E8A723652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39E4A-E52B-4D48-9F40-0162D770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5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77D44C-43F2-4848-83FB-CAF9AE887CA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7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1650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3CF25C-E982-4EE1-80CA-22C0F9C6BEB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40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25" r:id="rId1"/>
    <p:sldLayoutId id="2147485626" r:id="rId2"/>
    <p:sldLayoutId id="2147485627" r:id="rId3"/>
    <p:sldLayoutId id="2147485628" r:id="rId4"/>
    <p:sldLayoutId id="2147485629" r:id="rId5"/>
    <p:sldLayoutId id="2147485630" r:id="rId6"/>
    <p:sldLayoutId id="2147485631" r:id="rId7"/>
    <p:sldLayoutId id="2147485632" r:id="rId8"/>
    <p:sldLayoutId id="2147485633" r:id="rId9"/>
    <p:sldLayoutId id="2147485634" r:id="rId10"/>
    <p:sldLayoutId id="2147485635" r:id="rId11"/>
    <p:sldLayoutId id="214748563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2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cover_5.jpg"/>
          <p:cNvPicPr>
            <a:picLocks noChangeAspect="1"/>
          </p:cNvPicPr>
          <p:nvPr/>
        </p:nvPicPr>
        <p:blipFill>
          <a:blip r:embed="rId3"/>
          <a:srcRect t="5931"/>
          <a:stretch>
            <a:fillRect/>
          </a:stretch>
        </p:blipFill>
        <p:spPr>
          <a:xfrm>
            <a:off x="0" y="3472"/>
            <a:ext cx="9144000" cy="6854528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13" y="1399410"/>
            <a:ext cx="8128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ko-KR" altLang="en-US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소재 설계</a:t>
            </a:r>
            <a:endParaRPr lang="en-US" altLang="ko-KR" sz="3200" b="1" dirty="0" smtClean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r>
              <a:rPr lang="ko-KR" altLang="en-US" sz="2800" b="1" dirty="0" err="1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김지한</a:t>
            </a:r>
            <a:r>
              <a:rPr lang="ko-KR" altLang="en-US" sz="28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r>
              <a:rPr lang="en-US" altLang="ko-KR" sz="28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 </a:t>
            </a:r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(</a:t>
            </a:r>
            <a:r>
              <a:rPr lang="ko-KR" altLang="en-US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카이스트 </a:t>
            </a:r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– </a:t>
            </a:r>
            <a:r>
              <a:rPr lang="ko-KR" altLang="en-US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생명화학공학과</a:t>
            </a:r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)</a:t>
            </a:r>
          </a:p>
          <a:p>
            <a:pPr algn="ctr" eaLnBrk="0" hangingPunct="0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</a:p>
          <a:p>
            <a:pPr algn="ctr" eaLnBrk="0" hangingPunct="0"/>
            <a:r>
              <a:rPr lang="en-US" altLang="ko-KR" sz="28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2023 </a:t>
            </a:r>
            <a:r>
              <a:rPr lang="ko-KR" altLang="en-US" sz="28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동계 </a:t>
            </a:r>
            <a:r>
              <a:rPr lang="ko-KR" altLang="en-US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소재 </a:t>
            </a:r>
            <a:r>
              <a:rPr lang="ko-KR" altLang="en-US" sz="2800" b="1" dirty="0" err="1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정보학</a:t>
            </a:r>
            <a:r>
              <a:rPr lang="ko-KR" altLang="en-US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융합 교육</a:t>
            </a:r>
            <a:endParaRPr lang="en-US" altLang="ko-KR" sz="2800" b="1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r>
              <a:rPr lang="en-US" altLang="ko-KR" sz="28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2/16/2023</a:t>
            </a:r>
            <a:endParaRPr lang="en-US" altLang="ko-KR" sz="2800" b="1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28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28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6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–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성능 평가</a:t>
            </a:r>
            <a:endParaRPr lang="en-US" altLang="ko-KR" sz="3000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541600" y="1650261"/>
            <a:ext cx="8968159" cy="476645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위의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가지 형태는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“confusion matrix”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라는 이름으로 정리할 수 있습니다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2" name="Picture 2" descr="https://dojinkimm.github.io/assets/imgs/ml/handson_3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t="3206" r="986" b="3699"/>
          <a:stretch/>
        </p:blipFill>
        <p:spPr bwMode="auto">
          <a:xfrm>
            <a:off x="1920413" y="3495674"/>
            <a:ext cx="4944605" cy="235267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1"/>
          <p:cNvSpPr>
            <a:spLocks noGrp="1"/>
          </p:cNvSpPr>
          <p:nvPr>
            <p:ph sz="quarter" idx="1"/>
          </p:nvPr>
        </p:nvSpPr>
        <p:spPr>
          <a:xfrm>
            <a:off x="612775" y="1252943"/>
            <a:ext cx="8650327" cy="190337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현재 예시로 들고 있는 분류 모델에서는 결과를 총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가지로 나눌 수 있습니다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그림이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일 때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정답을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로 맞춘 경우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(true positive, TP)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그림이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일 때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정답을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로 맞추지 못한 경우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 (false negative, FN)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그림이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 아닐 때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정답이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 아님을 맞춘 경우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(true negative, TN)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그림이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 아닐 때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정답이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 아님을 못 맞춘 경우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(false positive, FP)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4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68"/>
    </mc:Choice>
    <mc:Fallback xmlns="">
      <p:transition spd="slow" advTm="125268"/>
    </mc:Fallback>
  </mc:AlternateContent>
  <p:extLst>
    <p:ext uri="{3A86A75C-4F4B-4683-9AE1-C65F6400EC91}">
      <p14:laserTraceLst xmlns:p14="http://schemas.microsoft.com/office/powerpoint/2010/main">
        <p14:tracePtLst>
          <p14:tracePt t="27649" x="2147888" y="1652588"/>
          <p14:tracePt t="27811" x="2143125" y="1647825"/>
          <p14:tracePt t="27815" x="2124075" y="1643063"/>
          <p14:tracePt t="27825" x="2095500" y="1633538"/>
          <p14:tracePt t="27835" x="2066925" y="1628775"/>
          <p14:tracePt t="27852" x="2014538" y="1609725"/>
          <p14:tracePt t="27869" x="1981200" y="1604963"/>
          <p14:tracePt t="27885" x="1947863" y="1604963"/>
          <p14:tracePt t="27902" x="1871663" y="1595438"/>
          <p14:tracePt t="27906" x="1833563" y="1595438"/>
          <p14:tracePt t="27920" x="1752600" y="1585913"/>
          <p14:tracePt t="27935" x="1709738" y="1585913"/>
          <p14:tracePt t="27952" x="1657350" y="1581150"/>
          <p14:tracePt t="27968" x="1619250" y="1571625"/>
          <p14:tracePt t="27985" x="1585913" y="1571625"/>
          <p14:tracePt t="27988" x="1557338" y="1571625"/>
          <p14:tracePt t="28002" x="1514475" y="1562100"/>
          <p14:tracePt t="28020" x="1462088" y="1562100"/>
          <p14:tracePt t="28022" x="1409700" y="1562100"/>
          <p14:tracePt t="28035" x="1390650" y="1562100"/>
          <p14:tracePt t="28053" x="1338263" y="1566863"/>
          <p14:tracePt t="28068" x="1314450" y="1576388"/>
          <p14:tracePt t="28085" x="1295400" y="1581150"/>
          <p14:tracePt t="28102" x="1290638" y="1581150"/>
          <p14:tracePt t="28118" x="1281113" y="1595438"/>
          <p14:tracePt t="28121" x="1276350" y="1600200"/>
          <p14:tracePt t="28135" x="1262063" y="1619250"/>
          <p14:tracePt t="28153" x="1238250" y="1638300"/>
          <p14:tracePt t="28169" x="1214438" y="1666875"/>
          <p14:tracePt t="28185" x="1204913" y="1690688"/>
          <p14:tracePt t="28202" x="1204913" y="1695450"/>
          <p14:tracePt t="28219" x="1204913" y="1719263"/>
          <p14:tracePt t="28235" x="1195388" y="1738313"/>
          <p14:tracePt t="28252" x="1195388" y="1766888"/>
          <p14:tracePt t="28269" x="1195388" y="1785938"/>
          <p14:tracePt t="28285" x="1200150" y="1804988"/>
          <p14:tracePt t="28288" x="1204913" y="1814513"/>
          <p14:tracePt t="28302" x="1219200" y="1847850"/>
          <p14:tracePt t="28319" x="1233488" y="1862138"/>
          <p14:tracePt t="28335" x="1257300" y="1885950"/>
          <p14:tracePt t="28352" x="1290638" y="1914525"/>
          <p14:tracePt t="28369" x="1343025" y="1943100"/>
          <p14:tracePt t="28385" x="1414463" y="1971675"/>
          <p14:tracePt t="28402" x="1485900" y="1985963"/>
          <p14:tracePt t="28419" x="1552575" y="1990725"/>
          <p14:tracePt t="28435" x="1685925" y="2000250"/>
          <p14:tracePt t="28452" x="1900238" y="2014538"/>
          <p14:tracePt t="28455" x="1976438" y="2024063"/>
          <p14:tracePt t="28469" x="2052638" y="2024063"/>
          <p14:tracePt t="28485" x="2195513" y="2024063"/>
          <p14:tracePt t="28502" x="2347913" y="2019300"/>
          <p14:tracePt t="28519" x="2447925" y="1990725"/>
          <p14:tracePt t="28521" x="2476500" y="1976438"/>
          <p14:tracePt t="28535" x="2538413" y="1943100"/>
          <p14:tracePt t="28552" x="2552700" y="1933575"/>
          <p14:tracePt t="28555" x="2566988" y="1924050"/>
          <p14:tracePt t="28569" x="2571750" y="1909763"/>
          <p14:tracePt t="28586" x="2633663" y="1833563"/>
          <p14:tracePt t="28602" x="2647950" y="1800225"/>
          <p14:tracePt t="28619" x="2647950" y="1790700"/>
          <p14:tracePt t="28622" x="2647950" y="1785938"/>
          <p14:tracePt t="28636" x="2647950" y="1762125"/>
          <p14:tracePt t="28652" x="2647950" y="1747838"/>
          <p14:tracePt t="28669" x="2633663" y="1733550"/>
          <p14:tracePt t="28685" x="2628900" y="1719263"/>
          <p14:tracePt t="28702" x="2614613" y="1714500"/>
          <p14:tracePt t="28719" x="2590800" y="1695450"/>
          <p14:tracePt t="28722" x="2557463" y="1690688"/>
          <p14:tracePt t="28736" x="2481263" y="1662113"/>
          <p14:tracePt t="28752" x="2347913" y="1643063"/>
          <p14:tracePt t="28769" x="2190750" y="1614488"/>
          <p14:tracePt t="28786" x="1895475" y="1571625"/>
          <p14:tracePt t="28802" x="1776413" y="1562100"/>
          <p14:tracePt t="28819" x="1738313" y="1562100"/>
          <p14:tracePt t="28822" x="1709738" y="1562100"/>
          <p14:tracePt t="28835" x="1690688" y="1562100"/>
          <p14:tracePt t="28852" x="1666875" y="1562100"/>
          <p14:tracePt t="29080" x="0" y="0"/>
        </p14:tracePtLst>
        <p14:tracePtLst>
          <p14:tracePt t="29782" x="4757738" y="1804988"/>
          <p14:tracePt t="29831" x="4757738" y="1800225"/>
          <p14:tracePt t="29914" x="4757738" y="1795463"/>
          <p14:tracePt t="29924" x="4724400" y="1785938"/>
          <p14:tracePt t="29927" x="4681538" y="1781175"/>
          <p14:tracePt t="29937" x="4614863" y="1762125"/>
          <p14:tracePt t="29953" x="4291013" y="1685925"/>
          <p14:tracePt t="29969" x="4024313" y="1633538"/>
          <p14:tracePt t="29986" x="3895725" y="1609725"/>
          <p14:tracePt t="30002" x="3705225" y="1600200"/>
          <p14:tracePt t="30005" x="3576638" y="1600200"/>
          <p14:tracePt t="30019" x="3448050" y="1590675"/>
          <p14:tracePt t="30036" x="3367088" y="1590675"/>
          <p14:tracePt t="30052" x="3309938" y="1595438"/>
          <p14:tracePt t="30069" x="3238500" y="1609725"/>
          <p14:tracePt t="30086" x="3171825" y="1624013"/>
          <p14:tracePt t="30102" x="3081338" y="1643063"/>
          <p14:tracePt t="30119" x="3067050" y="1652588"/>
          <p14:tracePt t="30136" x="3028950" y="1681163"/>
          <p14:tracePt t="30153" x="3005138" y="1700213"/>
          <p14:tracePt t="30169" x="2976563" y="1719263"/>
          <p14:tracePt t="30186" x="2967038" y="1738313"/>
          <p14:tracePt t="30203" x="2962275" y="1743075"/>
          <p14:tracePt t="30219" x="2957513" y="1762125"/>
          <p14:tracePt t="30236" x="2957513" y="1785938"/>
          <p14:tracePt t="30252" x="2957513" y="1804988"/>
          <p14:tracePt t="30269" x="2957513" y="1819275"/>
          <p14:tracePt t="30271" x="2957513" y="1833563"/>
          <p14:tracePt t="30286" x="2962275" y="1843088"/>
          <p14:tracePt t="30303" x="3000375" y="1890713"/>
          <p14:tracePt t="30319" x="3028950" y="1909763"/>
          <p14:tracePt t="30336" x="3090863" y="1947863"/>
          <p14:tracePt t="30352" x="3248025" y="1985963"/>
          <p14:tracePt t="30369" x="3352800" y="1995488"/>
          <p14:tracePt t="30386" x="3657600" y="2014538"/>
          <p14:tracePt t="30403" x="3833813" y="2028825"/>
          <p14:tracePt t="30405" x="3933825" y="2028825"/>
          <p14:tracePt t="30420" x="4176713" y="2028825"/>
          <p14:tracePt t="30436" x="4433888" y="2000250"/>
          <p14:tracePt t="30453" x="4738688" y="1919288"/>
          <p14:tracePt t="30469" x="4848225" y="1871663"/>
          <p14:tracePt t="30472" x="4881563" y="1862138"/>
          <p14:tracePt t="30486" x="4900613" y="1852613"/>
          <p14:tracePt t="30503" x="4910138" y="1843088"/>
          <p14:tracePt t="30609" x="4905375" y="1843088"/>
          <p14:tracePt t="30645" x="4900613" y="1843088"/>
          <p14:tracePt t="30665" x="4895850" y="1843088"/>
          <p14:tracePt t="30675" x="4891088" y="1843088"/>
          <p14:tracePt t="30685" x="4891088" y="1847850"/>
          <p14:tracePt t="30691" x="4881563" y="1847850"/>
          <p14:tracePt t="30705" x="4876800" y="1847850"/>
          <p14:tracePt t="30721" x="4872038" y="1847850"/>
          <p14:tracePt t="30887" x="4872038" y="1852613"/>
          <p14:tracePt t="30973" x="0" y="0"/>
        </p14:tracePtLst>
        <p14:tracePtLst>
          <p14:tracePt t="32431" x="5319713" y="1900238"/>
          <p14:tracePt t="32664" x="5329238" y="1900238"/>
          <p14:tracePt t="32675" x="5348288" y="1900238"/>
          <p14:tracePt t="32687" x="5400675" y="1900238"/>
          <p14:tracePt t="32703" x="5491163" y="1895475"/>
          <p14:tracePt t="32720" x="5519738" y="1895475"/>
          <p14:tracePt t="32737" x="5562600" y="1885950"/>
          <p14:tracePt t="32738" x="5581650" y="1885950"/>
          <p14:tracePt t="32753" x="5648325" y="1885950"/>
          <p14:tracePt t="32770" x="5705475" y="1885950"/>
          <p14:tracePt t="32787" x="5734050" y="1885950"/>
          <p14:tracePt t="32804" x="5834063" y="1885950"/>
          <p14:tracePt t="32820" x="5881688" y="1885950"/>
          <p14:tracePt t="32837" x="5957888" y="1885950"/>
          <p14:tracePt t="32854" x="6124575" y="1890713"/>
          <p14:tracePt t="32870" x="6253163" y="1900238"/>
          <p14:tracePt t="32887" x="6396038" y="1900238"/>
          <p14:tracePt t="32904" x="6586538" y="1900238"/>
          <p14:tracePt t="32920" x="6662738" y="1900238"/>
          <p14:tracePt t="32937" x="6729413" y="1900238"/>
          <p14:tracePt t="32954" x="6848475" y="1909763"/>
          <p14:tracePt t="32970" x="6891338" y="1909763"/>
          <p14:tracePt t="32987" x="6900863" y="1909763"/>
          <p14:tracePt t="33448" x="0" y="0"/>
        </p14:tracePtLst>
        <p14:tracePtLst>
          <p14:tracePt t="37762" x="1295400" y="2490788"/>
          <p14:tracePt t="37877" x="1309688" y="2490788"/>
          <p14:tracePt t="37889" x="1357313" y="2490788"/>
          <p14:tracePt t="37899" x="1419225" y="2490788"/>
          <p14:tracePt t="37906" x="1500188" y="2495550"/>
          <p14:tracePt t="37922" x="1733550" y="2505075"/>
          <p14:tracePt t="37939" x="1909763" y="2505075"/>
          <p14:tracePt t="37956" x="2076450" y="2505075"/>
          <p14:tracePt t="37972" x="2252663" y="2505075"/>
          <p14:tracePt t="37989" x="2347913" y="2514600"/>
          <p14:tracePt t="38006" x="2414588" y="2524125"/>
          <p14:tracePt t="38022" x="2519363" y="2524125"/>
          <p14:tracePt t="38026" x="2557463" y="2524125"/>
          <p14:tracePt t="38039" x="2576513" y="2524125"/>
          <p14:tracePt t="38056" x="2671763" y="2524125"/>
          <p14:tracePt t="38073" x="2700338" y="2524125"/>
          <p14:tracePt t="38089" x="2776538" y="2524125"/>
          <p14:tracePt t="38106" x="2847975" y="2524125"/>
          <p14:tracePt t="38123" x="2857500" y="2524125"/>
          <p14:tracePt t="38144" x="2862263" y="2524125"/>
          <p14:tracePt t="38157" x="2871788" y="2524125"/>
          <p14:tracePt t="38172" x="2881313" y="2524125"/>
          <p14:tracePt t="38189" x="2886075" y="2524125"/>
          <p14:tracePt t="38949" x="2886075" y="2528888"/>
          <p14:tracePt t="39251" x="2890838" y="2528888"/>
          <p14:tracePt t="39261" x="2895600" y="2528888"/>
          <p14:tracePt t="39270" x="2900363" y="2533650"/>
          <p14:tracePt t="39276" x="2914650" y="2533650"/>
          <p14:tracePt t="39289" x="2919413" y="2533650"/>
          <p14:tracePt t="39306" x="2933700" y="2538413"/>
          <p14:tracePt t="39323" x="2971800" y="2547938"/>
          <p14:tracePt t="39339" x="3071813" y="2562225"/>
          <p14:tracePt t="39356" x="3190875" y="2571750"/>
          <p14:tracePt t="39373" x="3271838" y="2576513"/>
          <p14:tracePt t="39390" x="3362325" y="2576513"/>
          <p14:tracePt t="39406" x="3529013" y="2595563"/>
          <p14:tracePt t="39410" x="3581400" y="2595563"/>
          <p14:tracePt t="39423" x="3648075" y="2595563"/>
          <p14:tracePt t="39440" x="3729038" y="2605088"/>
          <p14:tracePt t="39457" x="3790950" y="2605088"/>
          <p14:tracePt t="39473" x="3810000" y="2605088"/>
          <p14:tracePt t="40254" x="3810000" y="2609850"/>
          <p14:tracePt t="40273" x="3800475" y="2609850"/>
          <p14:tracePt t="40379" x="3795713" y="2609850"/>
          <p14:tracePt t="40389" x="3776663" y="2609850"/>
          <p14:tracePt t="40400" x="3757613" y="2609850"/>
          <p14:tracePt t="40407" x="3738563" y="2609850"/>
          <p14:tracePt t="40423" x="3705225" y="2609850"/>
          <p14:tracePt t="40440" x="3681413" y="2609850"/>
          <p14:tracePt t="40457" x="3667125" y="2609850"/>
          <p14:tracePt t="40530" x="3662363" y="2609850"/>
          <p14:tracePt t="40545" x="3657600" y="2609850"/>
          <p14:tracePt t="40555" x="3652838" y="2609850"/>
          <p14:tracePt t="40565" x="3648075" y="2609850"/>
          <p14:tracePt t="40575" x="3643313" y="2609850"/>
          <p14:tracePt t="40590" x="3633788" y="2609850"/>
          <p14:tracePt t="40748" x="3638550" y="2609850"/>
          <p14:tracePt t="40757" x="3648075" y="2609850"/>
          <p14:tracePt t="40761" x="3676650" y="2609850"/>
          <p14:tracePt t="40773" x="3714750" y="2609850"/>
          <p14:tracePt t="40790" x="3829050" y="2609850"/>
          <p14:tracePt t="40807" x="4033838" y="2609850"/>
          <p14:tracePt t="40824" x="4233863" y="2609850"/>
          <p14:tracePt t="40827" x="4348163" y="2609850"/>
          <p14:tracePt t="40840" x="4462463" y="2609850"/>
          <p14:tracePt t="40857" x="4786313" y="2609850"/>
          <p14:tracePt t="40874" x="5081588" y="2624138"/>
          <p14:tracePt t="40890" x="5272088" y="2624138"/>
          <p14:tracePt t="40894" x="5362575" y="2624138"/>
          <p14:tracePt t="40907" x="5514975" y="2624138"/>
          <p14:tracePt t="40924" x="5629275" y="2633663"/>
          <p14:tracePt t="40940" x="5719763" y="2633663"/>
          <p14:tracePt t="40957" x="5753100" y="2633663"/>
          <p14:tracePt t="40960" x="5757863" y="2633663"/>
          <p14:tracePt t="41467" x="0" y="0"/>
        </p14:tracePtLst>
        <p14:tracePtLst>
          <p14:tracePt t="42451" x="6348413" y="2624138"/>
          <p14:tracePt t="42533" x="6353175" y="2624138"/>
          <p14:tracePt t="42543" x="6362700" y="2619375"/>
          <p14:tracePt t="42553" x="6386513" y="2619375"/>
          <p14:tracePt t="42558" x="6405563" y="2619375"/>
          <p14:tracePt t="42574" x="6500813" y="2619375"/>
          <p14:tracePt t="42591" x="6553200" y="2619375"/>
          <p14:tracePt t="42608" x="6800850" y="2600325"/>
          <p14:tracePt t="42624" x="7015163" y="2590800"/>
          <p14:tracePt t="42641" x="7153275" y="2590800"/>
          <p14:tracePt t="42658" x="7248525" y="2581275"/>
          <p14:tracePt t="42674" x="7305675" y="2581275"/>
          <p14:tracePt t="42678" x="7343775" y="2581275"/>
          <p14:tracePt t="42691" x="7362825" y="2581275"/>
          <p14:tracePt t="42708" x="7410450" y="2581275"/>
          <p14:tracePt t="42724" x="7443788" y="2581275"/>
          <p14:tracePt t="42741" x="7472363" y="2581275"/>
          <p14:tracePt t="42744" x="7477125" y="2581275"/>
          <p14:tracePt t="42788" x="7477125" y="2576513"/>
          <p14:tracePt t="42808" x="7481888" y="2576513"/>
          <p14:tracePt t="42824" x="7486650" y="2576513"/>
          <p14:tracePt t="42835" x="7491413" y="2576513"/>
          <p14:tracePt t="43162" x="0" y="0"/>
        </p14:tracePtLst>
        <p14:tracePtLst>
          <p14:tracePt t="44380" x="5310188" y="1809750"/>
          <p14:tracePt t="44453" x="5324475" y="1809750"/>
          <p14:tracePt t="44465" x="5334000" y="1809750"/>
          <p14:tracePt t="44475" x="5357813" y="1809750"/>
          <p14:tracePt t="44492" x="5414963" y="1809750"/>
          <p14:tracePt t="44508" x="5619750" y="1809750"/>
          <p14:tracePt t="44525" x="5824538" y="1814513"/>
          <p14:tracePt t="44542" x="5948363" y="1814513"/>
          <p14:tracePt t="44558" x="6486525" y="1862138"/>
          <p14:tracePt t="44575" x="6677025" y="1881188"/>
          <p14:tracePt t="44592" x="6772275" y="1890713"/>
          <p14:tracePt t="44608" x="6791325" y="1890713"/>
          <p14:tracePt t="44625" x="6796088" y="1890713"/>
          <p14:tracePt t="45029" x="6796088" y="1900238"/>
          <p14:tracePt t="45035" x="6796088" y="1952625"/>
          <p14:tracePt t="45045" x="6796088" y="2038350"/>
          <p14:tracePt t="45059" x="6838950" y="2257425"/>
          <p14:tracePt t="45075" x="6877050" y="2452688"/>
          <p14:tracePt t="45092" x="6886575" y="2519363"/>
          <p14:tracePt t="45109" x="6896100" y="2571750"/>
          <p14:tracePt t="45125" x="6896100" y="2576513"/>
          <p14:tracePt t="45149" x="6896100" y="2586038"/>
          <p14:tracePt t="45159" x="6896100" y="2590800"/>
          <p14:tracePt t="45175" x="6891338" y="2600325"/>
          <p14:tracePt t="45192" x="6877050" y="2619375"/>
          <p14:tracePt t="45209" x="6877050" y="2624138"/>
          <p14:tracePt t="45230" x="6872288" y="2624138"/>
          <p14:tracePt t="45271" x="6867525" y="2624138"/>
          <p14:tracePt t="45274" x="6862763" y="2624138"/>
          <p14:tracePt t="45284" x="6848475" y="2628900"/>
          <p14:tracePt t="45296" x="6838950" y="2628900"/>
          <p14:tracePt t="45308" x="6815138" y="2633663"/>
          <p14:tracePt t="45325" x="6767513" y="2643188"/>
          <p14:tracePt t="45342" x="6691313" y="2643188"/>
          <p14:tracePt t="45359" x="6524625" y="2643188"/>
          <p14:tracePt t="45375" x="6405563" y="2652713"/>
          <p14:tracePt t="45377" x="6343650" y="2652713"/>
          <p14:tracePt t="45392" x="6215063" y="2662238"/>
          <p14:tracePt t="45409" x="6167438" y="2662238"/>
          <p14:tracePt t="45425" x="6153150" y="2662238"/>
          <p14:tracePt t="45442" x="6148388" y="2662238"/>
          <p14:tracePt t="45579" x="6153150" y="2662238"/>
          <p14:tracePt t="45589" x="6167438" y="2662238"/>
          <p14:tracePt t="45599" x="6186488" y="2662238"/>
          <p14:tracePt t="45609" x="6215063" y="2657475"/>
          <p14:tracePt t="45626" x="6353175" y="2657475"/>
          <p14:tracePt t="45642" x="6486525" y="2638425"/>
          <p14:tracePt t="45646" x="6553200" y="2628900"/>
          <p14:tracePt t="45659" x="6629400" y="2619375"/>
          <p14:tracePt t="45676" x="6919913" y="2609850"/>
          <p14:tracePt t="45692" x="7000875" y="2609850"/>
          <p14:tracePt t="45709" x="7100888" y="2609850"/>
          <p14:tracePt t="45713" x="7129463" y="2609850"/>
          <p14:tracePt t="45726" x="7158038" y="2609850"/>
          <p14:tracePt t="45742" x="7167563" y="2609850"/>
          <p14:tracePt t="45759" x="7177088" y="2609850"/>
          <p14:tracePt t="45776" x="7181850" y="2609850"/>
          <p14:tracePt t="46145" x="0" y="0"/>
        </p14:tracePtLst>
        <p14:tracePtLst>
          <p14:tracePt t="54007" x="1743075" y="1914525"/>
          <p14:tracePt t="54149" x="1762125" y="1914525"/>
          <p14:tracePt t="54159" x="1781175" y="1914525"/>
          <p14:tracePt t="54165" x="1814513" y="1919288"/>
          <p14:tracePt t="54179" x="1843088" y="1919288"/>
          <p14:tracePt t="54196" x="1943100" y="1919288"/>
          <p14:tracePt t="54213" x="2066925" y="1919288"/>
          <p14:tracePt t="54216" x="2133600" y="1919288"/>
          <p14:tracePt t="54229" x="2271713" y="1919288"/>
          <p14:tracePt t="54246" x="2452688" y="1919288"/>
          <p14:tracePt t="54262" x="2528888" y="1928813"/>
          <p14:tracePt t="54280" x="2771775" y="1928813"/>
          <p14:tracePt t="54296" x="2924175" y="1924050"/>
          <p14:tracePt t="54312" x="3043238" y="1914525"/>
          <p14:tracePt t="54329" x="3219450" y="1914525"/>
          <p14:tracePt t="54346" x="3557588" y="1914525"/>
          <p14:tracePt t="54362" x="3810000" y="1914525"/>
          <p14:tracePt t="54379" x="4048125" y="1914525"/>
          <p14:tracePt t="54396" x="4295775" y="1905000"/>
          <p14:tracePt t="54412" x="4424363" y="1895475"/>
          <p14:tracePt t="54429" x="4538663" y="1895475"/>
          <p14:tracePt t="54446" x="4672013" y="1885950"/>
          <p14:tracePt t="54462" x="4700588" y="1885950"/>
          <p14:tracePt t="54479" x="4729163" y="1876425"/>
          <p14:tracePt t="54482" x="4733925" y="1876425"/>
          <p14:tracePt t="54496" x="4738688" y="1871663"/>
          <p14:tracePt t="54513" x="4743450" y="1871663"/>
          <p14:tracePt t="54547" x="4743450" y="1866900"/>
          <p14:tracePt t="54553" x="4743450" y="1862138"/>
          <p14:tracePt t="54563" x="4743450" y="1852613"/>
          <p14:tracePt t="54579" x="4743450" y="1819275"/>
          <p14:tracePt t="54596" x="4743450" y="1790700"/>
          <p14:tracePt t="54612" x="4733925" y="1776413"/>
          <p14:tracePt t="54629" x="4710113" y="1747838"/>
          <p14:tracePt t="54646" x="4662488" y="1704975"/>
          <p14:tracePt t="54662" x="4538663" y="1647825"/>
          <p14:tracePt t="54679" x="4405313" y="1609725"/>
          <p14:tracePt t="54680" x="4338638" y="1600200"/>
          <p14:tracePt t="54696" x="4124325" y="1600200"/>
          <p14:tracePt t="54712" x="4038600" y="1600200"/>
          <p14:tracePt t="54729" x="3833813" y="1600200"/>
          <p14:tracePt t="54746" x="3409950" y="1619250"/>
          <p14:tracePt t="54762" x="3171825" y="1628775"/>
          <p14:tracePt t="54779" x="2928938" y="1638300"/>
          <p14:tracePt t="54796" x="2609850" y="1671638"/>
          <p14:tracePt t="54813" x="2405063" y="1704975"/>
          <p14:tracePt t="54829" x="2262188" y="1724025"/>
          <p14:tracePt t="54846" x="2105025" y="1743075"/>
          <p14:tracePt t="54862" x="2024063" y="1752600"/>
          <p14:tracePt t="54879" x="1976438" y="1757363"/>
          <p14:tracePt t="54896" x="1943100" y="1762125"/>
          <p14:tracePt t="54913" x="1938338" y="1766888"/>
          <p14:tracePt t="55061" x="1947863" y="1776413"/>
          <p14:tracePt t="55073" x="1962150" y="1781175"/>
          <p14:tracePt t="55079" x="1990725" y="1781175"/>
          <p14:tracePt t="55096" x="2085975" y="1800225"/>
          <p14:tracePt t="55113" x="2247900" y="1809750"/>
          <p14:tracePt t="55116" x="2328863" y="1819275"/>
          <p14:tracePt t="55129" x="2414588" y="1819275"/>
          <p14:tracePt t="55146" x="2609850" y="1828800"/>
          <p14:tracePt t="55150" x="2709863" y="1838325"/>
          <p14:tracePt t="55163" x="2824163" y="1838325"/>
          <p14:tracePt t="55180" x="3128963" y="1838325"/>
          <p14:tracePt t="55196" x="3457575" y="1838325"/>
          <p14:tracePt t="55213" x="3595688" y="1838325"/>
          <p14:tracePt t="55229" x="3914775" y="1833563"/>
          <p14:tracePt t="55246" x="4519613" y="1800225"/>
          <p14:tracePt t="55263" x="4733925" y="1776413"/>
          <p14:tracePt t="55280" x="4838700" y="1776413"/>
          <p14:tracePt t="55283" x="4914900" y="1776413"/>
          <p14:tracePt t="55296" x="4991100" y="1776413"/>
          <p14:tracePt t="55313" x="5100638" y="1776413"/>
          <p14:tracePt t="55329" x="5119688" y="1776413"/>
          <p14:tracePt t="55590" x="0" y="0"/>
        </p14:tracePtLst>
        <p14:tracePtLst>
          <p14:tracePt t="69441" x="1638300" y="2190750"/>
          <p14:tracePt t="69447" x="1666875" y="2205038"/>
          <p14:tracePt t="69452" x="1695450" y="2214563"/>
          <p14:tracePt t="69468" x="1747838" y="2233613"/>
          <p14:tracePt t="69485" x="1800225" y="2252663"/>
          <p14:tracePt t="69489" x="1824038" y="2262188"/>
          <p14:tracePt t="69502" x="1862138" y="2266950"/>
          <p14:tracePt t="69518" x="1890713" y="2271713"/>
          <p14:tracePt t="69535" x="1938338" y="2271713"/>
          <p14:tracePt t="69552" x="1981200" y="2262188"/>
          <p14:tracePt t="69568" x="2033588" y="2233613"/>
          <p14:tracePt t="69585" x="2109788" y="2209800"/>
          <p14:tracePt t="69589" x="2143125" y="2195513"/>
          <p14:tracePt t="69602" x="2176463" y="2181225"/>
          <p14:tracePt t="69618" x="2238375" y="2157413"/>
          <p14:tracePt t="69635" x="2300288" y="2109788"/>
          <p14:tracePt t="69653" x="2319338" y="2085975"/>
          <p14:tracePt t="69668" x="2333625" y="2071688"/>
          <p14:tracePt t="69685" x="2338388" y="2062163"/>
          <p14:tracePt t="69688" x="2338388" y="2057400"/>
          <p14:tracePt t="69790" x="2338388" y="2052638"/>
          <p14:tracePt t="69795" x="2328863" y="2038350"/>
          <p14:tracePt t="69806" x="2290763" y="2014538"/>
          <p14:tracePt t="69819" x="2166938" y="1966913"/>
          <p14:tracePt t="69836" x="2057400" y="1938338"/>
          <p14:tracePt t="69852" x="1990725" y="1938338"/>
          <p14:tracePt t="69869" x="1962150" y="1938338"/>
          <p14:tracePt t="69871" x="1924050" y="1938338"/>
          <p14:tracePt t="69885" x="1847850" y="1938338"/>
          <p14:tracePt t="69902" x="1776413" y="1938338"/>
          <p14:tracePt t="69919" x="1728788" y="1943100"/>
          <p14:tracePt t="69935" x="1709738" y="1952625"/>
          <p14:tracePt t="69952" x="1685925" y="1971675"/>
          <p14:tracePt t="69969" x="1657350" y="2024063"/>
          <p14:tracePt t="69971" x="1647825" y="2038350"/>
          <p14:tracePt t="69986" x="1633538" y="2057400"/>
          <p14:tracePt t="70002" x="1624013" y="2076450"/>
          <p14:tracePt t="70019" x="1614488" y="2095500"/>
          <p14:tracePt t="70035" x="1614488" y="2119313"/>
          <p14:tracePt t="70052" x="1614488" y="2128838"/>
          <p14:tracePt t="70069" x="1609725" y="2138363"/>
          <p14:tracePt t="70072" x="1609725" y="2143125"/>
          <p14:tracePt t="70085" x="1609725" y="2152650"/>
          <p14:tracePt t="70102" x="1624013" y="2157413"/>
          <p14:tracePt t="70119" x="1662113" y="2171700"/>
          <p14:tracePt t="70136" x="1766888" y="2185988"/>
          <p14:tracePt t="70152" x="1919288" y="2195513"/>
          <p14:tracePt t="70169" x="2100263" y="2195513"/>
          <p14:tracePt t="70185" x="2314575" y="2195513"/>
          <p14:tracePt t="70202" x="2419350" y="2190750"/>
          <p14:tracePt t="70219" x="2438400" y="2190750"/>
          <p14:tracePt t="70338" x="2428875" y="2190750"/>
          <p14:tracePt t="70348" x="2424113" y="2190750"/>
          <p14:tracePt t="70354" x="2419350" y="2190750"/>
          <p14:tracePt t="70368" x="2409825" y="2190750"/>
          <p14:tracePt t="70385" x="2376488" y="2205038"/>
          <p14:tracePt t="70386" x="0" y="0"/>
        </p14:tracePtLst>
        <p14:tracePtLst>
          <p14:tracePt t="77220" x="1552575" y="2128838"/>
          <p14:tracePt t="77296" x="1562100" y="2133600"/>
          <p14:tracePt t="77304" x="1585913" y="2133600"/>
          <p14:tracePt t="77308" x="1604963" y="2143125"/>
          <p14:tracePt t="77321" x="1638300" y="2157413"/>
          <p14:tracePt t="77338" x="1757363" y="2185988"/>
          <p14:tracePt t="77355" x="1866900" y="2224088"/>
          <p14:tracePt t="77372" x="2019300" y="2224088"/>
          <p14:tracePt t="77388" x="2224088" y="2224088"/>
          <p14:tracePt t="77405" x="2362200" y="2224088"/>
          <p14:tracePt t="77408" x="2438400" y="2224088"/>
          <p14:tracePt t="77422" x="2490788" y="2219325"/>
          <p14:tracePt t="77438" x="2614613" y="2195513"/>
          <p14:tracePt t="77455" x="2628900" y="2195513"/>
          <p14:tracePt t="77472" x="2633663" y="2185988"/>
          <p14:tracePt t="77488" x="2638425" y="2176463"/>
          <p14:tracePt t="77505" x="2652713" y="2152650"/>
          <p14:tracePt t="77507" x="2652713" y="2138363"/>
          <p14:tracePt t="77510" x="2652713" y="2128838"/>
          <p14:tracePt t="77522" x="2652713" y="2114550"/>
          <p14:tracePt t="77538" x="2652713" y="2090738"/>
          <p14:tracePt t="77555" x="2647950" y="2057400"/>
          <p14:tracePt t="77572" x="2633663" y="2047875"/>
          <p14:tracePt t="77589" x="2614613" y="2038350"/>
          <p14:tracePt t="77605" x="2571750" y="2014538"/>
          <p14:tracePt t="77622" x="2486025" y="1990725"/>
          <p14:tracePt t="77638" x="2400300" y="1962150"/>
          <p14:tracePt t="77655" x="2314575" y="1938338"/>
          <p14:tracePt t="77672" x="2219325" y="1914525"/>
          <p14:tracePt t="77690" x="2147888" y="1905000"/>
          <p14:tracePt t="77693" x="2100263" y="1905000"/>
          <p14:tracePt t="77705" x="2047875" y="1905000"/>
          <p14:tracePt t="77723" x="1890713" y="1905000"/>
          <p14:tracePt t="77739" x="1852613" y="1905000"/>
          <p14:tracePt t="77756" x="1795463" y="1905000"/>
          <p14:tracePt t="77772" x="1766888" y="1905000"/>
          <p14:tracePt t="77788" x="1743075" y="1919288"/>
          <p14:tracePt t="77805" x="1714500" y="1938338"/>
          <p14:tracePt t="77822" x="1681163" y="1952625"/>
          <p14:tracePt t="77838" x="1671638" y="1971675"/>
          <p14:tracePt t="77855" x="1662113" y="1981200"/>
          <p14:tracePt t="77872" x="1638300" y="2000250"/>
          <p14:tracePt t="77889" x="1624013" y="2019300"/>
          <p14:tracePt t="77905" x="1619250" y="2033588"/>
          <p14:tracePt t="77952" x="1619250" y="2038350"/>
          <p14:tracePt t="77961" x="1614488" y="2043113"/>
          <p14:tracePt t="77975" x="1614488" y="2047875"/>
          <p14:tracePt t="78186" x="0" y="0"/>
        </p14:tracePtLst>
        <p14:tracePtLst>
          <p14:tracePt t="83851" x="2171700" y="2714625"/>
          <p14:tracePt t="84037" x="2162175" y="2714625"/>
          <p14:tracePt t="84043" x="2147888" y="2714625"/>
          <p14:tracePt t="84058" x="2105025" y="2709863"/>
          <p14:tracePt t="84075" x="2076450" y="2705100"/>
          <p14:tracePt t="84092" x="1914525" y="2686050"/>
          <p14:tracePt t="84108" x="1800225" y="2676525"/>
          <p14:tracePt t="84125" x="1695450" y="2676525"/>
          <p14:tracePt t="84141" x="1614488" y="2676525"/>
          <p14:tracePt t="84157" x="1566863" y="2676525"/>
          <p14:tracePt t="84174" x="1509713" y="2676525"/>
          <p14:tracePt t="84191" x="1443038" y="2676525"/>
          <p14:tracePt t="84208" x="1338263" y="2676525"/>
          <p14:tracePt t="84224" x="1290638" y="2676525"/>
          <p14:tracePt t="84241" x="1262063" y="2686050"/>
          <p14:tracePt t="84258" x="1247775" y="2690813"/>
          <p14:tracePt t="84274" x="1238250" y="2695575"/>
          <p14:tracePt t="84291" x="1228725" y="2709863"/>
          <p14:tracePt t="84308" x="1219200" y="2719388"/>
          <p14:tracePt t="84324" x="1214438" y="2747963"/>
          <p14:tracePt t="84341" x="1209675" y="2762250"/>
          <p14:tracePt t="84358" x="1209675" y="2786063"/>
          <p14:tracePt t="84374" x="1209675" y="2843213"/>
          <p14:tracePt t="84391" x="1209675" y="2871788"/>
          <p14:tracePt t="84395" x="1214438" y="2881313"/>
          <p14:tracePt t="84408" x="1219200" y="2886075"/>
          <p14:tracePt t="84424" x="1233488" y="2914650"/>
          <p14:tracePt t="84441" x="1252538" y="2947988"/>
          <p14:tracePt t="84458" x="1271588" y="2981325"/>
          <p14:tracePt t="84461" x="1285875" y="2995613"/>
          <p14:tracePt t="84475" x="1300163" y="3005138"/>
          <p14:tracePt t="84491" x="1309688" y="3019425"/>
          <p14:tracePt t="84508" x="1323975" y="3028950"/>
          <p14:tracePt t="84524" x="1333500" y="3033713"/>
          <p14:tracePt t="84527" x="1343025" y="3038475"/>
          <p14:tracePt t="84541" x="1390650" y="3062288"/>
          <p14:tracePt t="84558" x="1419225" y="3067050"/>
          <p14:tracePt t="84560" x="1447800" y="3076575"/>
          <p14:tracePt t="84575" x="1476375" y="3086100"/>
          <p14:tracePt t="84591" x="1628775" y="3119438"/>
          <p14:tracePt t="84608" x="1719263" y="3138488"/>
          <p14:tracePt t="84625" x="1838325" y="3157538"/>
          <p14:tracePt t="84641" x="1947863" y="3171825"/>
          <p14:tracePt t="84658" x="2047875" y="3171825"/>
          <p14:tracePt t="84661" x="2081213" y="3181350"/>
          <p14:tracePt t="84675" x="2119313" y="3181350"/>
          <p14:tracePt t="84691" x="2176463" y="3181350"/>
          <p14:tracePt t="84708" x="2233613" y="3181350"/>
          <p14:tracePt t="84725" x="2281238" y="3181350"/>
          <p14:tracePt t="84729" x="2305050" y="3181350"/>
          <p14:tracePt t="84741" x="2333625" y="3181350"/>
          <p14:tracePt t="84758" x="2438400" y="3181350"/>
          <p14:tracePt t="84775" x="2466975" y="3181350"/>
          <p14:tracePt t="84791" x="2514600" y="3181350"/>
          <p14:tracePt t="84795" x="2524125" y="3181350"/>
          <p14:tracePt t="84808" x="2557463" y="3181350"/>
          <p14:tracePt t="84825" x="2586038" y="3181350"/>
          <p14:tracePt t="84841" x="2638425" y="3171825"/>
          <p14:tracePt t="84858" x="2662238" y="3157538"/>
          <p14:tracePt t="84861" x="2667000" y="3157538"/>
          <p14:tracePt t="84875" x="2676525" y="3152775"/>
          <p14:tracePt t="84891" x="2681288" y="3152775"/>
          <p14:tracePt t="84908" x="2681288" y="3148013"/>
          <p14:tracePt t="84968" x="2686050" y="3148013"/>
          <p14:tracePt t="84977" x="2686050" y="3133725"/>
          <p14:tracePt t="84982" x="2686050" y="3114675"/>
          <p14:tracePt t="84991" x="2686050" y="3105150"/>
          <p14:tracePt t="85008" x="2690813" y="3076575"/>
          <p14:tracePt t="85025" x="2690813" y="3052763"/>
          <p14:tracePt t="85041" x="2690813" y="3038475"/>
          <p14:tracePt t="85058" x="2690813" y="3024188"/>
          <p14:tracePt t="85060" x="2690813" y="3019425"/>
          <p14:tracePt t="85075" x="2690813" y="3014663"/>
          <p14:tracePt t="85092" x="2690813" y="3005138"/>
          <p14:tracePt t="85108" x="2690813" y="3000375"/>
          <p14:tracePt t="85125" x="2690813" y="2986088"/>
          <p14:tracePt t="85142" x="2690813" y="2981325"/>
          <p14:tracePt t="85163" x="2686050" y="2981325"/>
          <p14:tracePt t="85175" x="2686050" y="2976563"/>
          <p14:tracePt t="85191" x="2676525" y="2962275"/>
          <p14:tracePt t="85208" x="2657475" y="2947988"/>
          <p14:tracePt t="85225" x="2652713" y="2938463"/>
          <p14:tracePt t="85241" x="2633663" y="2933700"/>
          <p14:tracePt t="85258" x="2609850" y="2914650"/>
          <p14:tracePt t="85275" x="2533650" y="2871788"/>
          <p14:tracePt t="85291" x="2400300" y="2824163"/>
          <p14:tracePt t="85308" x="2143125" y="2747963"/>
          <p14:tracePt t="85325" x="1957388" y="2705100"/>
          <p14:tracePt t="85341" x="1828800" y="2676525"/>
          <p14:tracePt t="85358" x="1695450" y="2667000"/>
          <p14:tracePt t="85375" x="1647825" y="2667000"/>
          <p14:tracePt t="85392" x="1590675" y="2667000"/>
          <p14:tracePt t="85408" x="1524000" y="2667000"/>
          <p14:tracePt t="85425" x="1481138" y="2671763"/>
          <p14:tracePt t="85442" x="1419225" y="2676525"/>
          <p14:tracePt t="85458" x="1400175" y="2681288"/>
          <p14:tracePt t="85614" x="0" y="0"/>
        </p14:tracePtLst>
        <p14:tracePtLst>
          <p14:tracePt t="101798" x="1905000" y="1885950"/>
          <p14:tracePt t="101848" x="1905000" y="1900238"/>
          <p14:tracePt t="101858" x="1909763" y="1928813"/>
          <p14:tracePt t="101864" x="1909763" y="1957388"/>
          <p14:tracePt t="101881" x="1919288" y="2005013"/>
          <p14:tracePt t="101898" x="1924050" y="2066925"/>
          <p14:tracePt t="101915" x="1938338" y="2233613"/>
          <p14:tracePt t="101931" x="1957388" y="2462213"/>
          <p14:tracePt t="101948" x="1985963" y="2671763"/>
          <p14:tracePt t="101965" x="2005013" y="2733675"/>
          <p14:tracePt t="101981" x="2009775" y="2757488"/>
          <p14:tracePt t="101998" x="2014538" y="2781300"/>
          <p14:tracePt t="102015" x="2028825" y="2805113"/>
          <p14:tracePt t="102031" x="2028825" y="2809875"/>
          <p14:tracePt t="102048" x="2038350" y="2828925"/>
          <p14:tracePt t="102065" x="2071688" y="2828925"/>
          <p14:tracePt t="102082" x="2147888" y="2828925"/>
          <p14:tracePt t="102098" x="2419350" y="2838450"/>
          <p14:tracePt t="102115" x="2733675" y="2862263"/>
          <p14:tracePt t="102131" x="3267075" y="2890838"/>
          <p14:tracePt t="102148" x="4291013" y="3000375"/>
          <p14:tracePt t="102165" x="4924425" y="3033713"/>
          <p14:tracePt t="102182" x="5272088" y="3033713"/>
          <p14:tracePt t="102185" x="5386388" y="3043238"/>
          <p14:tracePt t="102198" x="5529263" y="3067050"/>
          <p14:tracePt t="102216" x="5657850" y="3086100"/>
          <p14:tracePt t="102232" x="5710238" y="3090863"/>
          <p14:tracePt t="102249" x="5719763" y="3090863"/>
          <p14:tracePt t="102771" x="0" y="0"/>
        </p14:tracePtLst>
        <p14:tracePtLst>
          <p14:tracePt t="105892" x="4181475" y="4043363"/>
          <p14:tracePt t="105911" x="4181475" y="4033838"/>
          <p14:tracePt t="105957" x="4167188" y="4029075"/>
          <p14:tracePt t="105968" x="4138613" y="4024313"/>
          <p14:tracePt t="105972" x="4110038" y="4014788"/>
          <p14:tracePt t="105983" x="4067175" y="4005263"/>
          <p14:tracePt t="106000" x="3948113" y="3990975"/>
          <p14:tracePt t="106016" x="3843338" y="3981450"/>
          <p14:tracePt t="106033" x="3714750" y="3971925"/>
          <p14:tracePt t="106050" x="3533775" y="3962400"/>
          <p14:tracePt t="106067" x="3467100" y="3962400"/>
          <p14:tracePt t="106083" x="3419475" y="3962400"/>
          <p14:tracePt t="106100" x="3371850" y="3962400"/>
          <p14:tracePt t="106117" x="3271838" y="3962400"/>
          <p14:tracePt t="106120" x="3205163" y="3976688"/>
          <p14:tracePt t="106133" x="3138488" y="3986213"/>
          <p14:tracePt t="106150" x="2909888" y="4052888"/>
          <p14:tracePt t="106166" x="2881313" y="4071938"/>
          <p14:tracePt t="106183" x="2828925" y="4090988"/>
          <p14:tracePt t="106200" x="2786063" y="4119563"/>
          <p14:tracePt t="106217" x="2776538" y="4143375"/>
          <p14:tracePt t="106234" x="2762250" y="4195763"/>
          <p14:tracePt t="106250" x="2752725" y="4286250"/>
          <p14:tracePt t="106267" x="2738438" y="4348163"/>
          <p14:tracePt t="106283" x="2728913" y="4405313"/>
          <p14:tracePt t="106300" x="2728913" y="4462463"/>
          <p14:tracePt t="106317" x="2752725" y="4595813"/>
          <p14:tracePt t="106333" x="2790825" y="4719638"/>
          <p14:tracePt t="106336" x="2805113" y="4762500"/>
          <p14:tracePt t="106350" x="2833688" y="4805363"/>
          <p14:tracePt t="106367" x="2843213" y="4824413"/>
          <p14:tracePt t="106383" x="2862263" y="4843463"/>
          <p14:tracePt t="106400" x="2895600" y="4872038"/>
          <p14:tracePt t="106402" x="2914650" y="4876800"/>
          <p14:tracePt t="106417" x="2990850" y="4919663"/>
          <p14:tracePt t="106433" x="3081338" y="4929188"/>
          <p14:tracePt t="106450" x="3148013" y="4938713"/>
          <p14:tracePt t="106467" x="3348038" y="4938713"/>
          <p14:tracePt t="106469" x="3448050" y="4938713"/>
          <p14:tracePt t="106483" x="3667125" y="4919663"/>
          <p14:tracePt t="106500" x="3886200" y="4867275"/>
          <p14:tracePt t="106517" x="4081463" y="4829175"/>
          <p14:tracePt t="106533" x="4176713" y="4810125"/>
          <p14:tracePt t="106550" x="4243388" y="4805363"/>
          <p14:tracePt t="106567" x="4271963" y="4795838"/>
          <p14:tracePt t="106583" x="4286250" y="4786313"/>
          <p14:tracePt t="106600" x="4310063" y="4743450"/>
          <p14:tracePt t="106603" x="4324350" y="4719638"/>
          <p14:tracePt t="106617" x="4348163" y="4691063"/>
          <p14:tracePt t="106634" x="4362450" y="4662488"/>
          <p14:tracePt t="106650" x="4371975" y="4657725"/>
          <p14:tracePt t="106667" x="4376738" y="4643438"/>
          <p14:tracePt t="106670" x="4381500" y="4629150"/>
          <p14:tracePt t="106684" x="4414838" y="4557713"/>
          <p14:tracePt t="106700" x="4467225" y="4476750"/>
          <p14:tracePt t="106717" x="4491038" y="4414838"/>
          <p14:tracePt t="106734" x="4491038" y="4367213"/>
          <p14:tracePt t="106750" x="4476750" y="4300538"/>
          <p14:tracePt t="106767" x="4433888" y="4200525"/>
          <p14:tracePt t="106783" x="4395788" y="4148138"/>
          <p14:tracePt t="106800" x="4357688" y="4119563"/>
          <p14:tracePt t="106817" x="4281488" y="4067175"/>
          <p14:tracePt t="106833" x="4181475" y="4033838"/>
          <p14:tracePt t="106850" x="4014788" y="4000500"/>
          <p14:tracePt t="106867" x="3881438" y="3971925"/>
          <p14:tracePt t="106871" x="3829050" y="3971925"/>
          <p14:tracePt t="106883" x="3776663" y="3971925"/>
          <p14:tracePt t="106900" x="3648075" y="3971925"/>
          <p14:tracePt t="106917" x="3571875" y="3971925"/>
          <p14:tracePt t="106933" x="3500438" y="3976688"/>
          <p14:tracePt t="106936" x="3471863" y="3976688"/>
          <p14:tracePt t="106950" x="3424238" y="3976688"/>
          <p14:tracePt t="106967" x="3371850" y="3986213"/>
          <p14:tracePt t="106984" x="3367088" y="3986213"/>
          <p14:tracePt t="107047" x="3362325" y="3986213"/>
          <p14:tracePt t="107103" x="3362325" y="3990975"/>
          <p14:tracePt t="107168" x="0" y="0"/>
        </p14:tracePtLst>
        <p14:tracePtLst>
          <p14:tracePt t="108505" x="5915025" y="5033963"/>
          <p14:tracePt t="108535" x="5910263" y="5033963"/>
          <p14:tracePt t="108541" x="5895975" y="5019675"/>
          <p14:tracePt t="108551" x="5876925" y="5014913"/>
          <p14:tracePt t="108567" x="5815013" y="4981575"/>
          <p14:tracePt t="108584" x="5743575" y="4957763"/>
          <p14:tracePt t="108601" x="5667375" y="4933950"/>
          <p14:tracePt t="108617" x="5586413" y="4924425"/>
          <p14:tracePt t="108621" x="5557838" y="4924425"/>
          <p14:tracePt t="108634" x="5481638" y="4919663"/>
          <p14:tracePt t="108651" x="5362575" y="4919663"/>
          <p14:tracePt t="108667" x="5233988" y="4919663"/>
          <p14:tracePt t="108684" x="5110163" y="4919663"/>
          <p14:tracePt t="108687" x="5067300" y="4919663"/>
          <p14:tracePt t="108701" x="5029200" y="4919663"/>
          <p14:tracePt t="108718" x="4962525" y="4929188"/>
          <p14:tracePt t="108734" x="4943475" y="4943475"/>
          <p14:tracePt t="108751" x="4900613" y="4962525"/>
          <p14:tracePt t="108754" x="4872038" y="4976813"/>
          <p14:tracePt t="108768" x="4833938" y="5000625"/>
          <p14:tracePt t="108784" x="4819650" y="5010150"/>
          <p14:tracePt t="108801" x="4805363" y="5029200"/>
          <p14:tracePt t="108818" x="4800600" y="5072063"/>
          <p14:tracePt t="108822" x="4791075" y="5091113"/>
          <p14:tracePt t="108834" x="4786313" y="5119688"/>
          <p14:tracePt t="108851" x="4762500" y="5172075"/>
          <p14:tracePt t="108868" x="4762500" y="5248275"/>
          <p14:tracePt t="108884" x="4762500" y="5305425"/>
          <p14:tracePt t="108888" x="4762500" y="5334000"/>
          <p14:tracePt t="108901" x="4762500" y="5362575"/>
          <p14:tracePt t="108918" x="4781550" y="5434013"/>
          <p14:tracePt t="108934" x="4786313" y="5438775"/>
          <p14:tracePt t="108951" x="4805363" y="5453063"/>
          <p14:tracePt t="108954" x="4824413" y="5457825"/>
          <p14:tracePt t="108968" x="4976813" y="5486400"/>
          <p14:tracePt t="108984" x="5191125" y="5510213"/>
          <p14:tracePt t="109001" x="5410200" y="5519738"/>
          <p14:tracePt t="109018" x="5681663" y="5529263"/>
          <p14:tracePt t="109034" x="5819775" y="5529263"/>
          <p14:tracePt t="109051" x="5872163" y="5529263"/>
          <p14:tracePt t="109068" x="5881688" y="5519738"/>
          <p14:tracePt t="109085" x="5881688" y="5510213"/>
          <p14:tracePt t="109101" x="5881688" y="5434013"/>
          <p14:tracePt t="109118" x="5848350" y="5253038"/>
          <p14:tracePt t="109120" x="5843588" y="5224463"/>
          <p14:tracePt t="109134" x="5805488" y="5129213"/>
          <p14:tracePt t="109151" x="5800725" y="5114925"/>
          <p14:tracePt t="109168" x="5772150" y="5072063"/>
          <p14:tracePt t="109185" x="5729288" y="5033963"/>
          <p14:tracePt t="109188" x="5710238" y="5029200"/>
          <p14:tracePt t="109201" x="5667375" y="5000625"/>
          <p14:tracePt t="109218" x="5648325" y="5000625"/>
          <p14:tracePt t="109234" x="5643563" y="5000625"/>
          <p14:tracePt t="109263" x="5638800" y="5000625"/>
          <p14:tracePt t="109279" x="5629275" y="5000625"/>
          <p14:tracePt t="109450" x="0" y="0"/>
        </p14:tracePtLst>
        <p14:tracePtLst>
          <p14:tracePt t="110517" x="5829300" y="3929063"/>
          <p14:tracePt t="110523" x="5829300" y="3924300"/>
          <p14:tracePt t="110537" x="5815013" y="3919538"/>
          <p14:tracePt t="110552" x="5776913" y="3905250"/>
          <p14:tracePt t="110568" x="5681663" y="3876675"/>
          <p14:tracePt t="110585" x="5562600" y="3862388"/>
          <p14:tracePt t="110602" x="5505450" y="3862388"/>
          <p14:tracePt t="110618" x="5438775" y="3862388"/>
          <p14:tracePt t="110635" x="5334000" y="3867150"/>
          <p14:tracePt t="110652" x="5262563" y="3881438"/>
          <p14:tracePt t="110668" x="5210175" y="3910013"/>
          <p14:tracePt t="110685" x="5124450" y="3962400"/>
          <p14:tracePt t="110702" x="5067300" y="4019550"/>
          <p14:tracePt t="110718" x="5053013" y="4043363"/>
          <p14:tracePt t="110735" x="5029200" y="4095750"/>
          <p14:tracePt t="110752" x="5000625" y="4181475"/>
          <p14:tracePt t="110769" x="4991100" y="4291013"/>
          <p14:tracePt t="110785" x="4991100" y="4443413"/>
          <p14:tracePt t="110802" x="4995863" y="4481513"/>
          <p14:tracePt t="110805" x="5005388" y="4538663"/>
          <p14:tracePt t="110819" x="5024438" y="4591050"/>
          <p14:tracePt t="110835" x="5057775" y="4662488"/>
          <p14:tracePt t="110852" x="5095875" y="4705350"/>
          <p14:tracePt t="110868" x="5148263" y="4752975"/>
          <p14:tracePt t="110885" x="5229225" y="4805363"/>
          <p14:tracePt t="110902" x="5300663" y="4838700"/>
          <p14:tracePt t="110918" x="5381625" y="4838700"/>
          <p14:tracePt t="110935" x="5495925" y="4838700"/>
          <p14:tracePt t="110952" x="5629275" y="4791075"/>
          <p14:tracePt t="110968" x="5753100" y="4757738"/>
          <p14:tracePt t="110972" x="5795963" y="4738688"/>
          <p14:tracePt t="110985" x="5824538" y="4724400"/>
          <p14:tracePt t="111002" x="5843588" y="4710113"/>
          <p14:tracePt t="111020" x="5862638" y="4657725"/>
          <p14:tracePt t="111035" x="5881688" y="4605338"/>
          <p14:tracePt t="111053" x="5886450" y="4519613"/>
          <p14:tracePt t="111068" x="5886450" y="4510088"/>
          <p14:tracePt t="111086" x="5876925" y="4419600"/>
          <p14:tracePt t="111090" x="5862638" y="4376738"/>
          <p14:tracePt t="111102" x="5843588" y="4348163"/>
          <p14:tracePt t="111119" x="5795963" y="4267200"/>
          <p14:tracePt t="111135" x="5781675" y="4248150"/>
          <p14:tracePt t="111152" x="5729288" y="4205288"/>
          <p14:tracePt t="111156" x="5719763" y="4200525"/>
          <p14:tracePt t="111168" x="5710238" y="4186238"/>
          <p14:tracePt t="111185" x="5700713" y="4186238"/>
          <p14:tracePt t="111202" x="5695950" y="4181475"/>
          <p14:tracePt t="111219" x="5695950" y="4176713"/>
          <p14:tracePt t="111414" x="0" y="0"/>
        </p14:tracePtLst>
        <p14:tracePtLst>
          <p14:tracePt t="112541" x="4210050" y="5062538"/>
          <p14:tracePt t="112545" x="4143375" y="5043488"/>
          <p14:tracePt t="112552" x="4114800" y="5033963"/>
          <p14:tracePt t="112571" x="4067175" y="5019675"/>
          <p14:tracePt t="112586" x="3957638" y="4995863"/>
          <p14:tracePt t="112604" x="3800475" y="4976813"/>
          <p14:tracePt t="112619" x="3748088" y="4976813"/>
          <p14:tracePt t="112636" x="3633788" y="4976813"/>
          <p14:tracePt t="112653" x="3476625" y="4976813"/>
          <p14:tracePt t="112669" x="3386138" y="4976813"/>
          <p14:tracePt t="112671" x="3348038" y="4976813"/>
          <p14:tracePt t="112686" x="3257550" y="4976813"/>
          <p14:tracePt t="112702" x="3238500" y="4976813"/>
          <p14:tracePt t="112719" x="3195638" y="4986338"/>
          <p14:tracePt t="112722" x="3181350" y="4991100"/>
          <p14:tracePt t="112736" x="3162300" y="4991100"/>
          <p14:tracePt t="112753" x="3105150" y="5019675"/>
          <p14:tracePt t="112770" x="3071813" y="5033963"/>
          <p14:tracePt t="112786" x="3043238" y="5062538"/>
          <p14:tracePt t="112803" x="3005138" y="5105400"/>
          <p14:tracePt t="112819" x="2990850" y="5148263"/>
          <p14:tracePt t="112836" x="2928938" y="5291138"/>
          <p14:tracePt t="112853" x="2914650" y="5348288"/>
          <p14:tracePt t="112869" x="2900363" y="5400675"/>
          <p14:tracePt t="112872" x="2900363" y="5419725"/>
          <p14:tracePt t="112886" x="2900363" y="5438775"/>
          <p14:tracePt t="112903" x="2919413" y="5529263"/>
          <p14:tracePt t="112919" x="2952750" y="5605463"/>
          <p14:tracePt t="112936" x="2995613" y="5686425"/>
          <p14:tracePt t="112952" x="3024188" y="5715000"/>
          <p14:tracePt t="112969" x="3028950" y="5719763"/>
          <p14:tracePt t="112986" x="3057525" y="5748338"/>
          <p14:tracePt t="112987" x="3067050" y="5762625"/>
          <p14:tracePt t="113003" x="3152775" y="5810250"/>
          <p14:tracePt t="113019" x="3271838" y="5838825"/>
          <p14:tracePt t="113036" x="3414713" y="5838825"/>
          <p14:tracePt t="113053" x="3657600" y="5824538"/>
          <p14:tracePt t="113069" x="3843338" y="5781675"/>
          <p14:tracePt t="113074" x="3910013" y="5762625"/>
          <p14:tracePt t="113086" x="3976688" y="5743575"/>
          <p14:tracePt t="113103" x="4071938" y="5710238"/>
          <p14:tracePt t="113119" x="4114800" y="5681663"/>
          <p14:tracePt t="113136" x="4129088" y="5629275"/>
          <p14:tracePt t="113140" x="4143375" y="5600700"/>
          <p14:tracePt t="113153" x="4152900" y="5543550"/>
          <p14:tracePt t="113169" x="4152900" y="5486400"/>
          <p14:tracePt t="113186" x="4162425" y="5438775"/>
          <p14:tracePt t="113203" x="4162425" y="5405438"/>
          <p14:tracePt t="113206" x="4162425" y="5381625"/>
          <p14:tracePt t="113219" x="4152900" y="5348288"/>
          <p14:tracePt t="113236" x="4152900" y="5338763"/>
          <p14:tracePt t="113253" x="4148138" y="5324475"/>
          <p14:tracePt t="113357" x="4143375" y="5324475"/>
          <p14:tracePt t="113426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–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성능 평가</a:t>
            </a:r>
            <a:endParaRPr lang="en-US" altLang="ko-KR" sz="3000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54684" y="1281924"/>
                <a:ext cx="8249670" cy="5068075"/>
              </a:xfrm>
              <a:noFill/>
              <a:ln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txBody>
              <a:bodyPr>
                <a:normAutofit/>
              </a:bodyPr>
              <a:lstStyle>
                <a:lvl1pPr marL="231775" indent="-231775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631825" indent="-231775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직관적이고 정량적인 표기를 위해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“confusion matrix”</a:t>
                </a:r>
                <a:r>
                  <a:rPr lang="ko-KR" alt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를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하나의 숫자로 표현할 필요가 있음</a:t>
                </a:r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주로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“precision”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과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“recall” 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매트릭스를 사용하게 되며 이 두 가지를 함께 봐야 함</a:t>
                </a:r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ko-KR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높은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precision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값은 좋은 결과를 나타내지만 충분하진 않습니다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  <a:defRPr/>
                </a:pP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가령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모델이 단 하나의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positive prediction (image X is 5)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을 내놓고 그것을 맞췄다면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그리고 동시에 다른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에 대해서는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라는 예측을 내어놓지 않았다면 이 경우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TP=1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이 되고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FP=0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이 되므로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이라는 극단적인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precision 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값을 내놓게 됨</a:t>
                </a:r>
                <a:endParaRPr lang="en-US" altLang="ko-KR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Recall: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ko-KR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높은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값은 좋은 결과를 나타내지만 충분하진 않습니다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  <a:defRPr/>
                </a:pP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가령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모델이 모든 숫자를 그냥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ko-KR" alt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라고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예측한다면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FN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은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값을 가지게 되므로 이 경우에도 극단적인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값을 보여주게 됩니다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  <a:defRPr/>
                </a:pPr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54684" y="1281924"/>
                <a:ext cx="8249670" cy="5068075"/>
              </a:xfrm>
              <a:blipFill>
                <a:blip r:embed="rId3"/>
                <a:stretch>
                  <a:fillRect t="-993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972"/>
    </mc:Choice>
    <mc:Fallback xmlns="">
      <p:transition spd="slow" advTm="204972"/>
    </mc:Fallback>
  </mc:AlternateContent>
  <p:extLst>
    <p:ext uri="{3A86A75C-4F4B-4683-9AE1-C65F6400EC91}">
      <p14:laserTraceLst xmlns:p14="http://schemas.microsoft.com/office/powerpoint/2010/main">
        <p14:tracePtLst>
          <p14:tracePt t="31626" x="5995988" y="3667125"/>
          <p14:tracePt t="31745" x="5991225" y="3667125"/>
          <p14:tracePt t="31762" x="5991225" y="3662363"/>
          <p14:tracePt t="31831" x="5976938" y="3662363"/>
          <p14:tracePt t="31841" x="5948363" y="3652838"/>
          <p14:tracePt t="31847" x="5905500" y="3648075"/>
          <p14:tracePt t="31861" x="5853113" y="3638550"/>
          <p14:tracePt t="31878" x="5710238" y="3619500"/>
          <p14:tracePt t="31894" x="5505450" y="3576638"/>
          <p14:tracePt t="31896" x="5376863" y="3543300"/>
          <p14:tracePt t="31911" x="5243513" y="3500438"/>
          <p14:tracePt t="31928" x="5000625" y="3448050"/>
          <p14:tracePt t="31944" x="4795838" y="3419475"/>
          <p14:tracePt t="31961" x="4552950" y="3376613"/>
          <p14:tracePt t="31962" x="4395788" y="3362325"/>
          <p14:tracePt t="31978" x="4076700" y="3338513"/>
          <p14:tracePt t="31995" x="3838575" y="3338513"/>
          <p14:tracePt t="32011" x="3748088" y="3338513"/>
          <p14:tracePt t="32028" x="3519488" y="3343275"/>
          <p14:tracePt t="32032" x="3476625" y="3352800"/>
          <p14:tracePt t="32045" x="3443288" y="3367088"/>
          <p14:tracePt t="32061" x="3429000" y="3376613"/>
          <p14:tracePt t="32129" x="3438525" y="3376613"/>
          <p14:tracePt t="32136" x="3457575" y="3376613"/>
          <p14:tracePt t="32145" x="3519488" y="3376613"/>
          <p14:tracePt t="32161" x="3733800" y="3305175"/>
          <p14:tracePt t="32178" x="4414838" y="2938463"/>
          <p14:tracePt t="32195" x="4867275" y="2681288"/>
          <p14:tracePt t="32211" x="5119688" y="2490788"/>
          <p14:tracePt t="32228" x="5243513" y="2338388"/>
          <p14:tracePt t="32245" x="5276850" y="2181225"/>
          <p14:tracePt t="32261" x="5267325" y="2014538"/>
          <p14:tracePt t="32265" x="5243513" y="1971675"/>
          <p14:tracePt t="32278" x="5229225" y="1947863"/>
          <p14:tracePt t="32295" x="5181600" y="1885950"/>
          <p14:tracePt t="32298" x="5148263" y="1862138"/>
          <p14:tracePt t="32311" x="5114925" y="1838325"/>
          <p14:tracePt t="32328" x="5024438" y="1790700"/>
          <p14:tracePt t="32332" x="4957763" y="1771650"/>
          <p14:tracePt t="32344" x="4891088" y="1752600"/>
          <p14:tracePt t="32361" x="4586288" y="1743075"/>
          <p14:tracePt t="32378" x="4386263" y="1743075"/>
          <p14:tracePt t="32395" x="4295775" y="1747838"/>
          <p14:tracePt t="32398" x="4191000" y="1771650"/>
          <p14:tracePt t="32411" x="4124325" y="1790700"/>
          <p14:tracePt t="32428" x="4014788" y="1862138"/>
          <p14:tracePt t="32445" x="4010025" y="1962150"/>
          <p14:tracePt t="32461" x="4052888" y="2109788"/>
          <p14:tracePt t="32478" x="4119563" y="2209800"/>
          <p14:tracePt t="32495" x="4233863" y="2309813"/>
          <p14:tracePt t="32498" x="4319588" y="2371725"/>
          <p14:tracePt t="32511" x="4433888" y="2424113"/>
          <p14:tracePt t="32528" x="4748213" y="2495550"/>
          <p14:tracePt t="32545" x="5019675" y="2495550"/>
          <p14:tracePt t="32561" x="5191125" y="2447925"/>
          <p14:tracePt t="32565" x="5257800" y="2419350"/>
          <p14:tracePt t="32578" x="5295900" y="2376488"/>
          <p14:tracePt t="32595" x="5348288" y="2286000"/>
          <p14:tracePt t="32612" x="5357813" y="2157413"/>
          <p14:tracePt t="32628" x="5295900" y="2033588"/>
          <p14:tracePt t="32645" x="5119688" y="1933575"/>
          <p14:tracePt t="32662" x="4814888" y="1814513"/>
          <p14:tracePt t="32664" x="4610100" y="1776413"/>
          <p14:tracePt t="32678" x="4329113" y="1743075"/>
          <p14:tracePt t="32695" x="4086225" y="1743075"/>
          <p14:tracePt t="32711" x="3900488" y="1781175"/>
          <p14:tracePt t="32728" x="3857625" y="1804988"/>
          <p14:tracePt t="32745" x="3838575" y="1819275"/>
          <p14:tracePt t="32761" x="3829050" y="1847850"/>
          <p14:tracePt t="32778" x="3829050" y="1885950"/>
          <p14:tracePt t="32795" x="3852863" y="1971675"/>
          <p14:tracePt t="32812" x="3962400" y="2124075"/>
          <p14:tracePt t="32815" x="4010025" y="2162175"/>
          <p14:tracePt t="32828" x="4067175" y="2200275"/>
          <p14:tracePt t="32845" x="4214813" y="2257425"/>
          <p14:tracePt t="32861" x="4491038" y="2290763"/>
          <p14:tracePt t="32878" x="4743450" y="2290763"/>
          <p14:tracePt t="32895" x="5005388" y="2286000"/>
          <p14:tracePt t="32913" x="5348288" y="2228850"/>
          <p14:tracePt t="32914" x="5424488" y="2209800"/>
          <p14:tracePt t="32928" x="5491163" y="2190750"/>
          <p14:tracePt t="32946" x="5548313" y="2171700"/>
          <p14:tracePt t="32947" x="5548313" y="2166938"/>
          <p14:tracePt t="33153" x="5543550" y="2166938"/>
          <p14:tracePt t="33163" x="5538788" y="2166938"/>
          <p14:tracePt t="33557" x="0" y="0"/>
        </p14:tracePtLst>
        <p14:tracePtLst>
          <p14:tracePt t="34695" x="4362450" y="2247900"/>
          <p14:tracePt t="34961" x="4381500" y="2247900"/>
          <p14:tracePt t="34965" x="4395788" y="2247900"/>
          <p14:tracePt t="34979" x="4424363" y="2247900"/>
          <p14:tracePt t="34996" x="4510088" y="2247900"/>
          <p14:tracePt t="35012" x="4800600" y="2233613"/>
          <p14:tracePt t="35029" x="4957763" y="2214563"/>
          <p14:tracePt t="35046" x="5110163" y="2214563"/>
          <p14:tracePt t="35062" x="5262563" y="2205038"/>
          <p14:tracePt t="35066" x="5314950" y="2205038"/>
          <p14:tracePt t="35079" x="5395913" y="2195513"/>
          <p14:tracePt t="35096" x="5434013" y="2195513"/>
          <p14:tracePt t="35098" x="5438775" y="2195513"/>
          <p14:tracePt t="35112" x="5443538" y="2195513"/>
          <p14:tracePt t="35225" x="5443538" y="2190750"/>
          <p14:tracePt t="35278" x="5438775" y="2190750"/>
          <p14:tracePt t="35288" x="5434013" y="2190750"/>
          <p14:tracePt t="35297" x="5429250" y="2190750"/>
          <p14:tracePt t="35333" x="5424488" y="2190750"/>
          <p14:tracePt t="35427" x="5419725" y="2190750"/>
          <p14:tracePt t="35437" x="5414963" y="2190750"/>
          <p14:tracePt t="35447" x="5414963" y="2195513"/>
          <p14:tracePt t="35493" x="5405438" y="2195513"/>
          <p14:tracePt t="35497" x="5400675" y="2195513"/>
          <p14:tracePt t="35512" x="5391150" y="2200275"/>
          <p14:tracePt t="35529" x="5386388" y="2200275"/>
          <p14:tracePt t="35546" x="5376863" y="2209800"/>
          <p14:tracePt t="35563" x="5367338" y="2224088"/>
          <p14:tracePt t="35565" x="5367338" y="2228850"/>
          <p14:tracePt t="35579" x="5367338" y="2243138"/>
          <p14:tracePt t="35596" x="5372100" y="2247900"/>
          <p14:tracePt t="35613" x="5376863" y="2252663"/>
          <p14:tracePt t="35629" x="5395913" y="2266950"/>
          <p14:tracePt t="35632" x="5405438" y="2266950"/>
          <p14:tracePt t="35646" x="5429250" y="2271713"/>
          <p14:tracePt t="35663" x="5495925" y="2286000"/>
          <p14:tracePt t="35666" x="5586413" y="2295525"/>
          <p14:tracePt t="35679" x="5681663" y="2305050"/>
          <p14:tracePt t="35696" x="5710238" y="2305050"/>
          <p14:tracePt t="35699" x="5738813" y="2305050"/>
          <p14:tracePt t="35713" x="5767388" y="2305050"/>
          <p14:tracePt t="35729" x="5900738" y="2295525"/>
          <p14:tracePt t="35746" x="5934075" y="2290763"/>
          <p14:tracePt t="35763" x="5938838" y="2281238"/>
          <p14:tracePt t="35885" x="5929313" y="2281238"/>
          <p14:tracePt t="35894" x="5924550" y="2281238"/>
          <p14:tracePt t="35897" x="5919788" y="2281238"/>
          <p14:tracePt t="35913" x="5915025" y="2281238"/>
          <p14:tracePt t="35929" x="5910263" y="2281238"/>
          <p14:tracePt t="35946" x="5905500" y="2281238"/>
          <p14:tracePt t="35963" x="5895975" y="2281238"/>
          <p14:tracePt t="35979" x="5886450" y="2286000"/>
          <p14:tracePt t="35996" x="5881688" y="2286000"/>
          <p14:tracePt t="35999" x="5876925" y="2286000"/>
          <p14:tracePt t="36013" x="5867400" y="2286000"/>
          <p14:tracePt t="36030" x="5862638" y="2290763"/>
          <p14:tracePt t="36047" x="5857875" y="2290763"/>
          <p14:tracePt t="36063" x="5843588" y="2290763"/>
          <p14:tracePt t="36081" x="5838825" y="2290763"/>
          <p14:tracePt t="36083" x="5834063" y="2290763"/>
          <p14:tracePt t="36097" x="5829300" y="2290763"/>
          <p14:tracePt t="36113" x="5819775" y="2295525"/>
          <p14:tracePt t="36202" x="5810250" y="2295525"/>
          <p14:tracePt t="36477" x="5815013" y="2295525"/>
          <p14:tracePt t="36487" x="5824538" y="2295525"/>
          <p14:tracePt t="36497" x="5853113" y="2295525"/>
          <p14:tracePt t="36513" x="5967413" y="2295525"/>
          <p14:tracePt t="36529" x="6048375" y="2295525"/>
          <p14:tracePt t="36546" x="6072188" y="2295525"/>
          <p14:tracePt t="36563" x="6162675" y="2290763"/>
          <p14:tracePt t="36580" x="6219825" y="2286000"/>
          <p14:tracePt t="36596" x="6276975" y="2286000"/>
          <p14:tracePt t="36613" x="6310313" y="2286000"/>
          <p14:tracePt t="36630" x="6319838" y="2286000"/>
          <p14:tracePt t="36646" x="6324600" y="2281238"/>
          <p14:tracePt t="36663" x="6329363" y="2281238"/>
          <p14:tracePt t="36680" x="6367463" y="2271713"/>
          <p14:tracePt t="36696" x="6419850" y="2271713"/>
          <p14:tracePt t="36713" x="6429375" y="2271713"/>
          <p14:tracePt t="36716" x="6434138" y="2271713"/>
          <p14:tracePt t="36730" x="6438900" y="2266950"/>
          <p14:tracePt t="36749" x="6438900" y="2262188"/>
          <p14:tracePt t="36904" x="6434138" y="2262188"/>
          <p14:tracePt t="36924" x="6429375" y="2262188"/>
          <p14:tracePt t="37004" x="6424613" y="2262188"/>
          <p14:tracePt t="37260" x="0" y="0"/>
        </p14:tracePtLst>
        <p14:tracePtLst>
          <p14:tracePt t="40669" x="747713" y="2676525"/>
          <p14:tracePt t="40791" x="752475" y="2676525"/>
          <p14:tracePt t="40802" x="757238" y="2676525"/>
          <p14:tracePt t="40807" x="776288" y="2676525"/>
          <p14:tracePt t="40817" x="804863" y="2676525"/>
          <p14:tracePt t="40832" x="981075" y="2676525"/>
          <p14:tracePt t="40848" x="1157288" y="2667000"/>
          <p14:tracePt t="40865" x="1323975" y="2647950"/>
          <p14:tracePt t="40882" x="1466850" y="2647950"/>
          <p14:tracePt t="40898" x="1543050" y="2647950"/>
          <p14:tracePt t="40915" x="1571625" y="2647950"/>
          <p14:tracePt t="41101" x="1562100" y="2647950"/>
          <p14:tracePt t="41132" x="1557338" y="2647950"/>
          <p14:tracePt t="41625" x="0" y="0"/>
        </p14:tracePtLst>
        <p14:tracePtLst>
          <p14:tracePt t="43072" x="2300288" y="2276475"/>
          <p14:tracePt t="43098" x="2300288" y="2266950"/>
          <p14:tracePt t="43178" x="2295525" y="2266950"/>
          <p14:tracePt t="43183" x="2281238" y="2257425"/>
          <p14:tracePt t="43193" x="2266950" y="2252663"/>
          <p14:tracePt t="43199" x="2257425" y="2243138"/>
          <p14:tracePt t="43216" x="2228850" y="2243138"/>
          <p14:tracePt t="43232" x="2147888" y="2214563"/>
          <p14:tracePt t="43249" x="2095500" y="2200275"/>
          <p14:tracePt t="43266" x="2047875" y="2195513"/>
          <p14:tracePt t="43282" x="2005013" y="2195513"/>
          <p14:tracePt t="43299" x="2000250" y="2195513"/>
          <p14:tracePt t="43316" x="1995488" y="2195513"/>
          <p14:tracePt t="43332" x="1981200" y="2195513"/>
          <p14:tracePt t="43349" x="1962150" y="2205038"/>
          <p14:tracePt t="43366" x="1928813" y="2228850"/>
          <p14:tracePt t="43383" x="1924050" y="2233613"/>
          <p14:tracePt t="43386" x="1909763" y="2243138"/>
          <p14:tracePt t="43399" x="1885950" y="2266950"/>
          <p14:tracePt t="43416" x="1871663" y="2295525"/>
          <p14:tracePt t="43432" x="1862138" y="2305050"/>
          <p14:tracePt t="43449" x="1857375" y="2314575"/>
          <p14:tracePt t="43453" x="1852613" y="2319338"/>
          <p14:tracePt t="43466" x="1852613" y="2328863"/>
          <p14:tracePt t="43482" x="1847850" y="2338388"/>
          <p14:tracePt t="43499" x="1847850" y="2357438"/>
          <p14:tracePt t="43516" x="1847850" y="2366963"/>
          <p14:tracePt t="43536" x="1847850" y="2371725"/>
          <p14:tracePt t="43552" x="1852613" y="2371725"/>
          <p14:tracePt t="43566" x="1857375" y="2381250"/>
          <p14:tracePt t="43582" x="1871663" y="2390775"/>
          <p14:tracePt t="43599" x="1890713" y="2395538"/>
          <p14:tracePt t="43616" x="1895475" y="2400300"/>
          <p14:tracePt t="43632" x="1905000" y="2400300"/>
          <p14:tracePt t="43649" x="1928813" y="2409825"/>
          <p14:tracePt t="43666" x="1962150" y="2414588"/>
          <p14:tracePt t="43682" x="2005013" y="2419350"/>
          <p14:tracePt t="43699" x="2028825" y="2428875"/>
          <p14:tracePt t="43716" x="2062163" y="2433638"/>
          <p14:tracePt t="43732" x="2114550" y="2443163"/>
          <p14:tracePt t="43749" x="2152650" y="2443163"/>
          <p14:tracePt t="43766" x="2185988" y="2447925"/>
          <p14:tracePt t="43783" x="2205038" y="2447925"/>
          <p14:tracePt t="43786" x="2209800" y="2447925"/>
          <p14:tracePt t="43799" x="2214563" y="2447925"/>
          <p14:tracePt t="43816" x="2219325" y="2447925"/>
          <p14:tracePt t="43903" x="2224088" y="2447925"/>
          <p14:tracePt t="44607" x="2219325" y="2447925"/>
          <p14:tracePt t="44667" x="2214563" y="2447925"/>
          <p14:tracePt t="44713" x="2209800" y="2447925"/>
          <p14:tracePt t="45151" x="2205038" y="2447925"/>
          <p14:tracePt t="45158" x="2195513" y="2447925"/>
          <p14:tracePt t="45168" x="2190750" y="2452688"/>
          <p14:tracePt t="45183" x="2166938" y="2466975"/>
          <p14:tracePt t="45200" x="2124075" y="2481263"/>
          <p14:tracePt t="45216" x="2090738" y="2495550"/>
          <p14:tracePt t="45233" x="2081213" y="2495550"/>
          <p14:tracePt t="45257" x="2081213" y="2500313"/>
          <p14:tracePt t="45266" x="2076450" y="2500313"/>
          <p14:tracePt t="45283" x="2062163" y="2500313"/>
          <p14:tracePt t="45300" x="2038350" y="2500313"/>
          <p14:tracePt t="45317" x="2000250" y="2500313"/>
          <p14:tracePt t="45333" x="1938338" y="2514600"/>
          <p14:tracePt t="45350" x="1914525" y="2514600"/>
          <p14:tracePt t="45367" x="1905000" y="2519363"/>
          <p14:tracePt t="45370" x="1900238" y="2519363"/>
          <p14:tracePt t="45383" x="1895475" y="2524125"/>
          <p14:tracePt t="45400" x="1881188" y="2524125"/>
          <p14:tracePt t="45417" x="1876425" y="2524125"/>
          <p14:tracePt t="45433" x="1871663" y="2524125"/>
          <p14:tracePt t="45436" x="1871663" y="2528888"/>
          <p14:tracePt t="45671" x="1890713" y="2528888"/>
          <p14:tracePt t="45685" x="1938338" y="2528888"/>
          <p14:tracePt t="45688" x="1990725" y="2528888"/>
          <p14:tracePt t="45700" x="2066925" y="2528888"/>
          <p14:tracePt t="45717" x="2195513" y="2528888"/>
          <p14:tracePt t="45733" x="2376488" y="2524125"/>
          <p14:tracePt t="45750" x="2433638" y="2524125"/>
          <p14:tracePt t="45752" x="2452688" y="2519363"/>
          <p14:tracePt t="45767" x="2471738" y="2519363"/>
          <p14:tracePt t="45784" x="2495550" y="2519363"/>
          <p14:tracePt t="46087" x="2462213" y="2519363"/>
          <p14:tracePt t="46093" x="2424113" y="2524125"/>
          <p14:tracePt t="46103" x="2381250" y="2528888"/>
          <p14:tracePt t="46117" x="2314575" y="2538413"/>
          <p14:tracePt t="46133" x="2114550" y="2586038"/>
          <p14:tracePt t="46150" x="1995488" y="2624138"/>
          <p14:tracePt t="46167" x="1962150" y="2633663"/>
          <p14:tracePt t="46183" x="1914525" y="2652713"/>
          <p14:tracePt t="46200" x="1909763" y="2652713"/>
          <p14:tracePt t="46406" x="1905000" y="2652713"/>
          <p14:tracePt t="46569" x="1900238" y="2652713"/>
          <p14:tracePt t="46573" x="1895475" y="2652713"/>
          <p14:tracePt t="46584" x="1885950" y="2652713"/>
          <p14:tracePt t="46601" x="1871663" y="2657475"/>
          <p14:tracePt t="46603" x="1866900" y="2657475"/>
          <p14:tracePt t="46617" x="1852613" y="2657475"/>
          <p14:tracePt t="46634" x="1843088" y="2657475"/>
          <p14:tracePt t="46650" x="1838325" y="2662238"/>
          <p14:tracePt t="46653" x="1828800" y="2662238"/>
          <p14:tracePt t="46810" x="1819275" y="2662238"/>
          <p14:tracePt t="48342" x="0" y="0"/>
        </p14:tracePtLst>
        <p14:tracePtLst>
          <p14:tracePt t="51269" x="1962150" y="2333625"/>
          <p14:tracePt t="51365" x="1976438" y="2338388"/>
          <p14:tracePt t="51371" x="1995488" y="2352675"/>
          <p14:tracePt t="51386" x="2009775" y="2362200"/>
          <p14:tracePt t="51402" x="2009775" y="2366963"/>
          <p14:tracePt t="51419" x="2014538" y="2366963"/>
          <p14:tracePt t="51436" x="2024063" y="2366963"/>
          <p14:tracePt t="51456" x="2033588" y="2366963"/>
          <p14:tracePt t="51495" x="2033588" y="2357438"/>
          <p14:tracePt t="51505" x="2028825" y="2347913"/>
          <p14:tracePt t="51518" x="2014538" y="2319338"/>
          <p14:tracePt t="51521" x="2009775" y="2286000"/>
          <p14:tracePt t="51536" x="1971675" y="2243138"/>
          <p14:tracePt t="51552" x="1957388" y="2233613"/>
          <p14:tracePt t="51569" x="1933575" y="2219325"/>
          <p14:tracePt t="51573" x="1928813" y="2219325"/>
          <p14:tracePt t="51586" x="1895475" y="2219325"/>
          <p14:tracePt t="51602" x="1871663" y="2219325"/>
          <p14:tracePt t="51619" x="1847850" y="2228850"/>
          <p14:tracePt t="51636" x="1804988" y="2295525"/>
          <p14:tracePt t="51652" x="1795463" y="2386013"/>
          <p14:tracePt t="51669" x="1795463" y="2457450"/>
          <p14:tracePt t="51686" x="1814513" y="2500313"/>
          <p14:tracePt t="51702" x="1824038" y="2500313"/>
          <p14:tracePt t="51719" x="1833563" y="2500313"/>
          <p14:tracePt t="51736" x="1847850" y="2500313"/>
          <p14:tracePt t="51752" x="1857375" y="2500313"/>
          <p14:tracePt t="51769" x="1862138" y="2495550"/>
          <p14:tracePt t="51786" x="1876425" y="2447925"/>
          <p14:tracePt t="51802" x="1885950" y="2419350"/>
          <p14:tracePt t="51806" x="1885950" y="2395538"/>
          <p14:tracePt t="51819" x="1885950" y="2371725"/>
          <p14:tracePt t="51859" x="1881188" y="2371725"/>
          <p14:tracePt t="51871" x="1876425" y="2371725"/>
          <p14:tracePt t="51956" x="1885950" y="2371725"/>
          <p14:tracePt t="51966" x="1890713" y="2371725"/>
          <p14:tracePt t="51981" x="1900238" y="2366963"/>
          <p14:tracePt t="51991" x="1914525" y="2362200"/>
          <p14:tracePt t="52002" x="1919288" y="2357438"/>
          <p14:tracePt t="52019" x="1928813" y="2343150"/>
          <p14:tracePt t="52036" x="1928813" y="2338388"/>
          <p14:tracePt t="52053" x="1928813" y="2333625"/>
          <p14:tracePt t="52069" x="1928813" y="2328863"/>
          <p14:tracePt t="52833" x="0" y="0"/>
        </p14:tracePtLst>
        <p14:tracePtLst>
          <p14:tracePt t="53354" x="2419350" y="2557463"/>
          <p14:tracePt t="53501" x="2395538" y="2590800"/>
          <p14:tracePt t="53511" x="2381250" y="2633663"/>
          <p14:tracePt t="53522" x="2352675" y="2690813"/>
          <p14:tracePt t="53537" x="2276475" y="2795588"/>
          <p14:tracePt t="53553" x="2224088" y="2862263"/>
          <p14:tracePt t="53570" x="2200275" y="2895600"/>
          <p14:tracePt t="53587" x="2176463" y="2919413"/>
          <p14:tracePt t="53603" x="2166938" y="2957513"/>
          <p14:tracePt t="53620" x="2152650" y="2971800"/>
          <p14:tracePt t="53747" x="2152650" y="2967038"/>
          <p14:tracePt t="53753" x="2162175" y="2952750"/>
          <p14:tracePt t="53763" x="2166938" y="2933700"/>
          <p14:tracePt t="53770" x="2176463" y="2905125"/>
          <p14:tracePt t="53787" x="2205038" y="2771775"/>
          <p14:tracePt t="53803" x="2209800" y="2667000"/>
          <p14:tracePt t="53807" x="2209800" y="2628900"/>
          <p14:tracePt t="53820" x="2209800" y="2609850"/>
          <p14:tracePt t="53837" x="2214563" y="2581275"/>
          <p14:tracePt t="53853" x="2214563" y="2576513"/>
          <p14:tracePt t="54492" x="0" y="0"/>
        </p14:tracePtLst>
        <p14:tracePtLst>
          <p14:tracePt t="55632" x="2352675" y="2495550"/>
          <p14:tracePt t="55844" x="2352675" y="2509838"/>
          <p14:tracePt t="55853" x="2347913" y="2519363"/>
          <p14:tracePt t="55857" x="2338388" y="2533650"/>
          <p14:tracePt t="55871" x="2324100" y="2562225"/>
          <p14:tracePt t="55888" x="2262188" y="2652713"/>
          <p14:tracePt t="55904" x="2200275" y="2733675"/>
          <p14:tracePt t="55921" x="2162175" y="2786063"/>
          <p14:tracePt t="55923" x="2147888" y="2800350"/>
          <p14:tracePt t="55937" x="2133600" y="2814638"/>
          <p14:tracePt t="55955" x="2124075" y="2819400"/>
          <p14:tracePt t="55971" x="2119313" y="2824163"/>
          <p14:tracePt t="56123" x="2119313" y="2833688"/>
          <p14:tracePt t="56240" x="2119313" y="2824163"/>
          <p14:tracePt t="56250" x="2119313" y="2809875"/>
          <p14:tracePt t="56256" x="2119313" y="2805113"/>
          <p14:tracePt t="56271" x="2119313" y="2795588"/>
          <p14:tracePt t="56287" x="2133600" y="2786063"/>
          <p14:tracePt t="56304" x="2152650" y="2752725"/>
          <p14:tracePt t="56321" x="2171700" y="2681288"/>
          <p14:tracePt t="56337" x="2185988" y="2647950"/>
          <p14:tracePt t="56354" x="2185988" y="2643188"/>
          <p14:tracePt t="56452" x="2190750" y="2643188"/>
          <p14:tracePt t="56499" x="2195513" y="2643188"/>
          <p14:tracePt t="56513" x="2200275" y="2643188"/>
          <p14:tracePt t="56543" x="2205038" y="2643188"/>
          <p14:tracePt t="56564" x="2214563" y="2643188"/>
          <p14:tracePt t="56575" x="2219325" y="2643188"/>
          <p14:tracePt t="56580" x="2228850" y="2643188"/>
          <p14:tracePt t="56589" x="2262188" y="2657475"/>
          <p14:tracePt t="56604" x="2352675" y="2733675"/>
          <p14:tracePt t="56621" x="2419350" y="2790825"/>
          <p14:tracePt t="56640" x="2462213" y="2828925"/>
          <p14:tracePt t="56654" x="2481263" y="2847975"/>
          <p14:tracePt t="56806" x="2476500" y="2847975"/>
          <p14:tracePt t="56817" x="2471738" y="2847975"/>
          <p14:tracePt t="56827" x="2462213" y="2847975"/>
          <p14:tracePt t="56838" x="2457450" y="2847975"/>
          <p14:tracePt t="56854" x="2447925" y="2847975"/>
          <p14:tracePt t="56871" x="2414588" y="2828925"/>
          <p14:tracePt t="56888" x="2366963" y="2776538"/>
          <p14:tracePt t="56904" x="2319338" y="2709863"/>
          <p14:tracePt t="56907" x="2286000" y="2676525"/>
          <p14:tracePt t="56921" x="2257425" y="2643188"/>
          <p14:tracePt t="56938" x="2205038" y="2562225"/>
          <p14:tracePt t="56940" x="2166938" y="2505075"/>
          <p14:tracePt t="56954" x="2143125" y="2471738"/>
          <p14:tracePt t="56971" x="2095500" y="2419350"/>
          <p14:tracePt t="56973" x="2071688" y="2386013"/>
          <p14:tracePt t="56988" x="2005013" y="2314575"/>
          <p14:tracePt t="57005" x="1981200" y="2281238"/>
          <p14:tracePt t="57008" x="1966913" y="2262188"/>
          <p14:tracePt t="57021" x="1952625" y="2247900"/>
          <p14:tracePt t="57038" x="1938338" y="2238375"/>
          <p14:tracePt t="57285" x="1933575" y="2243138"/>
          <p14:tracePt t="57296" x="1933575" y="2271713"/>
          <p14:tracePt t="57305" x="1933575" y="2295525"/>
          <p14:tracePt t="57321" x="1938338" y="2328863"/>
          <p14:tracePt t="57338" x="1938338" y="2338388"/>
          <p14:tracePt t="57342" x="1938338" y="2343150"/>
          <p14:tracePt t="57355" x="1938338" y="2366963"/>
          <p14:tracePt t="57371" x="1938338" y="2371725"/>
          <p14:tracePt t="57388" x="1947863" y="2386013"/>
          <p14:tracePt t="57518" x="1952625" y="2386013"/>
          <p14:tracePt t="57527" x="1957388" y="2386013"/>
          <p14:tracePt t="57538" x="1976438" y="2381250"/>
          <p14:tracePt t="57555" x="2005013" y="2347913"/>
          <p14:tracePt t="57571" x="2028825" y="2295525"/>
          <p14:tracePt t="57573" x="2033588" y="2271713"/>
          <p14:tracePt t="57588" x="2043113" y="2243138"/>
          <p14:tracePt t="57605" x="2047875" y="2228850"/>
          <p14:tracePt t="57608" x="2047875" y="2214563"/>
          <p14:tracePt t="57622" x="2047875" y="2166938"/>
          <p14:tracePt t="57638" x="2052638" y="2147888"/>
          <p14:tracePt t="57655" x="2052638" y="2138363"/>
          <p14:tracePt t="57672" x="2052638" y="2133600"/>
          <p14:tracePt t="57809" x="2057400" y="2133600"/>
          <p14:tracePt t="57819" x="2071688" y="2138363"/>
          <p14:tracePt t="57825" x="2090738" y="2152650"/>
          <p14:tracePt t="57838" x="2152650" y="2176463"/>
          <p14:tracePt t="57855" x="2171700" y="2181225"/>
          <p14:tracePt t="57872" x="2209800" y="2195513"/>
          <p14:tracePt t="57888" x="2233613" y="2209800"/>
          <p14:tracePt t="57905" x="2243138" y="2214563"/>
          <p14:tracePt t="57921" x="2243138" y="2219325"/>
          <p14:tracePt t="58073" x="0" y="0"/>
        </p14:tracePtLst>
        <p14:tracePtLst>
          <p14:tracePt t="61769" x="2252663" y="2219325"/>
          <p14:tracePt t="61891" x="2247900" y="2219325"/>
          <p14:tracePt t="61902" x="2238375" y="2219325"/>
          <p14:tracePt t="61906" x="2209800" y="2219325"/>
          <p14:tracePt t="61923" x="2157413" y="2209800"/>
          <p14:tracePt t="61940" x="2100263" y="2205038"/>
          <p14:tracePt t="61956" x="2024063" y="2205038"/>
          <p14:tracePt t="61960" x="1971675" y="2205038"/>
          <p14:tracePt t="61973" x="1919288" y="2205038"/>
          <p14:tracePt t="61990" x="1819275" y="2205038"/>
          <p14:tracePt t="62006" x="1757363" y="2205038"/>
          <p14:tracePt t="62023" x="1719263" y="2205038"/>
          <p14:tracePt t="62040" x="1657350" y="2205038"/>
          <p14:tracePt t="62057" x="1624013" y="2219325"/>
          <p14:tracePt t="62059" x="1609725" y="2224088"/>
          <p14:tracePt t="62073" x="1590675" y="2238375"/>
          <p14:tracePt t="62090" x="1524000" y="2305050"/>
          <p14:tracePt t="62107" x="1476375" y="2371725"/>
          <p14:tracePt t="62110" x="1443038" y="2400300"/>
          <p14:tracePt t="62123" x="1419225" y="2433638"/>
          <p14:tracePt t="62140" x="1385888" y="2505075"/>
          <p14:tracePt t="62157" x="1357313" y="2590800"/>
          <p14:tracePt t="62173" x="1352550" y="2719388"/>
          <p14:tracePt t="62190" x="1357313" y="2781300"/>
          <p14:tracePt t="62207" x="1371600" y="2800350"/>
          <p14:tracePt t="62223" x="1385888" y="2814638"/>
          <p14:tracePt t="62240" x="1433513" y="2852738"/>
          <p14:tracePt t="62257" x="1476375" y="2881313"/>
          <p14:tracePt t="62273" x="1552575" y="2933700"/>
          <p14:tracePt t="62290" x="1647825" y="2967038"/>
          <p14:tracePt t="62307" x="1743075" y="2976563"/>
          <p14:tracePt t="62324" x="1847850" y="2971800"/>
          <p14:tracePt t="62328" x="1900238" y="2952750"/>
          <p14:tracePt t="62340" x="1966913" y="2933700"/>
          <p14:tracePt t="62357" x="2076450" y="2900363"/>
          <p14:tracePt t="62373" x="2176463" y="2871788"/>
          <p14:tracePt t="62390" x="2247900" y="2847975"/>
          <p14:tracePt t="62407" x="2362200" y="2781300"/>
          <p14:tracePt t="62423" x="2433638" y="2700338"/>
          <p14:tracePt t="62426" x="2466975" y="2657475"/>
          <p14:tracePt t="62440" x="2490788" y="2624138"/>
          <p14:tracePt t="62457" x="2547938" y="2533650"/>
          <p14:tracePt t="62459" x="2562225" y="2514600"/>
          <p14:tracePt t="62473" x="2566988" y="2500313"/>
          <p14:tracePt t="62490" x="2571750" y="2471738"/>
          <p14:tracePt t="62495" x="2571750" y="2462213"/>
          <p14:tracePt t="62507" x="2581275" y="2447925"/>
          <p14:tracePt t="62523" x="2581275" y="2433638"/>
          <p14:tracePt t="62540" x="2581275" y="2414588"/>
          <p14:tracePt t="62557" x="2581275" y="2409825"/>
          <p14:tracePt t="62559" x="2571750" y="2400300"/>
          <p14:tracePt t="62573" x="2562225" y="2386013"/>
          <p14:tracePt t="62590" x="2552700" y="2376488"/>
          <p14:tracePt t="62607" x="2533650" y="2352675"/>
          <p14:tracePt t="62623" x="2519363" y="2338388"/>
          <p14:tracePt t="62640" x="2505075" y="2328863"/>
          <p14:tracePt t="62657" x="2486025" y="2319338"/>
          <p14:tracePt t="62659" x="2481263" y="2309813"/>
          <p14:tracePt t="62673" x="2476500" y="2305050"/>
          <p14:tracePt t="62690" x="2452688" y="2295525"/>
          <p14:tracePt t="62706" x="2438400" y="2290763"/>
          <p14:tracePt t="62723" x="2438400" y="2281238"/>
          <p14:tracePt t="62937" x="0" y="0"/>
        </p14:tracePtLst>
        <p14:tracePtLst>
          <p14:tracePt t="64342" x="2409825" y="2228850"/>
          <p14:tracePt t="64346" x="2409825" y="2224088"/>
          <p14:tracePt t="64405" x="2405063" y="2224088"/>
          <p14:tracePt t="64411" x="2400300" y="2224088"/>
          <p14:tracePt t="64424" x="2381250" y="2224088"/>
          <p14:tracePt t="64441" x="2371725" y="2224088"/>
          <p14:tracePt t="64457" x="2328863" y="2224088"/>
          <p14:tracePt t="64474" x="2233613" y="2228850"/>
          <p14:tracePt t="64476" x="2190750" y="2228850"/>
          <p14:tracePt t="64491" x="2100263" y="2228850"/>
          <p14:tracePt t="64507" x="1947863" y="2228850"/>
          <p14:tracePt t="64524" x="1895475" y="2228850"/>
          <p14:tracePt t="64541" x="1790700" y="2238375"/>
          <p14:tracePt t="64558" x="1657350" y="2247900"/>
          <p14:tracePt t="64574" x="1628775" y="2247900"/>
          <p14:tracePt t="64591" x="1619250" y="2247900"/>
          <p14:tracePt t="64595" x="1614488" y="2252663"/>
          <p14:tracePt t="64596" x="1609725" y="2252663"/>
          <p14:tracePt t="64608" x="1609725" y="2257425"/>
          <p14:tracePt t="64625" x="1595438" y="2276475"/>
          <p14:tracePt t="64641" x="1552575" y="2357438"/>
          <p14:tracePt t="64659" x="1524000" y="2466975"/>
          <p14:tracePt t="64674" x="1495425" y="2586038"/>
          <p14:tracePt t="64691" x="1466850" y="2719388"/>
          <p14:tracePt t="64708" x="1447800" y="2824163"/>
          <p14:tracePt t="64724" x="1447800" y="2919413"/>
          <p14:tracePt t="64741" x="1500188" y="3005138"/>
          <p14:tracePt t="64758" x="1538288" y="3057525"/>
          <p14:tracePt t="64774" x="1552575" y="3067050"/>
          <p14:tracePt t="64791" x="1557338" y="3071813"/>
          <p14:tracePt t="64808" x="1566863" y="3081338"/>
          <p14:tracePt t="64824" x="1590675" y="3095625"/>
          <p14:tracePt t="64841" x="1643063" y="3114675"/>
          <p14:tracePt t="64858" x="1738313" y="3133725"/>
          <p14:tracePt t="64874" x="1843088" y="3152775"/>
          <p14:tracePt t="64891" x="2009775" y="3171825"/>
          <p14:tracePt t="64895" x="2090738" y="3181350"/>
          <p14:tracePt t="64908" x="2166938" y="3181350"/>
          <p14:tracePt t="64924" x="2305050" y="3181350"/>
          <p14:tracePt t="64941" x="2438400" y="3157538"/>
          <p14:tracePt t="64958" x="2514600" y="3124200"/>
          <p14:tracePt t="64974" x="2595563" y="3043238"/>
          <p14:tracePt t="64991" x="2647950" y="2952750"/>
          <p14:tracePt t="65008" x="2667000" y="2871788"/>
          <p14:tracePt t="65024" x="2667000" y="2781300"/>
          <p14:tracePt t="65028" x="2662238" y="2728913"/>
          <p14:tracePt t="65041" x="2652713" y="2671763"/>
          <p14:tracePt t="65058" x="2605088" y="2538413"/>
          <p14:tracePt t="65074" x="2538413" y="2400300"/>
          <p14:tracePt t="65091" x="2514600" y="2347913"/>
          <p14:tracePt t="65108" x="2471738" y="2309813"/>
          <p14:tracePt t="65124" x="2409825" y="2276475"/>
          <p14:tracePt t="65141" x="2352675" y="2257425"/>
          <p14:tracePt t="65158" x="2309813" y="2247900"/>
          <p14:tracePt t="65160" x="2290763" y="2238375"/>
          <p14:tracePt t="65174" x="2200275" y="2224088"/>
          <p14:tracePt t="65191" x="2133600" y="2224088"/>
          <p14:tracePt t="65208" x="2076450" y="2224088"/>
          <p14:tracePt t="65224" x="2057400" y="2224088"/>
          <p14:tracePt t="65241" x="2052638" y="2224088"/>
          <p14:tracePt t="65639" x="0" y="0"/>
        </p14:tracePtLst>
        <p14:tracePtLst>
          <p14:tracePt t="80418" x="1690688" y="3009900"/>
          <p14:tracePt t="80517" x="1695450" y="3009900"/>
          <p14:tracePt t="80523" x="1700213" y="3009900"/>
          <p14:tracePt t="80534" x="1709738" y="3009900"/>
          <p14:tracePt t="80547" x="1709738" y="3005138"/>
          <p14:tracePt t="80649" x="1714500" y="3005138"/>
          <p14:tracePt t="80659" x="1724025" y="3005138"/>
          <p14:tracePt t="80669" x="1728788" y="3009900"/>
          <p14:tracePt t="80681" x="1733550" y="3009900"/>
          <p14:tracePt t="80697" x="1743075" y="3014663"/>
          <p14:tracePt t="80700" x="1747838" y="3019425"/>
          <p14:tracePt t="80714" x="1776413" y="3062288"/>
          <p14:tracePt t="80731" x="1819275" y="3162300"/>
          <p14:tracePt t="80747" x="1843088" y="3200400"/>
          <p14:tracePt t="80764" x="1852613" y="3228975"/>
          <p14:tracePt t="80781" x="1866900" y="3262313"/>
          <p14:tracePt t="80797" x="1876425" y="3286125"/>
          <p14:tracePt t="80814" x="1881188" y="3290888"/>
          <p14:tracePt t="80831" x="1885950" y="3300413"/>
          <p14:tracePt t="80865" x="1885950" y="3305175"/>
          <p14:tracePt t="80881" x="1890713" y="3305175"/>
          <p14:tracePt t="80941" x="1890713" y="3309938"/>
          <p14:tracePt t="80958" x="1890713" y="3314700"/>
          <p14:tracePt t="80972" x="1890713" y="3319463"/>
          <p14:tracePt t="80991" x="1895475" y="3319463"/>
          <p14:tracePt t="81057" x="1895475" y="3324225"/>
          <p14:tracePt t="81098" x="1890713" y="3328988"/>
          <p14:tracePt t="81114" x="1890713" y="3338513"/>
          <p14:tracePt t="81124" x="1890713" y="3343275"/>
          <p14:tracePt t="81133" x="1890713" y="3348038"/>
          <p14:tracePt t="81163" x="1890713" y="3352800"/>
          <p14:tracePt t="81410" x="1895475" y="3357563"/>
          <p14:tracePt t="81414" x="1909763" y="3362325"/>
          <p14:tracePt t="81424" x="1919288" y="3371850"/>
          <p14:tracePt t="81431" x="1943100" y="3386138"/>
          <p14:tracePt t="81447" x="1962150" y="3390900"/>
          <p14:tracePt t="81464" x="2019300" y="3409950"/>
          <p14:tracePt t="81481" x="2052638" y="3419475"/>
          <p14:tracePt t="81497" x="2090738" y="3424238"/>
          <p14:tracePt t="81514" x="2133600" y="3433763"/>
          <p14:tracePt t="81531" x="2176463" y="3433763"/>
          <p14:tracePt t="81547" x="2233613" y="3433763"/>
          <p14:tracePt t="81564" x="2281238" y="3433763"/>
          <p14:tracePt t="81581" x="2338388" y="3438525"/>
          <p14:tracePt t="81598" x="2395538" y="3438525"/>
          <p14:tracePt t="81614" x="2452688" y="3438525"/>
          <p14:tracePt t="81631" x="2471738" y="3438525"/>
          <p14:tracePt t="81632" x="2476500" y="3438525"/>
          <p14:tracePt t="81648" x="2481263" y="3438525"/>
          <p14:tracePt t="81818" x="2476500" y="3438525"/>
          <p14:tracePt t="81828" x="2471738" y="3438525"/>
          <p14:tracePt t="81854" x="2466975" y="3438525"/>
          <p14:tracePt t="81884" x="2466975" y="3448050"/>
          <p14:tracePt t="82257" x="0" y="0"/>
        </p14:tracePtLst>
        <p14:tracePtLst>
          <p14:tracePt t="97417" x="4929188" y="3448050"/>
          <p14:tracePt t="97547" x="4948238" y="3448050"/>
          <p14:tracePt t="97557" x="4986338" y="3448050"/>
          <p14:tracePt t="97563" x="5038725" y="3448050"/>
          <p14:tracePt t="97573" x="5114925" y="3457575"/>
          <p14:tracePt t="97587" x="5334000" y="3481388"/>
          <p14:tracePt t="97604" x="5510213" y="3490913"/>
          <p14:tracePt t="97621" x="5591175" y="3500438"/>
          <p14:tracePt t="97638" x="5843588" y="3509963"/>
          <p14:tracePt t="97654" x="6010275" y="3509963"/>
          <p14:tracePt t="97671" x="6148388" y="3509963"/>
          <p14:tracePt t="97688" x="6257925" y="3505200"/>
          <p14:tracePt t="97705" x="6410325" y="3495675"/>
          <p14:tracePt t="97708" x="6462713" y="3495675"/>
          <p14:tracePt t="97721" x="6500813" y="3495675"/>
          <p14:tracePt t="97738" x="6605588" y="3486150"/>
          <p14:tracePt t="97754" x="6672263" y="3486150"/>
          <p14:tracePt t="97771" x="6762750" y="3486150"/>
          <p14:tracePt t="97788" x="7029450" y="3476625"/>
          <p14:tracePt t="97804" x="7105650" y="3476625"/>
          <p14:tracePt t="97821" x="7248525" y="3467100"/>
          <p14:tracePt t="97838" x="7405688" y="3452813"/>
          <p14:tracePt t="97854" x="7448550" y="3438525"/>
          <p14:tracePt t="97871" x="7467600" y="3424238"/>
          <p14:tracePt t="97918" x="7467600" y="3419475"/>
          <p14:tracePt t="97940" x="7467600" y="3414713"/>
          <p14:tracePt t="97954" x="7467600" y="3409950"/>
          <p14:tracePt t="97969" x="7467600" y="3405188"/>
          <p14:tracePt t="98775" x="0" y="0"/>
        </p14:tracePtLst>
        <p14:tracePtLst>
          <p14:tracePt t="108489" x="2252663" y="2247900"/>
          <p14:tracePt t="108616" x="2247900" y="2243138"/>
          <p14:tracePt t="108625" x="2243138" y="2243138"/>
          <p14:tracePt t="108635" x="2228850" y="2243138"/>
          <p14:tracePt t="108642" x="2224088" y="2238375"/>
          <p14:tracePt t="108659" x="2205038" y="2233613"/>
          <p14:tracePt t="108675" x="2190750" y="2224088"/>
          <p14:tracePt t="108692" x="2138363" y="2209800"/>
          <p14:tracePt t="108695" x="2119313" y="2200275"/>
          <p14:tracePt t="108709" x="2090738" y="2195513"/>
          <p14:tracePt t="108725" x="2028825" y="2185988"/>
          <p14:tracePt t="108742" x="1995488" y="2185988"/>
          <p14:tracePt t="108759" x="1981200" y="2181225"/>
          <p14:tracePt t="108762" x="1966913" y="2181225"/>
          <p14:tracePt t="108775" x="1962150" y="2171700"/>
          <p14:tracePt t="108792" x="1957388" y="2171700"/>
          <p14:tracePt t="108827" x="1957388" y="2176463"/>
          <p14:tracePt t="108878" x="1952625" y="2176463"/>
          <p14:tracePt t="108887" x="1952625" y="2181225"/>
          <p14:tracePt t="108894" x="1938338" y="2185988"/>
          <p14:tracePt t="108909" x="1938338" y="2205038"/>
          <p14:tracePt t="108925" x="1919288" y="2233613"/>
          <p14:tracePt t="108942" x="1914525" y="2276475"/>
          <p14:tracePt t="108959" x="1905000" y="2328863"/>
          <p14:tracePt t="108975" x="1905000" y="2352675"/>
          <p14:tracePt t="108992" x="1905000" y="2371725"/>
          <p14:tracePt t="109009" x="1905000" y="2381250"/>
          <p14:tracePt t="109025" x="1928813" y="2405063"/>
          <p14:tracePt t="109043" x="1943100" y="2424113"/>
          <p14:tracePt t="109059" x="1962150" y="2433638"/>
          <p14:tracePt t="109077" x="1981200" y="2443163"/>
          <p14:tracePt t="109079" x="1990725" y="2447925"/>
          <p14:tracePt t="109092" x="1995488" y="2452688"/>
          <p14:tracePt t="109110" x="2019300" y="2457450"/>
          <p14:tracePt t="109125" x="2047875" y="2466975"/>
          <p14:tracePt t="109142" x="2081213" y="2471738"/>
          <p14:tracePt t="109159" x="2114550" y="2471738"/>
          <p14:tracePt t="109176" x="2143125" y="2462213"/>
          <p14:tracePt t="109192" x="2162175" y="2457450"/>
          <p14:tracePt t="109209" x="2171700" y="2452688"/>
          <p14:tracePt t="109210" x="2185988" y="2443163"/>
          <p14:tracePt t="109226" x="2214563" y="2424113"/>
          <p14:tracePt t="109242" x="2243138" y="2381250"/>
          <p14:tracePt t="109259" x="2243138" y="2347913"/>
          <p14:tracePt t="109275" x="2247900" y="2333625"/>
          <p14:tracePt t="109278" x="2247900" y="2309813"/>
          <p14:tracePt t="109292" x="2247900" y="2305050"/>
          <p14:tracePt t="109309" x="2247900" y="2281238"/>
          <p14:tracePt t="109326" x="2247900" y="2262188"/>
          <p14:tracePt t="109342" x="2233613" y="2247900"/>
          <p14:tracePt t="109345" x="2228850" y="2247900"/>
          <p14:tracePt t="109359" x="2224088" y="2233613"/>
          <p14:tracePt t="109376" x="2205038" y="2228850"/>
          <p14:tracePt t="109393" x="2181225" y="2209800"/>
          <p14:tracePt t="109409" x="2138363" y="2195513"/>
          <p14:tracePt t="109412" x="2119313" y="2195513"/>
          <p14:tracePt t="109426" x="2076450" y="2190750"/>
          <p14:tracePt t="109442" x="2038350" y="2190750"/>
          <p14:tracePt t="109459" x="2028825" y="2190750"/>
          <p14:tracePt t="109476" x="2014538" y="2190750"/>
          <p14:tracePt t="110323" x="2014538" y="2195513"/>
          <p14:tracePt t="110333" x="2033588" y="2238375"/>
          <p14:tracePt t="110345" x="2047875" y="2295525"/>
          <p14:tracePt t="110359" x="2081213" y="2357438"/>
          <p14:tracePt t="110376" x="2100263" y="2400300"/>
          <p14:tracePt t="110393" x="2109788" y="2419350"/>
          <p14:tracePt t="110409" x="2114550" y="2428875"/>
          <p14:tracePt t="110426" x="2119313" y="2462213"/>
          <p14:tracePt t="110443" x="2128838" y="2486025"/>
          <p14:tracePt t="110459" x="2133600" y="2509838"/>
          <p14:tracePt t="110476" x="2133600" y="2514600"/>
          <p14:tracePt t="110564" x="2128838" y="2514600"/>
          <p14:tracePt t="110574" x="2124075" y="2514600"/>
          <p14:tracePt t="110584" x="2114550" y="2514600"/>
          <p14:tracePt t="110593" x="2109788" y="2514600"/>
          <p14:tracePt t="110610" x="2100263" y="2514600"/>
          <p14:tracePt t="110979" x="2095500" y="2514600"/>
          <p14:tracePt t="110990" x="2090738" y="2495550"/>
          <p14:tracePt t="110995" x="2081213" y="2476500"/>
          <p14:tracePt t="111010" x="2076450" y="2433638"/>
          <p14:tracePt t="111026" x="2066925" y="2395538"/>
          <p14:tracePt t="111043" x="2062163" y="2371725"/>
          <p14:tracePt t="111060" x="2052638" y="2347913"/>
          <p14:tracePt t="111076" x="2047875" y="2328863"/>
          <p14:tracePt t="111093" x="2047875" y="2324100"/>
          <p14:tracePt t="111807" x="2047875" y="2338388"/>
          <p14:tracePt t="111813" x="2047875" y="2366963"/>
          <p14:tracePt t="111826" x="2038350" y="2490788"/>
          <p14:tracePt t="111843" x="2038350" y="2543175"/>
          <p14:tracePt t="111860" x="2043113" y="2638425"/>
          <p14:tracePt t="111864" x="2052638" y="2676525"/>
          <p14:tracePt t="111877" x="2052638" y="2728913"/>
          <p14:tracePt t="111894" x="2052638" y="2747963"/>
          <p14:tracePt t="111910" x="2052638" y="2752725"/>
          <p14:tracePt t="111927" x="2052638" y="2767013"/>
          <p14:tracePt t="111943" x="2047875" y="2771775"/>
          <p14:tracePt t="111963" x="2043113" y="2781300"/>
          <p14:tracePt t="111977" x="2033588" y="2781300"/>
          <p14:tracePt t="111993" x="2024063" y="2781300"/>
          <p14:tracePt t="112010" x="2014538" y="2786063"/>
          <p14:tracePt t="112027" x="2005013" y="2786063"/>
          <p14:tracePt t="112049" x="2000250" y="2786063"/>
          <p14:tracePt t="112095" x="1990725" y="2786063"/>
          <p14:tracePt t="112105" x="1985963" y="2786063"/>
          <p14:tracePt t="112110" x="1976438" y="2786063"/>
          <p14:tracePt t="112127" x="1957388" y="2771775"/>
          <p14:tracePt t="112144" x="1914525" y="2747963"/>
          <p14:tracePt t="112160" x="1900238" y="2728913"/>
          <p14:tracePt t="112179" x="1895475" y="2719388"/>
          <p14:tracePt t="112193" x="1885950" y="2709863"/>
          <p14:tracePt t="112211" x="1871663" y="2695575"/>
          <p14:tracePt t="112227" x="1866900" y="2686050"/>
          <p14:tracePt t="112260" x="1862138" y="2681288"/>
          <p14:tracePt t="112308" x="1862138" y="2676525"/>
          <p14:tracePt t="112323" x="1857375" y="2676525"/>
          <p14:tracePt t="112353" x="1852613" y="2676525"/>
          <p14:tracePt t="113185" x="0" y="0"/>
        </p14:tracePtLst>
        <p14:tracePtLst>
          <p14:tracePt t="130200" x="1933575" y="2481263"/>
          <p14:tracePt t="130230" x="1933575" y="2471738"/>
          <p14:tracePt t="130265" x="1924050" y="2466975"/>
          <p14:tracePt t="130275" x="1900238" y="2462213"/>
          <p14:tracePt t="130284" x="1862138" y="2443163"/>
          <p14:tracePt t="130301" x="1776413" y="2419350"/>
          <p14:tracePt t="130317" x="1709738" y="2409825"/>
          <p14:tracePt t="130334" x="1704975" y="2409825"/>
          <p14:tracePt t="130351" x="1695450" y="2409825"/>
          <p14:tracePt t="130367" x="1690688" y="2414588"/>
          <p14:tracePt t="130384" x="1671638" y="2428875"/>
          <p14:tracePt t="130401" x="1643063" y="2471738"/>
          <p14:tracePt t="130417" x="1609725" y="2533650"/>
          <p14:tracePt t="130434" x="1585913" y="2595563"/>
          <p14:tracePt t="130451" x="1571625" y="2628900"/>
          <p14:tracePt t="130467" x="1566863" y="2657475"/>
          <p14:tracePt t="130484" x="1566863" y="2695575"/>
          <p14:tracePt t="130501" x="1595438" y="2781300"/>
          <p14:tracePt t="130518" x="1624013" y="2824163"/>
          <p14:tracePt t="130534" x="1652588" y="2876550"/>
          <p14:tracePt t="130538" x="1666875" y="2881313"/>
          <p14:tracePt t="130551" x="1690688" y="2895600"/>
          <p14:tracePt t="130568" x="1738313" y="2919413"/>
          <p14:tracePt t="130569" x="1781175" y="2938463"/>
          <p14:tracePt t="130584" x="1804988" y="2943225"/>
          <p14:tracePt t="130601" x="1843088" y="2943225"/>
          <p14:tracePt t="130604" x="1866900" y="2943225"/>
          <p14:tracePt t="130618" x="1928813" y="2914650"/>
          <p14:tracePt t="130634" x="2090738" y="2814638"/>
          <p14:tracePt t="130651" x="2219325" y="2724150"/>
          <p14:tracePt t="130668" x="2290763" y="2633663"/>
          <p14:tracePt t="130684" x="2338388" y="2524125"/>
          <p14:tracePt t="130701" x="2338388" y="2466975"/>
          <p14:tracePt t="130718" x="2338388" y="2419350"/>
          <p14:tracePt t="130734" x="2305050" y="2338388"/>
          <p14:tracePt t="130751" x="2266950" y="2286000"/>
          <p14:tracePt t="130767" x="2219325" y="2228850"/>
          <p14:tracePt t="130771" x="2171700" y="2171700"/>
          <p14:tracePt t="130784" x="2138363" y="2152650"/>
          <p14:tracePt t="130801" x="2085975" y="2124075"/>
          <p14:tracePt t="130817" x="2005013" y="2090738"/>
          <p14:tracePt t="130834" x="1924050" y="2066925"/>
          <p14:tracePt t="130851" x="1919288" y="2062163"/>
          <p14:tracePt t="130877" x="1914525" y="2062163"/>
          <p14:tracePt t="130907" x="1905000" y="2062163"/>
          <p14:tracePt t="130917" x="1900238" y="2062163"/>
          <p14:tracePt t="131215" x="0" y="0"/>
        </p14:tracePtLst>
        <p14:tracePtLst>
          <p14:tracePt t="143939" x="2147888" y="4243388"/>
          <p14:tracePt t="143976" x="2143125" y="4243388"/>
          <p14:tracePt t="143985" x="2138363" y="4243388"/>
          <p14:tracePt t="143991" x="2133600" y="4243388"/>
          <p14:tracePt t="144006" x="2090738" y="4243388"/>
          <p14:tracePt t="144023" x="2071688" y="4243388"/>
          <p14:tracePt t="144026" x="2043113" y="4243388"/>
          <p14:tracePt t="144040" x="1985963" y="4243388"/>
          <p14:tracePt t="144056" x="1905000" y="4229100"/>
          <p14:tracePt t="144073" x="1800225" y="4219575"/>
          <p14:tracePt t="144090" x="1743075" y="4219575"/>
          <p14:tracePt t="144106" x="1709738" y="4219575"/>
          <p14:tracePt t="144123" x="1671638" y="4224338"/>
          <p14:tracePt t="144127" x="1647825" y="4224338"/>
          <p14:tracePt t="144139" x="1619250" y="4229100"/>
          <p14:tracePt t="144156" x="1571625" y="4238625"/>
          <p14:tracePt t="144173" x="1500188" y="4271963"/>
          <p14:tracePt t="144190" x="1476375" y="4281488"/>
          <p14:tracePt t="144206" x="1466850" y="4291013"/>
          <p14:tracePt t="144223" x="1457325" y="4305300"/>
          <p14:tracePt t="144240" x="1447800" y="4348163"/>
          <p14:tracePt t="144256" x="1447800" y="4586288"/>
          <p14:tracePt t="144273" x="1462088" y="4767263"/>
          <p14:tracePt t="144290" x="1471613" y="4833938"/>
          <p14:tracePt t="144292" x="1471613" y="4862513"/>
          <p14:tracePt t="144306" x="1476375" y="4905375"/>
          <p14:tracePt t="144323" x="1485900" y="4910138"/>
          <p14:tracePt t="144340" x="1490663" y="4914900"/>
          <p14:tracePt t="144356" x="1524000" y="4929188"/>
          <p14:tracePt t="144373" x="1576388" y="4948238"/>
          <p14:tracePt t="144390" x="1638300" y="4972050"/>
          <p14:tracePt t="144393" x="1657350" y="4972050"/>
          <p14:tracePt t="144406" x="1704975" y="4981575"/>
          <p14:tracePt t="144423" x="1833563" y="4991100"/>
          <p14:tracePt t="144440" x="1976438" y="4986338"/>
          <p14:tracePt t="144457" x="2109788" y="4957763"/>
          <p14:tracePt t="144460" x="2181225" y="4919663"/>
          <p14:tracePt t="144473" x="2200275" y="4895850"/>
          <p14:tracePt t="144490" x="2238375" y="4857750"/>
          <p14:tracePt t="144506" x="2238375" y="4833938"/>
          <p14:tracePt t="144523" x="2238375" y="4786313"/>
          <p14:tracePt t="144527" x="2238375" y="4757738"/>
          <p14:tracePt t="144539" x="2233613" y="4667250"/>
          <p14:tracePt t="144556" x="2233613" y="4638675"/>
          <p14:tracePt t="144573" x="2219325" y="4581525"/>
          <p14:tracePt t="144589" x="2190750" y="4514850"/>
          <p14:tracePt t="144606" x="2152650" y="4462463"/>
          <p14:tracePt t="144623" x="2133600" y="4429125"/>
          <p14:tracePt t="144640" x="2105025" y="4400550"/>
          <p14:tracePt t="144656" x="2085975" y="4376738"/>
          <p14:tracePt t="144673" x="2076450" y="4371975"/>
          <p14:tracePt t="144689" x="2062163" y="4367213"/>
          <p14:tracePt t="144706" x="2052638" y="4357688"/>
          <p14:tracePt t="144723" x="2047875" y="4357688"/>
          <p14:tracePt t="144750" x="2043113" y="4357688"/>
          <p14:tracePt t="144857" x="2038350" y="4357688"/>
          <p14:tracePt t="145065" x="0" y="0"/>
        </p14:tracePtLst>
        <p14:tracePtLst>
          <p14:tracePt t="147605" x="1685925" y="4333875"/>
          <p14:tracePt t="147651" x="1681163" y="4333875"/>
          <p14:tracePt t="147756" x="1676400" y="4333875"/>
          <p14:tracePt t="147802" x="1676400" y="4338638"/>
          <p14:tracePt t="148009" x="1676400" y="4319588"/>
          <p14:tracePt t="148020" x="1676400" y="4281488"/>
          <p14:tracePt t="148024" x="1676400" y="4243388"/>
          <p14:tracePt t="148041" x="1690688" y="4176713"/>
          <p14:tracePt t="148058" x="1738313" y="3952875"/>
          <p14:tracePt t="148074" x="1785938" y="3652838"/>
          <p14:tracePt t="148091" x="1804988" y="3509963"/>
          <p14:tracePt t="148108" x="1814513" y="3419475"/>
          <p14:tracePt t="148125" x="1833563" y="3338513"/>
          <p14:tracePt t="148141" x="1838325" y="3281363"/>
          <p14:tracePt t="148146" x="1838325" y="3262313"/>
          <p14:tracePt t="148158" x="1838325" y="3238500"/>
          <p14:tracePt t="148174" x="1847850" y="3224213"/>
          <p14:tracePt t="148191" x="1847850" y="3209925"/>
          <p14:tracePt t="148208" x="1847850" y="3195638"/>
          <p14:tracePt t="148224" x="1847850" y="3190875"/>
          <p14:tracePt t="148241" x="1847850" y="3171825"/>
          <p14:tracePt t="148258" x="1852613" y="3105150"/>
          <p14:tracePt t="148275" x="1871663" y="2986088"/>
          <p14:tracePt t="148291" x="1885950" y="2924175"/>
          <p14:tracePt t="148308" x="1895475" y="2862263"/>
          <p14:tracePt t="148310" x="1895475" y="2843213"/>
          <p14:tracePt t="148325" x="1895475" y="2824163"/>
          <p14:tracePt t="148341" x="1909763" y="2738438"/>
          <p14:tracePt t="148358" x="1914525" y="2695575"/>
          <p14:tracePt t="148374" x="1924050" y="2628900"/>
          <p14:tracePt t="148377" x="1933575" y="2600325"/>
          <p14:tracePt t="148391" x="1938338" y="2581275"/>
          <p14:tracePt t="148408" x="1943100" y="2547938"/>
          <p14:tracePt t="148433" x="1943100" y="2543175"/>
          <p14:tracePt t="148443" x="1952625" y="2543175"/>
          <p14:tracePt t="148458" x="1952625" y="2533650"/>
          <p14:tracePt t="148580" x="1952625" y="2543175"/>
          <p14:tracePt t="148589" x="1952625" y="2557463"/>
          <p14:tracePt t="148593" x="1952625" y="2576513"/>
          <p14:tracePt t="148608" x="1952625" y="2633663"/>
          <p14:tracePt t="148625" x="1947863" y="2695575"/>
          <p14:tracePt t="148643" x="1938338" y="2752725"/>
          <p14:tracePt t="148646" x="1938338" y="2819400"/>
          <p14:tracePt t="148648" x="1938338" y="2895600"/>
          <p14:tracePt t="148659" x="1938338" y="2971800"/>
          <p14:tracePt t="148675" x="1928813" y="3252788"/>
          <p14:tracePt t="148691" x="1919288" y="3467100"/>
          <p14:tracePt t="148708" x="1909763" y="3671888"/>
          <p14:tracePt t="148725" x="1909763" y="3786188"/>
          <p14:tracePt t="148741" x="1900238" y="4205288"/>
          <p14:tracePt t="148758" x="1885950" y="4457700"/>
          <p14:tracePt t="148775" x="1885950" y="4757738"/>
          <p14:tracePt t="148791" x="1885950" y="4848225"/>
          <p14:tracePt t="148808" x="1885950" y="4867275"/>
          <p14:tracePt t="148812" x="1885950" y="4872038"/>
          <p14:tracePt t="149362" x="1885950" y="4867275"/>
          <p14:tracePt t="149371" x="1881188" y="4867275"/>
          <p14:tracePt t="149377" x="1881188" y="4857750"/>
          <p14:tracePt t="149393" x="1881188" y="4848225"/>
          <p14:tracePt t="149417" x="1876425" y="4843463"/>
          <p14:tracePt t="149539" x="1871663" y="4843463"/>
          <p14:tracePt t="149613" x="1866900" y="4843463"/>
          <p14:tracePt t="149665" x="1866900" y="4838700"/>
          <p14:tracePt t="149670" x="1866900" y="4824413"/>
          <p14:tracePt t="149679" x="1866900" y="4819650"/>
          <p14:tracePt t="149692" x="1866900" y="4810125"/>
          <p14:tracePt t="149708" x="1866900" y="4786313"/>
          <p14:tracePt t="149725" x="1866900" y="4781550"/>
          <p14:tracePt t="149742" x="1881188" y="4748213"/>
          <p14:tracePt t="149758" x="1885950" y="4724400"/>
          <p14:tracePt t="149760" x="1890713" y="4710113"/>
          <p14:tracePt t="149775" x="1895475" y="4700588"/>
          <p14:tracePt t="149907" x="1905000" y="4700588"/>
          <p14:tracePt t="149926" x="1905000" y="4705350"/>
          <p14:tracePt t="149931" x="1905000" y="4733925"/>
          <p14:tracePt t="149942" x="1909763" y="4781550"/>
          <p14:tracePt t="149958" x="1919288" y="4886325"/>
          <p14:tracePt t="149975" x="1928813" y="4948238"/>
          <p14:tracePt t="149992" x="1933575" y="4962525"/>
          <p14:tracePt t="150009" x="1933575" y="4972050"/>
          <p14:tracePt t="150457" x="1933575" y="4967288"/>
          <p14:tracePt t="150467" x="1933575" y="4962525"/>
          <p14:tracePt t="150477" x="1933575" y="4957763"/>
          <p14:tracePt t="150492" x="1933575" y="4948238"/>
          <p14:tracePt t="150509" x="1933575" y="4929188"/>
          <p14:tracePt t="150525" x="1933575" y="4914900"/>
          <p14:tracePt t="150542" x="1933575" y="4895850"/>
          <p14:tracePt t="150559" x="1933575" y="4886325"/>
          <p14:tracePt t="150562" x="1933575" y="4881563"/>
          <p14:tracePt t="150575" x="1933575" y="4876800"/>
          <p14:tracePt t="150592" x="1938338" y="4862513"/>
          <p14:tracePt t="150609" x="1943100" y="4838700"/>
          <p14:tracePt t="150626" x="1957388" y="4810125"/>
          <p14:tracePt t="150642" x="1957388" y="4805363"/>
          <p14:tracePt t="150659" x="1957388" y="4800600"/>
          <p14:tracePt t="150675" x="1957388" y="4791075"/>
          <p14:tracePt t="150704" x="1957388" y="4786313"/>
          <p14:tracePt t="150709" x="1957388" y="4781550"/>
          <p14:tracePt t="150725" x="1957388" y="4776788"/>
          <p14:tracePt t="150742" x="1957388" y="4767263"/>
          <p14:tracePt t="150759" x="1957388" y="4752975"/>
          <p14:tracePt t="150775" x="1962150" y="4748213"/>
          <p14:tracePt t="150792" x="1962150" y="4743450"/>
          <p14:tracePt t="150809" x="1962150" y="4733925"/>
          <p14:tracePt t="150825" x="1962150" y="4729163"/>
          <p14:tracePt t="150847" x="1966913" y="4729163"/>
          <p14:tracePt t="151225" x="1966913" y="4738688"/>
          <p14:tracePt t="151240" x="1966913" y="4748213"/>
          <p14:tracePt t="151255" x="1966913" y="4752975"/>
          <p14:tracePt t="151271" x="1966913" y="4757738"/>
          <p14:tracePt t="151276" x="1962150" y="4757738"/>
          <p14:tracePt t="151292" x="1962150" y="4772025"/>
          <p14:tracePt t="151309" x="1962150" y="4781550"/>
          <p14:tracePt t="151836" x="1966913" y="4781550"/>
          <p14:tracePt t="151847" x="1976438" y="4781550"/>
          <p14:tracePt t="151851" x="1981200" y="4781550"/>
          <p14:tracePt t="151861" x="1995488" y="4776788"/>
          <p14:tracePt t="151876" x="2000250" y="4767263"/>
          <p14:tracePt t="151893" x="2005013" y="4767263"/>
          <p14:tracePt t="151909" x="2005013" y="4762500"/>
          <p14:tracePt t="151926" x="2014538" y="4757738"/>
          <p14:tracePt t="151943" x="2038350" y="4743450"/>
          <p14:tracePt t="151959" x="2047875" y="4743450"/>
          <p14:tracePt t="151976" x="2047875" y="4738688"/>
          <p14:tracePt t="152009" x="2052638" y="4738688"/>
          <p14:tracePt t="152370" x="0" y="0"/>
        </p14:tracePtLst>
        <p14:tracePtLst>
          <p14:tracePt t="162001" x="1209675" y="4910138"/>
          <p14:tracePt t="162007" x="1200150" y="4910138"/>
          <p14:tracePt t="162013" x="1195388" y="4910138"/>
          <p14:tracePt t="162283" x="1214438" y="4910138"/>
          <p14:tracePt t="162293" x="1238250" y="4910138"/>
          <p14:tracePt t="162299" x="1266825" y="4910138"/>
          <p14:tracePt t="162314" x="1304925" y="4910138"/>
          <p14:tracePt t="162330" x="1457325" y="4910138"/>
          <p14:tracePt t="162347" x="1576388" y="4919663"/>
          <p14:tracePt t="162364" x="1614488" y="4919663"/>
          <p14:tracePt t="162380" x="1676400" y="4919663"/>
          <p14:tracePt t="162397" x="1733550" y="4929188"/>
          <p14:tracePt t="162399" x="1771650" y="4929188"/>
          <p14:tracePt t="162414" x="1852613" y="4933950"/>
          <p14:tracePt t="162430" x="1914525" y="4933950"/>
          <p14:tracePt t="162447" x="2000250" y="4933950"/>
          <p14:tracePt t="162464" x="2047875" y="4933950"/>
          <p14:tracePt t="162480" x="2090738" y="4933950"/>
          <p14:tracePt t="162497" x="2124075" y="4933950"/>
          <p14:tracePt t="162514" x="2147888" y="4933950"/>
          <p14:tracePt t="162530" x="2181225" y="4933950"/>
          <p14:tracePt t="162547" x="2238375" y="4933950"/>
          <p14:tracePt t="162564" x="2362200" y="4953000"/>
          <p14:tracePt t="162580" x="2386013" y="4953000"/>
          <p14:tracePt t="162597" x="2457450" y="4957763"/>
          <p14:tracePt t="162614" x="2481263" y="4957763"/>
          <p14:tracePt t="162630" x="2486025" y="4957763"/>
          <p14:tracePt t="162655" x="2486025" y="4967288"/>
          <p14:tracePt t="165125" x="0" y="0"/>
        </p14:tracePtLst>
        <p14:tracePtLst>
          <p14:tracePt t="166121" x="2076450" y="4152900"/>
          <p14:tracePt t="166249" x="2076450" y="4157663"/>
          <p14:tracePt t="166299" x="2066925" y="4157663"/>
          <p14:tracePt t="166303" x="2043113" y="4167188"/>
          <p14:tracePt t="166315" x="2014538" y="4171950"/>
          <p14:tracePt t="166332" x="1952625" y="4205288"/>
          <p14:tracePt t="166349" x="1852613" y="4248150"/>
          <p14:tracePt t="166365" x="1790700" y="4281488"/>
          <p14:tracePt t="166368" x="1766888" y="4291013"/>
          <p14:tracePt t="166382" x="1757363" y="4295775"/>
          <p14:tracePt t="166398" x="1738313" y="4300538"/>
          <p14:tracePt t="166415" x="1733550" y="4305300"/>
          <p14:tracePt t="166432" x="1714500" y="4314825"/>
          <p14:tracePt t="166435" x="1709738" y="4319588"/>
          <p14:tracePt t="166448" x="1685925" y="4329113"/>
          <p14:tracePt t="166465" x="1681163" y="4333875"/>
          <p14:tracePt t="166482" x="1652588" y="4348163"/>
          <p14:tracePt t="166498" x="1609725" y="4371975"/>
          <p14:tracePt t="166500" x="1590675" y="4386263"/>
          <p14:tracePt t="166515" x="1562100" y="4405313"/>
          <p14:tracePt t="166532" x="1533525" y="4424363"/>
          <p14:tracePt t="166548" x="1519238" y="4448175"/>
          <p14:tracePt t="166565" x="1466850" y="4471988"/>
          <p14:tracePt t="166582" x="1438275" y="4495800"/>
          <p14:tracePt t="166599" x="1395413" y="4576763"/>
          <p14:tracePt t="166615" x="1390650" y="4667250"/>
          <p14:tracePt t="166632" x="1390650" y="4743450"/>
          <p14:tracePt t="166648" x="1390650" y="4838700"/>
          <p14:tracePt t="166651" x="1390650" y="4857750"/>
          <p14:tracePt t="166665" x="1390650" y="4876800"/>
          <p14:tracePt t="166682" x="1400175" y="4919663"/>
          <p14:tracePt t="166698" x="1457325" y="4986338"/>
          <p14:tracePt t="166715" x="1504950" y="5024438"/>
          <p14:tracePt t="166732" x="1547813" y="5053013"/>
          <p14:tracePt t="166748" x="1590675" y="5086350"/>
          <p14:tracePt t="166765" x="1633538" y="5110163"/>
          <p14:tracePt t="166782" x="1747838" y="5157788"/>
          <p14:tracePt t="166799" x="1804988" y="5172075"/>
          <p14:tracePt t="166815" x="1828800" y="5172075"/>
          <p14:tracePt t="166819" x="1847850" y="5172075"/>
          <p14:tracePt t="166832" x="1938338" y="5181600"/>
          <p14:tracePt t="166850" x="2005013" y="5181600"/>
          <p14:tracePt t="166865" x="2081213" y="5181600"/>
          <p14:tracePt t="166883" x="2228850" y="5133975"/>
          <p14:tracePt t="166899" x="2328863" y="5062538"/>
          <p14:tracePt t="166916" x="2409825" y="5000625"/>
          <p14:tracePt t="166918" x="2443163" y="4972050"/>
          <p14:tracePt t="166932" x="2462213" y="4957763"/>
          <p14:tracePt t="166949" x="2490788" y="4924425"/>
          <p14:tracePt t="166965" x="2500313" y="4900613"/>
          <p14:tracePt t="166982" x="2505075" y="4848225"/>
          <p14:tracePt t="166984" x="2505075" y="4791075"/>
          <p14:tracePt t="166999" x="2505075" y="4743450"/>
          <p14:tracePt t="167015" x="2505075" y="4705350"/>
          <p14:tracePt t="167032" x="2505075" y="4657725"/>
          <p14:tracePt t="167049" x="2471738" y="4562475"/>
          <p14:tracePt t="167065" x="2443163" y="4519613"/>
          <p14:tracePt t="167082" x="2428875" y="4491038"/>
          <p14:tracePt t="167099" x="2419350" y="4486275"/>
          <p14:tracePt t="167115" x="2405063" y="4467225"/>
          <p14:tracePt t="167132" x="2395538" y="4462463"/>
          <p14:tracePt t="167149" x="2386013" y="4457700"/>
          <p14:tracePt t="167150" x="2376488" y="4452938"/>
          <p14:tracePt t="167166" x="2352675" y="4438650"/>
          <p14:tracePt t="167182" x="2338388" y="4433888"/>
          <p14:tracePt t="167199" x="2319338" y="4424363"/>
          <p14:tracePt t="167215" x="2286000" y="4419600"/>
          <p14:tracePt t="167232" x="2252663" y="4405313"/>
          <p14:tracePt t="167249" x="2228850" y="4400550"/>
          <p14:tracePt t="167251" x="2219325" y="4400550"/>
          <p14:tracePt t="167265" x="2214563" y="4400550"/>
          <p14:tracePt t="167282" x="2209800" y="4391025"/>
          <p14:tracePt t="167299" x="2200275" y="4391025"/>
          <p14:tracePt t="167316" x="2171700" y="4381500"/>
          <p14:tracePt t="167332" x="2162175" y="4381500"/>
          <p14:tracePt t="167349" x="2157413" y="4381500"/>
          <p14:tracePt t="167366" x="2147888" y="4381500"/>
          <p14:tracePt t="167382" x="2143125" y="4381500"/>
          <p14:tracePt t="167399" x="2138363" y="4381500"/>
          <p14:tracePt t="167415" x="2133600" y="4376738"/>
          <p14:tracePt t="167432" x="2124075" y="4376738"/>
          <p14:tracePt t="167725" x="0" y="0"/>
        </p14:tracePtLst>
        <p14:tracePtLst>
          <p14:tracePt t="174532" x="1528763" y="6091238"/>
          <p14:tracePt t="174572" x="1533525" y="6086475"/>
          <p14:tracePt t="174577" x="1547813" y="6081713"/>
          <p14:tracePt t="174587" x="1571625" y="6053138"/>
          <p14:tracePt t="174602" x="1604963" y="6015038"/>
          <p14:tracePt t="174619" x="1619250" y="6005513"/>
          <p14:tracePt t="174635" x="1662113" y="5976938"/>
          <p14:tracePt t="174652" x="1738313" y="5905500"/>
          <p14:tracePt t="174668" x="1809750" y="5843588"/>
          <p14:tracePt t="174685" x="1852613" y="5815013"/>
          <p14:tracePt t="174688" x="1881188" y="5800725"/>
          <p14:tracePt t="174702" x="1900238" y="5800725"/>
          <p14:tracePt t="174718" x="1966913" y="5800725"/>
          <p14:tracePt t="174736" x="2047875" y="5800725"/>
          <p14:tracePt t="174752" x="2124075" y="5791200"/>
          <p14:tracePt t="174770" x="2271713" y="5767388"/>
          <p14:tracePt t="174785" x="2324100" y="5767388"/>
          <p14:tracePt t="174802" x="2333625" y="5767388"/>
          <p14:tracePt t="174804" x="2338388" y="5767388"/>
          <p14:tracePt t="174907" x="2333625" y="5767388"/>
          <p14:tracePt t="174917" x="2328863" y="5767388"/>
          <p14:tracePt t="174927" x="2324100" y="5767388"/>
          <p14:tracePt t="174936" x="2309813" y="5767388"/>
          <p14:tracePt t="174952" x="2300288" y="5767388"/>
          <p14:tracePt t="174968" x="2290763" y="5772150"/>
          <p14:tracePt t="174985" x="2286000" y="5772150"/>
          <p14:tracePt t="175002" x="2281238" y="5772150"/>
          <p14:tracePt t="175019" x="2271713" y="5772150"/>
          <p14:tracePt t="175035" x="2262188" y="5772150"/>
          <p14:tracePt t="175052" x="2252663" y="5772150"/>
          <p14:tracePt t="175068" x="2233613" y="5772150"/>
          <p14:tracePt t="175085" x="2219325" y="5772150"/>
          <p14:tracePt t="175119" x="2209800" y="5772150"/>
          <p14:tracePt t="175135" x="2209800" y="5776913"/>
          <p14:tracePt t="175211" x="2205038" y="5776913"/>
          <p14:tracePt t="175231" x="2200275" y="5776913"/>
          <p14:tracePt t="175599" x="2200275" y="5781675"/>
          <p14:tracePt t="175639" x="2205038" y="5781675"/>
          <p14:tracePt t="175649" x="2214563" y="5781675"/>
          <p14:tracePt t="175653" x="2219325" y="5781675"/>
          <p14:tracePt t="175669" x="2243138" y="5781675"/>
          <p14:tracePt t="175686" x="2290763" y="5781675"/>
          <p14:tracePt t="175702" x="2319338" y="5781675"/>
          <p14:tracePt t="175705" x="2328863" y="5781675"/>
          <p14:tracePt t="175719" x="2338388" y="5781675"/>
          <p14:tracePt t="175736" x="2347913" y="5781675"/>
          <p14:tracePt t="175738" x="2352675" y="5781675"/>
          <p14:tracePt t="175752" x="2357438" y="5781675"/>
          <p14:tracePt t="175769" x="2362200" y="5781675"/>
          <p14:tracePt t="175785" x="2366963" y="5781675"/>
          <p14:tracePt t="175802" x="2371725" y="5781675"/>
          <p14:tracePt t="175819" x="2376488" y="5781675"/>
          <p14:tracePt t="175836" x="2381250" y="5781675"/>
          <p14:tracePt t="175852" x="2400300" y="5781675"/>
          <p14:tracePt t="175869" x="2419350" y="5781675"/>
          <p14:tracePt t="175886" x="2428875" y="5781675"/>
          <p14:tracePt t="175902" x="2433638" y="5781675"/>
          <p14:tracePt t="175919" x="2438400" y="5781675"/>
          <p14:tracePt t="176213" x="0" y="0"/>
        </p14:tracePtLst>
        <p14:tracePtLst>
          <p14:tracePt t="185103" x="2319338" y="2524125"/>
          <p14:tracePt t="185159" x="2314575" y="2524125"/>
          <p14:tracePt t="185164" x="2309813" y="2524125"/>
          <p14:tracePt t="185173" x="2305050" y="2524125"/>
          <p14:tracePt t="185189" x="2290763" y="2524125"/>
          <p14:tracePt t="185207" x="2281238" y="2524125"/>
          <p14:tracePt t="185210" x="2276475" y="2524125"/>
          <p14:tracePt t="185223" x="2257425" y="2524125"/>
          <p14:tracePt t="185240" x="2252663" y="2524125"/>
          <p14:tracePt t="185243" x="2247900" y="2524125"/>
          <p14:tracePt t="185256" x="2243138" y="2524125"/>
          <p14:tracePt t="185273" x="2228850" y="2524125"/>
          <p14:tracePt t="185276" x="2219325" y="2524125"/>
          <p14:tracePt t="185289" x="2214563" y="2524125"/>
          <p14:tracePt t="185306" x="2209800" y="2533650"/>
          <p14:tracePt t="185323" x="2205038" y="2533650"/>
          <p14:tracePt t="185377" x="2205038" y="2538413"/>
          <p14:tracePt t="185391" x="2205038" y="2543175"/>
          <p14:tracePt t="185397" x="2205038" y="2562225"/>
          <p14:tracePt t="185407" x="2205038" y="2581275"/>
          <p14:tracePt t="185423" x="2205038" y="2614613"/>
          <p14:tracePt t="185440" x="2224088" y="2647950"/>
          <p14:tracePt t="185456" x="2238375" y="2667000"/>
          <p14:tracePt t="185474" x="2243138" y="2671763"/>
          <p14:tracePt t="185490" x="2247900" y="2681288"/>
          <p14:tracePt t="185506" x="2257425" y="2690813"/>
          <p14:tracePt t="185523" x="2262188" y="2690813"/>
          <p14:tracePt t="185539" x="2290763" y="2695575"/>
          <p14:tracePt t="185556" x="2309813" y="2700338"/>
          <p14:tracePt t="185573" x="2328863" y="2705100"/>
          <p14:tracePt t="185589" x="2343150" y="2705100"/>
          <p14:tracePt t="185606" x="2362200" y="2705100"/>
          <p14:tracePt t="185623" x="2376488" y="2705100"/>
          <p14:tracePt t="185639" x="2386013" y="2705100"/>
          <p14:tracePt t="185680" x="2386013" y="2695575"/>
          <p14:tracePt t="185684" x="2390775" y="2671763"/>
          <p14:tracePt t="185694" x="2390775" y="2652713"/>
          <p14:tracePt t="185706" x="2390775" y="2638425"/>
          <p14:tracePt t="185723" x="2390775" y="2609850"/>
          <p14:tracePt t="185740" x="2376488" y="2581275"/>
          <p14:tracePt t="185756" x="2357438" y="2562225"/>
          <p14:tracePt t="185773" x="2338388" y="2552700"/>
          <p14:tracePt t="185791" x="2324100" y="2547938"/>
          <p14:tracePt t="185806" x="2309813" y="2547938"/>
          <p14:tracePt t="185824" x="2300288" y="2547938"/>
          <p14:tracePt t="185826" x="2286000" y="2547938"/>
          <p14:tracePt t="185840" x="2252663" y="2557463"/>
          <p14:tracePt t="185856" x="2228850" y="2566988"/>
          <p14:tracePt t="185873" x="2219325" y="2566988"/>
          <p14:tracePt t="185890" x="2219325" y="2571750"/>
          <p14:tracePt t="185913" x="2214563" y="2571750"/>
          <p14:tracePt t="186059" x="2214563" y="2576513"/>
          <p14:tracePt t="186098" x="0" y="0"/>
        </p14:tracePtLst>
        <p14:tracePtLst>
          <p14:tracePt t="196415" x="2019300" y="4648200"/>
          <p14:tracePt t="196420" x="2019300" y="4643438"/>
          <p14:tracePt t="196535" x="2005013" y="4643438"/>
          <p14:tracePt t="196541" x="2000250" y="4643438"/>
          <p14:tracePt t="196551" x="1990725" y="4643438"/>
          <p14:tracePt t="196561" x="1985963" y="4643438"/>
          <p14:tracePt t="196577" x="1962150" y="4643438"/>
          <p14:tracePt t="196594" x="1947863" y="4643438"/>
          <p14:tracePt t="196627" x="1943100" y="4643438"/>
          <p14:tracePt t="196637" x="1938338" y="4643438"/>
          <p14:tracePt t="196713" x="1933575" y="4643438"/>
          <p14:tracePt t="196723" x="1933575" y="4662488"/>
          <p14:tracePt t="196733" x="1924050" y="4676775"/>
          <p14:tracePt t="196744" x="1919288" y="4681538"/>
          <p14:tracePt t="196761" x="1914525" y="4700588"/>
          <p14:tracePt t="196763" x="1914525" y="4710113"/>
          <p14:tracePt t="196777" x="1919288" y="4752975"/>
          <p14:tracePt t="196794" x="1928813" y="4791075"/>
          <p14:tracePt t="196810" x="1938338" y="4805363"/>
          <p14:tracePt t="196828" x="1943100" y="4824413"/>
          <p14:tracePt t="196844" x="1947863" y="4829175"/>
          <p14:tracePt t="196861" x="1957388" y="4833938"/>
          <p14:tracePt t="196877" x="1985963" y="4848225"/>
          <p14:tracePt t="196894" x="2000250" y="4852988"/>
          <p14:tracePt t="196911" x="2019300" y="4857750"/>
          <p14:tracePt t="196913" x="2024063" y="4857750"/>
          <p14:tracePt t="196928" x="2033588" y="4857750"/>
          <p14:tracePt t="196946" x="2047875" y="4857750"/>
          <p14:tracePt t="196961" x="2062163" y="4857750"/>
          <p14:tracePt t="196979" x="2081213" y="4857750"/>
          <p14:tracePt t="196994" x="2124075" y="4829175"/>
          <p14:tracePt t="197011" x="2157413" y="4800600"/>
          <p14:tracePt t="197028" x="2200275" y="4757738"/>
          <p14:tracePt t="197044" x="2228850" y="4714875"/>
          <p14:tracePt t="197061" x="2243138" y="4686300"/>
          <p14:tracePt t="197078" x="2247900" y="4676775"/>
          <p14:tracePt t="197094" x="2247900" y="4672013"/>
          <p14:tracePt t="197161" x="2247900" y="4667250"/>
          <p14:tracePt t="197187" x="2243138" y="4667250"/>
          <p14:tracePt t="198820" x="2238375" y="4667250"/>
          <p14:tracePt t="198840" x="2238375" y="4676775"/>
          <p14:tracePt t="198851" x="2228850" y="4710113"/>
          <p14:tracePt t="198854" x="2228850" y="4738688"/>
          <p14:tracePt t="198865" x="2228850" y="4776788"/>
          <p14:tracePt t="198878" x="2228850" y="4814888"/>
          <p14:tracePt t="198895" x="2247900" y="4876800"/>
          <p14:tracePt t="198911" x="2257425" y="4905375"/>
          <p14:tracePt t="198928" x="2257425" y="4910138"/>
          <p14:tracePt t="198945" x="2262188" y="4919663"/>
          <p14:tracePt t="198962" x="2262188" y="4929188"/>
          <p14:tracePt t="199077" x="2266950" y="4929188"/>
          <p14:tracePt t="199099" x="2266950" y="4924425"/>
          <p14:tracePt t="199109" x="2266950" y="4919663"/>
          <p14:tracePt t="199119" x="2266950" y="4910138"/>
          <p14:tracePt t="199128" x="2266950" y="4895850"/>
          <p14:tracePt t="199145" x="2266950" y="4838700"/>
          <p14:tracePt t="199162" x="2247900" y="4738688"/>
          <p14:tracePt t="199178" x="2224088" y="4652963"/>
          <p14:tracePt t="199195" x="2185988" y="4557713"/>
          <p14:tracePt t="199211" x="2157413" y="4491038"/>
          <p14:tracePt t="199228" x="2143125" y="4471988"/>
          <p14:tracePt t="199232" x="2133600" y="4448175"/>
          <p14:tracePt t="199245" x="2109788" y="4419600"/>
          <p14:tracePt t="199262" x="2085975" y="4386263"/>
          <p14:tracePt t="199278" x="2081213" y="4381500"/>
          <p14:tracePt t="199295" x="2071688" y="4381500"/>
          <p14:tracePt t="199312" x="2052638" y="4371975"/>
          <p14:tracePt t="199329" x="2009775" y="4362450"/>
          <p14:tracePt t="199333" x="1990725" y="4362450"/>
          <p14:tracePt t="199345" x="1943100" y="4348163"/>
          <p14:tracePt t="199362" x="1900238" y="4338638"/>
          <p14:tracePt t="199378" x="1866900" y="4338638"/>
          <p14:tracePt t="199395" x="1828800" y="4338638"/>
          <p14:tracePt t="199398" x="1814513" y="4338638"/>
          <p14:tracePt t="199412" x="1781175" y="4338638"/>
          <p14:tracePt t="199429" x="1771650" y="4338638"/>
          <p14:tracePt t="199445" x="1733550" y="4348163"/>
          <p14:tracePt t="199462" x="1709738" y="4367213"/>
          <p14:tracePt t="199465" x="1695450" y="4381500"/>
          <p14:tracePt t="199479" x="1666875" y="4414838"/>
          <p14:tracePt t="199495" x="1652588" y="4438650"/>
          <p14:tracePt t="199498" x="1638300" y="4486275"/>
          <p14:tracePt t="199512" x="1614488" y="4500563"/>
          <p14:tracePt t="199528" x="1600200" y="4562475"/>
          <p14:tracePt t="199545" x="1595438" y="4595813"/>
          <p14:tracePt t="199562" x="1595438" y="4629150"/>
          <p14:tracePt t="199578" x="1595438" y="4652963"/>
          <p14:tracePt t="199595" x="1614488" y="4691063"/>
          <p14:tracePt t="199612" x="1619250" y="4714875"/>
          <p14:tracePt t="199628" x="1657350" y="4757738"/>
          <p14:tracePt t="199645" x="1695450" y="4800600"/>
          <p14:tracePt t="199662" x="1728788" y="4843463"/>
          <p14:tracePt t="199679" x="1776413" y="4891088"/>
          <p14:tracePt t="199695" x="1804988" y="4900613"/>
          <p14:tracePt t="199712" x="1852613" y="4910138"/>
          <p14:tracePt t="199729" x="1966913" y="4910138"/>
          <p14:tracePt t="199732" x="2005013" y="4910138"/>
          <p14:tracePt t="199745" x="2057400" y="4905375"/>
          <p14:tracePt t="199762" x="2171700" y="4872038"/>
          <p14:tracePt t="199778" x="2228850" y="4852988"/>
          <p14:tracePt t="199795" x="2271713" y="4833938"/>
          <p14:tracePt t="199798" x="2290763" y="4824413"/>
          <p14:tracePt t="199812" x="2309813" y="4805363"/>
          <p14:tracePt t="199829" x="2314575" y="4805363"/>
          <p14:tracePt t="199845" x="2314575" y="4800600"/>
          <p14:tracePt t="200130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–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성능 평가</a:t>
            </a:r>
            <a:endParaRPr lang="en-US" altLang="ko-KR" sz="3000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matrix, Precision &amp; Recall score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Precision/Recall Trade-off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34" y="1743754"/>
            <a:ext cx="7010770" cy="8812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12775" y="2723965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» [[53892 687] </a:t>
            </a:r>
          </a:p>
          <a:p>
            <a:r>
              <a:rPr lang="en-US" altLang="ko-KR" sz="1800" dirty="0">
                <a:latin typeface="Calibri" panose="020F0502020204030204" pitchFamily="34" charset="0"/>
              </a:rPr>
              <a:t>   [ 1891 3530]] </a:t>
            </a:r>
          </a:p>
          <a:p>
            <a:r>
              <a:rPr lang="en-US" altLang="ko-KR" sz="1800" dirty="0">
                <a:latin typeface="Calibri" panose="020F0502020204030204" pitchFamily="34" charset="0"/>
              </a:rPr>
              <a:t>» 0.8370879772350012 </a:t>
            </a:r>
          </a:p>
          <a:p>
            <a:r>
              <a:rPr lang="en-US" altLang="ko-KR" sz="1800" dirty="0">
                <a:latin typeface="Calibri" panose="020F0502020204030204" pitchFamily="34" charset="0"/>
              </a:rPr>
              <a:t>» 0.6511713705958311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419" y="4450279"/>
            <a:ext cx="5520232" cy="16419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71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79"/>
    </mc:Choice>
    <mc:Fallback xmlns="">
      <p:transition spd="slow" advTm="164079"/>
    </mc:Fallback>
  </mc:AlternateContent>
  <p:extLst>
    <p:ext uri="{3A86A75C-4F4B-4683-9AE1-C65F6400EC91}">
      <p14:laserTraceLst xmlns:p14="http://schemas.microsoft.com/office/powerpoint/2010/main">
        <p14:tracePtLst>
          <p14:tracePt t="9139" x="4562475" y="766763"/>
          <p14:tracePt t="9153" x="4572000" y="766763"/>
          <p14:tracePt t="9164" x="4572000" y="762000"/>
          <p14:tracePt t="9219" x="4567238" y="757238"/>
          <p14:tracePt t="9229" x="4552950" y="752475"/>
          <p14:tracePt t="9235" x="4529138" y="738188"/>
          <p14:tracePt t="9246" x="4491038" y="719138"/>
          <p14:tracePt t="9262" x="4405313" y="695325"/>
          <p14:tracePt t="9279" x="4238625" y="676275"/>
          <p14:tracePt t="9296" x="4086225" y="676275"/>
          <p14:tracePt t="9299" x="4005263" y="676275"/>
          <p14:tracePt t="9312" x="3957638" y="676275"/>
          <p14:tracePt t="9329" x="3824288" y="681038"/>
          <p14:tracePt t="9346" x="3776663" y="685800"/>
          <p14:tracePt t="9363" x="3752850" y="700088"/>
          <p14:tracePt t="9379" x="3729038" y="738188"/>
          <p14:tracePt t="9396" x="3752850" y="885825"/>
          <p14:tracePt t="9412" x="3771900" y="938213"/>
          <p14:tracePt t="9429" x="3810000" y="1004888"/>
          <p14:tracePt t="9432" x="3810000" y="1023938"/>
          <p14:tracePt t="9446" x="3838575" y="1038225"/>
          <p14:tracePt t="9462" x="3871913" y="1057275"/>
          <p14:tracePt t="9479" x="3957638" y="1057275"/>
          <p14:tracePt t="9496" x="4071938" y="1014413"/>
          <p14:tracePt t="9512" x="4219575" y="923925"/>
          <p14:tracePt t="9529" x="4443413" y="804863"/>
          <p14:tracePt t="9546" x="4557713" y="738188"/>
          <p14:tracePt t="9562" x="4600575" y="709613"/>
          <p14:tracePt t="9565" x="4614863" y="700088"/>
          <p14:tracePt t="9579" x="4614863" y="690563"/>
          <p14:tracePt t="9596" x="4619625" y="685800"/>
          <p14:tracePt t="9599" x="4619625" y="676275"/>
          <p14:tracePt t="9653" x="4614863" y="676275"/>
          <p14:tracePt t="9663" x="4610100" y="681038"/>
          <p14:tracePt t="9679" x="4610100" y="685800"/>
          <p14:tracePt t="9683" x="4610100" y="695325"/>
          <p14:tracePt t="9696" x="4610100" y="723900"/>
          <p14:tracePt t="9712" x="4610100" y="766763"/>
          <p14:tracePt t="9729" x="4614863" y="776288"/>
          <p14:tracePt t="9746" x="4629150" y="776288"/>
          <p14:tracePt t="9762" x="4633913" y="781050"/>
          <p14:tracePt t="9766" x="4638675" y="785813"/>
          <p14:tracePt t="9779" x="4648200" y="785813"/>
          <p14:tracePt t="9796" x="4681538" y="809625"/>
          <p14:tracePt t="9812" x="4724400" y="857250"/>
          <p14:tracePt t="9829" x="4819650" y="952500"/>
          <p14:tracePt t="9846" x="4891088" y="1028700"/>
          <p14:tracePt t="9863" x="4938713" y="1076325"/>
          <p14:tracePt t="9867" x="4953000" y="1104900"/>
          <p14:tracePt t="9879" x="4962525" y="1128713"/>
          <p14:tracePt t="9896" x="5000625" y="1181100"/>
          <p14:tracePt t="9913" x="5048250" y="1257300"/>
          <p14:tracePt t="9930" x="5133975" y="1338263"/>
          <p14:tracePt t="9946" x="5143500" y="1347788"/>
          <p14:tracePt t="9963" x="5157788" y="1352550"/>
          <p14:tracePt t="9980" x="5172075" y="1357313"/>
          <p14:tracePt t="9996" x="5210175" y="1371600"/>
          <p14:tracePt t="10013" x="5248275" y="1381125"/>
          <p14:tracePt t="10030" x="5272088" y="1385888"/>
          <p14:tracePt t="10046" x="5276850" y="1385888"/>
          <p14:tracePt t="10187" x="5272088" y="1385888"/>
          <p14:tracePt t="10203" x="5267325" y="1385888"/>
          <p14:tracePt t="10213" x="5267325" y="1390650"/>
          <p14:tracePt t="10227" x="5262563" y="1390650"/>
          <p14:tracePt t="10362" x="0" y="0"/>
        </p14:tracePtLst>
        <p14:tracePtLst>
          <p14:tracePt t="15225" x="5105400" y="466725"/>
          <p14:tracePt t="15300" x="5105400" y="461963"/>
          <p14:tracePt t="15310" x="5095875" y="457200"/>
          <p14:tracePt t="15316" x="5081588" y="447675"/>
          <p14:tracePt t="15331" x="5029200" y="409575"/>
          <p14:tracePt t="15348" x="4972050" y="371475"/>
          <p14:tracePt t="15364" x="4914900" y="323850"/>
          <p14:tracePt t="15366" x="4895850" y="304800"/>
          <p14:tracePt t="15381" x="4829175" y="252413"/>
          <p14:tracePt t="15398" x="4767263" y="214313"/>
          <p14:tracePt t="15415" x="4714875" y="195263"/>
          <p14:tracePt t="15432" x="4657725" y="185738"/>
          <p14:tracePt t="15448" x="4610100" y="185738"/>
          <p14:tracePt t="15465" x="4576763" y="185738"/>
          <p14:tracePt t="15481" x="4552950" y="185738"/>
          <p14:tracePt t="15498" x="4481513" y="204788"/>
          <p14:tracePt t="15515" x="4414838" y="247650"/>
          <p14:tracePt t="15531" x="4348163" y="304800"/>
          <p14:tracePt t="15548" x="4262438" y="385763"/>
          <p14:tracePt t="15565" x="4219575" y="442913"/>
          <p14:tracePt t="15581" x="4171950" y="542925"/>
          <p14:tracePt t="15598" x="4162425" y="609600"/>
          <p14:tracePt t="15600" x="4162425" y="647700"/>
          <p14:tracePt t="15615" x="4162425" y="676275"/>
          <p14:tracePt t="15631" x="4205288" y="762000"/>
          <p14:tracePt t="15648" x="4295775" y="847725"/>
          <p14:tracePt t="15665" x="4371975" y="904875"/>
          <p14:tracePt t="15681" x="4481513" y="962025"/>
          <p14:tracePt t="15698" x="4614863" y="1009650"/>
          <p14:tracePt t="15700" x="4667250" y="1019175"/>
          <p14:tracePt t="15715" x="4762500" y="1023938"/>
          <p14:tracePt t="15731" x="4876800" y="1023938"/>
          <p14:tracePt t="15748" x="4967288" y="1023938"/>
          <p14:tracePt t="15765" x="5072063" y="1014413"/>
          <p14:tracePt t="15782" x="5243513" y="981075"/>
          <p14:tracePt t="15798" x="5334000" y="976313"/>
          <p14:tracePt t="15815" x="5391150" y="976313"/>
          <p14:tracePt t="15832" x="5486400" y="966788"/>
          <p14:tracePt t="15836" x="5514975" y="966788"/>
          <p14:tracePt t="15848" x="5562600" y="966788"/>
          <p14:tracePt t="15865" x="5653088" y="957263"/>
          <p14:tracePt t="15867" x="5705475" y="957263"/>
          <p14:tracePt t="15881" x="5748338" y="957263"/>
          <p14:tracePt t="15898" x="5829300" y="942975"/>
          <p14:tracePt t="15915" x="5891213" y="928688"/>
          <p14:tracePt t="15932" x="5995988" y="842963"/>
          <p14:tracePt t="15948" x="6043613" y="790575"/>
          <p14:tracePt t="15965" x="6048375" y="762000"/>
          <p14:tracePt t="15969" x="6062663" y="738188"/>
          <p14:tracePt t="15982" x="6086475" y="619125"/>
          <p14:tracePt t="15998" x="6096000" y="552450"/>
          <p14:tracePt t="16002" x="6096000" y="509588"/>
          <p14:tracePt t="16015" x="6086475" y="481013"/>
          <p14:tracePt t="16032" x="6062663" y="428625"/>
          <p14:tracePt t="16049" x="6043613" y="404813"/>
          <p14:tracePt t="16065" x="6034088" y="400050"/>
          <p14:tracePt t="16095" x="6029325" y="400050"/>
          <p14:tracePt t="16109" x="6024563" y="400050"/>
          <p14:tracePt t="16120" x="6019800" y="400050"/>
          <p14:tracePt t="16135" x="6010275" y="400050"/>
          <p14:tracePt t="16158" x="6005513" y="400050"/>
          <p14:tracePt t="16204" x="6005513" y="404813"/>
          <p14:tracePt t="16215" x="6005513" y="414338"/>
          <p14:tracePt t="16222" x="6005513" y="428625"/>
          <p14:tracePt t="16232" x="6005513" y="447675"/>
          <p14:tracePt t="16248" x="6000750" y="519113"/>
          <p14:tracePt t="16265" x="6000750" y="671513"/>
          <p14:tracePt t="16282" x="6005513" y="823913"/>
          <p14:tracePt t="16298" x="6034088" y="981075"/>
          <p14:tracePt t="16315" x="6105525" y="1143000"/>
          <p14:tracePt t="16332" x="6167438" y="1243013"/>
          <p14:tracePt t="16348" x="6191250" y="1262063"/>
          <p14:tracePt t="16365" x="6210300" y="1281113"/>
          <p14:tracePt t="16382" x="6215063" y="1281113"/>
          <p14:tracePt t="16415" x="6234113" y="1257300"/>
          <p14:tracePt t="16432" x="6286500" y="1176338"/>
          <p14:tracePt t="16449" x="6315075" y="1114425"/>
          <p14:tracePt t="16466" x="6334125" y="1028700"/>
          <p14:tracePt t="16482" x="6334125" y="976313"/>
          <p14:tracePt t="16499" x="6334125" y="933450"/>
          <p14:tracePt t="16515" x="6324600" y="900113"/>
          <p14:tracePt t="16532" x="6305550" y="871538"/>
          <p14:tracePt t="16550" x="6281738" y="852488"/>
          <p14:tracePt t="16552" x="6267450" y="838200"/>
          <p14:tracePt t="16565" x="6248400" y="823913"/>
          <p14:tracePt t="16583" x="6191250" y="804863"/>
          <p14:tracePt t="16598" x="6176963" y="800100"/>
          <p14:tracePt t="16616" x="6153150" y="800100"/>
          <p14:tracePt t="16618" x="6143625" y="800100"/>
          <p14:tracePt t="16632" x="6119813" y="800100"/>
          <p14:tracePt t="16649" x="6086475" y="790575"/>
          <p14:tracePt t="16665" x="6067425" y="790575"/>
          <p14:tracePt t="16682" x="6062663" y="790575"/>
          <p14:tracePt t="17205" x="6062663" y="795338"/>
          <p14:tracePt t="17215" x="6062663" y="819150"/>
          <p14:tracePt t="17225" x="6053138" y="847725"/>
          <p14:tracePt t="17232" x="6048375" y="890588"/>
          <p14:tracePt t="17249" x="6038850" y="981075"/>
          <p14:tracePt t="17266" x="6029325" y="1123950"/>
          <p14:tracePt t="17282" x="6019800" y="1219200"/>
          <p14:tracePt t="17286" x="6010275" y="1257300"/>
          <p14:tracePt t="17299" x="6010275" y="1309688"/>
          <p14:tracePt t="17316" x="6005513" y="1390650"/>
          <p14:tracePt t="17332" x="6005513" y="1457325"/>
          <p14:tracePt t="17349" x="6005513" y="1514475"/>
          <p14:tracePt t="17351" x="6005513" y="1543050"/>
          <p14:tracePt t="17366" x="6005513" y="1595438"/>
          <p14:tracePt t="17382" x="6005513" y="1604963"/>
          <p14:tracePt t="17399" x="6005513" y="1624013"/>
          <p14:tracePt t="17596" x="0" y="0"/>
        </p14:tracePtLst>
        <p14:tracePtLst>
          <p14:tracePt t="27686" x="5033963" y="1871663"/>
          <p14:tracePt t="27810" x="5029200" y="1871663"/>
          <p14:tracePt t="27818" x="5005388" y="1871663"/>
          <p14:tracePt t="27836" x="4900613" y="1871663"/>
          <p14:tracePt t="27853" x="4686300" y="1871663"/>
          <p14:tracePt t="27870" x="4471988" y="1871663"/>
          <p14:tracePt t="27886" x="4181475" y="1871663"/>
          <p14:tracePt t="27903" x="3495675" y="1847850"/>
          <p14:tracePt t="27904" x="3233738" y="1833563"/>
          <p14:tracePt t="27920" x="2967038" y="1814513"/>
          <p14:tracePt t="27936" x="2519363" y="1804988"/>
          <p14:tracePt t="27953" x="1943100" y="1785938"/>
          <p14:tracePt t="27970" x="1409700" y="1762125"/>
          <p14:tracePt t="27987" x="1123950" y="1762125"/>
          <p14:tracePt t="28003" x="823913" y="1747838"/>
          <p14:tracePt t="28020" x="695325" y="1747838"/>
          <p14:tracePt t="28037" x="647700" y="1747838"/>
          <p14:tracePt t="28053" x="623888" y="1747838"/>
          <p14:tracePt t="28070" x="614363" y="1747838"/>
          <p14:tracePt t="28217" x="614363" y="1776413"/>
          <p14:tracePt t="28229" x="614363" y="1804988"/>
          <p14:tracePt t="28237" x="614363" y="1833563"/>
          <p14:tracePt t="28253" x="609600" y="1909763"/>
          <p14:tracePt t="28270" x="609600" y="2062163"/>
          <p14:tracePt t="28272" x="609600" y="2138363"/>
          <p14:tracePt t="28287" x="609600" y="2281238"/>
          <p14:tracePt t="28303" x="609600" y="2333625"/>
          <p14:tracePt t="28320" x="609600" y="2405063"/>
          <p14:tracePt t="28337" x="609600" y="2414588"/>
          <p14:tracePt t="28353" x="609600" y="2419350"/>
          <p14:tracePt t="28849" x="614363" y="2419350"/>
          <p14:tracePt t="28861" x="633413" y="2419350"/>
          <p14:tracePt t="28870" x="652463" y="2428875"/>
          <p14:tracePt t="28887" x="747713" y="2443163"/>
          <p14:tracePt t="28904" x="981075" y="2471738"/>
          <p14:tracePt t="28921" x="1066800" y="2471738"/>
          <p14:tracePt t="28937" x="1314450" y="2495550"/>
          <p14:tracePt t="28954" x="1638300" y="2514600"/>
          <p14:tracePt t="28970" x="1743075" y="2524125"/>
          <p14:tracePt t="28987" x="1895475" y="2533650"/>
          <p14:tracePt t="29004" x="2162175" y="2543175"/>
          <p14:tracePt t="29020" x="2305050" y="2552700"/>
          <p14:tracePt t="29037" x="2438400" y="2562225"/>
          <p14:tracePt t="29054" x="2638425" y="2576513"/>
          <p14:tracePt t="29070" x="2867025" y="2586038"/>
          <p14:tracePt t="29087" x="3167063" y="2586038"/>
          <p14:tracePt t="29104" x="3871913" y="2600325"/>
          <p14:tracePt t="29120" x="4338638" y="2600325"/>
          <p14:tracePt t="29137" x="4786313" y="2614613"/>
          <p14:tracePt t="29154" x="5124450" y="2614613"/>
          <p14:tracePt t="29171" x="5486400" y="2614613"/>
          <p14:tracePt t="29187" x="5715000" y="2633663"/>
          <p14:tracePt t="29204" x="6191250" y="2667000"/>
          <p14:tracePt t="29220" x="6305550" y="2676525"/>
          <p14:tracePt t="29237" x="6534150" y="2690813"/>
          <p14:tracePt t="29255" x="6777038" y="2709863"/>
          <p14:tracePt t="29270" x="6896100" y="2714625"/>
          <p14:tracePt t="29287" x="6934200" y="2714625"/>
          <p14:tracePt t="29304" x="6958013" y="2714625"/>
          <p14:tracePt t="29320" x="6962775" y="2714625"/>
          <p14:tracePt t="29865" x="6953250" y="2714625"/>
          <p14:tracePt t="29872" x="6943725" y="2714625"/>
          <p14:tracePt t="29887" x="6929438" y="2714625"/>
          <p14:tracePt t="29904" x="6905625" y="2714625"/>
          <p14:tracePt t="29921" x="6843713" y="2714625"/>
          <p14:tracePt t="29937" x="6767513" y="2714625"/>
          <p14:tracePt t="29954" x="6586538" y="2705100"/>
          <p14:tracePt t="29971" x="6510338" y="2695575"/>
          <p14:tracePt t="29987" x="6162675" y="2643188"/>
          <p14:tracePt t="30004" x="5895975" y="2609850"/>
          <p14:tracePt t="30021" x="5414963" y="2552700"/>
          <p14:tracePt t="30037" x="5095875" y="2509838"/>
          <p14:tracePt t="30054" x="4805363" y="2495550"/>
          <p14:tracePt t="30056" x="4681538" y="2476500"/>
          <p14:tracePt t="30071" x="4538663" y="2452688"/>
          <p14:tracePt t="30087" x="4295775" y="2419350"/>
          <p14:tracePt t="30104" x="4114800" y="2390775"/>
          <p14:tracePt t="30121" x="3933825" y="2371725"/>
          <p14:tracePt t="30122" x="3881438" y="2362200"/>
          <p14:tracePt t="30137" x="3838575" y="2352675"/>
          <p14:tracePt t="30154" x="3790950" y="2347913"/>
          <p14:tracePt t="30156" x="3776663" y="2347913"/>
          <p14:tracePt t="30171" x="3757613" y="2347913"/>
          <p14:tracePt t="30188" x="3733800" y="2338388"/>
          <p14:tracePt t="30204" x="3719513" y="2333625"/>
          <p14:tracePt t="30221" x="3705225" y="2333625"/>
          <p14:tracePt t="30237" x="3695700" y="2328863"/>
          <p14:tracePt t="30271" x="3690938" y="2324100"/>
          <p14:tracePt t="30287" x="3681413" y="2324100"/>
          <p14:tracePt t="30304" x="3662363" y="2319338"/>
          <p14:tracePt t="30321" x="3633788" y="2305050"/>
          <p14:tracePt t="30323" x="3624263" y="2305050"/>
          <p14:tracePt t="30338" x="3600450" y="2295525"/>
          <p14:tracePt t="30354" x="3552825" y="2281238"/>
          <p14:tracePt t="30371" x="3490913" y="2266950"/>
          <p14:tracePt t="30388" x="3476625" y="2262188"/>
          <p14:tracePt t="30390" x="3471863" y="2257425"/>
          <p14:tracePt t="30404" x="3457575" y="2247900"/>
          <p14:tracePt t="30422" x="3448050" y="2233613"/>
          <p14:tracePt t="30437" x="3429000" y="2214563"/>
          <p14:tracePt t="30454" x="3414713" y="2200275"/>
          <p14:tracePt t="30471" x="3386138" y="2166938"/>
          <p14:tracePt t="30487" x="3357563" y="2114550"/>
          <p14:tracePt t="30504" x="3352800" y="2095500"/>
          <p14:tracePt t="30521" x="3352800" y="2071688"/>
          <p14:tracePt t="30523" x="3343275" y="2066925"/>
          <p14:tracePt t="30537" x="3343275" y="2057400"/>
          <p14:tracePt t="30645" x="3343275" y="2047875"/>
          <p14:tracePt t="30851" x="3338513" y="2047875"/>
          <p14:tracePt t="30863" x="3314700" y="2047875"/>
          <p14:tracePt t="30871" x="3286125" y="2047875"/>
          <p14:tracePt t="30888" x="3228975" y="2043113"/>
          <p14:tracePt t="30905" x="3133725" y="2033588"/>
          <p14:tracePt t="30921" x="3076575" y="2028825"/>
          <p14:tracePt t="30938" x="3043238" y="2028825"/>
          <p14:tracePt t="30954" x="3033713" y="2028825"/>
          <p14:tracePt t="30987" x="3028950" y="2028825"/>
          <p14:tracePt t="31008" x="3024188" y="2028825"/>
          <p14:tracePt t="31022" x="3019425" y="2028825"/>
          <p14:tracePt t="31038" x="3014663" y="2028825"/>
          <p14:tracePt t="31058" x="3009900" y="2028825"/>
          <p14:tracePt t="31199" x="3009900" y="2033588"/>
          <p14:tracePt t="31209" x="3009900" y="2043113"/>
          <p14:tracePt t="31221" x="3009900" y="2062163"/>
          <p14:tracePt t="31238" x="3009900" y="2128838"/>
          <p14:tracePt t="31240" x="3009900" y="2205038"/>
          <p14:tracePt t="31255" x="3009900" y="2247900"/>
          <p14:tracePt t="31271" x="3009900" y="2305050"/>
          <p14:tracePt t="31273" x="3000375" y="2314575"/>
          <p14:tracePt t="31288" x="3000375" y="2324100"/>
          <p14:tracePt t="31305" x="3000375" y="2328863"/>
          <p14:tracePt t="31441" x="3000375" y="2333625"/>
          <p14:tracePt t="31452" x="3000375" y="2343150"/>
          <p14:tracePt t="31463" x="3000375" y="2347913"/>
          <p14:tracePt t="31471" x="3000375" y="2357438"/>
          <p14:tracePt t="31488" x="3000375" y="2362200"/>
          <p14:tracePt t="31847" x="3000375" y="2366963"/>
          <p14:tracePt t="31853" x="2995613" y="2390775"/>
          <p14:tracePt t="31871" x="2971800" y="2443163"/>
          <p14:tracePt t="31888" x="2971800" y="2466975"/>
          <p14:tracePt t="31905" x="2967038" y="2495550"/>
          <p14:tracePt t="31922" x="2967038" y="2500313"/>
          <p14:tracePt t="32231" x="2967038" y="2486025"/>
          <p14:tracePt t="32241" x="2967038" y="2481263"/>
          <p14:tracePt t="32255" x="2971800" y="2466975"/>
          <p14:tracePt t="32272" x="3000375" y="2395538"/>
          <p14:tracePt t="32288" x="3033713" y="2333625"/>
          <p14:tracePt t="32305" x="3057525" y="2271713"/>
          <p14:tracePt t="32322" x="3062288" y="2257425"/>
          <p14:tracePt t="32338" x="3062288" y="2252663"/>
          <p14:tracePt t="32355" x="3067050" y="2238375"/>
          <p14:tracePt t="32372" x="3071813" y="2219325"/>
          <p14:tracePt t="32390" x="3081338" y="2200275"/>
          <p14:tracePt t="32405" x="3081338" y="2195513"/>
          <p14:tracePt t="32422" x="3090863" y="2195513"/>
          <p14:tracePt t="32465" x="3090863" y="2185988"/>
          <p14:tracePt t="32472" x="3095625" y="2171700"/>
          <p14:tracePt t="32488" x="3100388" y="2147888"/>
          <p14:tracePt t="32505" x="3105150" y="2133600"/>
          <p14:tracePt t="32590" x="3105150" y="2128838"/>
          <p14:tracePt t="32622" x="3114675" y="2128838"/>
          <p14:tracePt t="32701" x="3114675" y="2143125"/>
          <p14:tracePt t="32713" x="3114675" y="2162175"/>
          <p14:tracePt t="32722" x="3114675" y="2200275"/>
          <p14:tracePt t="32739" x="3114675" y="2257425"/>
          <p14:tracePt t="32755" x="3109913" y="2324100"/>
          <p14:tracePt t="32772" x="3105150" y="2366963"/>
          <p14:tracePt t="32788" x="3095625" y="2400300"/>
          <p14:tracePt t="32791" x="3090863" y="2409825"/>
          <p14:tracePt t="32805" x="3081338" y="2443163"/>
          <p14:tracePt t="32822" x="3076575" y="2447925"/>
          <p14:tracePt t="32838" x="3076575" y="2457450"/>
          <p14:tracePt t="32893" x="3076575" y="2462213"/>
          <p14:tracePt t="32903" x="3076575" y="2471738"/>
          <p14:tracePt t="32910" x="3071813" y="2486025"/>
          <p14:tracePt t="32923" x="3071813" y="2505075"/>
          <p14:tracePt t="32939" x="3071813" y="2514600"/>
          <p14:tracePt t="32955" x="3071813" y="2524125"/>
          <p14:tracePt t="34208" x="0" y="0"/>
        </p14:tracePtLst>
        <p14:tracePtLst>
          <p14:tracePt t="36586" x="4319588" y="2076450"/>
          <p14:tracePt t="36729" x="4314825" y="2076450"/>
          <p14:tracePt t="36758" x="4310063" y="2076450"/>
          <p14:tracePt t="37439" x="4310063" y="2081213"/>
          <p14:tracePt t="37449" x="4300538" y="2090738"/>
          <p14:tracePt t="37459" x="4295775" y="2095500"/>
          <p14:tracePt t="37474" x="4286250" y="2128838"/>
          <p14:tracePt t="37490" x="4271963" y="2162175"/>
          <p14:tracePt t="37507" x="4257675" y="2171700"/>
          <p14:tracePt t="37524" x="4252913" y="2185988"/>
          <p14:tracePt t="37540" x="4248150" y="2195513"/>
          <p14:tracePt t="37544" x="4248150" y="2205038"/>
          <p14:tracePt t="37557" x="4243388" y="2209800"/>
          <p14:tracePt t="37574" x="4243388" y="2224088"/>
          <p14:tracePt t="37590" x="4233863" y="2233613"/>
          <p14:tracePt t="37607" x="4219575" y="2257425"/>
          <p14:tracePt t="37624" x="4205288" y="2300288"/>
          <p14:tracePt t="37640" x="4191000" y="2333625"/>
          <p14:tracePt t="37657" x="4186238" y="2343150"/>
          <p14:tracePt t="37957" x="4186238" y="2352675"/>
          <p14:tracePt t="37968" x="4181475" y="2362200"/>
          <p14:tracePt t="37977" x="4176713" y="2366963"/>
          <p14:tracePt t="37991" x="4157663" y="2409825"/>
          <p14:tracePt t="38007" x="4114800" y="2481263"/>
          <p14:tracePt t="38024" x="4100513" y="2524125"/>
          <p14:tracePt t="38040" x="4081463" y="2543175"/>
          <p14:tracePt t="38376" x="4090988" y="2543175"/>
          <p14:tracePt t="38383" x="4090988" y="2533650"/>
          <p14:tracePt t="38395" x="4095750" y="2528888"/>
          <p14:tracePt t="38407" x="4114800" y="2490788"/>
          <p14:tracePt t="38424" x="4129088" y="2462213"/>
          <p14:tracePt t="38441" x="4129088" y="2452688"/>
          <p14:tracePt t="38457" x="4133850" y="2433638"/>
          <p14:tracePt t="38474" x="4148138" y="2395538"/>
          <p14:tracePt t="38491" x="4152900" y="2371725"/>
          <p14:tracePt t="38507" x="4152900" y="2352675"/>
          <p14:tracePt t="38524" x="4157663" y="2352675"/>
          <p14:tracePt t="38541" x="4157663" y="2347913"/>
          <p14:tracePt t="38580" x="4157663" y="2343150"/>
          <p14:tracePt t="38839" x="4157663" y="2338388"/>
          <p14:tracePt t="38849" x="4157663" y="2309813"/>
          <p14:tracePt t="38858" x="4157663" y="2286000"/>
          <p14:tracePt t="38874" x="4157663" y="2243138"/>
          <p14:tracePt t="38891" x="4167188" y="2209800"/>
          <p14:tracePt t="38908" x="4167188" y="2185988"/>
          <p14:tracePt t="38924" x="4171950" y="2176463"/>
          <p14:tracePt t="38941" x="4171950" y="2157413"/>
          <p14:tracePt t="38958" x="4171950" y="2152650"/>
          <p14:tracePt t="38975" x="4171950" y="2147888"/>
          <p14:tracePt t="39475" x="4162425" y="2157413"/>
          <p14:tracePt t="39487" x="4162425" y="2171700"/>
          <p14:tracePt t="39494" x="4148138" y="2190750"/>
          <p14:tracePt t="39508" x="4133850" y="2224088"/>
          <p14:tracePt t="39525" x="4129088" y="2257425"/>
          <p14:tracePt t="39527" x="4119563" y="2271713"/>
          <p14:tracePt t="39541" x="4119563" y="2281238"/>
          <p14:tracePt t="39558" x="4114800" y="2286000"/>
          <p14:tracePt t="39574" x="4114800" y="2295525"/>
          <p14:tracePt t="39591" x="4110038" y="2295525"/>
          <p14:tracePt t="40761" x="4110038" y="2300288"/>
          <p14:tracePt t="40772" x="4105275" y="2314575"/>
          <p14:tracePt t="40781" x="4100513" y="2328863"/>
          <p14:tracePt t="40792" x="4090988" y="2338388"/>
          <p14:tracePt t="40808" x="4086225" y="2352675"/>
          <p14:tracePt t="40811" x="4086225" y="2357438"/>
          <p14:tracePt t="40825" x="4086225" y="2362200"/>
          <p14:tracePt t="40842" x="4081463" y="2371725"/>
          <p14:tracePt t="40859" x="4076700" y="2381250"/>
          <p14:tracePt t="40875" x="4067175" y="2405063"/>
          <p14:tracePt t="40878" x="4062413" y="2419350"/>
          <p14:tracePt t="40892" x="4033838" y="2457450"/>
          <p14:tracePt t="40908" x="4019550" y="2466975"/>
          <p14:tracePt t="40911" x="4019550" y="2476500"/>
          <p14:tracePt t="40925" x="4019550" y="2486025"/>
          <p14:tracePt t="40942" x="4014788" y="2486025"/>
          <p14:tracePt t="41804" x="0" y="0"/>
        </p14:tracePtLst>
        <p14:tracePtLst>
          <p14:tracePt t="43614" x="1676400" y="2205038"/>
          <p14:tracePt t="43755" x="1681163" y="2205038"/>
          <p14:tracePt t="43765" x="1690688" y="2205038"/>
          <p14:tracePt t="43776" x="1704975" y="2205038"/>
          <p14:tracePt t="43793" x="1762125" y="2209800"/>
          <p14:tracePt t="43809" x="1852613" y="2224088"/>
          <p14:tracePt t="43826" x="1890713" y="2224088"/>
          <p14:tracePt t="43843" x="1947863" y="2224088"/>
          <p14:tracePt t="43860" x="2014538" y="2224088"/>
          <p14:tracePt t="43876" x="2062163" y="2224088"/>
          <p14:tracePt t="43878" x="2090738" y="2224088"/>
          <p14:tracePt t="43893" x="2152650" y="2224088"/>
          <p14:tracePt t="43910" x="2200275" y="2233613"/>
          <p14:tracePt t="43926" x="2214563" y="2233613"/>
          <p14:tracePt t="43943" x="2238375" y="2233613"/>
          <p14:tracePt t="43945" x="2247900" y="2233613"/>
          <p14:tracePt t="43960" x="2281238" y="2233613"/>
          <p14:tracePt t="43976" x="2324100" y="2233613"/>
          <p14:tracePt t="43993" x="2362200" y="2233613"/>
          <p14:tracePt t="44010" x="2386013" y="2233613"/>
          <p14:tracePt t="44027" x="2400300" y="2233613"/>
          <p14:tracePt t="44043" x="2409825" y="2233613"/>
          <p14:tracePt t="44047" x="2414588" y="2233613"/>
          <p14:tracePt t="44060" x="2424113" y="2233613"/>
          <p14:tracePt t="44077" x="2490788" y="2233613"/>
          <p14:tracePt t="44093" x="2524125" y="2228850"/>
          <p14:tracePt t="44110" x="2538413" y="2228850"/>
          <p14:tracePt t="44170" x="2543175" y="2228850"/>
          <p14:tracePt t="44179" x="2552700" y="2224088"/>
          <p14:tracePt t="44193" x="2595563" y="2224088"/>
          <p14:tracePt t="44210" x="2619375" y="2219325"/>
          <p14:tracePt t="44227" x="2628900" y="2219325"/>
          <p14:tracePt t="44282" x="2628900" y="2214563"/>
          <p14:tracePt t="44289" x="2633663" y="2214563"/>
          <p14:tracePt t="44299" x="2643188" y="2214563"/>
          <p14:tracePt t="44736" x="0" y="0"/>
        </p14:tracePtLst>
        <p14:tracePtLst>
          <p14:tracePt t="45280" x="1624013" y="2338388"/>
          <p14:tracePt t="45438" x="1628775" y="2338388"/>
          <p14:tracePt t="45449" x="1657350" y="2338388"/>
          <p14:tracePt t="45460" x="1700213" y="2347913"/>
          <p14:tracePt t="45477" x="1766888" y="2347913"/>
          <p14:tracePt t="45494" x="1933575" y="2357438"/>
          <p14:tracePt t="45510" x="1985963" y="2357438"/>
          <p14:tracePt t="45527" x="2062163" y="2357438"/>
          <p14:tracePt t="45544" x="2128838" y="2357438"/>
          <p14:tracePt t="45560" x="2190750" y="2357438"/>
          <p14:tracePt t="45577" x="2224088" y="2357438"/>
          <p14:tracePt t="45594" x="2252663" y="2357438"/>
          <p14:tracePt t="45596" x="2271713" y="2357438"/>
          <p14:tracePt t="45610" x="2290763" y="2357438"/>
          <p14:tracePt t="45627" x="2347913" y="2357438"/>
          <p14:tracePt t="45631" x="2357438" y="2357438"/>
          <p14:tracePt t="45660" x="2362200" y="2357438"/>
          <p14:tracePt t="45683" x="2366963" y="2357438"/>
          <p14:tracePt t="45694" x="2376488" y="2357438"/>
          <p14:tracePt t="45710" x="2390775" y="2357438"/>
          <p14:tracePt t="45727" x="2424113" y="2357438"/>
          <p14:tracePt t="45744" x="2433638" y="2357438"/>
          <p14:tracePt t="45760" x="2452688" y="2357438"/>
          <p14:tracePt t="45777" x="2457450" y="2357438"/>
          <p14:tracePt t="45794" x="2462213" y="2357438"/>
          <p14:tracePt t="45810" x="2466975" y="2357438"/>
          <p14:tracePt t="45827" x="2476500" y="2357438"/>
          <p14:tracePt t="45844" x="2500313" y="2357438"/>
          <p14:tracePt t="45860" x="2514600" y="2357438"/>
          <p14:tracePt t="45877" x="2519363" y="2357438"/>
          <p14:tracePt t="46341" x="2505075" y="2357438"/>
          <p14:tracePt t="46348" x="2495550" y="2357438"/>
          <p14:tracePt t="46361" x="2481263" y="2357438"/>
          <p14:tracePt t="46377" x="2443163" y="2357438"/>
          <p14:tracePt t="46394" x="2424113" y="2357438"/>
          <p14:tracePt t="46411" x="2376488" y="2366963"/>
          <p14:tracePt t="46428" x="2252663" y="2381250"/>
          <p14:tracePt t="46444" x="2181225" y="2390775"/>
          <p14:tracePt t="46461" x="2124075" y="2405063"/>
          <p14:tracePt t="46477" x="2057400" y="2405063"/>
          <p14:tracePt t="46494" x="2024063" y="2409825"/>
          <p14:tracePt t="46511" x="1981200" y="2419350"/>
          <p14:tracePt t="46527" x="1933575" y="2424113"/>
          <p14:tracePt t="46544" x="1890713" y="2433638"/>
          <p14:tracePt t="46561" x="1871663" y="2433638"/>
          <p14:tracePt t="46577" x="1866900" y="2438400"/>
          <p14:tracePt t="46594" x="1843088" y="2438400"/>
          <p14:tracePt t="46611" x="1819275" y="2443163"/>
          <p14:tracePt t="46627" x="1800225" y="2447925"/>
          <p14:tracePt t="46645" x="1790700" y="2457450"/>
          <p14:tracePt t="46661" x="1785938" y="2457450"/>
          <p14:tracePt t="46700" x="1781175" y="2457450"/>
          <p14:tracePt t="46710" x="1776413" y="2457450"/>
          <p14:tracePt t="46963" x="1785938" y="2462213"/>
          <p14:tracePt t="46973" x="1809750" y="2462213"/>
          <p14:tracePt t="46983" x="1828800" y="2466975"/>
          <p14:tracePt t="46994" x="1876425" y="2476500"/>
          <p14:tracePt t="47011" x="1947863" y="2486025"/>
          <p14:tracePt t="47014" x="1976438" y="2490788"/>
          <p14:tracePt t="47028" x="2024063" y="2490788"/>
          <p14:tracePt t="47044" x="2066925" y="2500313"/>
          <p14:tracePt t="47061" x="2076450" y="2500313"/>
          <p14:tracePt t="47078" x="2081213" y="2500313"/>
          <p14:tracePt t="47131" x="2085975" y="2500313"/>
          <p14:tracePt t="47137" x="2090738" y="2500313"/>
          <p14:tracePt t="47145" x="2100263" y="2500313"/>
          <p14:tracePt t="47161" x="2105025" y="2500313"/>
          <p14:tracePt t="47178" x="2119313" y="2500313"/>
          <p14:tracePt t="47568" x="0" y="0"/>
        </p14:tracePtLst>
        <p14:tracePtLst>
          <p14:tracePt t="48741" x="1909763" y="2857500"/>
          <p14:tracePt t="48870" x="1900238" y="2857500"/>
          <p14:tracePt t="48880" x="1885950" y="2847975"/>
          <p14:tracePt t="48895" x="1852613" y="2833688"/>
          <p14:tracePt t="48912" x="1747838" y="2819400"/>
          <p14:tracePt t="48928" x="1676400" y="2809875"/>
          <p14:tracePt t="48930" x="1647825" y="2809875"/>
          <p14:tracePt t="48945" x="1590675" y="2809875"/>
          <p14:tracePt t="48961" x="1524000" y="2809875"/>
          <p14:tracePt t="48978" x="1500188" y="2809875"/>
          <p14:tracePt t="48995" x="1466850" y="2805113"/>
          <p14:tracePt t="48997" x="1457325" y="2805113"/>
          <p14:tracePt t="49011" x="1400175" y="2805113"/>
          <p14:tracePt t="49028" x="1357313" y="2814638"/>
          <p14:tracePt t="49045" x="1304925" y="2833688"/>
          <p14:tracePt t="49061" x="1257300" y="2857500"/>
          <p14:tracePt t="49078" x="1228725" y="2867025"/>
          <p14:tracePt t="49096" x="1209675" y="2881313"/>
          <p14:tracePt t="49112" x="1190625" y="2886075"/>
          <p14:tracePt t="49128" x="1162050" y="2905125"/>
          <p14:tracePt t="49132" x="1147763" y="2914650"/>
          <p14:tracePt t="49145" x="1128713" y="2919413"/>
          <p14:tracePt t="49162" x="1090613" y="2952750"/>
          <p14:tracePt t="49178" x="1066800" y="2971800"/>
          <p14:tracePt t="49195" x="1062038" y="2995613"/>
          <p14:tracePt t="49198" x="1047750" y="3024188"/>
          <p14:tracePt t="49212" x="1000125" y="3133725"/>
          <p14:tracePt t="49228" x="976313" y="3195638"/>
          <p14:tracePt t="49245" x="962025" y="3228975"/>
          <p14:tracePt t="49262" x="962025" y="3262313"/>
          <p14:tracePt t="49279" x="962025" y="3281363"/>
          <p14:tracePt t="49296" x="971550" y="3290888"/>
          <p14:tracePt t="49299" x="976313" y="3300413"/>
          <p14:tracePt t="49312" x="990600" y="3309938"/>
          <p14:tracePt t="49328" x="995363" y="3314700"/>
          <p14:tracePt t="49362" x="1000125" y="3314700"/>
          <p14:tracePt t="49401" x="1004888" y="3314700"/>
          <p14:tracePt t="49411" x="1019175" y="3319463"/>
          <p14:tracePt t="49418" x="1047750" y="3333750"/>
          <p14:tracePt t="49428" x="1076325" y="3343275"/>
          <p14:tracePt t="49445" x="1138238" y="3371850"/>
          <p14:tracePt t="49462" x="1223963" y="3390900"/>
          <p14:tracePt t="49467" x="1262063" y="3390900"/>
          <p14:tracePt t="49478" x="1304925" y="3400425"/>
          <p14:tracePt t="49495" x="1433513" y="3400425"/>
          <p14:tracePt t="49512" x="1524000" y="3400425"/>
          <p14:tracePt t="49529" x="1576388" y="3395663"/>
          <p14:tracePt t="49532" x="1643063" y="3376613"/>
          <p14:tracePt t="49545" x="1776413" y="3357563"/>
          <p14:tracePt t="49562" x="1919288" y="3338513"/>
          <p14:tracePt t="49578" x="2038350" y="3319463"/>
          <p14:tracePt t="49595" x="2109788" y="3305175"/>
          <p14:tracePt t="49612" x="2119313" y="3290888"/>
          <p14:tracePt t="49629" x="2119313" y="3286125"/>
          <p14:tracePt t="49646" x="2119313" y="3262313"/>
          <p14:tracePt t="49662" x="2119313" y="3248025"/>
          <p14:tracePt t="49679" x="2105025" y="3143250"/>
          <p14:tracePt t="49684" x="2095500" y="3090863"/>
          <p14:tracePt t="49686" x="2085975" y="3048000"/>
          <p14:tracePt t="49695" x="2071688" y="3019425"/>
          <p14:tracePt t="49712" x="2043113" y="2962275"/>
          <p14:tracePt t="49729" x="1985963" y="2909888"/>
          <p14:tracePt t="49746" x="1952625" y="2890838"/>
          <p14:tracePt t="49762" x="1833563" y="2824163"/>
          <p14:tracePt t="49780" x="1724025" y="2786063"/>
          <p14:tracePt t="49796" x="1614488" y="2767013"/>
          <p14:tracePt t="49812" x="1533525" y="2757488"/>
          <p14:tracePt t="49828" x="1381125" y="2762250"/>
          <p14:tracePt t="49845" x="1276350" y="2771775"/>
          <p14:tracePt t="49862" x="1181100" y="2800350"/>
          <p14:tracePt t="49863" x="1152525" y="2805113"/>
          <p14:tracePt t="49878" x="1119188" y="2824163"/>
          <p14:tracePt t="49895" x="1090613" y="2847975"/>
          <p14:tracePt t="49912" x="1071563" y="2909888"/>
          <p14:tracePt t="49928" x="1042988" y="3019425"/>
          <p14:tracePt t="49945" x="1028700" y="3100388"/>
          <p14:tracePt t="49962" x="1019175" y="3143250"/>
          <p14:tracePt t="49978" x="1019175" y="3171825"/>
          <p14:tracePt t="49995" x="1023938" y="3209925"/>
          <p14:tracePt t="50012" x="1033463" y="3228975"/>
          <p14:tracePt t="50029" x="1038225" y="3233738"/>
          <p14:tracePt t="50045" x="1052513" y="3243263"/>
          <p14:tracePt t="50062" x="1104900" y="3267075"/>
          <p14:tracePt t="50079" x="1147763" y="3286125"/>
          <p14:tracePt t="50079" x="1200150" y="3295650"/>
          <p14:tracePt t="50095" x="1343025" y="3314700"/>
          <p14:tracePt t="50112" x="1524000" y="3324225"/>
          <p14:tracePt t="50129" x="1652588" y="3324225"/>
          <p14:tracePt t="50146" x="1752600" y="3324225"/>
          <p14:tracePt t="50162" x="1814513" y="3305175"/>
          <p14:tracePt t="50179" x="1900238" y="3271838"/>
          <p14:tracePt t="50181" x="1928813" y="3262313"/>
          <p14:tracePt t="50195" x="1976438" y="3243263"/>
          <p14:tracePt t="50212" x="2028825" y="3209925"/>
          <p14:tracePt t="50229" x="2062163" y="3186113"/>
          <p14:tracePt t="50246" x="2076450" y="3148013"/>
          <p14:tracePt t="50262" x="2076450" y="3090863"/>
          <p14:tracePt t="50279" x="2076450" y="3043238"/>
          <p14:tracePt t="50296" x="2076450" y="2990850"/>
          <p14:tracePt t="50312" x="2062163" y="2971800"/>
          <p14:tracePt t="50329" x="2052638" y="2957513"/>
          <p14:tracePt t="50346" x="1971675" y="2905125"/>
          <p14:tracePt t="50362" x="1900238" y="2886075"/>
          <p14:tracePt t="50379" x="1843088" y="2881313"/>
          <p14:tracePt t="50396" x="1738313" y="2881313"/>
          <p14:tracePt t="50412" x="1662113" y="2881313"/>
          <p14:tracePt t="50413" x="1600200" y="2881313"/>
          <p14:tracePt t="50429" x="1471613" y="2881313"/>
          <p14:tracePt t="50445" x="1390650" y="2881313"/>
          <p14:tracePt t="50449" x="1338263" y="2881313"/>
          <p14:tracePt t="50462" x="1319213" y="2881313"/>
          <p14:tracePt t="50479" x="1285875" y="2881313"/>
          <p14:tracePt t="50495" x="1252538" y="2895600"/>
          <p14:tracePt t="50512" x="1219200" y="2914650"/>
          <p14:tracePt t="50515" x="1204913" y="2924175"/>
          <p14:tracePt t="50529" x="1200150" y="2938463"/>
          <p14:tracePt t="50546" x="1176338" y="2962275"/>
          <p14:tracePt t="50562" x="1157288" y="3005138"/>
          <p14:tracePt t="50579" x="1147763" y="3057525"/>
          <p14:tracePt t="50581" x="1143000" y="3076575"/>
          <p14:tracePt t="50596" x="1133475" y="3090863"/>
          <p14:tracePt t="50612" x="1128713" y="3138488"/>
          <p14:tracePt t="50615" x="1128713" y="3143250"/>
          <p14:tracePt t="50629" x="1128713" y="3157538"/>
          <p14:tracePt t="50646" x="1123950" y="3195638"/>
          <p14:tracePt t="50662" x="1123950" y="3205163"/>
          <p14:tracePt t="50681" x="1123950" y="3209925"/>
          <p14:tracePt t="50696" x="1128713" y="3209925"/>
          <p14:tracePt t="50712" x="1133475" y="3214688"/>
          <p14:tracePt t="50729" x="1138238" y="3228975"/>
          <p14:tracePt t="50746" x="1147763" y="3233738"/>
          <p14:tracePt t="50762" x="1190625" y="3257550"/>
          <p14:tracePt t="50779" x="1238250" y="3271838"/>
          <p14:tracePt t="50796" x="1371600" y="3314700"/>
          <p14:tracePt t="50812" x="1466850" y="3328988"/>
          <p14:tracePt t="50815" x="1509713" y="3328988"/>
          <p14:tracePt t="50829" x="1624013" y="3328988"/>
          <p14:tracePt t="50846" x="1690688" y="3328988"/>
          <p14:tracePt t="50862" x="1733550" y="3319463"/>
          <p14:tracePt t="50879" x="1828800" y="3300413"/>
          <p14:tracePt t="50882" x="1881188" y="3281363"/>
          <p14:tracePt t="50896" x="2028825" y="3243263"/>
          <p14:tracePt t="50912" x="2090738" y="3219450"/>
          <p14:tracePt t="50929" x="2105025" y="3209925"/>
          <p14:tracePt t="50946" x="2119313" y="3200400"/>
          <p14:tracePt t="50962" x="2124075" y="3186113"/>
          <p14:tracePt t="50979" x="2124075" y="3162300"/>
          <p14:tracePt t="50996" x="2124075" y="3133725"/>
          <p14:tracePt t="51012" x="2124075" y="3105150"/>
          <p14:tracePt t="51029" x="2124075" y="3067050"/>
          <p14:tracePt t="51046" x="2114550" y="2995613"/>
          <p14:tracePt t="51049" x="2100263" y="2976563"/>
          <p14:tracePt t="51063" x="2090738" y="2947988"/>
          <p14:tracePt t="51079" x="2043113" y="2890838"/>
          <p14:tracePt t="51096" x="2009775" y="2867025"/>
          <p14:tracePt t="51113" x="1981200" y="2838450"/>
          <p14:tracePt t="51130" x="1909763" y="2809875"/>
          <p14:tracePt t="51146" x="1862138" y="2805113"/>
          <p14:tracePt t="51162" x="1795463" y="2795588"/>
          <p14:tracePt t="51180" x="1738313" y="2795588"/>
          <p14:tracePt t="51196" x="1657350" y="2795588"/>
          <p14:tracePt t="51212" x="1609725" y="2805113"/>
          <p14:tracePt t="51229" x="1538288" y="2819400"/>
          <p14:tracePt t="51246" x="1466850" y="2843213"/>
          <p14:tracePt t="51262" x="1390650" y="2871788"/>
          <p14:tracePt t="51279" x="1357313" y="2890838"/>
          <p14:tracePt t="51296" x="1333500" y="2905125"/>
          <p14:tracePt t="51313" x="1314450" y="2914650"/>
          <p14:tracePt t="51316" x="1309688" y="2919413"/>
          <p14:tracePt t="51329" x="1295400" y="2933700"/>
          <p14:tracePt t="51346" x="1276350" y="2962275"/>
          <p14:tracePt t="51362" x="1266825" y="2976563"/>
          <p14:tracePt t="51379" x="1257300" y="3000375"/>
          <p14:tracePt t="51396" x="1252538" y="3048000"/>
          <p14:tracePt t="51413" x="1243013" y="3095625"/>
          <p14:tracePt t="51429" x="1243013" y="3128963"/>
          <p14:tracePt t="51446" x="1243013" y="3133725"/>
          <p14:tracePt t="51463" x="1243013" y="3152775"/>
          <p14:tracePt t="51479" x="1243013" y="3157538"/>
          <p14:tracePt t="51509" x="1243013" y="3162300"/>
          <p14:tracePt t="51515" x="1252538" y="3176588"/>
          <p14:tracePt t="51529" x="1271588" y="3200400"/>
          <p14:tracePt t="51546" x="1290638" y="3214688"/>
          <p14:tracePt t="51563" x="1357313" y="3262313"/>
          <p14:tracePt t="51564" x="1385888" y="3276600"/>
          <p14:tracePt t="51579" x="1419225" y="3290888"/>
          <p14:tracePt t="51596" x="1452563" y="3290888"/>
          <p14:tracePt t="51613" x="1514475" y="3300413"/>
          <p14:tracePt t="51629" x="1590675" y="3300413"/>
          <p14:tracePt t="51646" x="1695450" y="3295650"/>
          <p14:tracePt t="51663" x="1862138" y="3262313"/>
          <p14:tracePt t="51679" x="1914525" y="3243263"/>
          <p14:tracePt t="51696" x="1943100" y="3228975"/>
          <p14:tracePt t="51713" x="1952625" y="3224213"/>
          <p14:tracePt t="51729" x="1957388" y="3224213"/>
          <p14:tracePt t="51746" x="1962150" y="3219450"/>
          <p14:tracePt t="51779" x="1971675" y="3214688"/>
          <p14:tracePt t="51813" x="1971675" y="3209925"/>
          <p14:tracePt t="51829" x="1981200" y="3209925"/>
          <p14:tracePt t="51846" x="1985963" y="3205163"/>
          <p14:tracePt t="51863" x="1985963" y="3200400"/>
          <p14:tracePt t="51929" x="1985963" y="3190875"/>
          <p14:tracePt t="51949" x="1990725" y="3190875"/>
          <p14:tracePt t="52045" x="1990725" y="3186113"/>
          <p14:tracePt t="52112" x="1990725" y="3181350"/>
          <p14:tracePt t="52196" x="0" y="0"/>
        </p14:tracePtLst>
        <p14:tracePtLst>
          <p14:tracePt t="56365" x="4510088" y="3181350"/>
          <p14:tracePt t="56633" x="4505325" y="3181350"/>
          <p14:tracePt t="56653" x="4500563" y="3181350"/>
          <p14:tracePt t="56683" x="4495800" y="3181350"/>
          <p14:tracePt t="56693" x="4481513" y="3186113"/>
          <p14:tracePt t="56700" x="4462463" y="3209925"/>
          <p14:tracePt t="56715" x="4429125" y="3224213"/>
          <p14:tracePt t="56731" x="4338638" y="3276600"/>
          <p14:tracePt t="56748" x="4238625" y="3333750"/>
          <p14:tracePt t="56749" x="4210050" y="3348038"/>
          <p14:tracePt t="56765" x="4171950" y="3362325"/>
          <p14:tracePt t="56781" x="4148138" y="3376613"/>
          <p14:tracePt t="56798" x="4114800" y="3386138"/>
          <p14:tracePt t="56815" x="4071938" y="3400425"/>
          <p14:tracePt t="56831" x="4029075" y="3409950"/>
          <p14:tracePt t="56848" x="3952875" y="3409950"/>
          <p14:tracePt t="56865" x="3886200" y="3424238"/>
          <p14:tracePt t="56881" x="3805238" y="3433763"/>
          <p14:tracePt t="56883" x="3662363" y="3452813"/>
          <p14:tracePt t="56898" x="3533775" y="3467100"/>
          <p14:tracePt t="56915" x="3267075" y="3486150"/>
          <p14:tracePt t="56931" x="3014663" y="3495675"/>
          <p14:tracePt t="56948" x="2676525" y="3495675"/>
          <p14:tracePt t="56950" x="2576513" y="3495675"/>
          <p14:tracePt t="56965" x="2476500" y="3495675"/>
          <p14:tracePt t="56981" x="2324100" y="3495675"/>
          <p14:tracePt t="56998" x="2095500" y="3490913"/>
          <p14:tracePt t="57015" x="1776413" y="3481388"/>
          <p14:tracePt t="57031" x="1509713" y="3471863"/>
          <p14:tracePt t="57048" x="1371600" y="3462338"/>
          <p14:tracePt t="57065" x="1328738" y="3462338"/>
          <p14:tracePt t="57081" x="1252538" y="3452813"/>
          <p14:tracePt t="57098" x="1243013" y="3452813"/>
          <p14:tracePt t="58267" x="1238250" y="3452813"/>
          <p14:tracePt t="58277" x="1219200" y="3452813"/>
          <p14:tracePt t="58284" x="1195388" y="3467100"/>
          <p14:tracePt t="58299" x="1176338" y="3476625"/>
          <p14:tracePt t="58315" x="1071563" y="3514725"/>
          <p14:tracePt t="58332" x="1004888" y="3529013"/>
          <p14:tracePt t="58349" x="985838" y="3529013"/>
          <p14:tracePt t="58413" x="981075" y="3529013"/>
          <p14:tracePt t="58424" x="976313" y="3529013"/>
          <p14:tracePt t="58432" x="966788" y="3538538"/>
          <p14:tracePt t="58449" x="952500" y="3538538"/>
          <p14:tracePt t="58465" x="942975" y="3538538"/>
          <p14:tracePt t="58495" x="938213" y="3538538"/>
          <p14:tracePt t="58509" x="933450" y="3538538"/>
          <p14:tracePt t="58526" x="928688" y="3538538"/>
          <p14:tracePt t="58539" x="919163" y="3543300"/>
          <p14:tracePt t="58641" x="914400" y="3543300"/>
          <p14:tracePt t="59075" x="923925" y="3543300"/>
          <p14:tracePt t="59081" x="928688" y="3543300"/>
          <p14:tracePt t="59099" x="952500" y="3543300"/>
          <p14:tracePt t="59116" x="985838" y="3543300"/>
          <p14:tracePt t="59133" x="1014413" y="3543300"/>
          <p14:tracePt t="59149" x="1033463" y="3543300"/>
          <p14:tracePt t="59166" x="1066800" y="3548063"/>
          <p14:tracePt t="59182" x="1076325" y="3548063"/>
          <p14:tracePt t="59236" x="1081088" y="3548063"/>
          <p14:tracePt t="59252" x="1085850" y="3548063"/>
          <p14:tracePt t="59280" x="1095375" y="3548063"/>
          <p14:tracePt t="59316" x="1100138" y="3548063"/>
          <p14:tracePt t="59326" x="1104900" y="3548063"/>
          <p14:tracePt t="59336" x="1109663" y="3548063"/>
          <p14:tracePt t="59957" x="1114425" y="3552825"/>
          <p14:tracePt t="59967" x="1138238" y="3552825"/>
          <p14:tracePt t="59977" x="1166813" y="3562350"/>
          <p14:tracePt t="59985" x="1209675" y="3562350"/>
          <p14:tracePt t="59999" x="1262063" y="3571875"/>
          <p14:tracePt t="60016" x="1557338" y="3600450"/>
          <p14:tracePt t="60033" x="1685925" y="3619500"/>
          <p14:tracePt t="60049" x="1757363" y="3624263"/>
          <p14:tracePt t="60066" x="1771650" y="3624263"/>
          <p14:tracePt t="60083" x="1776413" y="3624263"/>
          <p14:tracePt t="60099" x="1790700" y="3633788"/>
          <p14:tracePt t="60116" x="1790700" y="3638550"/>
          <p14:tracePt t="60119" x="1795463" y="3638550"/>
          <p14:tracePt t="60236" x="1781175" y="3638550"/>
          <p14:tracePt t="60242" x="1771650" y="3643313"/>
          <p14:tracePt t="60249" x="1757363" y="3657600"/>
          <p14:tracePt t="60266" x="1728788" y="3686175"/>
          <p14:tracePt t="60283" x="1709738" y="3719513"/>
          <p14:tracePt t="60300" x="1695450" y="3752850"/>
          <p14:tracePt t="60316" x="1681163" y="3814763"/>
          <p14:tracePt t="60320" x="1681163" y="3824288"/>
          <p14:tracePt t="60333" x="1671638" y="3838575"/>
          <p14:tracePt t="60350" x="1666875" y="3867150"/>
          <p14:tracePt t="60366" x="1666875" y="3881438"/>
          <p14:tracePt t="60383" x="1662113" y="3886200"/>
          <p14:tracePt t="60385" x="1662113" y="3890963"/>
          <p14:tracePt t="60399" x="1657350" y="3890963"/>
          <p14:tracePt t="60416" x="1657350" y="3900488"/>
          <p14:tracePt t="60433" x="1657350" y="3905250"/>
          <p14:tracePt t="61234" x="1652588" y="3905250"/>
          <p14:tracePt t="61243" x="1633538" y="3900488"/>
          <p14:tracePt t="61253" x="1609725" y="3895725"/>
          <p14:tracePt t="61267" x="1581150" y="3886200"/>
          <p14:tracePt t="61283" x="1457325" y="3852863"/>
          <p14:tracePt t="61300" x="1400175" y="3852863"/>
          <p14:tracePt t="61317" x="1366838" y="3848100"/>
          <p14:tracePt t="61333" x="1343025" y="3838575"/>
          <p14:tracePt t="61338" x="1328738" y="3838575"/>
          <p14:tracePt t="61350" x="1314450" y="3838575"/>
          <p14:tracePt t="61367" x="1300163" y="3838575"/>
          <p14:tracePt t="61383" x="1266825" y="3838575"/>
          <p14:tracePt t="61400" x="1257300" y="3838575"/>
          <p14:tracePt t="61402" x="1252538" y="3838575"/>
          <p14:tracePt t="61417" x="1247775" y="3838575"/>
          <p14:tracePt t="61433" x="1233488" y="3838575"/>
          <p14:tracePt t="61450" x="1228725" y="3838575"/>
          <p14:tracePt t="61467" x="1223963" y="3838575"/>
          <p14:tracePt t="61470" x="1219200" y="3838575"/>
          <p14:tracePt t="61484" x="1209675" y="3848100"/>
          <p14:tracePt t="61500" x="1190625" y="3852863"/>
          <p14:tracePt t="61517" x="1166813" y="3862388"/>
          <p14:tracePt t="61533" x="1157288" y="3867150"/>
          <p14:tracePt t="61550" x="1143000" y="3881438"/>
          <p14:tracePt t="61567" x="1133475" y="3881438"/>
          <p14:tracePt t="61583" x="1128713" y="3886200"/>
          <p14:tracePt t="61721" x="1123950" y="3886200"/>
          <p14:tracePt t="61731" x="1119188" y="3890963"/>
          <p14:tracePt t="61739" x="1104900" y="3890963"/>
          <p14:tracePt t="61750" x="1095375" y="3895725"/>
          <p14:tracePt t="61767" x="1090613" y="3895725"/>
          <p14:tracePt t="61817" x="1090613" y="3900488"/>
          <p14:tracePt t="62718" x="0" y="0"/>
        </p14:tracePtLst>
        <p14:tracePtLst>
          <p14:tracePt t="78632" x="4729163" y="5138738"/>
          <p14:tracePt t="78640" x="4724400" y="5181600"/>
          <p14:tracePt t="78657" x="4724400" y="5205413"/>
          <p14:tracePt t="78673" x="4719638" y="5205413"/>
          <p14:tracePt t="78825" x="4710113" y="5205413"/>
          <p14:tracePt t="78831" x="4691063" y="5224463"/>
          <p14:tracePt t="78841" x="4633913" y="5262563"/>
          <p14:tracePt t="78857" x="4495800" y="5376863"/>
          <p14:tracePt t="78874" x="4352925" y="5495925"/>
          <p14:tracePt t="78890" x="4338638" y="5510213"/>
          <p14:tracePt t="78931" x="4352925" y="5510213"/>
          <p14:tracePt t="78942" x="4362450" y="5505450"/>
          <p14:tracePt t="78951" x="4386263" y="5500688"/>
          <p14:tracePt t="78957" x="4419600" y="5467350"/>
          <p14:tracePt t="78973" x="4614863" y="5257800"/>
          <p14:tracePt t="78990" x="4762500" y="5105400"/>
          <p14:tracePt t="79007" x="4891088" y="4972050"/>
          <p14:tracePt t="79024" x="4976813" y="4867275"/>
          <p14:tracePt t="79040" x="5014913" y="4848225"/>
          <p14:tracePt t="79057" x="5019675" y="4848225"/>
          <p14:tracePt t="79074" x="5024438" y="4848225"/>
          <p14:tracePt t="79093" x="5029200" y="4848225"/>
          <p14:tracePt t="79107" x="5048250" y="4848225"/>
          <p14:tracePt t="79124" x="5072063" y="4867275"/>
          <p14:tracePt t="79140" x="5110163" y="4919663"/>
          <p14:tracePt t="79157" x="5133975" y="4981575"/>
          <p14:tracePt t="79174" x="5157788" y="5033963"/>
          <p14:tracePt t="79190" x="5186363" y="5086350"/>
          <p14:tracePt t="79207" x="5195888" y="5100638"/>
          <p14:tracePt t="79224" x="5200650" y="5105400"/>
          <p14:tracePt t="79285" x="5210175" y="5105400"/>
          <p14:tracePt t="79295" x="5233988" y="5110163"/>
          <p14:tracePt t="79307" x="5295900" y="5119688"/>
          <p14:tracePt t="79324" x="5305425" y="5119688"/>
          <p14:tracePt t="79341" x="5314950" y="5119688"/>
          <p14:tracePt t="79424" x="5295900" y="5119688"/>
          <p14:tracePt t="79434" x="5276850" y="5119688"/>
          <p14:tracePt t="79446" x="5238750" y="5129213"/>
          <p14:tracePt t="79457" x="5195888" y="5133975"/>
          <p14:tracePt t="79474" x="5100638" y="5153025"/>
          <p14:tracePt t="79490" x="4924425" y="5153025"/>
          <p14:tracePt t="79507" x="4805363" y="5162550"/>
          <p14:tracePt t="79524" x="4729163" y="5172075"/>
          <p14:tracePt t="79540" x="4643438" y="5172075"/>
          <p14:tracePt t="79557" x="4576763" y="5172075"/>
          <p14:tracePt t="79574" x="4510088" y="5172075"/>
          <p14:tracePt t="79591" x="4481513" y="5172075"/>
          <p14:tracePt t="79607" x="4314825" y="5181600"/>
          <p14:tracePt t="79624" x="4267200" y="5181600"/>
          <p14:tracePt t="79640" x="4262438" y="5181600"/>
          <p14:tracePt t="79682" x="4257675" y="5181600"/>
          <p14:tracePt t="79692" x="4248150" y="5181600"/>
          <p14:tracePt t="79702" x="4243388" y="5181600"/>
          <p14:tracePt t="79783" x="4238625" y="5181600"/>
          <p14:tracePt t="79789" x="4233863" y="5186363"/>
          <p14:tracePt t="79800" x="4224338" y="5186363"/>
          <p14:tracePt t="79809" x="4210050" y="5186363"/>
          <p14:tracePt t="79824" x="4148138" y="5186363"/>
          <p14:tracePt t="79841" x="4048125" y="5186363"/>
          <p14:tracePt t="79857" x="3843338" y="5186363"/>
          <p14:tracePt t="79874" x="3690938" y="5186363"/>
          <p14:tracePt t="79891" x="3552825" y="5186363"/>
          <p14:tracePt t="79907" x="3362325" y="5186363"/>
          <p14:tracePt t="79924" x="3195638" y="5186363"/>
          <p14:tracePt t="79941" x="3005138" y="5186363"/>
          <p14:tracePt t="79957" x="2838450" y="5186363"/>
          <p14:tracePt t="79974" x="2809875" y="5186363"/>
          <p14:tracePt t="80083" x="2814638" y="5186363"/>
          <p14:tracePt t="80093" x="2838450" y="5191125"/>
          <p14:tracePt t="80108" x="2928938" y="5191125"/>
          <p14:tracePt t="80124" x="3048000" y="5191125"/>
          <p14:tracePt t="80141" x="3238500" y="5205413"/>
          <p14:tracePt t="80157" x="3338513" y="5205413"/>
          <p14:tracePt t="80174" x="3900488" y="5205413"/>
          <p14:tracePt t="80191" x="4300538" y="5214938"/>
          <p14:tracePt t="80207" x="4900613" y="5233988"/>
          <p14:tracePt t="80224" x="5110163" y="5233988"/>
          <p14:tracePt t="80241" x="5538788" y="5257800"/>
          <p14:tracePt t="80243" x="5743575" y="5257800"/>
          <p14:tracePt t="80257" x="6086475" y="5257800"/>
          <p14:tracePt t="80274" x="6510338" y="5272088"/>
          <p14:tracePt t="80291" x="6677025" y="5272088"/>
          <p14:tracePt t="80307" x="6700838" y="5272088"/>
          <p14:tracePt t="80342" x="6696075" y="5272088"/>
          <p14:tracePt t="80353" x="6691313" y="5272088"/>
          <p14:tracePt t="80361" x="6686550" y="5276850"/>
          <p14:tracePt t="80374" x="6681788" y="5276850"/>
          <p14:tracePt t="80391" x="6662738" y="5276850"/>
          <p14:tracePt t="80408" x="6529388" y="5276850"/>
          <p14:tracePt t="80426" x="6276975" y="5276850"/>
          <p14:tracePt t="80441" x="5624513" y="5291138"/>
          <p14:tracePt t="80458" x="4895850" y="5310188"/>
          <p14:tracePt t="80474" x="4090988" y="5324475"/>
          <p14:tracePt t="80491" x="2928938" y="5343525"/>
          <p14:tracePt t="80507" x="2276475" y="5357813"/>
          <p14:tracePt t="80524" x="1957388" y="5367338"/>
          <p14:tracePt t="80541" x="1762125" y="5367338"/>
          <p14:tracePt t="80557" x="1728788" y="5367338"/>
          <p14:tracePt t="80574" x="1724025" y="5367338"/>
          <p14:tracePt t="80707" x="1733550" y="5367338"/>
          <p14:tracePt t="80717" x="1757363" y="5367338"/>
          <p14:tracePt t="80724" x="1804988" y="5367338"/>
          <p14:tracePt t="80741" x="2052638" y="5367338"/>
          <p14:tracePt t="80758" x="2476500" y="5362575"/>
          <p14:tracePt t="80774" x="3228975" y="5343525"/>
          <p14:tracePt t="80791" x="4348163" y="5267325"/>
          <p14:tracePt t="80808" x="4905375" y="5238750"/>
          <p14:tracePt t="80824" x="5376863" y="5195888"/>
          <p14:tracePt t="80841" x="5495925" y="5186363"/>
          <p14:tracePt t="80858" x="5519738" y="5186363"/>
          <p14:tracePt t="81201" x="5514975" y="5186363"/>
          <p14:tracePt t="81220" x="5510213" y="5186363"/>
          <p14:tracePt t="81241" x="5505450" y="5186363"/>
          <p14:tracePt t="81252" x="5500688" y="5186363"/>
          <p14:tracePt t="81399" x="5491163" y="5186363"/>
          <p14:tracePt t="81413" x="5486400" y="5186363"/>
          <p14:tracePt t="81594" x="5481638" y="5186363"/>
          <p14:tracePt t="81887" x="5476875" y="5186363"/>
          <p14:tracePt t="81913" x="5472113" y="5186363"/>
          <p14:tracePt t="81937" x="5467350" y="5186363"/>
          <p14:tracePt t="81944" x="5467350" y="5191125"/>
          <p14:tracePt t="81993" x="5462588" y="5191125"/>
          <p14:tracePt t="82003" x="5457825" y="5191125"/>
          <p14:tracePt t="82013" x="5448300" y="5195888"/>
          <p14:tracePt t="82025" x="5443538" y="5195888"/>
          <p14:tracePt t="82093" x="5443538" y="5200650"/>
          <p14:tracePt t="82103" x="5457825" y="5205413"/>
          <p14:tracePt t="82111" x="5476875" y="5219700"/>
          <p14:tracePt t="82125" x="5519738" y="5229225"/>
          <p14:tracePt t="82141" x="5534025" y="5233988"/>
          <p14:tracePt t="82158" x="5557838" y="5248275"/>
          <p14:tracePt t="82175" x="5562600" y="5248275"/>
          <p14:tracePt t="82204" x="5567363" y="5248275"/>
          <p14:tracePt t="82250" x="5567363" y="5253038"/>
          <p14:tracePt t="82260" x="5572125" y="5253038"/>
          <p14:tracePt t="82266" x="5576888" y="5257800"/>
          <p14:tracePt t="82276" x="5581650" y="5262563"/>
          <p14:tracePt t="82292" x="5600700" y="5281613"/>
          <p14:tracePt t="82308" x="5610225" y="5295900"/>
          <p14:tracePt t="82325" x="5610225" y="5300663"/>
          <p14:tracePt t="82342" x="5614988" y="5300663"/>
          <p14:tracePt t="82408" x="5614988" y="5305425"/>
          <p14:tracePt t="86721" x="5605463" y="5305425"/>
          <p14:tracePt t="86727" x="5557838" y="5305425"/>
          <p14:tracePt t="86744" x="5353050" y="5324475"/>
          <p14:tracePt t="86760" x="4810125" y="5400675"/>
          <p14:tracePt t="86777" x="4186238" y="5495925"/>
          <p14:tracePt t="86795" x="3509963" y="5591175"/>
          <p14:tracePt t="86812" x="2833688" y="5710238"/>
          <p14:tracePt t="86828" x="2628900" y="5753100"/>
          <p14:tracePt t="86830" x="2576513" y="5753100"/>
          <p14:tracePt t="86843" x="2514600" y="5757863"/>
          <p14:tracePt t="86860" x="2500313" y="5757863"/>
          <p14:tracePt t="86877" x="2481263" y="5767388"/>
          <p14:tracePt t="86893" x="2476500" y="5767388"/>
          <p14:tracePt t="86911" x="2471738" y="5767388"/>
          <p14:tracePt t="86927" x="2466975" y="5767388"/>
          <p14:tracePt t="86944" x="2457450" y="5767388"/>
          <p14:tracePt t="86960" x="2452688" y="5767388"/>
          <p14:tracePt t="86961" x="2443163" y="5767388"/>
          <p14:tracePt t="87062" x="2438400" y="5767388"/>
          <p14:tracePt t="87155" x="2447925" y="5767388"/>
          <p14:tracePt t="87161" x="2452688" y="5767388"/>
          <p14:tracePt t="87177" x="2462213" y="5762625"/>
          <p14:tracePt t="87194" x="2481263" y="5757863"/>
          <p14:tracePt t="87210" x="2490788" y="5748338"/>
          <p14:tracePt t="87227" x="2500313" y="5743575"/>
          <p14:tracePt t="87230" x="2509838" y="5729288"/>
          <p14:tracePt t="87244" x="2514600" y="5715000"/>
          <p14:tracePt t="87260" x="2524125" y="5681663"/>
          <p14:tracePt t="87263" x="2547938" y="5643563"/>
          <p14:tracePt t="87277" x="2590800" y="5553075"/>
          <p14:tracePt t="87294" x="2652713" y="5476875"/>
          <p14:tracePt t="87311" x="2743200" y="5400675"/>
          <p14:tracePt t="87327" x="2786063" y="5372100"/>
          <p14:tracePt t="87344" x="2795588" y="5367338"/>
          <p14:tracePt t="87360" x="2795588" y="5362575"/>
          <p14:tracePt t="87555" x="2805113" y="5362575"/>
          <p14:tracePt t="87822" x="0" y="0"/>
        </p14:tracePtLst>
        <p14:tracePtLst>
          <p14:tracePt t="90882" x="1795463" y="5300663"/>
          <p14:tracePt t="91342" x="1814513" y="5300663"/>
          <p14:tracePt t="91356" x="1843088" y="5300663"/>
          <p14:tracePt t="91362" x="1881188" y="5300663"/>
          <p14:tracePt t="91379" x="1995488" y="5305425"/>
          <p14:tracePt t="91395" x="2114550" y="5314950"/>
          <p14:tracePt t="91399" x="2176463" y="5314950"/>
          <p14:tracePt t="91412" x="2290763" y="5324475"/>
          <p14:tracePt t="91429" x="2381250" y="5324475"/>
          <p14:tracePt t="91445" x="2547938" y="5324475"/>
          <p14:tracePt t="91462" x="2771775" y="5324475"/>
          <p14:tracePt t="91465" x="2900363" y="5324475"/>
          <p14:tracePt t="91479" x="3162300" y="5324475"/>
          <p14:tracePt t="91495" x="3276600" y="5324475"/>
          <p14:tracePt t="91513" x="3600450" y="5324475"/>
          <p14:tracePt t="91515" x="3714750" y="5324475"/>
          <p14:tracePt t="91529" x="3843338" y="5324475"/>
          <p14:tracePt t="91546" x="4205288" y="5324475"/>
          <p14:tracePt t="91562" x="4524375" y="5334000"/>
          <p14:tracePt t="91579" x="4957763" y="5348288"/>
          <p14:tracePt t="91595" x="5353050" y="5348288"/>
          <p14:tracePt t="91613" x="5591175" y="5348288"/>
          <p14:tracePt t="91629" x="5681663" y="5348288"/>
          <p14:tracePt t="91646" x="5829300" y="5348288"/>
          <p14:tracePt t="91662" x="5834063" y="5348288"/>
          <p14:tracePt t="91686" x="5843588" y="5348288"/>
          <p14:tracePt t="91696" x="5848350" y="5348288"/>
          <p14:tracePt t="91712" x="5886450" y="5348288"/>
          <p14:tracePt t="91729" x="5953125" y="5348288"/>
          <p14:tracePt t="91745" x="5976938" y="5348288"/>
          <p14:tracePt t="91762" x="5981700" y="5348288"/>
          <p14:tracePt t="91822" x="5991225" y="5348288"/>
          <p14:tracePt t="91833" x="6000750" y="5348288"/>
          <p14:tracePt t="91845" x="6019800" y="5348288"/>
          <p14:tracePt t="91862" x="6029325" y="5348288"/>
          <p14:tracePt t="91879" x="6034088" y="5348288"/>
          <p14:tracePt t="91881" x="6038850" y="5348288"/>
          <p14:tracePt t="91896" x="6067425" y="5348288"/>
          <p14:tracePt t="91912" x="6200775" y="5348288"/>
          <p14:tracePt t="91929" x="6405563" y="5348288"/>
          <p14:tracePt t="91946" x="6581775" y="5348288"/>
          <p14:tracePt t="91948" x="6619875" y="5348288"/>
          <p14:tracePt t="91962" x="6653213" y="5343525"/>
          <p14:tracePt t="92079" x="6653213" y="5338763"/>
          <p14:tracePt t="92110" x="6653213" y="5334000"/>
          <p14:tracePt t="92116" x="6653213" y="5314950"/>
          <p14:tracePt t="92129" x="6638925" y="5286375"/>
          <p14:tracePt t="92146" x="6610350" y="5253038"/>
          <p14:tracePt t="92162" x="6591300" y="5214938"/>
          <p14:tracePt t="92179" x="6557963" y="5181600"/>
          <p14:tracePt t="92196" x="6529388" y="5157788"/>
          <p14:tracePt t="92212" x="6515100" y="5133975"/>
          <p14:tracePt t="92215" x="6510338" y="5129213"/>
          <p14:tracePt t="92229" x="6500813" y="5114925"/>
          <p14:tracePt t="92246" x="6481763" y="5105400"/>
          <p14:tracePt t="92262" x="6462713" y="5091113"/>
          <p14:tracePt t="92279" x="6429375" y="5086350"/>
          <p14:tracePt t="92296" x="6381750" y="5072063"/>
          <p14:tracePt t="92312" x="6262688" y="5062538"/>
          <p14:tracePt t="92329" x="6086475" y="5062538"/>
          <p14:tracePt t="92346" x="5834063" y="5072063"/>
          <p14:tracePt t="92362" x="5519738" y="5081588"/>
          <p14:tracePt t="92379" x="5124450" y="5095875"/>
          <p14:tracePt t="92381" x="4933950" y="5105400"/>
          <p14:tracePt t="92396" x="4610100" y="5119688"/>
          <p14:tracePt t="92412" x="4452938" y="5119688"/>
          <p14:tracePt t="92416" x="4119563" y="5119688"/>
          <p14:tracePt t="92429" x="3905250" y="5133975"/>
          <p14:tracePt t="92446" x="3252788" y="5133975"/>
          <p14:tracePt t="92462" x="2757488" y="5133975"/>
          <p14:tracePt t="92480" x="2519363" y="5133975"/>
          <p14:tracePt t="92496" x="2419350" y="5133975"/>
          <p14:tracePt t="92512" x="2243138" y="5133975"/>
          <p14:tracePt t="92516" x="2152650" y="5133975"/>
          <p14:tracePt t="92529" x="1871663" y="5133975"/>
          <p14:tracePt t="92546" x="1733550" y="5133975"/>
          <p14:tracePt t="92562" x="1638300" y="5133975"/>
          <p14:tracePt t="92579" x="1566863" y="5133975"/>
          <p14:tracePt t="92596" x="1543050" y="5133975"/>
          <p14:tracePt t="92612" x="1495425" y="5133975"/>
          <p14:tracePt t="92615" x="1466850" y="5138738"/>
          <p14:tracePt t="92629" x="1385888" y="5148263"/>
          <p14:tracePt t="92646" x="1319213" y="5148263"/>
          <p14:tracePt t="92662" x="1281113" y="5157788"/>
          <p14:tracePt t="92679" x="1271588" y="5157788"/>
          <p14:tracePt t="92741" x="1271588" y="5162550"/>
          <p14:tracePt t="92781" x="1271588" y="5172075"/>
          <p14:tracePt t="92791" x="1276350" y="5200650"/>
          <p14:tracePt t="92798" x="1276350" y="5229225"/>
          <p14:tracePt t="92813" x="1281113" y="5253038"/>
          <p14:tracePt t="92830" x="1309688" y="5314950"/>
          <p14:tracePt t="92846" x="1319213" y="5334000"/>
          <p14:tracePt t="92863" x="1323975" y="5343525"/>
          <p14:tracePt t="92879" x="1333500" y="5367338"/>
          <p14:tracePt t="92896" x="1338263" y="5386388"/>
          <p14:tracePt t="92913" x="1347788" y="5410200"/>
          <p14:tracePt t="92916" x="1352550" y="5424488"/>
          <p14:tracePt t="92929" x="1357313" y="5434013"/>
          <p14:tracePt t="92946" x="1381125" y="5462588"/>
          <p14:tracePt t="92963" x="1414463" y="5476875"/>
          <p14:tracePt t="92979" x="1438275" y="5491163"/>
          <p14:tracePt t="92983" x="1462088" y="5505450"/>
          <p14:tracePt t="92996" x="1471613" y="5505450"/>
          <p14:tracePt t="93013" x="1504950" y="5514975"/>
          <p14:tracePt t="93030" x="1604963" y="5543550"/>
          <p14:tracePt t="93046" x="1885950" y="5553075"/>
          <p14:tracePt t="93050" x="2038350" y="5553075"/>
          <p14:tracePt t="93063" x="2195513" y="5553075"/>
          <p14:tracePt t="93079" x="2747963" y="5562600"/>
          <p14:tracePt t="93097" x="2876550" y="5562600"/>
          <p14:tracePt t="93100" x="3000375" y="5562600"/>
          <p14:tracePt t="93113" x="3152775" y="5562600"/>
          <p14:tracePt t="93131" x="3857625" y="5562600"/>
          <p14:tracePt t="93146" x="4481513" y="5581650"/>
          <p14:tracePt t="93164" x="5000625" y="5581650"/>
          <p14:tracePt t="93179" x="5343525" y="5581650"/>
          <p14:tracePt t="93196" x="5581650" y="5581650"/>
          <p14:tracePt t="93213" x="5757863" y="5581650"/>
          <p14:tracePt t="93229" x="5900738" y="5581650"/>
          <p14:tracePt t="93246" x="6091238" y="5581650"/>
          <p14:tracePt t="93263" x="6243638" y="5581650"/>
          <p14:tracePt t="93265" x="6329363" y="5581650"/>
          <p14:tracePt t="93279" x="6448425" y="5581650"/>
          <p14:tracePt t="93296" x="6477000" y="5581650"/>
          <p14:tracePt t="93313" x="6500813" y="5581650"/>
          <p14:tracePt t="93346" x="6510338" y="5581650"/>
          <p14:tracePt t="93363" x="6534150" y="5581650"/>
          <p14:tracePt t="93380" x="6562725" y="5581650"/>
          <p14:tracePt t="93396" x="6572250" y="5581650"/>
          <p14:tracePt t="97639" x="6548438" y="5581650"/>
          <p14:tracePt t="97649" x="6519863" y="5586413"/>
          <p14:tracePt t="97656" x="6486525" y="5595938"/>
          <p14:tracePt t="97664" x="6438900" y="5595938"/>
          <p14:tracePt t="97681" x="6267450" y="5624513"/>
          <p14:tracePt t="97698" x="6010275" y="5657850"/>
          <p14:tracePt t="97714" x="5715000" y="5667375"/>
          <p14:tracePt t="97731" x="5486400" y="5676900"/>
          <p14:tracePt t="97748" x="5257800" y="5691188"/>
          <p14:tracePt t="97765" x="5043488" y="5700713"/>
          <p14:tracePt t="97781" x="4852988" y="5700713"/>
          <p14:tracePt t="97798" x="4624388" y="5700713"/>
          <p14:tracePt t="97800" x="4510088" y="5700713"/>
          <p14:tracePt t="97815" x="4262438" y="5700713"/>
          <p14:tracePt t="97831" x="4133850" y="5700713"/>
          <p14:tracePt t="97849" x="3781425" y="5710238"/>
          <p14:tracePt t="97864" x="3371850" y="5719763"/>
          <p14:tracePt t="97882" x="3205163" y="5719763"/>
          <p14:tracePt t="97898" x="3052763" y="5719763"/>
          <p14:tracePt t="97915" x="2976563" y="5719763"/>
          <p14:tracePt t="97915" x="2900363" y="5719763"/>
          <p14:tracePt t="97931" x="2786063" y="5719763"/>
          <p14:tracePt t="97948" x="2762250" y="5719763"/>
          <p14:tracePt t="97965" x="2747963" y="5715000"/>
          <p14:tracePt t="97982" x="2743200" y="5715000"/>
          <p14:tracePt t="97998" x="2733675" y="5705475"/>
          <p14:tracePt t="98015" x="2709863" y="5695950"/>
          <p14:tracePt t="98015" x="2686050" y="5686425"/>
          <p14:tracePt t="98031" x="2671763" y="5681663"/>
          <p14:tracePt t="98048" x="2638425" y="5667375"/>
          <p14:tracePt t="98065" x="2590800" y="5653088"/>
          <p14:tracePt t="98081" x="2314575" y="5581650"/>
          <p14:tracePt t="98098" x="2071688" y="5529263"/>
          <p14:tracePt t="98115" x="1995488" y="5519738"/>
          <p14:tracePt t="98116" x="1938338" y="5510213"/>
          <p14:tracePt t="98131" x="1876425" y="5495925"/>
          <p14:tracePt t="98148" x="1857375" y="5486400"/>
          <p14:tracePt t="98165" x="1852613" y="5481638"/>
          <p14:tracePt t="98181" x="1828800" y="5457825"/>
          <p14:tracePt t="98198" x="1824038" y="5457825"/>
          <p14:tracePt t="98215" x="1824038" y="5453063"/>
          <p14:tracePt t="98328" x="1819275" y="5453063"/>
          <p14:tracePt t="98354" x="1814513" y="5453063"/>
          <p14:tracePt t="98362" x="1804988" y="5453063"/>
          <p14:tracePt t="98371" x="1800225" y="5462588"/>
          <p14:tracePt t="98381" x="1795463" y="5467350"/>
          <p14:tracePt t="98398" x="1785938" y="5467350"/>
          <p14:tracePt t="98450" x="1781175" y="5467350"/>
          <p14:tracePt t="98470" x="1776413" y="5467350"/>
          <p14:tracePt t="98477" x="1766888" y="5467350"/>
          <p14:tracePt t="98486" x="1762125" y="5467350"/>
          <p14:tracePt t="98498" x="1752600" y="5467350"/>
          <p14:tracePt t="98515" x="1709738" y="5467350"/>
          <p14:tracePt t="98517" x="1700213" y="5467350"/>
          <p14:tracePt t="98531" x="1695450" y="5467350"/>
          <p14:tracePt t="98548" x="1681163" y="5472113"/>
          <p14:tracePt t="98570" x="1681163" y="5476875"/>
          <p14:tracePt t="98581" x="1681163" y="5481638"/>
          <p14:tracePt t="98602" x="1690688" y="5486400"/>
          <p14:tracePt t="98615" x="1690688" y="5491163"/>
          <p14:tracePt t="98631" x="1695450" y="5500688"/>
          <p14:tracePt t="98648" x="1704975" y="5500688"/>
          <p14:tracePt t="98665" x="1738313" y="5491163"/>
          <p14:tracePt t="98682" x="1781175" y="5453063"/>
          <p14:tracePt t="98698" x="1804988" y="5367338"/>
          <p14:tracePt t="98715" x="1814513" y="5300663"/>
          <p14:tracePt t="98732" x="1814513" y="5238750"/>
          <p14:tracePt t="98748" x="1795463" y="5214938"/>
          <p14:tracePt t="98765" x="1785938" y="5200650"/>
          <p14:tracePt t="98782" x="1752600" y="5200650"/>
          <p14:tracePt t="98798" x="1714500" y="5205413"/>
          <p14:tracePt t="98815" x="1695450" y="5224463"/>
          <p14:tracePt t="98818" x="1690688" y="5243513"/>
          <p14:tracePt t="98832" x="1666875" y="5295900"/>
          <p14:tracePt t="98848" x="1666875" y="5305425"/>
          <p14:tracePt t="98852" x="1662113" y="5334000"/>
          <p14:tracePt t="98865" x="1662113" y="5357813"/>
          <p14:tracePt t="98882" x="1662113" y="5424488"/>
          <p14:tracePt t="98898" x="1676400" y="5476875"/>
          <p14:tracePt t="98915" x="1695450" y="5495925"/>
          <p14:tracePt t="98932" x="1700213" y="5495925"/>
          <p14:tracePt t="98949" x="1709738" y="5500688"/>
          <p14:tracePt t="98965" x="1724025" y="5500688"/>
          <p14:tracePt t="98982" x="1733550" y="5500688"/>
          <p14:tracePt t="98998" x="1738313" y="5491163"/>
          <p14:tracePt t="99015" x="1752600" y="5457825"/>
          <p14:tracePt t="99032" x="1752600" y="5414963"/>
          <p14:tracePt t="99048" x="1752600" y="5381625"/>
          <p14:tracePt t="99050" x="1752600" y="5376863"/>
          <p14:tracePt t="99065" x="1747838" y="5372100"/>
          <p14:tracePt t="99082" x="1743075" y="5372100"/>
          <p14:tracePt t="99098" x="1724025" y="5372100"/>
          <p14:tracePt t="99115" x="1719263" y="5386388"/>
          <p14:tracePt t="99132" x="1704975" y="5462588"/>
          <p14:tracePt t="99149" x="1704975" y="5543550"/>
          <p14:tracePt t="99152" x="1704975" y="5572125"/>
          <p14:tracePt t="99165" x="1733550" y="5614988"/>
          <p14:tracePt t="99182" x="1762125" y="5629275"/>
          <p14:tracePt t="99199" x="1766888" y="5629275"/>
          <p14:tracePt t="99215" x="1771650" y="5629275"/>
          <p14:tracePt t="99232" x="1790700" y="5629275"/>
          <p14:tracePt t="99249" x="1824038" y="5553075"/>
          <p14:tracePt t="99265" x="1843088" y="5443538"/>
          <p14:tracePt t="99282" x="1852613" y="5338763"/>
          <p14:tracePt t="99299" x="1852613" y="5319713"/>
          <p14:tracePt t="99315" x="1824038" y="5243513"/>
          <p14:tracePt t="99332" x="1814513" y="5238750"/>
          <p14:tracePt t="99349" x="1800225" y="5243513"/>
          <p14:tracePt t="99365" x="1771650" y="5262563"/>
          <p14:tracePt t="99382" x="1743075" y="5314950"/>
          <p14:tracePt t="99399" x="1728788" y="5381625"/>
          <p14:tracePt t="99415" x="1719263" y="5443538"/>
          <p14:tracePt t="99432" x="1719263" y="5472113"/>
          <p14:tracePt t="99449" x="1724025" y="5486400"/>
          <p14:tracePt t="99451" x="1728788" y="5486400"/>
          <p14:tracePt t="99465" x="1743075" y="5491163"/>
          <p14:tracePt t="99470" x="1762125" y="5491163"/>
          <p14:tracePt t="99482" x="1781175" y="5491163"/>
          <p14:tracePt t="99500" x="1824038" y="5491163"/>
          <p14:tracePt t="99515" x="1843088" y="5476875"/>
          <p14:tracePt t="99533" x="1857375" y="5443538"/>
          <p14:tracePt t="99534" x="1862138" y="5414963"/>
          <p14:tracePt t="99549" x="1862138" y="5343525"/>
          <p14:tracePt t="99565" x="1862138" y="5310188"/>
          <p14:tracePt t="99582" x="1862138" y="5305425"/>
          <p14:tracePt t="99599" x="1852613" y="5300663"/>
          <p14:tracePt t="99600" x="1838325" y="5295900"/>
          <p14:tracePt t="99616" x="1814513" y="5295900"/>
          <p14:tracePt t="99632" x="1766888" y="5305425"/>
          <p14:tracePt t="99649" x="1700213" y="5343525"/>
          <p14:tracePt t="99665" x="1638300" y="5434013"/>
          <p14:tracePt t="99682" x="1614488" y="5505450"/>
          <p14:tracePt t="99699" x="1604963" y="5538788"/>
          <p14:tracePt t="99701" x="1609725" y="5553075"/>
          <p14:tracePt t="99715" x="1614488" y="5557838"/>
          <p14:tracePt t="99732" x="1624013" y="5562600"/>
          <p14:tracePt t="99749" x="1643063" y="5562600"/>
          <p14:tracePt t="99765" x="1681163" y="5562600"/>
          <p14:tracePt t="99782" x="1700213" y="5557838"/>
          <p14:tracePt t="99799" x="1724025" y="5519738"/>
          <p14:tracePt t="99815" x="1733550" y="5467350"/>
          <p14:tracePt t="99832" x="1738313" y="5400675"/>
          <p14:tracePt t="99833" x="1738313" y="5381625"/>
          <p14:tracePt t="99849" x="1733550" y="5353050"/>
          <p14:tracePt t="99865" x="1724025" y="5338763"/>
          <p14:tracePt t="99882" x="1714500" y="5334000"/>
          <p14:tracePt t="99899" x="1695450" y="5334000"/>
          <p14:tracePt t="99901" x="1676400" y="5343525"/>
          <p14:tracePt t="99915" x="1657350" y="5348288"/>
          <p14:tracePt t="99932" x="1633538" y="5429250"/>
          <p14:tracePt t="99949" x="1633538" y="5467350"/>
          <p14:tracePt t="99966" x="1657350" y="5600700"/>
          <p14:tracePt t="99983" x="1690688" y="5648325"/>
          <p14:tracePt t="99999" x="1747838" y="5676900"/>
          <p14:tracePt t="100016" x="1804988" y="5686425"/>
          <p14:tracePt t="100032" x="1862138" y="5686425"/>
          <p14:tracePt t="100035" x="1871663" y="5686425"/>
          <p14:tracePt t="100049" x="1885950" y="5686425"/>
          <p14:tracePt t="100066" x="1890713" y="5634038"/>
          <p14:tracePt t="100082" x="1890713" y="5576888"/>
          <p14:tracePt t="100099" x="1890713" y="5448300"/>
          <p14:tracePt t="100102" x="1890713" y="5419725"/>
          <p14:tracePt t="100116" x="1890713" y="5391150"/>
          <p14:tracePt t="100132" x="1881188" y="5367338"/>
          <p14:tracePt t="100149" x="1871663" y="5362575"/>
          <p14:tracePt t="100166" x="1862138" y="5357813"/>
          <p14:tracePt t="100168" x="1847850" y="5357813"/>
          <p14:tracePt t="100182" x="1838325" y="5357813"/>
          <p14:tracePt t="100185" x="1814513" y="5357813"/>
          <p14:tracePt t="100199" x="1795463" y="5362575"/>
          <p14:tracePt t="100215" x="1728788" y="5424488"/>
          <p14:tracePt t="100232" x="1685925" y="5505450"/>
          <p14:tracePt t="100234" x="1681163" y="5534025"/>
          <p14:tracePt t="100250" x="1681163" y="5553075"/>
          <p14:tracePt t="100265" x="1681163" y="5562600"/>
          <p14:tracePt t="100296" x="1685925" y="5562600"/>
          <p14:tracePt t="100306" x="1690688" y="5562600"/>
          <p14:tracePt t="100315" x="1695450" y="5562600"/>
          <p14:tracePt t="100332" x="1714500" y="5557838"/>
          <p14:tracePt t="100349" x="1733550" y="5524500"/>
          <p14:tracePt t="100365" x="1766888" y="5410200"/>
          <p14:tracePt t="100382" x="1766888" y="5381625"/>
          <p14:tracePt t="100399" x="1766888" y="5353050"/>
          <p14:tracePt t="100492" x="1757363" y="5362575"/>
          <p14:tracePt t="100498" x="1752600" y="5376863"/>
          <p14:tracePt t="100508" x="1747838" y="5405438"/>
          <p14:tracePt t="100518" x="1738313" y="5424488"/>
          <p14:tracePt t="100532" x="1733550" y="5462588"/>
          <p14:tracePt t="100549" x="1733550" y="5476875"/>
          <p14:tracePt t="100565" x="1733550" y="5495925"/>
          <p14:tracePt t="100582" x="1766888" y="5529263"/>
          <p14:tracePt t="100599" x="1790700" y="5548313"/>
          <p14:tracePt t="100616" x="1824038" y="5553075"/>
          <p14:tracePt t="100632" x="1871663" y="5553075"/>
          <p14:tracePt t="100635" x="1900238" y="5553075"/>
          <p14:tracePt t="100649" x="1914525" y="5553075"/>
          <p14:tracePt t="100666" x="1933575" y="5548313"/>
          <p14:tracePt t="100682" x="1933575" y="5534025"/>
          <p14:tracePt t="100699" x="1933575" y="5524500"/>
          <p14:tracePt t="100716" x="1924050" y="5505450"/>
          <p14:tracePt t="100733" x="1909763" y="5467350"/>
          <p14:tracePt t="100749" x="1900238" y="5457825"/>
          <p14:tracePt t="100765" x="1890713" y="5438775"/>
          <p14:tracePt t="100782" x="1881188" y="5434013"/>
          <p14:tracePt t="100799" x="1871663" y="5434013"/>
          <p14:tracePt t="100816" x="1847850" y="5434013"/>
          <p14:tracePt t="100832" x="1814513" y="5434013"/>
          <p14:tracePt t="100849" x="1809750" y="5434013"/>
          <p14:tracePt t="100870" x="1804988" y="5434013"/>
          <p14:tracePt t="100884" x="1800225" y="5434013"/>
          <p14:tracePt t="100899" x="1800225" y="5429250"/>
          <p14:tracePt t="100916" x="1790700" y="5429250"/>
          <p14:tracePt t="100932" x="1790700" y="5419725"/>
          <p14:tracePt t="100950" x="1785938" y="5419725"/>
          <p14:tracePt t="102581" x="1785938" y="5414963"/>
          <p14:tracePt t="102591" x="1795463" y="5391150"/>
          <p14:tracePt t="102602" x="1804988" y="5367338"/>
          <p14:tracePt t="102617" x="1828800" y="5295900"/>
          <p14:tracePt t="102634" x="1843088" y="5253038"/>
          <p14:tracePt t="102650" x="1847850" y="5219700"/>
          <p14:tracePt t="102668" x="1847850" y="5195888"/>
          <p14:tracePt t="102671" x="1847850" y="5176838"/>
          <p14:tracePt t="102683" x="1847850" y="5162550"/>
          <p14:tracePt t="102701" x="1847850" y="5148263"/>
          <p14:tracePt t="102717" x="1847850" y="5143500"/>
          <p14:tracePt t="102737" x="1843088" y="5143500"/>
          <p14:tracePt t="102750" x="1838325" y="5138738"/>
          <p14:tracePt t="102767" x="1819275" y="5138738"/>
          <p14:tracePt t="102783" x="1795463" y="5129213"/>
          <p14:tracePt t="102800" x="1771650" y="5129213"/>
          <p14:tracePt t="102803" x="1762125" y="5124450"/>
          <p14:tracePt t="102817" x="1757363" y="5124450"/>
          <p14:tracePt t="102833" x="1747838" y="5124450"/>
          <p14:tracePt t="102850" x="1728788" y="5124450"/>
          <p14:tracePt t="102867" x="1714500" y="5124450"/>
          <p14:tracePt t="102883" x="1695450" y="5133975"/>
          <p14:tracePt t="102900" x="1695450" y="5138738"/>
          <p14:tracePt t="102995" x="1690688" y="5138738"/>
          <p14:tracePt t="103005" x="1690688" y="5143500"/>
          <p14:tracePt t="103037" x="1690688" y="5148263"/>
          <p14:tracePt t="103047" x="1690688" y="5153025"/>
          <p14:tracePt t="103057" x="1685925" y="5157788"/>
          <p14:tracePt t="103066" x="1685925" y="5167313"/>
          <p14:tracePt t="103083" x="1685925" y="5181600"/>
          <p14:tracePt t="103100" x="1676400" y="5205413"/>
          <p14:tracePt t="103117" x="1676400" y="5238750"/>
          <p14:tracePt t="103134" x="1676400" y="5248275"/>
          <p14:tracePt t="103136" x="1676400" y="5262563"/>
          <p14:tracePt t="103150" x="1676400" y="5272088"/>
          <p14:tracePt t="103167" x="1676400" y="5314950"/>
          <p14:tracePt t="103169" x="1676400" y="5334000"/>
          <p14:tracePt t="103183" x="1676400" y="5367338"/>
          <p14:tracePt t="103200" x="1676400" y="5391150"/>
          <p14:tracePt t="103217" x="1676400" y="5395913"/>
          <p14:tracePt t="103234" x="1676400" y="5410200"/>
          <p14:tracePt t="103250" x="1676400" y="5419725"/>
          <p14:tracePt t="103267" x="1676400" y="5443538"/>
          <p14:tracePt t="103270" x="1676400" y="5453063"/>
          <p14:tracePt t="103283" x="1676400" y="5467350"/>
          <p14:tracePt t="103300" x="1676400" y="5491163"/>
          <p14:tracePt t="103589" x="1681163" y="5491163"/>
          <p14:tracePt t="103595" x="1685925" y="5491163"/>
          <p14:tracePt t="103605" x="1690688" y="5491163"/>
          <p14:tracePt t="103617" x="1695450" y="5491163"/>
          <p14:tracePt t="103634" x="1724025" y="5491163"/>
          <p14:tracePt t="103650" x="1728788" y="5486400"/>
          <p14:tracePt t="103667" x="1743075" y="5486400"/>
          <p14:tracePt t="103669" x="1747838" y="5486400"/>
          <p14:tracePt t="103684" x="1752600" y="5486400"/>
          <p14:tracePt t="103700" x="1766888" y="5481638"/>
          <p14:tracePt t="103717" x="1771650" y="5481638"/>
          <p14:tracePt t="103734" x="1771650" y="5476875"/>
          <p14:tracePt t="103786" x="1781175" y="5476875"/>
          <p14:tracePt t="103797" x="1781175" y="5472113"/>
          <p14:tracePt t="103806" x="1785938" y="5472113"/>
          <p14:tracePt t="103817" x="1790700" y="5462588"/>
          <p14:tracePt t="103834" x="1804988" y="5448300"/>
          <p14:tracePt t="103850" x="1814513" y="5434013"/>
          <p14:tracePt t="103867" x="1824038" y="5424488"/>
          <p14:tracePt t="103884" x="1833563" y="5405438"/>
          <p14:tracePt t="103900" x="1852613" y="5381625"/>
          <p14:tracePt t="103902" x="1862138" y="5367338"/>
          <p14:tracePt t="103917" x="1866900" y="5353050"/>
          <p14:tracePt t="103934" x="1871663" y="5334000"/>
          <p14:tracePt t="103950" x="1876425" y="5319713"/>
          <p14:tracePt t="103967" x="1881188" y="5291138"/>
          <p14:tracePt t="103984" x="1881188" y="5262563"/>
          <p14:tracePt t="104001" x="1881188" y="5233988"/>
          <p14:tracePt t="104017" x="1881188" y="5219700"/>
          <p14:tracePt t="104034" x="1881188" y="5200650"/>
          <p14:tracePt t="104051" x="1881188" y="5181600"/>
          <p14:tracePt t="104067" x="1881188" y="5167313"/>
          <p14:tracePt t="104084" x="1881188" y="5157788"/>
          <p14:tracePt t="104101" x="1881188" y="5148263"/>
          <p14:tracePt t="104117" x="1881188" y="5143500"/>
          <p14:tracePt t="104134" x="1881188" y="5138738"/>
          <p14:tracePt t="104150" x="1881188" y="5133975"/>
          <p14:tracePt t="104167" x="1881188" y="5129213"/>
          <p14:tracePt t="104318" x="1876425" y="5129213"/>
          <p14:tracePt t="104327" x="1871663" y="5129213"/>
          <p14:tracePt t="104334" x="1862138" y="5129213"/>
          <p14:tracePt t="104350" x="1828800" y="5129213"/>
          <p14:tracePt t="104367" x="1781175" y="5129213"/>
          <p14:tracePt t="104384" x="1752600" y="5129213"/>
          <p14:tracePt t="104400" x="1743075" y="5129213"/>
          <p14:tracePt t="104417" x="1733550" y="5129213"/>
          <p14:tracePt t="104434" x="1724025" y="5129213"/>
          <p14:tracePt t="104450" x="1719263" y="5129213"/>
          <p14:tracePt t="104470" x="1714500" y="5129213"/>
          <p14:tracePt t="104495" x="1714500" y="5133975"/>
          <p14:tracePt t="104504" x="1709738" y="5133975"/>
          <p14:tracePt t="104517" x="1709738" y="5138738"/>
          <p14:tracePt t="104534" x="1695450" y="5153025"/>
          <p14:tracePt t="104551" x="1695450" y="5157788"/>
          <p14:tracePt t="104567" x="1690688" y="5162550"/>
          <p14:tracePt t="104584" x="1681163" y="5172075"/>
          <p14:tracePt t="104601" x="1676400" y="5195888"/>
          <p14:tracePt t="104617" x="1671638" y="5257800"/>
          <p14:tracePt t="104634" x="1666875" y="5262563"/>
          <p14:tracePt t="104650" x="1666875" y="5281613"/>
          <p14:tracePt t="104652" x="1666875" y="5286375"/>
          <p14:tracePt t="104667" x="1666875" y="5310188"/>
          <p14:tracePt t="104684" x="1666875" y="5338763"/>
          <p14:tracePt t="104700" x="1676400" y="5386388"/>
          <p14:tracePt t="104717" x="1685925" y="5429250"/>
          <p14:tracePt t="104734" x="1695450" y="5434013"/>
          <p14:tracePt t="104751" x="1695450" y="5438775"/>
          <p14:tracePt t="105030" x="0" y="0"/>
        </p14:tracePtLst>
        <p14:tracePtLst>
          <p14:tracePt t="108180" x="6538913" y="5338763"/>
          <p14:tracePt t="108248" x="6543675" y="5338763"/>
          <p14:tracePt t="108291" x="6543675" y="5334000"/>
          <p14:tracePt t="108301" x="6543675" y="5295900"/>
          <p14:tracePt t="108308" x="6543675" y="5257800"/>
          <p14:tracePt t="108319" x="6543675" y="5229225"/>
          <p14:tracePt t="108335" x="6538913" y="5157788"/>
          <p14:tracePt t="108352" x="6519863" y="5119688"/>
          <p14:tracePt t="108355" x="6505575" y="5095875"/>
          <p14:tracePt t="108369" x="6491288" y="5081588"/>
          <p14:tracePt t="108386" x="6457950" y="5062538"/>
          <p14:tracePt t="108402" x="6443663" y="5062538"/>
          <p14:tracePt t="108419" x="6429375" y="5062538"/>
          <p14:tracePt t="108423" x="6415088" y="5067300"/>
          <p14:tracePt t="108436" x="6381750" y="5072063"/>
          <p14:tracePt t="108452" x="6348413" y="5086350"/>
          <p14:tracePt t="108469" x="6305550" y="5100638"/>
          <p14:tracePt t="108485" x="6262688" y="5129213"/>
          <p14:tracePt t="108502" x="6253163" y="5138738"/>
          <p14:tracePt t="108558" x="6253163" y="5143500"/>
          <p14:tracePt t="108598" x="6257925" y="5143500"/>
          <p14:tracePt t="108603" x="6272213" y="5143500"/>
          <p14:tracePt t="108619" x="6291263" y="5143500"/>
          <p14:tracePt t="108635" x="6357938" y="5143500"/>
          <p14:tracePt t="108652" x="6500813" y="5124450"/>
          <p14:tracePt t="108654" x="6557963" y="5095875"/>
          <p14:tracePt t="108669" x="6610350" y="5076825"/>
          <p14:tracePt t="108685" x="6681788" y="5024438"/>
          <p14:tracePt t="108702" x="6696075" y="4991100"/>
          <p14:tracePt t="108719" x="6696075" y="4957763"/>
          <p14:tracePt t="108736" x="6696075" y="4943475"/>
          <p14:tracePt t="108777" x="6686550" y="4943475"/>
          <p14:tracePt t="108787" x="6672263" y="4948238"/>
          <p14:tracePt t="108797" x="6657975" y="4962525"/>
          <p14:tracePt t="108804" x="6634163" y="5000625"/>
          <p14:tracePt t="108819" x="6572250" y="5162550"/>
          <p14:tracePt t="108836" x="6534150" y="5295900"/>
          <p14:tracePt t="108852" x="6524625" y="5424488"/>
          <p14:tracePt t="108855" x="6524625" y="5514975"/>
          <p14:tracePt t="108869" x="6524625" y="5534025"/>
          <p14:tracePt t="108886" x="6538913" y="5562600"/>
          <p14:tracePt t="108909" x="6543675" y="5562600"/>
          <p14:tracePt t="108919" x="6548438" y="5562600"/>
          <p14:tracePt t="108936" x="6562725" y="5562600"/>
          <p14:tracePt t="108940" x="6567488" y="5562600"/>
          <p14:tracePt t="108952" x="6572250" y="5562600"/>
          <p14:tracePt t="108972" x="6586538" y="5472113"/>
          <p14:tracePt t="108986" x="6586538" y="5424488"/>
          <p14:tracePt t="109004" x="6586538" y="5319713"/>
          <p14:tracePt t="109020" x="6586538" y="5162550"/>
          <p14:tracePt t="109037" x="6577013" y="5133975"/>
          <p14:tracePt t="109056" x="6577013" y="5129213"/>
          <p14:tracePt t="109113" x="6572250" y="5129213"/>
          <p14:tracePt t="109127" x="6567488" y="5143500"/>
          <p14:tracePt t="109136" x="6567488" y="5162550"/>
          <p14:tracePt t="109152" x="6572250" y="5243513"/>
          <p14:tracePt t="109169" x="6605588" y="5343525"/>
          <p14:tracePt t="109171" x="6619875" y="5362575"/>
          <p14:tracePt t="109186" x="6634163" y="5376863"/>
          <p14:tracePt t="109202" x="6643688" y="5381625"/>
          <p14:tracePt t="109219" x="6653213" y="5381625"/>
          <p14:tracePt t="109236" x="6657975" y="5381625"/>
          <p14:tracePt t="109252" x="6672263" y="5381625"/>
          <p14:tracePt t="109269" x="6672263" y="5376863"/>
          <p14:tracePt t="109286" x="6677025" y="5300663"/>
          <p14:tracePt t="109303" x="6677025" y="5133975"/>
          <p14:tracePt t="109319" x="6648450" y="5033963"/>
          <p14:tracePt t="109341" x="6624638" y="4981575"/>
          <p14:tracePt t="109345" x="6619875" y="4972050"/>
          <p14:tracePt t="109354" x="6615113" y="4972050"/>
          <p14:tracePt t="109385" x="6610350" y="4972050"/>
          <p14:tracePt t="109392" x="6596063" y="4972050"/>
          <p14:tracePt t="109403" x="6591300" y="4972050"/>
          <p14:tracePt t="109419" x="6557963" y="4986338"/>
          <p14:tracePt t="109436" x="6519863" y="5076825"/>
          <p14:tracePt t="109453" x="6491288" y="5210175"/>
          <p14:tracePt t="109469" x="6481763" y="5348288"/>
          <p14:tracePt t="109486" x="6491288" y="5362575"/>
          <p14:tracePt t="109503" x="6500813" y="5381625"/>
          <p14:tracePt t="109504" x="6500813" y="5386388"/>
          <p14:tracePt t="109519" x="6505575" y="5391150"/>
          <p14:tracePt t="109536" x="6510338" y="5391150"/>
          <p14:tracePt t="109553" x="6519863" y="5395913"/>
          <p14:tracePt t="109569" x="6524625" y="5395913"/>
          <p14:tracePt t="109586" x="6524625" y="5400675"/>
          <p14:tracePt t="109607" x="6529388" y="5400675"/>
          <p14:tracePt t="109623" x="6534150" y="5400675"/>
          <p14:tracePt t="109647" x="6538913" y="5400675"/>
          <p14:tracePt t="111900" x="0" y="0"/>
        </p14:tracePtLst>
        <p14:tracePtLst>
          <p14:tracePt t="112422" x="5205413" y="5005388"/>
          <p14:tracePt t="112461" x="5205413" y="4995863"/>
          <p14:tracePt t="112478" x="5205413" y="4991100"/>
          <p14:tracePt t="112487" x="5176838" y="4967288"/>
          <p14:tracePt t="112504" x="5157788" y="4953000"/>
          <p14:tracePt t="112520" x="5000625" y="4857750"/>
          <p14:tracePt t="112537" x="4886325" y="4814888"/>
          <p14:tracePt t="112554" x="4767263" y="4776788"/>
          <p14:tracePt t="112570" x="4581525" y="4724400"/>
          <p14:tracePt t="112587" x="4424363" y="4686300"/>
          <p14:tracePt t="112604" x="4243388" y="4652963"/>
          <p14:tracePt t="112607" x="4176713" y="4643438"/>
          <p14:tracePt t="112620" x="4124325" y="4643438"/>
          <p14:tracePt t="112637" x="4000500" y="4643438"/>
          <p14:tracePt t="112654" x="3867150" y="4648200"/>
          <p14:tracePt t="112670" x="3748088" y="4686300"/>
          <p14:tracePt t="112672" x="3657600" y="4710113"/>
          <p14:tracePt t="112687" x="3605213" y="4729163"/>
          <p14:tracePt t="112704" x="3581400" y="4743450"/>
          <p14:tracePt t="112720" x="3548063" y="4772025"/>
          <p14:tracePt t="112737" x="3505200" y="4814888"/>
          <p14:tracePt t="112754" x="3490913" y="4848225"/>
          <p14:tracePt t="112770" x="3476625" y="4886325"/>
          <p14:tracePt t="112787" x="3462338" y="4957763"/>
          <p14:tracePt t="112804" x="3462338" y="5048250"/>
          <p14:tracePt t="112820" x="3529013" y="5324475"/>
          <p14:tracePt t="112837" x="3609975" y="5486400"/>
          <p14:tracePt t="112854" x="3667125" y="5600700"/>
          <p14:tracePt t="112870" x="3724275" y="5667375"/>
          <p14:tracePt t="112887" x="3762375" y="5686425"/>
          <p14:tracePt t="112904" x="3824288" y="5719763"/>
          <p14:tracePt t="112920" x="4005263" y="5748338"/>
          <p14:tracePt t="112937" x="4295775" y="5757863"/>
          <p14:tracePt t="112954" x="4410075" y="5753100"/>
          <p14:tracePt t="112970" x="4719638" y="5667375"/>
          <p14:tracePt t="112987" x="5033963" y="5572125"/>
          <p14:tracePt t="113004" x="5191125" y="5524500"/>
          <p14:tracePt t="113020" x="5291138" y="5495925"/>
          <p14:tracePt t="113037" x="5295900" y="5491163"/>
          <p14:tracePt t="113054" x="5295900" y="5467350"/>
          <p14:tracePt t="113071" x="5291138" y="5343525"/>
          <p14:tracePt t="113087" x="5262563" y="5262563"/>
          <p14:tracePt t="113104" x="5229225" y="5172075"/>
          <p14:tracePt t="113106" x="5181600" y="5105400"/>
          <p14:tracePt t="113121" x="5129213" y="5048250"/>
          <p14:tracePt t="113137" x="5038725" y="4962525"/>
          <p14:tracePt t="113141" x="4995863" y="4933950"/>
          <p14:tracePt t="113154" x="4938713" y="4910138"/>
          <p14:tracePt t="113171" x="4772025" y="4862513"/>
          <p14:tracePt t="113187" x="4657725" y="4843463"/>
          <p14:tracePt t="113204" x="4576763" y="4843463"/>
          <p14:tracePt t="113208" x="4514850" y="4843463"/>
          <p14:tracePt t="113221" x="4438650" y="4843463"/>
          <p14:tracePt t="113238" x="4205288" y="4881563"/>
          <p14:tracePt t="113241" x="4114800" y="4900613"/>
          <p14:tracePt t="113254" x="4024313" y="4919663"/>
          <p14:tracePt t="113271" x="3838575" y="4972050"/>
          <p14:tracePt t="113287" x="3752850" y="5014913"/>
          <p14:tracePt t="113304" x="3714750" y="5057775"/>
          <p14:tracePt t="113308" x="3700463" y="5100638"/>
          <p14:tracePt t="113321" x="3667125" y="5167313"/>
          <p14:tracePt t="113338" x="3619500" y="5376863"/>
          <p14:tracePt t="113354" x="3586163" y="5510213"/>
          <p14:tracePt t="113371" x="3581400" y="5557838"/>
          <p14:tracePt t="113375" x="3581400" y="5576888"/>
          <p14:tracePt t="113387" x="3581400" y="5591175"/>
          <p14:tracePt t="113404" x="3624263" y="5653088"/>
          <p14:tracePt t="113421" x="3752850" y="5734050"/>
          <p14:tracePt t="113438" x="4029075" y="5857875"/>
          <p14:tracePt t="113454" x="4348163" y="5919788"/>
          <p14:tracePt t="113471" x="4476750" y="5929313"/>
          <p14:tracePt t="113475" x="4629150" y="5929313"/>
          <p14:tracePt t="113487" x="4810125" y="5929313"/>
          <p14:tracePt t="113504" x="5391150" y="5819775"/>
          <p14:tracePt t="113507" x="5524500" y="5776913"/>
          <p14:tracePt t="113521" x="5672138" y="5705475"/>
          <p14:tracePt t="113538" x="5705475" y="5629275"/>
          <p14:tracePt t="113554" x="5691188" y="5462588"/>
          <p14:tracePt t="113571" x="5662613" y="5386388"/>
          <p14:tracePt t="113573" x="5643563" y="5319713"/>
          <p14:tracePt t="113587" x="5595938" y="5195888"/>
          <p14:tracePt t="113604" x="5557838" y="5086350"/>
          <p14:tracePt t="113621" x="5514975" y="5010150"/>
          <p14:tracePt t="113638" x="5495925" y="4981575"/>
          <p14:tracePt t="113654" x="5491163" y="4976813"/>
          <p14:tracePt t="113682" x="5486400" y="4976813"/>
          <p14:tracePt t="113698" x="5476875" y="4976813"/>
          <p14:tracePt t="113708" x="5472113" y="4976813"/>
          <p14:tracePt t="113721" x="5462588" y="4976813"/>
          <p14:tracePt t="113738" x="5410200" y="4976813"/>
          <p14:tracePt t="113755" x="5376863" y="4976813"/>
          <p14:tracePt t="113771" x="5362575" y="4976813"/>
          <p14:tracePt t="113789" x="5324475" y="4986338"/>
          <p14:tracePt t="113804" x="5286375" y="4991100"/>
          <p14:tracePt t="113821" x="5262563" y="4995863"/>
          <p14:tracePt t="113837" x="5229225" y="5005388"/>
          <p14:tracePt t="113854" x="5200650" y="5010150"/>
          <p14:tracePt t="113871" x="5191125" y="5010150"/>
          <p14:tracePt t="113888" x="5181600" y="5010150"/>
          <p14:tracePt t="113889" x="5167313" y="5010150"/>
          <p14:tracePt t="113905" x="5148263" y="5019675"/>
          <p14:tracePt t="113921" x="5005388" y="5019675"/>
          <p14:tracePt t="113938" x="4814888" y="5019675"/>
          <p14:tracePt t="113954" x="4586288" y="5038725"/>
          <p14:tracePt t="113971" x="4357688" y="5048250"/>
          <p14:tracePt t="113988" x="4205288" y="5057775"/>
          <p14:tracePt t="114004" x="4076700" y="5057775"/>
          <p14:tracePt t="114021" x="3995738" y="5057775"/>
          <p14:tracePt t="114038" x="3976688" y="5057775"/>
          <p14:tracePt t="114404" x="0" y="0"/>
        </p14:tracePtLst>
        <p14:tracePtLst>
          <p14:tracePt t="117855" x="2000250" y="5343525"/>
          <p14:tracePt t="117898" x="1995488" y="5338763"/>
          <p14:tracePt t="117916" x="1957388" y="5334000"/>
          <p14:tracePt t="117926" x="1914525" y="5324475"/>
          <p14:tracePt t="117939" x="1824038" y="5324475"/>
          <p14:tracePt t="117956" x="1733550" y="5324475"/>
          <p14:tracePt t="117960" x="1695450" y="5324475"/>
          <p14:tracePt t="117973" x="1666875" y="5324475"/>
          <p14:tracePt t="117989" x="1619250" y="5324475"/>
          <p14:tracePt t="118006" x="1590675" y="5338763"/>
          <p14:tracePt t="118023" x="1585913" y="5343525"/>
          <p14:tracePt t="118027" x="1571625" y="5357813"/>
          <p14:tracePt t="118039" x="1566863" y="5367338"/>
          <p14:tracePt t="118056" x="1557338" y="5395913"/>
          <p14:tracePt t="118073" x="1557338" y="5410200"/>
          <p14:tracePt t="118089" x="1557338" y="5429250"/>
          <p14:tracePt t="118106" x="1562100" y="5443538"/>
          <p14:tracePt t="118123" x="1590675" y="5457825"/>
          <p14:tracePt t="118125" x="1604963" y="5457825"/>
          <p14:tracePt t="118139" x="1647825" y="5457825"/>
          <p14:tracePt t="118156" x="1743075" y="5453063"/>
          <p14:tracePt t="118173" x="1809750" y="5434013"/>
          <p14:tracePt t="118189" x="1947863" y="5357813"/>
          <p14:tracePt t="118191" x="2005013" y="5319713"/>
          <p14:tracePt t="118206" x="2066925" y="5238750"/>
          <p14:tracePt t="118223" x="2076450" y="5172075"/>
          <p14:tracePt t="118239" x="2071688" y="5114925"/>
          <p14:tracePt t="118256" x="2043113" y="5076825"/>
          <p14:tracePt t="118273" x="2038350" y="5076825"/>
          <p14:tracePt t="118290" x="2033588" y="5072063"/>
          <p14:tracePt t="118306" x="2024063" y="5072063"/>
          <p14:tracePt t="118323" x="2005013" y="5091113"/>
          <p14:tracePt t="118340" x="1981200" y="5153025"/>
          <p14:tracePt t="118356" x="1957388" y="5224463"/>
          <p14:tracePt t="118373" x="1957388" y="5367338"/>
          <p14:tracePt t="118390" x="1971675" y="5462588"/>
          <p14:tracePt t="118393" x="1985963" y="5491163"/>
          <p14:tracePt t="118411" x="2052638" y="5553075"/>
          <p14:tracePt t="118423" x="2105025" y="5557838"/>
          <p14:tracePt t="118439" x="2133600" y="5557838"/>
          <p14:tracePt t="118456" x="2190750" y="5557838"/>
          <p14:tracePt t="118458" x="2247900" y="5548313"/>
          <p14:tracePt t="118473" x="2271713" y="5534025"/>
          <p14:tracePt t="118489" x="2319338" y="5472113"/>
          <p14:tracePt t="118506" x="2357438" y="5372100"/>
          <p14:tracePt t="118523" x="2357438" y="5319713"/>
          <p14:tracePt t="118525" x="2357438" y="5267325"/>
          <p14:tracePt t="118540" x="2352675" y="5200650"/>
          <p14:tracePt t="118556" x="2300288" y="5124450"/>
          <p14:tracePt t="118573" x="2209800" y="5048250"/>
          <p14:tracePt t="118589" x="2109788" y="5014913"/>
          <p14:tracePt t="118606" x="2019300" y="5005388"/>
          <p14:tracePt t="118623" x="1885950" y="5029200"/>
          <p14:tracePt t="118639" x="1795463" y="5091113"/>
          <p14:tracePt t="118656" x="1724025" y="5181600"/>
          <p14:tracePt t="118673" x="1676400" y="5319713"/>
          <p14:tracePt t="118689" x="1657350" y="5424488"/>
          <p14:tracePt t="118706" x="1685925" y="5534025"/>
          <p14:tracePt t="118723" x="1743075" y="5591175"/>
          <p14:tracePt t="118739" x="1800225" y="5619750"/>
          <p14:tracePt t="118756" x="1924050" y="5667375"/>
          <p14:tracePt t="118773" x="2233613" y="5695950"/>
          <p14:tracePt t="118789" x="2333625" y="5695950"/>
          <p14:tracePt t="118806" x="2581275" y="5614988"/>
          <p14:tracePt t="118808" x="2652713" y="5572125"/>
          <p14:tracePt t="118823" x="2733675" y="5491163"/>
          <p14:tracePt t="118840" x="2776538" y="5414963"/>
          <p14:tracePt t="118856" x="2790825" y="5310188"/>
          <p14:tracePt t="118873" x="2790825" y="5229225"/>
          <p14:tracePt t="118889" x="2776538" y="5181600"/>
          <p14:tracePt t="118906" x="2738438" y="5133975"/>
          <p14:tracePt t="118923" x="2695575" y="5105400"/>
          <p14:tracePt t="118940" x="2643188" y="5100638"/>
          <p14:tracePt t="118956" x="2552700" y="5091113"/>
          <p14:tracePt t="118973" x="2457450" y="5095875"/>
          <p14:tracePt t="118974" x="2390775" y="5105400"/>
          <p14:tracePt t="118990" x="2338388" y="5114925"/>
          <p14:tracePt t="119006" x="2200275" y="5181600"/>
          <p14:tracePt t="119023" x="2081213" y="5253038"/>
          <p14:tracePt t="119040" x="2062163" y="5272088"/>
          <p14:tracePt t="119056" x="2057400" y="5295900"/>
          <p14:tracePt t="119073" x="2066925" y="5343525"/>
          <p14:tracePt t="119090" x="2095500" y="5395913"/>
          <p14:tracePt t="119106" x="2138363" y="5462588"/>
          <p14:tracePt t="119123" x="2233613" y="5543550"/>
          <p14:tracePt t="119140" x="2381250" y="5634038"/>
          <p14:tracePt t="119156" x="2557463" y="5705475"/>
          <p14:tracePt t="119173" x="2747963" y="5748338"/>
          <p14:tracePt t="119190" x="2809875" y="5748338"/>
          <p14:tracePt t="119206" x="2824163" y="5738813"/>
          <p14:tracePt t="119223" x="2824163" y="5710238"/>
          <p14:tracePt t="119240" x="2824163" y="5643563"/>
          <p14:tracePt t="119241" x="2824163" y="5600700"/>
          <p14:tracePt t="119256" x="2809875" y="5486400"/>
          <p14:tracePt t="119273" x="2786063" y="5381625"/>
          <p14:tracePt t="119290" x="2752725" y="5305425"/>
          <p14:tracePt t="119306" x="2690813" y="5248275"/>
          <p14:tracePt t="119323" x="2552700" y="5219700"/>
          <p14:tracePt t="119340" x="2424113" y="5210175"/>
          <p14:tracePt t="119356" x="2362200" y="5210175"/>
          <p14:tracePt t="119373" x="2185988" y="5253038"/>
          <p14:tracePt t="119390" x="2143125" y="5281613"/>
          <p14:tracePt t="119407" x="2128838" y="5300663"/>
          <p14:tracePt t="119408" x="2109788" y="5334000"/>
          <p14:tracePt t="119423" x="2100263" y="5367338"/>
          <p14:tracePt t="119440" x="2090738" y="5376863"/>
          <p14:tracePt t="119457" x="2095500" y="5395913"/>
          <p14:tracePt t="119473" x="2114550" y="5410200"/>
          <p14:tracePt t="119490" x="2138363" y="5438775"/>
          <p14:tracePt t="119507" x="2171700" y="5453063"/>
          <p14:tracePt t="119510" x="2181225" y="5457825"/>
          <p14:tracePt t="119523" x="2185988" y="5457825"/>
          <p14:tracePt t="119803" x="2190750" y="5462588"/>
          <p14:tracePt t="119813" x="2190750" y="5467350"/>
          <p14:tracePt t="119823" x="2195513" y="5467350"/>
          <p14:tracePt t="119840" x="2200275" y="5481638"/>
          <p14:tracePt t="119857" x="2205038" y="5486400"/>
          <p14:tracePt t="119874" x="2214563" y="5500688"/>
          <p14:tracePt t="119877" x="2219325" y="5500688"/>
          <p14:tracePt t="119890" x="2219325" y="5510213"/>
          <p14:tracePt t="119907" x="2219325" y="5514975"/>
          <p14:tracePt t="119924" x="2228850" y="5538788"/>
          <p14:tracePt t="119940" x="2252663" y="5600700"/>
          <p14:tracePt t="119944" x="2262188" y="5619750"/>
          <p14:tracePt t="119957" x="2281238" y="5648325"/>
          <p14:tracePt t="119973" x="2305050" y="5662613"/>
          <p14:tracePt t="119977" x="2319338" y="5676900"/>
          <p14:tracePt t="119990" x="2347913" y="5710238"/>
          <p14:tracePt t="120007" x="2466975" y="5819775"/>
          <p14:tracePt t="120023" x="2595563" y="5895975"/>
          <p14:tracePt t="120040" x="2695575" y="5953125"/>
          <p14:tracePt t="120044" x="2714625" y="5967413"/>
          <p14:tracePt t="120057" x="2743200" y="5972175"/>
          <p14:tracePt t="120073" x="2828925" y="6000750"/>
          <p14:tracePt t="120090" x="2919413" y="6000750"/>
          <p14:tracePt t="120107" x="3048000" y="6000750"/>
          <p14:tracePt t="120109" x="3124200" y="6000750"/>
          <p14:tracePt t="120124" x="3309938" y="5953125"/>
          <p14:tracePt t="120140" x="3433763" y="5929313"/>
          <p14:tracePt t="120157" x="3743325" y="5824538"/>
          <p14:tracePt t="120157" x="3838575" y="5781675"/>
          <p14:tracePt t="120173" x="3971925" y="5715000"/>
          <p14:tracePt t="120190" x="4019550" y="5676900"/>
          <p14:tracePt t="120207" x="4038600" y="5657850"/>
          <p14:tracePt t="120223" x="4038600" y="5643563"/>
          <p14:tracePt t="120240" x="4038600" y="5629275"/>
          <p14:tracePt t="120257" x="4038600" y="5581650"/>
          <p14:tracePt t="120273" x="4048125" y="5538788"/>
          <p14:tracePt t="120290" x="4052888" y="5495925"/>
          <p14:tracePt t="120307" x="4052888" y="5457825"/>
          <p14:tracePt t="120323" x="4052888" y="5424488"/>
          <p14:tracePt t="120340" x="4067175" y="5395913"/>
          <p14:tracePt t="120357" x="4067175" y="5386388"/>
          <p14:tracePt t="120374" x="4071938" y="5381625"/>
          <p14:tracePt t="120512" x="4076700" y="5376863"/>
          <p14:tracePt t="120522" x="4076700" y="5362575"/>
          <p14:tracePt t="120530" x="4081463" y="5353050"/>
          <p14:tracePt t="120540" x="4081463" y="5343525"/>
          <p14:tracePt t="120557" x="4090988" y="5319713"/>
          <p14:tracePt t="120573" x="4090988" y="5310188"/>
          <p14:tracePt t="120682" x="4090988" y="5305425"/>
          <p14:tracePt t="120692" x="4086225" y="5305425"/>
          <p14:tracePt t="120697" x="4076700" y="5300663"/>
          <p14:tracePt t="120707" x="4071938" y="5300663"/>
          <p14:tracePt t="120724" x="4067175" y="5295900"/>
          <p14:tracePt t="120740" x="4052888" y="5295900"/>
          <p14:tracePt t="120757" x="4033838" y="5286375"/>
          <p14:tracePt t="120774" x="4005263" y="5276850"/>
          <p14:tracePt t="120790" x="4000500" y="5276850"/>
          <p14:tracePt t="120807" x="3986213" y="5276850"/>
          <p14:tracePt t="120824" x="3971925" y="5276850"/>
          <p14:tracePt t="120840" x="3962400" y="5276850"/>
          <p14:tracePt t="120857" x="3952875" y="5276850"/>
          <p14:tracePt t="120860" x="3948113" y="5276850"/>
          <p14:tracePt t="120874" x="3924300" y="5276850"/>
          <p14:tracePt t="120890" x="3905250" y="5276850"/>
          <p14:tracePt t="120924" x="3900488" y="5276850"/>
          <p14:tracePt t="120946" x="3895725" y="5276850"/>
          <p14:tracePt t="120981" x="3895725" y="5281613"/>
          <p14:tracePt t="120990" x="3895725" y="5310188"/>
          <p14:tracePt t="120996" x="3914775" y="5362575"/>
          <p14:tracePt t="121007" x="3929063" y="5391150"/>
          <p14:tracePt t="121024" x="3967163" y="5419725"/>
          <p14:tracePt t="121041" x="3976688" y="5434013"/>
          <p14:tracePt t="121057" x="3986213" y="5438775"/>
          <p14:tracePt t="121059" x="3990975" y="5438775"/>
          <p14:tracePt t="121074" x="4010025" y="5448300"/>
          <p14:tracePt t="121090" x="4090988" y="5448300"/>
          <p14:tracePt t="121107" x="4181475" y="5448300"/>
          <p14:tracePt t="121124" x="4257675" y="5424488"/>
          <p14:tracePt t="121126" x="4276725" y="5419725"/>
          <p14:tracePt t="121140" x="4281488" y="5405438"/>
          <p14:tracePt t="121157" x="4300538" y="5400675"/>
          <p14:tracePt t="121174" x="4333875" y="5381625"/>
          <p14:tracePt t="121176" x="4348163" y="5372100"/>
          <p14:tracePt t="121190" x="4357688" y="5372100"/>
          <p14:tracePt t="121207" x="4367213" y="5362575"/>
          <p14:tracePt t="121241" x="4367213" y="5353050"/>
          <p14:tracePt t="121257" x="4367213" y="5329238"/>
          <p14:tracePt t="121274" x="4367213" y="5305425"/>
          <p14:tracePt t="121290" x="4362450" y="5276850"/>
          <p14:tracePt t="121307" x="4352925" y="5267325"/>
          <p14:tracePt t="121324" x="4343400" y="5257800"/>
          <p14:tracePt t="121348" x="4338638" y="5257800"/>
          <p14:tracePt t="121358" x="4338638" y="5253038"/>
          <p14:tracePt t="121374" x="4329113" y="5253038"/>
          <p14:tracePt t="121391" x="4310063" y="5253038"/>
          <p14:tracePt t="121407" x="4305300" y="5253038"/>
          <p14:tracePt t="121424" x="4300538" y="5253038"/>
          <p14:tracePt t="121441" x="4300538" y="5257800"/>
          <p14:tracePt t="121457" x="4305300" y="5276850"/>
          <p14:tracePt t="121474" x="4329113" y="5310188"/>
          <p14:tracePt t="121491" x="4357688" y="5353050"/>
          <p14:tracePt t="121494" x="4391025" y="5395913"/>
          <p14:tracePt t="121507" x="4410075" y="5414963"/>
          <p14:tracePt t="121524" x="4467225" y="5457825"/>
          <p14:tracePt t="121541" x="4510088" y="5486400"/>
          <p14:tracePt t="121558" x="4562475" y="5514975"/>
          <p14:tracePt t="121561" x="4581525" y="5519738"/>
          <p14:tracePt t="121574" x="4610100" y="5529263"/>
          <p14:tracePt t="121591" x="4652963" y="5529263"/>
          <p14:tracePt t="121608" x="4691063" y="5524500"/>
          <p14:tracePt t="121624" x="4719638" y="5505450"/>
          <p14:tracePt t="121629" x="4733925" y="5486400"/>
          <p14:tracePt t="121641" x="4762500" y="5448300"/>
          <p14:tracePt t="121657" x="4781550" y="5414963"/>
          <p14:tracePt t="121675" x="4810125" y="5381625"/>
          <p14:tracePt t="121691" x="4824413" y="5367338"/>
          <p14:tracePt t="121708" x="4838700" y="5348288"/>
          <p14:tracePt t="121769" x="4843463" y="5343525"/>
          <p14:tracePt t="121778" x="4857750" y="5334000"/>
          <p14:tracePt t="121791" x="4862513" y="5329238"/>
          <p14:tracePt t="121809" x="4891088" y="5310188"/>
          <p14:tracePt t="121824" x="4895850" y="5300663"/>
          <p14:tracePt t="121858" x="4900613" y="5291138"/>
          <p14:tracePt t="121874" x="4914900" y="5276850"/>
          <p14:tracePt t="121891" x="4924425" y="5253038"/>
          <p14:tracePt t="121908" x="4938713" y="5229225"/>
          <p14:tracePt t="121911" x="4943475" y="5229225"/>
          <p14:tracePt t="121924" x="4948238" y="5214938"/>
          <p14:tracePt t="121941" x="4953000" y="5214938"/>
          <p14:tracePt t="121958" x="4953000" y="5210175"/>
          <p14:tracePt t="121974" x="4953000" y="5205413"/>
          <p14:tracePt t="121991" x="4967288" y="5181600"/>
          <p14:tracePt t="122008" x="4972050" y="5157788"/>
          <p14:tracePt t="122081" x="4967288" y="5157788"/>
          <p14:tracePt t="122090" x="4962525" y="5162550"/>
          <p14:tracePt t="122109" x="4962525" y="5176838"/>
          <p14:tracePt t="122114" x="4962525" y="5186363"/>
          <p14:tracePt t="122124" x="4962525" y="5224463"/>
          <p14:tracePt t="122141" x="4962525" y="5281613"/>
          <p14:tracePt t="122157" x="4967288" y="5314950"/>
          <p14:tracePt t="122174" x="4972050" y="5319713"/>
          <p14:tracePt t="122191" x="4976813" y="5334000"/>
          <p14:tracePt t="122207" x="5000625" y="5395913"/>
          <p14:tracePt t="122224" x="5029200" y="5448300"/>
          <p14:tracePt t="122241" x="5043488" y="5481638"/>
          <p14:tracePt t="122242" x="5048250" y="5486400"/>
          <p14:tracePt t="122257" x="5053013" y="5491163"/>
          <p14:tracePt t="122322" x="5053013" y="5486400"/>
          <p14:tracePt t="122332" x="5043488" y="5476875"/>
          <p14:tracePt t="122342" x="5033963" y="5453063"/>
          <p14:tracePt t="122358" x="5019675" y="5386388"/>
          <p14:tracePt t="122374" x="5005388" y="5314950"/>
          <p14:tracePt t="122391" x="4995863" y="5272088"/>
          <p14:tracePt t="122408" x="4991100" y="5248275"/>
          <p14:tracePt t="122424" x="4981575" y="5238750"/>
          <p14:tracePt t="122441" x="4962525" y="5219700"/>
          <p14:tracePt t="122443" x="4957763" y="5214938"/>
          <p14:tracePt t="122458" x="4943475" y="5205413"/>
          <p14:tracePt t="122474" x="4919663" y="5195888"/>
          <p14:tracePt t="122491" x="4824413" y="5157788"/>
          <p14:tracePt t="122508" x="4648200" y="5133975"/>
          <p14:tracePt t="122524" x="4548188" y="5133975"/>
          <p14:tracePt t="122541" x="4505325" y="5124450"/>
          <p14:tracePt t="122558" x="4405313" y="5124450"/>
          <p14:tracePt t="122574" x="4357688" y="5124450"/>
          <p14:tracePt t="122591" x="4329113" y="5138738"/>
          <p14:tracePt t="122608" x="4305300" y="5167313"/>
          <p14:tracePt t="122624" x="4267200" y="5210175"/>
          <p14:tracePt t="122641" x="4210050" y="5257800"/>
          <p14:tracePt t="122658" x="4171950" y="5300663"/>
          <p14:tracePt t="122674" x="4152900" y="5343525"/>
          <p14:tracePt t="122691" x="4138613" y="5386388"/>
          <p14:tracePt t="122708" x="4133850" y="5429250"/>
          <p14:tracePt t="122710" x="4133850" y="5448300"/>
          <p14:tracePt t="122724" x="4133850" y="5467350"/>
          <p14:tracePt t="122741" x="4138613" y="5505450"/>
          <p14:tracePt t="122758" x="4176713" y="5538788"/>
          <p14:tracePt t="122775" x="4210050" y="5557838"/>
          <p14:tracePt t="122776" x="4229100" y="5557838"/>
          <p14:tracePt t="122791" x="4314825" y="5586413"/>
          <p14:tracePt t="122808" x="4400550" y="5591175"/>
          <p14:tracePt t="122824" x="4476750" y="5600700"/>
          <p14:tracePt t="122841" x="4872038" y="5595938"/>
          <p14:tracePt t="122858" x="5005388" y="5557838"/>
          <p14:tracePt t="122874" x="5053013" y="5529263"/>
          <p14:tracePt t="122891" x="5053013" y="5505450"/>
          <p14:tracePt t="122908" x="5043488" y="5457825"/>
          <p14:tracePt t="122925" x="5043488" y="5400675"/>
          <p14:tracePt t="122941" x="5043488" y="5357813"/>
          <p14:tracePt t="122958" x="5038725" y="5334000"/>
          <p14:tracePt t="122975" x="5024438" y="5305425"/>
          <p14:tracePt t="122991" x="4995863" y="5262563"/>
          <p14:tracePt t="123008" x="4948238" y="5219700"/>
          <p14:tracePt t="123010" x="4929188" y="5205413"/>
          <p14:tracePt t="123024" x="4910138" y="5191125"/>
          <p14:tracePt t="123041" x="4895850" y="5191125"/>
          <p14:tracePt t="123058" x="4862513" y="5176838"/>
          <p14:tracePt t="123075" x="4795838" y="5162550"/>
          <p14:tracePt t="123076" x="4729163" y="5153025"/>
          <p14:tracePt t="123091" x="4629150" y="5153025"/>
          <p14:tracePt t="123108" x="4381500" y="5143500"/>
          <p14:tracePt t="123125" x="4238625" y="5143500"/>
          <p14:tracePt t="123126" x="4148138" y="5148263"/>
          <p14:tracePt t="123141" x="4081463" y="5162550"/>
          <p14:tracePt t="123158" x="4029075" y="5176838"/>
          <p14:tracePt t="123175" x="4005263" y="5191125"/>
          <p14:tracePt t="123191" x="3990975" y="5210175"/>
          <p14:tracePt t="123208" x="3976688" y="5233988"/>
          <p14:tracePt t="123224" x="3976688" y="5281613"/>
          <p14:tracePt t="123241" x="3976688" y="5338763"/>
          <p14:tracePt t="123259" x="3986213" y="5391150"/>
          <p14:tracePt t="123275" x="4010025" y="5424488"/>
          <p14:tracePt t="123292" x="4033838" y="5443538"/>
          <p14:tracePt t="123308" x="4071938" y="5472113"/>
          <p14:tracePt t="123326" x="4152900" y="5519738"/>
          <p14:tracePt t="123341" x="4210050" y="5534025"/>
          <p14:tracePt t="123360" x="4381500" y="5572125"/>
          <p14:tracePt t="123375" x="4457700" y="5572125"/>
          <p14:tracePt t="123392" x="4738688" y="5557838"/>
          <p14:tracePt t="123408" x="4886325" y="5519738"/>
          <p14:tracePt t="123425" x="4938713" y="5500688"/>
          <p14:tracePt t="123426" x="4972050" y="5486400"/>
          <p14:tracePt t="123442" x="5000625" y="5467350"/>
          <p14:tracePt t="123458" x="5000625" y="5448300"/>
          <p14:tracePt t="123475" x="5000625" y="5405438"/>
          <p14:tracePt t="123491" x="4986338" y="5357813"/>
          <p14:tracePt t="123508" x="4967288" y="5324475"/>
          <p14:tracePt t="123525" x="4948238" y="5281613"/>
          <p14:tracePt t="123542" x="4924425" y="5238750"/>
          <p14:tracePt t="123558" x="4910138" y="5210175"/>
          <p14:tracePt t="123575" x="4891088" y="5191125"/>
          <p14:tracePt t="123592" x="4872038" y="5181600"/>
          <p14:tracePt t="123608" x="4824413" y="5157788"/>
          <p14:tracePt t="123625" x="4705350" y="5129213"/>
          <p14:tracePt t="123627" x="4624388" y="5119688"/>
          <p14:tracePt t="123642" x="4548188" y="5110163"/>
          <p14:tracePt t="123658" x="4343400" y="5095875"/>
          <p14:tracePt t="123675" x="4129088" y="5095875"/>
          <p14:tracePt t="123678" x="4000500" y="5105400"/>
          <p14:tracePt t="123692" x="3948113" y="5114925"/>
          <p14:tracePt t="123695" x="3910013" y="5119688"/>
          <p14:tracePt t="123708" x="3886200" y="5129213"/>
          <p14:tracePt t="123725" x="3867150" y="5133975"/>
          <p14:tracePt t="123742" x="3862388" y="5153025"/>
          <p14:tracePt t="123758" x="3843338" y="5205413"/>
          <p14:tracePt t="123775" x="3824288" y="5276850"/>
          <p14:tracePt t="123792" x="3800475" y="5353050"/>
          <p14:tracePt t="123794" x="3800475" y="5381625"/>
          <p14:tracePt t="123808" x="3800475" y="5391150"/>
          <p14:tracePt t="123825" x="3800475" y="5419725"/>
          <p14:tracePt t="123842" x="3800475" y="5424488"/>
          <p14:tracePt t="123860" x="3810000" y="5443538"/>
          <p14:tracePt t="123875" x="3810000" y="5448300"/>
          <p14:tracePt t="123892" x="3819525" y="5448300"/>
          <p14:tracePt t="123908" x="3819525" y="5453063"/>
          <p14:tracePt t="123956" x="3824288" y="5453063"/>
          <p14:tracePt t="123966" x="3833813" y="5453063"/>
          <p14:tracePt t="123977" x="3857625" y="5462588"/>
          <p14:tracePt t="123992" x="3948113" y="5467350"/>
          <p14:tracePt t="124009" x="4086225" y="5476875"/>
          <p14:tracePt t="124025" x="4305300" y="5491163"/>
          <p14:tracePt t="124042" x="4495800" y="5500688"/>
          <p14:tracePt t="124058" x="4610100" y="5510213"/>
          <p14:tracePt t="124075" x="4681538" y="5519738"/>
          <p14:tracePt t="124092" x="4724400" y="5519738"/>
          <p14:tracePt t="124108" x="4738688" y="5519738"/>
          <p14:tracePt t="124125" x="4757738" y="5514975"/>
          <p14:tracePt t="124127" x="4767263" y="5514975"/>
          <p14:tracePt t="124142" x="4781550" y="5510213"/>
          <p14:tracePt t="124158" x="4800600" y="5500688"/>
          <p14:tracePt t="124175" x="4810125" y="5486400"/>
          <p14:tracePt t="124192" x="4819650" y="5486400"/>
          <p14:tracePt t="124460" x="0" y="0"/>
        </p14:tracePtLst>
        <p14:tracePtLst>
          <p14:tracePt t="128219" x="5110163" y="5267325"/>
          <p14:tracePt t="128396" x="5114925" y="5267325"/>
          <p14:tracePt t="128408" x="5119688" y="5267325"/>
          <p14:tracePt t="128427" x="5148263" y="5262563"/>
          <p14:tracePt t="128444" x="5176838" y="5262563"/>
          <p14:tracePt t="128446" x="5191125" y="5262563"/>
          <p14:tracePt t="128460" x="5200650" y="5262563"/>
          <p14:tracePt t="128477" x="5229225" y="5262563"/>
          <p14:tracePt t="128480" x="5233988" y="5262563"/>
          <p14:tracePt t="128494" x="5238750" y="5262563"/>
          <p14:tracePt t="128510" x="5243513" y="5262563"/>
          <p14:tracePt t="128527" x="5248275" y="5262563"/>
          <p14:tracePt t="128543" x="5253038" y="5262563"/>
          <p14:tracePt t="128561" x="5276850" y="5262563"/>
          <p14:tracePt t="128577" x="5319713" y="5262563"/>
          <p14:tracePt t="128593" x="5367338" y="5267325"/>
          <p14:tracePt t="128611" x="5414963" y="5267325"/>
          <p14:tracePt t="128613" x="5438775" y="5267325"/>
          <p14:tracePt t="128627" x="5505450" y="5267325"/>
          <p14:tracePt t="128643" x="5553075" y="5267325"/>
          <p14:tracePt t="128660" x="5610225" y="5262563"/>
          <p14:tracePt t="128677" x="5676900" y="5262563"/>
          <p14:tracePt t="128693" x="5719763" y="5262563"/>
          <p14:tracePt t="128710" x="5738813" y="5262563"/>
          <p14:tracePt t="128727" x="5743575" y="5262563"/>
          <p14:tracePt t="128744" x="5757863" y="5262563"/>
          <p14:tracePt t="128760" x="5762625" y="5262563"/>
          <p14:tracePt t="128777" x="5776913" y="5262563"/>
          <p14:tracePt t="128793" x="5786438" y="5262563"/>
          <p14:tracePt t="128810" x="5795963" y="5262563"/>
          <p14:tracePt t="128827" x="5800725" y="5262563"/>
          <p14:tracePt t="129187" x="5815013" y="5262563"/>
          <p14:tracePt t="129197" x="5834063" y="5262563"/>
          <p14:tracePt t="129210" x="5853113" y="5262563"/>
          <p14:tracePt t="129227" x="5986463" y="5267325"/>
          <p14:tracePt t="129244" x="6024563" y="5276850"/>
          <p14:tracePt t="129247" x="6053138" y="5276850"/>
          <p14:tracePt t="129465" x="6053138" y="5281613"/>
          <p14:tracePt t="129651" x="6048375" y="5281613"/>
          <p14:tracePt t="129742" x="6048375" y="5276850"/>
          <p14:tracePt t="129752" x="6048375" y="5262563"/>
          <p14:tracePt t="129761" x="6043613" y="5233988"/>
          <p14:tracePt t="129777" x="6034088" y="5167313"/>
          <p14:tracePt t="129794" x="6024563" y="5062538"/>
          <p14:tracePt t="129797" x="6024563" y="5010150"/>
          <p14:tracePt t="129811" x="6024563" y="4981575"/>
          <p14:tracePt t="129827" x="6019800" y="4938713"/>
          <p14:tracePt t="129844" x="6010275" y="4919663"/>
          <p14:tracePt t="129861" x="6005513" y="4910138"/>
          <p14:tracePt t="129864" x="6005513" y="4905375"/>
          <p14:tracePt t="129879" x="6000750" y="4905375"/>
          <p14:tracePt t="129949" x="5995988" y="4905375"/>
          <p14:tracePt t="129960" x="5991225" y="4905375"/>
          <p14:tracePt t="129966" x="5981700" y="4914900"/>
          <p14:tracePt t="129977" x="5967413" y="4948238"/>
          <p14:tracePt t="129994" x="5938838" y="5067300"/>
          <p14:tracePt t="130011" x="5900738" y="5214938"/>
          <p14:tracePt t="130028" x="5781675" y="5586413"/>
          <p14:tracePt t="130044" x="5719763" y="5819775"/>
          <p14:tracePt t="130061" x="5700713" y="5895975"/>
          <p14:tracePt t="130078" x="5667375" y="6015038"/>
          <p14:tracePt t="130094" x="5662613" y="6024563"/>
          <p14:tracePt t="130141" x="5667375" y="6019800"/>
          <p14:tracePt t="130151" x="5676900" y="6010275"/>
          <p14:tracePt t="130161" x="5681663" y="5995988"/>
          <p14:tracePt t="130178" x="5681663" y="5910263"/>
          <p14:tracePt t="130181" x="5681663" y="5772150"/>
          <p14:tracePt t="130194" x="5681663" y="5657850"/>
          <p14:tracePt t="130211" x="5681663" y="5395913"/>
          <p14:tracePt t="130228" x="5691188" y="5176838"/>
          <p14:tracePt t="130230" x="5700713" y="5053013"/>
          <p14:tracePt t="130244" x="5710238" y="4995863"/>
          <p14:tracePt t="130261" x="5719763" y="4910138"/>
          <p14:tracePt t="130278" x="5719763" y="4881563"/>
          <p14:tracePt t="130294" x="5719763" y="4833938"/>
          <p14:tracePt t="130296" x="5719763" y="4810125"/>
          <p14:tracePt t="130311" x="5719763" y="4800600"/>
          <p14:tracePt t="130327" x="5719763" y="4791075"/>
          <p14:tracePt t="130382" x="5719763" y="4810125"/>
          <p14:tracePt t="130386" x="5719763" y="4857750"/>
          <p14:tracePt t="130396" x="5719763" y="4943475"/>
          <p14:tracePt t="130411" x="5719763" y="5072063"/>
          <p14:tracePt t="130427" x="5719763" y="5410200"/>
          <p14:tracePt t="130444" x="5719763" y="5500688"/>
          <p14:tracePt t="130461" x="5719763" y="5605463"/>
          <p14:tracePt t="130478" x="5719763" y="5610225"/>
          <p14:tracePt t="130564" x="5710238" y="5595938"/>
          <p14:tracePt t="130574" x="5705475" y="5567363"/>
          <p14:tracePt t="130585" x="5695950" y="5529263"/>
          <p14:tracePt t="130594" x="5686425" y="5438775"/>
          <p14:tracePt t="130611" x="5676900" y="5310188"/>
          <p14:tracePt t="130628" x="5667375" y="5091113"/>
          <p14:tracePt t="130644" x="5657850" y="4810125"/>
          <p14:tracePt t="130661" x="5657850" y="4700588"/>
          <p14:tracePt t="130665" x="5657850" y="4610100"/>
          <p14:tracePt t="130678" x="5643563" y="4533900"/>
          <p14:tracePt t="130696" x="5643563" y="4448175"/>
          <p14:tracePt t="130711" x="5643563" y="4438650"/>
          <p14:tracePt t="130761" x="5643563" y="4443413"/>
          <p14:tracePt t="130768" x="5643563" y="4452938"/>
          <p14:tracePt t="130778" x="5643563" y="4481513"/>
          <p14:tracePt t="130795" x="5643563" y="4572000"/>
          <p14:tracePt t="130811" x="5648325" y="4676775"/>
          <p14:tracePt t="130828" x="5648325" y="4852988"/>
          <p14:tracePt t="130845" x="5648325" y="5019675"/>
          <p14:tracePt t="130861" x="5643563" y="5300663"/>
          <p14:tracePt t="130878" x="5643563" y="5367338"/>
          <p14:tracePt t="130895" x="5643563" y="5395913"/>
          <p14:tracePt t="130911" x="5643563" y="5429250"/>
          <p14:tracePt t="130928" x="5643563" y="5467350"/>
          <p14:tracePt t="131864" x="5648325" y="5467350"/>
          <p14:tracePt t="131884" x="5653088" y="5453063"/>
          <p14:tracePt t="131888" x="5653088" y="5448300"/>
          <p14:tracePt t="131898" x="5653088" y="5438775"/>
          <p14:tracePt t="131911" x="5657850" y="5424488"/>
          <p14:tracePt t="131928" x="5657850" y="5400675"/>
          <p14:tracePt t="131945" x="5667375" y="5319713"/>
          <p14:tracePt t="131962" x="5667375" y="5291138"/>
          <p14:tracePt t="131978" x="5667375" y="5224463"/>
          <p14:tracePt t="131981" x="5667375" y="5195888"/>
          <p14:tracePt t="131995" x="5667375" y="5148263"/>
          <p14:tracePt t="132012" x="5667375" y="5081588"/>
          <p14:tracePt t="132028" x="5676900" y="4938713"/>
          <p14:tracePt t="132046" x="5676900" y="4824413"/>
          <p14:tracePt t="132049" x="5676900" y="4772025"/>
          <p14:tracePt t="132062" x="5686425" y="4705350"/>
          <p14:tracePt t="132078" x="5686425" y="4648200"/>
          <p14:tracePt t="132095" x="5686425" y="4624388"/>
          <p14:tracePt t="132112" x="5686425" y="4605338"/>
          <p14:tracePt t="132128" x="5686425" y="4595813"/>
          <p14:tracePt t="132145" x="5686425" y="4581525"/>
          <p14:tracePt t="132162" x="5686425" y="4572000"/>
          <p14:tracePt t="132239" x="5686425" y="4567238"/>
          <p14:tracePt t="132255" x="5686425" y="4562475"/>
          <p14:tracePt t="134744" x="0" y="0"/>
        </p14:tracePtLst>
        <p14:tracePtLst>
          <p14:tracePt t="136826" x="3743325" y="4862513"/>
          <p14:tracePt t="136842" x="3719513" y="4862513"/>
          <p14:tracePt t="136852" x="3705225" y="4862513"/>
          <p14:tracePt t="136863" x="3657600" y="4862513"/>
          <p14:tracePt t="136880" x="3614738" y="4862513"/>
          <p14:tracePt t="136897" x="3567113" y="4867275"/>
          <p14:tracePt t="136913" x="3495675" y="4886325"/>
          <p14:tracePt t="136930" x="3452813" y="4895850"/>
          <p14:tracePt t="136947" x="3429000" y="4910138"/>
          <p14:tracePt t="136963" x="3400425" y="4929188"/>
          <p14:tracePt t="136980" x="3381375" y="4948238"/>
          <p14:tracePt t="136997" x="3371850" y="4967288"/>
          <p14:tracePt t="137014" x="3352800" y="5005388"/>
          <p14:tracePt t="137030" x="3343275" y="5048250"/>
          <p14:tracePt t="137047" x="3338513" y="5105400"/>
          <p14:tracePt t="137063" x="3338513" y="5167313"/>
          <p14:tracePt t="137080" x="3338513" y="5191125"/>
          <p14:tracePt t="137097" x="3338513" y="5214938"/>
          <p14:tracePt t="137113" x="3362325" y="5248275"/>
          <p14:tracePt t="137130" x="3376613" y="5267325"/>
          <p14:tracePt t="137147" x="3386138" y="5272088"/>
          <p14:tracePt t="137164" x="3395663" y="5276850"/>
          <p14:tracePt t="137166" x="3400425" y="5281613"/>
          <p14:tracePt t="137180" x="3405188" y="5281613"/>
          <p14:tracePt t="137197" x="3414713" y="5291138"/>
          <p14:tracePt t="137214" x="3438525" y="5300663"/>
          <p14:tracePt t="137230" x="3481388" y="5314950"/>
          <p14:tracePt t="137232" x="3505200" y="5324475"/>
          <p14:tracePt t="137247" x="3562350" y="5343525"/>
          <p14:tracePt t="137264" x="3590925" y="5353050"/>
          <p14:tracePt t="137268" x="3624263" y="5357813"/>
          <p14:tracePt t="137281" x="3671888" y="5357813"/>
          <p14:tracePt t="137298" x="3819525" y="5367338"/>
          <p14:tracePt t="137314" x="3886200" y="5367338"/>
          <p14:tracePt t="137330" x="3943350" y="5357813"/>
          <p14:tracePt t="137347" x="3995738" y="5343525"/>
          <p14:tracePt t="137364" x="4090988" y="5300663"/>
          <p14:tracePt t="137381" x="4133850" y="5276850"/>
          <p14:tracePt t="137397" x="4171950" y="5243513"/>
          <p14:tracePt t="137414" x="4205288" y="5172075"/>
          <p14:tracePt t="137431" x="4219575" y="5110163"/>
          <p14:tracePt t="137434" x="4219575" y="5081588"/>
          <p14:tracePt t="137447" x="4219575" y="5014913"/>
          <p14:tracePt t="137464" x="4219575" y="4995863"/>
          <p14:tracePt t="137480" x="4214813" y="4957763"/>
          <p14:tracePt t="137497" x="4162425" y="4872038"/>
          <p14:tracePt t="137516" x="4105275" y="4810125"/>
          <p14:tracePt t="137531" x="4090988" y="4805363"/>
          <p14:tracePt t="137550" x="4019550" y="4781550"/>
          <p14:tracePt t="137564" x="3881438" y="4781550"/>
          <p14:tracePt t="137582" x="3714750" y="4781550"/>
          <p14:tracePt t="137597" x="3557588" y="4819650"/>
          <p14:tracePt t="137622" x="3300413" y="4938713"/>
          <p14:tracePt t="137634" x="3257550" y="4967288"/>
          <p14:tracePt t="137648" x="3219450" y="5019675"/>
          <p14:tracePt t="137651" x="3209925" y="5043488"/>
          <p14:tracePt t="137664" x="3209925" y="5081588"/>
          <p14:tracePt t="137681" x="3205163" y="5138738"/>
          <p14:tracePt t="137697" x="3219450" y="5233988"/>
          <p14:tracePt t="137714" x="3252788" y="5343525"/>
          <p14:tracePt t="137730" x="3333750" y="5467350"/>
          <p14:tracePt t="137747" x="3409950" y="5586413"/>
          <p14:tracePt t="137764" x="3514725" y="5691188"/>
          <p14:tracePt t="137780" x="3590925" y="5753100"/>
          <p14:tracePt t="137797" x="3633788" y="5767388"/>
          <p14:tracePt t="137814" x="3805238" y="5810250"/>
          <p14:tracePt t="137817" x="3895725" y="5829300"/>
          <p14:tracePt t="137830" x="4000500" y="5848350"/>
          <p14:tracePt t="137847" x="4267200" y="5867400"/>
          <p14:tracePt t="137864" x="4443413" y="5867400"/>
          <p14:tracePt t="137880" x="4600575" y="5862638"/>
          <p14:tracePt t="137897" x="4776788" y="5853113"/>
          <p14:tracePt t="137914" x="5086350" y="5829300"/>
          <p14:tracePt t="137917" x="5200650" y="5819775"/>
          <p14:tracePt t="137931" x="5305425" y="5800725"/>
          <p14:tracePt t="137947" x="5472113" y="5781675"/>
          <p14:tracePt t="137964" x="5581650" y="5753100"/>
          <p14:tracePt t="137981" x="5638800" y="5738813"/>
          <p14:tracePt t="137997" x="5681663" y="5700713"/>
          <p14:tracePt t="138014" x="5815013" y="5619750"/>
          <p14:tracePt t="138030" x="5862638" y="5595938"/>
          <p14:tracePt t="138047" x="5924550" y="5553075"/>
          <p14:tracePt t="138064" x="5976938" y="5519738"/>
          <p14:tracePt t="138080" x="5981700" y="5505450"/>
          <p14:tracePt t="138097" x="5986463" y="5491163"/>
          <p14:tracePt t="138114" x="5991225" y="5472113"/>
          <p14:tracePt t="138131" x="5995988" y="5453063"/>
          <p14:tracePt t="138147" x="6005513" y="5434013"/>
          <p14:tracePt t="138164" x="6010275" y="5424488"/>
          <p14:tracePt t="138202" x="6010275" y="5419725"/>
          <p14:tracePt t="138349" x="6005513" y="5419725"/>
          <p14:tracePt t="138378" x="5995988" y="5419725"/>
          <p14:tracePt t="138399" x="5991225" y="5419725"/>
          <p14:tracePt t="138410" x="5986463" y="5419725"/>
          <p14:tracePt t="138418" x="5981700" y="5419725"/>
          <p14:tracePt t="138431" x="5972175" y="5419725"/>
          <p14:tracePt t="138447" x="5953125" y="5419725"/>
          <p14:tracePt t="138464" x="5948363" y="5419725"/>
          <p14:tracePt t="138481" x="5867400" y="5448300"/>
          <p14:tracePt t="138497" x="5734050" y="5486400"/>
          <p14:tracePt t="138514" x="5662613" y="5510213"/>
          <p14:tracePt t="138531" x="5619750" y="5510213"/>
          <p14:tracePt t="138547" x="5605463" y="5514975"/>
          <p14:tracePt t="138565" x="5600700" y="5514975"/>
          <p14:tracePt t="138581" x="5591175" y="5514975"/>
          <p14:tracePt t="138583" x="5581650" y="5505450"/>
          <p14:tracePt t="138597" x="5553075" y="5462588"/>
          <p14:tracePt t="138614" x="5486400" y="5362575"/>
          <p14:tracePt t="138631" x="5429250" y="5305425"/>
          <p14:tracePt t="138647" x="5414963" y="5286375"/>
          <p14:tracePt t="138664" x="5353050" y="5200650"/>
          <p14:tracePt t="138681" x="5324475" y="5157788"/>
          <p14:tracePt t="138697" x="5295900" y="5114925"/>
          <p14:tracePt t="138714" x="5281613" y="5095875"/>
          <p14:tracePt t="138731" x="5272088" y="5076825"/>
          <p14:tracePt t="138748" x="5253038" y="5053013"/>
          <p14:tracePt t="138764" x="5229225" y="5000625"/>
          <p14:tracePt t="138781" x="5210175" y="4972050"/>
          <p14:tracePt t="138783" x="5205413" y="4962525"/>
          <p14:tracePt t="138797" x="5205413" y="4953000"/>
          <p14:tracePt t="138814" x="5205413" y="4948238"/>
          <p14:tracePt t="138861" x="5195888" y="4943475"/>
          <p14:tracePt t="138876" x="5195888" y="4938713"/>
          <p14:tracePt t="138886" x="5195888" y="4933950"/>
          <p14:tracePt t="138897" x="5191125" y="4929188"/>
          <p14:tracePt t="138914" x="5186363" y="4924425"/>
          <p14:tracePt t="138931" x="5186363" y="4905375"/>
          <p14:tracePt t="138948" x="5181600" y="4891088"/>
          <p14:tracePt t="138964" x="5181600" y="4881563"/>
          <p14:tracePt t="138981" x="5181600" y="4876800"/>
          <p14:tracePt t="139113" x="5181600" y="4886325"/>
          <p14:tracePt t="139123" x="5181600" y="4891088"/>
          <p14:tracePt t="139131" x="5186363" y="4900613"/>
          <p14:tracePt t="139148" x="5210175" y="4943475"/>
          <p14:tracePt t="139166" x="5248275" y="5076825"/>
          <p14:tracePt t="139168" x="5267325" y="5133975"/>
          <p14:tracePt t="139181" x="5276850" y="5210175"/>
          <p14:tracePt t="139199" x="5286375" y="5338763"/>
          <p14:tracePt t="139215" x="5295900" y="5434013"/>
          <p14:tracePt t="139231" x="5295900" y="5467350"/>
          <p14:tracePt t="139235" x="5295900" y="5486400"/>
          <p14:tracePt t="139248" x="5295900" y="5491163"/>
          <p14:tracePt t="139265" x="5305425" y="5514975"/>
          <p14:tracePt t="139267" x="5305425" y="5538788"/>
          <p14:tracePt t="139281" x="5305425" y="5548313"/>
          <p14:tracePt t="139298" x="5305425" y="5567363"/>
          <p14:tracePt t="139315" x="5305425" y="5572125"/>
          <p14:tracePt t="139907" x="5300663" y="5572125"/>
          <p14:tracePt t="140039" x="5300663" y="5567363"/>
          <p14:tracePt t="140049" x="5295900" y="5562600"/>
          <p14:tracePt t="140058" x="5291138" y="5562600"/>
          <p14:tracePt t="140068" x="5291138" y="5557838"/>
          <p14:tracePt t="140082" x="5276850" y="5538788"/>
          <p14:tracePt t="140098" x="5267325" y="5519738"/>
          <p14:tracePt t="140115" x="5262563" y="5500688"/>
          <p14:tracePt t="140132" x="5253038" y="5491163"/>
          <p14:tracePt t="140135" x="5248275" y="5486400"/>
          <p14:tracePt t="140148" x="5248275" y="5472113"/>
          <p14:tracePt t="140165" x="5243513" y="5429250"/>
          <p14:tracePt t="140182" x="5243513" y="5386388"/>
          <p14:tracePt t="140198" x="5243513" y="5338763"/>
          <p14:tracePt t="140215" x="5243513" y="5238750"/>
          <p14:tracePt t="140232" x="5253038" y="5148263"/>
          <p14:tracePt t="140235" x="5262563" y="5091113"/>
          <p14:tracePt t="140253" x="5281613" y="5010150"/>
          <p14:tracePt t="140265" x="5295900" y="4967288"/>
          <p14:tracePt t="140267" x="5305425" y="4924425"/>
          <p14:tracePt t="140281" x="5319713" y="4895850"/>
          <p14:tracePt t="140298" x="5343525" y="4819650"/>
          <p14:tracePt t="140315" x="5367338" y="4767263"/>
          <p14:tracePt t="140331" x="5376863" y="4729163"/>
          <p14:tracePt t="140348" x="5381625" y="4714875"/>
          <p14:tracePt t="140365" x="5381625" y="4710113"/>
          <p14:tracePt t="140381" x="5386388" y="4681538"/>
          <p14:tracePt t="140398" x="5391150" y="4672013"/>
          <p14:tracePt t="140415" x="5391150" y="4667250"/>
          <p14:tracePt t="140432" x="5391150" y="4657725"/>
          <p14:tracePt t="140433" x="5395913" y="4648200"/>
          <p14:tracePt t="140448" x="5395913" y="4633913"/>
          <p14:tracePt t="140465" x="5410200" y="4605338"/>
          <p14:tracePt t="140481" x="5414963" y="4605338"/>
          <p14:tracePt t="140863" x="5419725" y="4605338"/>
          <p14:tracePt t="140870" x="5424488" y="4605338"/>
          <p14:tracePt t="140882" x="5424488" y="4600575"/>
          <p14:tracePt t="140899" x="5438775" y="4600575"/>
          <p14:tracePt t="140916" x="5448300" y="4591050"/>
          <p14:tracePt t="140932" x="5453063" y="4591050"/>
          <p14:tracePt t="140949" x="5462588" y="4591050"/>
          <p14:tracePt t="141112" x="5462588" y="4586288"/>
          <p14:tracePt t="142688" x="5457825" y="4586288"/>
          <p14:tracePt t="142698" x="5453063" y="4595813"/>
          <p14:tracePt t="142709" x="5448300" y="4600575"/>
          <p14:tracePt t="142717" x="5438775" y="4610100"/>
          <p14:tracePt t="142732" x="5434013" y="4629150"/>
          <p14:tracePt t="142749" x="5429250" y="4667250"/>
          <p14:tracePt t="142766" x="5419725" y="4700588"/>
          <p14:tracePt t="142782" x="5414963" y="4729163"/>
          <p14:tracePt t="142799" x="5410200" y="4748213"/>
          <p14:tracePt t="142816" x="5410200" y="4757738"/>
          <p14:tracePt t="142832" x="5400675" y="4767263"/>
          <p14:tracePt t="142834" x="5400675" y="4772025"/>
          <p14:tracePt t="142849" x="5400675" y="4786313"/>
          <p14:tracePt t="142866" x="5400675" y="4791075"/>
          <p14:tracePt t="142883" x="5395913" y="4805363"/>
          <p14:tracePt t="142899" x="5395913" y="4810125"/>
          <p14:tracePt t="144812" x="5386388" y="4810125"/>
          <p14:tracePt t="144816" x="5353050" y="4833938"/>
          <p14:tracePt t="144833" x="5310188" y="4852988"/>
          <p14:tracePt t="144850" x="5176838" y="4910138"/>
          <p14:tracePt t="144867" x="4991100" y="4972050"/>
          <p14:tracePt t="144883" x="4471988" y="5148263"/>
          <p14:tracePt t="144900" x="4229100" y="5224463"/>
          <p14:tracePt t="144917" x="3995738" y="5286375"/>
          <p14:tracePt t="144933" x="3776663" y="5338763"/>
          <p14:tracePt t="144950" x="3619500" y="5367338"/>
          <p14:tracePt t="144967" x="3552825" y="5376863"/>
          <p14:tracePt t="144984" x="3548063" y="5376863"/>
          <p14:tracePt t="145000" x="3543300" y="5376863"/>
          <p14:tracePt t="145017" x="3524250" y="5376863"/>
          <p14:tracePt t="145034" x="3490913" y="5357813"/>
          <p14:tracePt t="145050" x="3481388" y="5353050"/>
          <p14:tracePt t="145053" x="3476625" y="5343525"/>
          <p14:tracePt t="145070" x="3476625" y="5334000"/>
          <p14:tracePt t="145084" x="3476625" y="5319713"/>
          <p14:tracePt t="145100" x="3476625" y="5310188"/>
          <p14:tracePt t="145117" x="3476625" y="5305425"/>
          <p14:tracePt t="145161" x="3471863" y="5305425"/>
          <p14:tracePt t="145168" x="3467100" y="5305425"/>
          <p14:tracePt t="145184" x="3462338" y="5305425"/>
          <p14:tracePt t="145200" x="3443288" y="5305425"/>
          <p14:tracePt t="145217" x="3395663" y="5310188"/>
          <p14:tracePt t="145220" x="3362325" y="5314950"/>
          <p14:tracePt t="145234" x="3333750" y="5314950"/>
          <p14:tracePt t="145250" x="3324225" y="5314950"/>
          <p14:tracePt t="145595" x="3343275" y="5314950"/>
          <p14:tracePt t="145605" x="3390900" y="5314950"/>
          <p14:tracePt t="145617" x="3452813" y="5314950"/>
          <p14:tracePt t="145634" x="3786188" y="5314950"/>
          <p14:tracePt t="145650" x="3990975" y="5324475"/>
          <p14:tracePt t="145667" x="4052888" y="5324475"/>
          <p14:tracePt t="145670" x="4090988" y="5324475"/>
          <p14:tracePt t="145684" x="4148138" y="5324475"/>
          <p14:tracePt t="145700" x="4167188" y="5324475"/>
          <p14:tracePt t="145717" x="4171950" y="5324475"/>
          <p14:tracePt t="145837" x="4167188" y="5324475"/>
          <p14:tracePt t="146211" x="4167188" y="5334000"/>
          <p14:tracePt t="146221" x="4210050" y="5367338"/>
          <p14:tracePt t="146234" x="4338638" y="5443538"/>
          <p14:tracePt t="146251" x="4367213" y="5457825"/>
          <p14:tracePt t="146267" x="4457700" y="5500688"/>
          <p14:tracePt t="146268" x="0" y="0"/>
        </p14:tracePtLst>
        <p14:tracePtLst>
          <p14:tracePt t="146843" x="5348288" y="5100638"/>
          <p14:tracePt t="147071" x="5343525" y="5100638"/>
          <p14:tracePt t="147085" x="5338763" y="5100638"/>
          <p14:tracePt t="147101" x="5334000" y="5100638"/>
          <p14:tracePt t="147118" x="5329238" y="5100638"/>
          <p14:tracePt t="147141" x="5324475" y="5100638"/>
          <p14:tracePt t="147173" x="5319713" y="5100638"/>
          <p14:tracePt t="147187" x="5314950" y="5100638"/>
          <p14:tracePt t="147196" x="5305425" y="5100638"/>
          <p14:tracePt t="147204" x="5300663" y="5100638"/>
          <p14:tracePt t="147218" x="5295900" y="5100638"/>
          <p14:tracePt t="147235" x="5286375" y="5100638"/>
          <p14:tracePt t="147268" x="5281613" y="5100638"/>
          <p14:tracePt t="147284" x="5276850" y="5100638"/>
          <p14:tracePt t="147301" x="5267325" y="5100638"/>
          <p14:tracePt t="147318" x="5262563" y="5100638"/>
          <p14:tracePt t="147334" x="5257800" y="5100638"/>
          <p14:tracePt t="147351" x="5253038" y="5100638"/>
          <p14:tracePt t="147368" x="5248275" y="5100638"/>
          <p14:tracePt t="147384" x="5243513" y="5100638"/>
          <p14:tracePt t="147401" x="5238750" y="5100638"/>
          <p14:tracePt t="147418" x="5219700" y="5100638"/>
          <p14:tracePt t="147434" x="5214938" y="5100638"/>
          <p14:tracePt t="147451" x="5205413" y="5100638"/>
          <p14:tracePt t="147468" x="5186363" y="5100638"/>
          <p14:tracePt t="147484" x="5176838" y="5095875"/>
          <p14:tracePt t="147501" x="5172075" y="5095875"/>
          <p14:tracePt t="147518" x="5162550" y="5091113"/>
          <p14:tracePt t="147534" x="5124450" y="5081588"/>
          <p14:tracePt t="147551" x="5095875" y="5072063"/>
          <p14:tracePt t="147568" x="5081588" y="5057775"/>
          <p14:tracePt t="147584" x="5076825" y="5057775"/>
          <p14:tracePt t="147585" x="5072063" y="5057775"/>
          <p14:tracePt t="147601" x="5057775" y="5053013"/>
          <p14:tracePt t="147618" x="5043488" y="5053013"/>
          <p14:tracePt t="147634" x="5029200" y="5048250"/>
          <p14:tracePt t="147651" x="5014913" y="5043488"/>
          <p14:tracePt t="147668" x="4986338" y="5033963"/>
          <p14:tracePt t="147685" x="4972050" y="5029200"/>
          <p14:tracePt t="147701" x="4953000" y="5024438"/>
          <p14:tracePt t="147718" x="4929188" y="5024438"/>
          <p14:tracePt t="147734" x="4924425" y="5019675"/>
          <p14:tracePt t="147751" x="4910138" y="5019675"/>
          <p14:tracePt t="147768" x="4886325" y="5019675"/>
          <p14:tracePt t="147784" x="4862513" y="5014913"/>
          <p14:tracePt t="147801" x="4838700" y="5014913"/>
          <p14:tracePt t="147818" x="4805363" y="5014913"/>
          <p14:tracePt t="147835" x="4772025" y="5014913"/>
          <p14:tracePt t="147851" x="4738688" y="5014913"/>
          <p14:tracePt t="147868" x="4700588" y="5014913"/>
          <p14:tracePt t="147885" x="4657725" y="5014913"/>
          <p14:tracePt t="147901" x="4624388" y="5014913"/>
          <p14:tracePt t="147918" x="4586288" y="5014913"/>
          <p14:tracePt t="147921" x="4567238" y="5014913"/>
          <p14:tracePt t="147935" x="4543425" y="5014913"/>
          <p14:tracePt t="147951" x="4510088" y="5005388"/>
          <p14:tracePt t="147953" x="4491038" y="5005388"/>
          <p14:tracePt t="147968" x="4443413" y="5010150"/>
          <p14:tracePt t="147985" x="4429125" y="5010150"/>
          <p14:tracePt t="147987" x="4419600" y="5010150"/>
          <p14:tracePt t="148001" x="4410075" y="5010150"/>
          <p14:tracePt t="148018" x="4405313" y="5010150"/>
          <p14:tracePt t="148040" x="4400550" y="5010150"/>
          <p14:tracePt t="148051" x="4395788" y="5010150"/>
          <p14:tracePt t="148068" x="4371975" y="5014913"/>
          <p14:tracePt t="148085" x="4324350" y="5014913"/>
          <p14:tracePt t="148087" x="4310063" y="5014913"/>
          <p14:tracePt t="148101" x="4291013" y="5014913"/>
          <p14:tracePt t="148118" x="4286250" y="5014913"/>
          <p14:tracePt t="148970" x="4300538" y="5014913"/>
          <p14:tracePt t="148977" x="4333875" y="4981575"/>
          <p14:tracePt t="148987" x="4367213" y="4948238"/>
          <p14:tracePt t="149002" x="4419600" y="4872038"/>
          <p14:tracePt t="149018" x="4452938" y="4786313"/>
          <p14:tracePt t="149035" x="4471988" y="4743450"/>
          <p14:tracePt t="149052" x="4481513" y="4710113"/>
          <p14:tracePt t="149068" x="4486275" y="4681538"/>
          <p14:tracePt t="149070" x="4486275" y="4676775"/>
          <p14:tracePt t="149085" x="4491038" y="4676775"/>
          <p14:tracePt t="149102" x="4491038" y="4667250"/>
          <p14:tracePt t="149118" x="4491038" y="4657725"/>
          <p14:tracePt t="149135" x="4491038" y="4652963"/>
          <p14:tracePt t="149152" x="4491038" y="4648200"/>
          <p14:tracePt t="149168" x="4495800" y="4648200"/>
          <p14:tracePt t="149185" x="4495800" y="4633913"/>
          <p14:tracePt t="149202" x="4505325" y="4619625"/>
          <p14:tracePt t="149218" x="4510088" y="4614863"/>
          <p14:tracePt t="149269" x="4510088" y="4610100"/>
          <p14:tracePt t="149279" x="4514850" y="4595813"/>
          <p14:tracePt t="149285" x="4514850" y="4591050"/>
          <p14:tracePt t="149302" x="4519613" y="4572000"/>
          <p14:tracePt t="149319" x="4519613" y="4567238"/>
          <p14:tracePt t="151650" x="0" y="0"/>
        </p14:tracePtLst>
        <p14:tracePtLst>
          <p14:tracePt t="154739" x="4495800" y="4895850"/>
          <p14:tracePt t="154871" x="4491038" y="4895850"/>
          <p14:tracePt t="154883" x="4476750" y="4895850"/>
          <p14:tracePt t="154904" x="4467225" y="4895850"/>
          <p14:tracePt t="154921" x="4462463" y="4895850"/>
          <p14:tracePt t="154941" x="4457700" y="4895850"/>
          <p14:tracePt t="154954" x="4452938" y="4895850"/>
          <p14:tracePt t="154971" x="4438650" y="4895850"/>
          <p14:tracePt t="154988" x="4424363" y="4895850"/>
          <p14:tracePt t="154990" x="4414838" y="4895850"/>
          <p14:tracePt t="155004" x="4400550" y="4886325"/>
          <p14:tracePt t="155021" x="4310063" y="4867275"/>
          <p14:tracePt t="155039" x="4281488" y="4867275"/>
          <p14:tracePt t="155040" x="4271963" y="4857750"/>
          <p14:tracePt t="155054" x="4257675" y="4857750"/>
          <p14:tracePt t="155071" x="4252913" y="4857750"/>
          <p14:tracePt t="155073" x="4248150" y="4857750"/>
          <p14:tracePt t="155275" x="4252913" y="4857750"/>
          <p14:tracePt t="155286" x="4257675" y="4852988"/>
          <p14:tracePt t="155293" x="4262438" y="4852988"/>
          <p14:tracePt t="155304" x="4267200" y="4852988"/>
          <p14:tracePt t="155321" x="4286250" y="4852988"/>
          <p14:tracePt t="155338" x="4291013" y="4852988"/>
          <p14:tracePt t="155354" x="4300538" y="4848225"/>
          <p14:tracePt t="155371" x="4371975" y="4819650"/>
          <p14:tracePt t="155388" x="4429125" y="4795838"/>
          <p14:tracePt t="155404" x="4443413" y="4795838"/>
          <p14:tracePt t="155425" x="4452938" y="4795838"/>
          <p14:tracePt t="155455" x="4457700" y="4795838"/>
          <p14:tracePt t="155465" x="4462463" y="4795838"/>
          <p14:tracePt t="155475" x="4467225" y="4795838"/>
          <p14:tracePt t="155488" x="4471988" y="4795838"/>
          <p14:tracePt t="155626" x="4467225" y="4795838"/>
          <p14:tracePt t="155636" x="4462463" y="4795838"/>
          <p14:tracePt t="155643" x="4457700" y="4795838"/>
          <p14:tracePt t="155713" x="4448175" y="4795838"/>
          <p14:tracePt t="156600" x="4443413" y="4810125"/>
          <p14:tracePt t="156622" x="4419600" y="4843463"/>
          <p14:tracePt t="156625" x="4405313" y="4872038"/>
          <p14:tracePt t="156638" x="4367213" y="4919663"/>
          <p14:tracePt t="156656" x="4343400" y="4967288"/>
          <p14:tracePt t="156672" x="4314825" y="5014913"/>
          <p14:tracePt t="156674" x="4310063" y="5024438"/>
          <p14:tracePt t="156688" x="4295775" y="5048250"/>
          <p14:tracePt t="156706" x="4276725" y="5072063"/>
          <p14:tracePt t="156722" x="4276725" y="5081588"/>
          <p14:tracePt t="157128" x="4281488" y="5086350"/>
          <p14:tracePt t="157159" x="4286250" y="5086350"/>
          <p14:tracePt t="157165" x="4286250" y="5091113"/>
          <p14:tracePt t="157175" x="4291013" y="5095875"/>
          <p14:tracePt t="157188" x="4295775" y="5095875"/>
          <p14:tracePt t="157205" x="4305300" y="5100638"/>
          <p14:tracePt t="157222" x="4305300" y="5105400"/>
          <p14:tracePt t="157260" x="4300538" y="5105400"/>
          <p14:tracePt t="157266" x="4291013" y="5110163"/>
          <p14:tracePt t="157274" x="4276725" y="5119688"/>
          <p14:tracePt t="157288" x="4271963" y="5119688"/>
          <p14:tracePt t="157305" x="4262438" y="5129213"/>
          <p14:tracePt t="157322" x="4262438" y="5133975"/>
          <p14:tracePt t="157338" x="4257675" y="5133975"/>
          <p14:tracePt t="157355" x="4257675" y="5138738"/>
          <p14:tracePt t="157372" x="4252913" y="5138738"/>
          <p14:tracePt t="157388" x="4243388" y="5148263"/>
          <p14:tracePt t="157604" x="4238625" y="5148263"/>
          <p14:tracePt t="157961" x="4233863" y="5148263"/>
          <p14:tracePt t="158082" x="4229100" y="5148263"/>
          <p14:tracePt t="158119" x="4224338" y="5148263"/>
          <p14:tracePt t="158142" x="4219575" y="5148263"/>
          <p14:tracePt t="158183" x="4219575" y="5153025"/>
          <p14:tracePt t="158195" x="4214813" y="5153025"/>
          <p14:tracePt t="158206" x="4205288" y="5153025"/>
          <p14:tracePt t="158222" x="4195763" y="5157788"/>
          <p14:tracePt t="158239" x="4186238" y="5162550"/>
          <p14:tracePt t="158256" x="4167188" y="5167313"/>
          <p14:tracePt t="158274" x="4129088" y="5172075"/>
          <p14:tracePt t="158289" x="4114800" y="5181600"/>
          <p14:tracePt t="158306" x="4095750" y="5181600"/>
          <p14:tracePt t="158322" x="4081463" y="5186363"/>
          <p14:tracePt t="158400" x="4086225" y="5186363"/>
          <p14:tracePt t="158404" x="4095750" y="5186363"/>
          <p14:tracePt t="158422" x="4119563" y="5186363"/>
          <p14:tracePt t="158439" x="4133850" y="5186363"/>
          <p14:tracePt t="158439" x="4138613" y="5181600"/>
          <p14:tracePt t="158455" x="4148138" y="5167313"/>
          <p14:tracePt t="158472" x="4148138" y="5138738"/>
          <p14:tracePt t="158489" x="4133850" y="5086350"/>
          <p14:tracePt t="158505" x="4081463" y="5019675"/>
          <p14:tracePt t="158522" x="3990975" y="4957763"/>
          <p14:tracePt t="158539" x="3852863" y="4867275"/>
          <p14:tracePt t="158556" x="3714750" y="4795838"/>
          <p14:tracePt t="158572" x="3567113" y="4738688"/>
          <p14:tracePt t="158589" x="3448050" y="4700588"/>
          <p14:tracePt t="158606" x="3295650" y="4676775"/>
          <p14:tracePt t="158622" x="3286125" y="4676775"/>
          <p14:tracePt t="158639" x="3281363" y="4672013"/>
          <p14:tracePt t="158642" x="3276600" y="4672013"/>
          <p14:tracePt t="158683" x="3267075" y="4672013"/>
          <p14:tracePt t="158693" x="3262313" y="4672013"/>
          <p14:tracePt t="158706" x="3252788" y="4662488"/>
          <p14:tracePt t="158723" x="3214688" y="4657725"/>
          <p14:tracePt t="158739" x="3171825" y="4643438"/>
          <p14:tracePt t="158756" x="3138488" y="4629150"/>
          <p14:tracePt t="158772" x="3128963" y="4629150"/>
          <p14:tracePt t="158789" x="3124200" y="4629150"/>
          <p14:tracePt t="158805" x="3114675" y="4629150"/>
          <p14:tracePt t="158822" x="3109913" y="4629150"/>
          <p14:tracePt t="158839" x="3109913" y="4624388"/>
          <p14:tracePt t="158970" x="3124200" y="4633913"/>
          <p14:tracePt t="158981" x="3138488" y="4633913"/>
          <p14:tracePt t="158991" x="3148013" y="4638675"/>
          <p14:tracePt t="159006" x="3181350" y="4657725"/>
          <p14:tracePt t="159023" x="3252788" y="4667250"/>
          <p14:tracePt t="159039" x="3409950" y="4686300"/>
          <p14:tracePt t="159056" x="3786188" y="4686300"/>
          <p14:tracePt t="159072" x="4081463" y="4686300"/>
          <p14:tracePt t="159077" x="4219575" y="4686300"/>
          <p14:tracePt t="159089" x="4343400" y="4686300"/>
          <p14:tracePt t="159106" x="4681538" y="4676775"/>
          <p14:tracePt t="159123" x="4900613" y="4667250"/>
          <p14:tracePt t="159139" x="5076825" y="4667250"/>
          <p14:tracePt t="159143" x="5167313" y="4667250"/>
          <p14:tracePt t="159156" x="5319713" y="4672013"/>
          <p14:tracePt t="159173" x="5372100" y="4672013"/>
          <p14:tracePt t="159189" x="5429250" y="4672013"/>
          <p14:tracePt t="159206" x="5443538" y="4672013"/>
          <p14:tracePt t="159223" x="5448300" y="4672013"/>
          <p14:tracePt t="159239" x="5453063" y="4672013"/>
          <p14:tracePt t="159439" x="5453063" y="4676775"/>
          <p14:tracePt t="159823" x="5448300" y="4676775"/>
          <p14:tracePt t="159833" x="5429250" y="4676775"/>
          <p14:tracePt t="159842" x="5414963" y="4672013"/>
          <p14:tracePt t="159856" x="5395913" y="4672013"/>
          <p14:tracePt t="159860" x="5376863" y="4672013"/>
          <p14:tracePt t="159873" x="5295900" y="4657725"/>
          <p14:tracePt t="159890" x="5191125" y="4638675"/>
          <p14:tracePt t="159906" x="5005388" y="4610100"/>
          <p14:tracePt t="159923" x="4672013" y="4576763"/>
          <p14:tracePt t="159939" x="4405313" y="4552950"/>
          <p14:tracePt t="159956" x="4076700" y="4552950"/>
          <p14:tracePt t="159973" x="3709988" y="4552950"/>
          <p14:tracePt t="159989" x="3033713" y="4567238"/>
          <p14:tracePt t="160006" x="2843213" y="4576763"/>
          <p14:tracePt t="160023" x="2776538" y="4591050"/>
          <p14:tracePt t="160039" x="2752725" y="4605338"/>
          <p14:tracePt t="160056" x="2709863" y="4633913"/>
          <p14:tracePt t="160057" x="2686050" y="4643438"/>
          <p14:tracePt t="160073" x="2667000" y="4657725"/>
          <p14:tracePt t="160089" x="2647950" y="4672013"/>
          <p14:tracePt t="160106" x="2628900" y="4691063"/>
          <p14:tracePt t="160123" x="2614613" y="4714875"/>
          <p14:tracePt t="160139" x="2605088" y="4719638"/>
          <p14:tracePt t="160156" x="2605088" y="4724400"/>
          <p14:tracePt t="160173" x="2605088" y="4729163"/>
          <p14:tracePt t="160174" x="2600325" y="4729163"/>
          <p14:tracePt t="160190" x="2600325" y="4743450"/>
          <p14:tracePt t="160206" x="2600325" y="4757738"/>
          <p14:tracePt t="160223" x="2609850" y="4776788"/>
          <p14:tracePt t="160240" x="2628900" y="4805363"/>
          <p14:tracePt t="160256" x="2657475" y="4843463"/>
          <p14:tracePt t="160260" x="2714625" y="4872038"/>
          <p14:tracePt t="160273" x="2743200" y="4881563"/>
          <p14:tracePt t="160290" x="2824163" y="4895850"/>
          <p14:tracePt t="160306" x="2957513" y="4914900"/>
          <p14:tracePt t="160323" x="3219450" y="4948238"/>
          <p14:tracePt t="160326" x="3324225" y="4957763"/>
          <p14:tracePt t="160340" x="3538538" y="4972050"/>
          <p14:tracePt t="160356" x="3614738" y="4972050"/>
          <p14:tracePt t="160373" x="3767138" y="4972050"/>
          <p14:tracePt t="160390" x="3814763" y="4972050"/>
          <p14:tracePt t="160391" x="3824288" y="4967288"/>
          <p14:tracePt t="160572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–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성능 평가</a:t>
            </a:r>
            <a:endParaRPr lang="en-US" altLang="ko-KR" sz="3000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Precision/Recall Trade-off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Changing threshold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7" y="1672438"/>
            <a:ext cx="3321050" cy="2257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009" y="1764115"/>
            <a:ext cx="5392066" cy="18458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15" y="4458736"/>
            <a:ext cx="7010770" cy="1106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 flipV="1">
            <a:off x="3842879" y="1447475"/>
            <a:ext cx="443371" cy="3233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7179" y="1165290"/>
            <a:ext cx="3793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Every instance has score given from model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90009" y="1777186"/>
            <a:ext cx="5057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775" y="5552907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» 0.9085523880044428 </a:t>
            </a:r>
          </a:p>
          <a:p>
            <a:r>
              <a:rPr lang="en-US" altLang="ko-KR" sz="1800" dirty="0">
                <a:latin typeface="Calibri" panose="020F0502020204030204" pitchFamily="34" charset="0"/>
              </a:rPr>
              <a:t>» 0.4526840066408412</a:t>
            </a:r>
          </a:p>
        </p:txBody>
      </p:sp>
      <p:cxnSp>
        <p:nvCxnSpPr>
          <p:cNvPr id="21" name="직선 화살표 연결선 20"/>
          <p:cNvCxnSpPr>
            <a:endCxn id="22" idx="1"/>
          </p:cNvCxnSpPr>
          <p:nvPr/>
        </p:nvCxnSpPr>
        <p:spPr>
          <a:xfrm>
            <a:off x="4635579" y="4818306"/>
            <a:ext cx="52696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2548" y="4525919"/>
            <a:ext cx="2508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True when instance’s score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is larger than threshold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463879" y="4629550"/>
            <a:ext cx="507921" cy="15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66532" y="4452384"/>
            <a:ext cx="141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Default is Zero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0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12"/>
    </mc:Choice>
    <mc:Fallback xmlns="">
      <p:transition spd="slow" advTm="100512"/>
    </mc:Fallback>
  </mc:AlternateContent>
  <p:extLst>
    <p:ext uri="{3A86A75C-4F4B-4683-9AE1-C65F6400EC91}">
      <p14:laserTraceLst xmlns:p14="http://schemas.microsoft.com/office/powerpoint/2010/main">
        <p14:tracePtLst>
          <p14:tracePt t="3451" x="1457325" y="1981200"/>
          <p14:tracePt t="3461" x="1433513" y="1976438"/>
          <p14:tracePt t="3471" x="1428750" y="1976438"/>
          <p14:tracePt t="3517" x="1423988" y="1976438"/>
          <p14:tracePt t="3521" x="1409700" y="1976438"/>
          <p14:tracePt t="3538" x="1381125" y="1976438"/>
          <p14:tracePt t="3555" x="1304925" y="2009775"/>
          <p14:tracePt t="3571" x="1133475" y="2124075"/>
          <p14:tracePt t="3588" x="1009650" y="2200275"/>
          <p14:tracePt t="3605" x="881063" y="2266950"/>
          <p14:tracePt t="3622" x="781050" y="2352675"/>
          <p14:tracePt t="3638" x="728663" y="2419350"/>
          <p14:tracePt t="3655" x="690563" y="2528888"/>
          <p14:tracePt t="3671" x="681038" y="2695575"/>
          <p14:tracePt t="3688" x="661988" y="2838450"/>
          <p14:tracePt t="3705" x="661988" y="2967038"/>
          <p14:tracePt t="3724" x="685800" y="3152775"/>
          <p14:tracePt t="3738" x="704850" y="3195638"/>
          <p14:tracePt t="3755" x="747713" y="3295650"/>
          <p14:tracePt t="3772" x="857250" y="3514725"/>
          <p14:tracePt t="3788" x="966788" y="3652838"/>
          <p14:tracePt t="3805" x="1028700" y="3714750"/>
          <p14:tracePt t="3821" x="1390650" y="3890963"/>
          <p14:tracePt t="3838" x="1624013" y="3967163"/>
          <p14:tracePt t="3855" x="1876425" y="4019550"/>
          <p14:tracePt t="3871" x="2209800" y="4033838"/>
          <p14:tracePt t="3888" x="2457450" y="3971925"/>
          <p14:tracePt t="3905" x="2781300" y="3805238"/>
          <p14:tracePt t="3921" x="3109913" y="3529013"/>
          <p14:tracePt t="3938" x="3190875" y="3343275"/>
          <p14:tracePt t="3955" x="3200400" y="3076575"/>
          <p14:tracePt t="3972" x="3181350" y="2700338"/>
          <p14:tracePt t="3988" x="3128963" y="2505075"/>
          <p14:tracePt t="3991" x="3090863" y="2424113"/>
          <p14:tracePt t="4005" x="3038475" y="2343150"/>
          <p14:tracePt t="4021" x="2881313" y="2185988"/>
          <p14:tracePt t="4038" x="2652713" y="2043113"/>
          <p14:tracePt t="4055" x="2309813" y="1905000"/>
          <p14:tracePt t="4072" x="2195513" y="1862138"/>
          <p14:tracePt t="4088" x="1819275" y="1752600"/>
          <p14:tracePt t="4090" x="1671638" y="1714500"/>
          <p14:tracePt t="4105" x="1509713" y="1704975"/>
          <p14:tracePt t="4122" x="942975" y="1695450"/>
          <p14:tracePt t="4138" x="714375" y="1733550"/>
          <p14:tracePt t="4155" x="633413" y="1752600"/>
          <p14:tracePt t="4158" x="581025" y="1781175"/>
          <p14:tracePt t="4172" x="471488" y="1885950"/>
          <p14:tracePt t="4188" x="404813" y="2033588"/>
          <p14:tracePt t="4205" x="333375" y="2219325"/>
          <p14:tracePt t="4222" x="266700" y="2466975"/>
          <p14:tracePt t="4238" x="233363" y="2671763"/>
          <p14:tracePt t="4255" x="233363" y="2871788"/>
          <p14:tracePt t="4258" x="242888" y="2986088"/>
          <p14:tracePt t="4272" x="261938" y="3090863"/>
          <p14:tracePt t="4288" x="352425" y="3352800"/>
          <p14:tracePt t="4305" x="419100" y="3514725"/>
          <p14:tracePt t="4322" x="538163" y="3686175"/>
          <p14:tracePt t="4338" x="581025" y="3738563"/>
          <p14:tracePt t="4355" x="604838" y="3752850"/>
          <p14:tracePt t="4372" x="652463" y="3781425"/>
          <p14:tracePt t="4388" x="657225" y="3781425"/>
          <p14:tracePt t="4405" x="661988" y="3781425"/>
          <p14:tracePt t="4422" x="661988" y="3786188"/>
          <p14:tracePt t="4554" x="657225" y="3786188"/>
          <p14:tracePt t="4571" x="652463" y="3786188"/>
          <p14:tracePt t="4726" x="647700" y="3786188"/>
          <p14:tracePt t="4737" x="642938" y="3781425"/>
          <p14:tracePt t="4740" x="633413" y="3757613"/>
          <p14:tracePt t="4755" x="628650" y="3690938"/>
          <p14:tracePt t="4772" x="619125" y="3638550"/>
          <p14:tracePt t="4789" x="600075" y="3519488"/>
          <p14:tracePt t="4792" x="590550" y="3452813"/>
          <p14:tracePt t="4805" x="581025" y="3309938"/>
          <p14:tracePt t="4822" x="557213" y="3024188"/>
          <p14:tracePt t="4838" x="547688" y="2809875"/>
          <p14:tracePt t="4855" x="547688" y="2571750"/>
          <p14:tracePt t="4872" x="538163" y="2257425"/>
          <p14:tracePt t="4888" x="538163" y="2028825"/>
          <p14:tracePt t="4905" x="542925" y="1776413"/>
          <p14:tracePt t="4922" x="566738" y="1557338"/>
          <p14:tracePt t="4938" x="595313" y="1362075"/>
          <p14:tracePt t="4955" x="609600" y="1314450"/>
          <p14:tracePt t="4957" x="614363" y="1309688"/>
          <p14:tracePt t="4972" x="614363" y="1300163"/>
          <p14:tracePt t="5078" x="619125" y="1300163"/>
          <p14:tracePt t="5095" x="619125" y="1304925"/>
          <p14:tracePt t="5101" x="619125" y="1314450"/>
          <p14:tracePt t="5111" x="619125" y="1333500"/>
          <p14:tracePt t="5122" x="619125" y="1371600"/>
          <p14:tracePt t="5139" x="628650" y="1514475"/>
          <p14:tracePt t="5155" x="638175" y="1633538"/>
          <p14:tracePt t="5159" x="638175" y="1695450"/>
          <p14:tracePt t="5172" x="661988" y="1800225"/>
          <p14:tracePt t="5189" x="714375" y="2047875"/>
          <p14:tracePt t="5206" x="847725" y="2657475"/>
          <p14:tracePt t="5222" x="895350" y="2957513"/>
          <p14:tracePt t="5239" x="904875" y="3057525"/>
          <p14:tracePt t="5256" x="938213" y="3376613"/>
          <p14:tracePt t="5273" x="947738" y="3557588"/>
          <p14:tracePt t="5289" x="957263" y="3709988"/>
          <p14:tracePt t="5307" x="976313" y="3900488"/>
          <p14:tracePt t="5310" x="976313" y="3981450"/>
          <p14:tracePt t="5323" x="976313" y="4057650"/>
          <p14:tracePt t="5339" x="995363" y="4271963"/>
          <p14:tracePt t="5355" x="995363" y="4333875"/>
          <p14:tracePt t="5372" x="995363" y="4338638"/>
          <p14:tracePt t="5453" x="995363" y="4324350"/>
          <p14:tracePt t="5462" x="990600" y="4295775"/>
          <p14:tracePt t="5472" x="981075" y="4243388"/>
          <p14:tracePt t="5489" x="947738" y="4048125"/>
          <p14:tracePt t="5505" x="914400" y="3781425"/>
          <p14:tracePt t="5522" x="876300" y="3533775"/>
          <p14:tracePt t="5539" x="819150" y="3276600"/>
          <p14:tracePt t="5555" x="728663" y="2676525"/>
          <p14:tracePt t="5572" x="671513" y="2238375"/>
          <p14:tracePt t="5575" x="647700" y="2038350"/>
          <p14:tracePt t="5589" x="623888" y="1800225"/>
          <p14:tracePt t="5606" x="614363" y="1671638"/>
          <p14:tracePt t="5607" x="614363" y="1619250"/>
          <p14:tracePt t="5622" x="614363" y="1566863"/>
          <p14:tracePt t="5625" x="614363" y="1547813"/>
          <p14:tracePt t="5639" x="614363" y="1528763"/>
          <p14:tracePt t="5724" x="614363" y="1533525"/>
          <p14:tracePt t="5734" x="614363" y="1543050"/>
          <p14:tracePt t="5744" x="614363" y="1581150"/>
          <p14:tracePt t="5755" x="614363" y="1619250"/>
          <p14:tracePt t="5772" x="619125" y="1785938"/>
          <p14:tracePt t="5773" x="619125" y="1876425"/>
          <p14:tracePt t="5789" x="619125" y="1976438"/>
          <p14:tracePt t="5805" x="642938" y="2395538"/>
          <p14:tracePt t="5822" x="657225" y="2657475"/>
          <p14:tracePt t="5839" x="676275" y="3286125"/>
          <p14:tracePt t="5840" x="685800" y="3500438"/>
          <p14:tracePt t="5855" x="714375" y="3900488"/>
          <p14:tracePt t="5872" x="738188" y="4238625"/>
          <p14:tracePt t="5889" x="747713" y="4367213"/>
          <p14:tracePt t="5905" x="747713" y="4400550"/>
          <p14:tracePt t="5922" x="747713" y="4405313"/>
          <p14:tracePt t="6079" x="747713" y="4395788"/>
          <p14:tracePt t="6083" x="747713" y="4381500"/>
          <p14:tracePt t="6093" x="747713" y="4367213"/>
          <p14:tracePt t="6106" x="752475" y="4348163"/>
          <p14:tracePt t="6122" x="752475" y="4271963"/>
          <p14:tracePt t="6139" x="752475" y="4191000"/>
          <p14:tracePt t="6156" x="752475" y="4138613"/>
          <p14:tracePt t="6172" x="738188" y="3948113"/>
          <p14:tracePt t="6176" x="728663" y="3871913"/>
          <p14:tracePt t="6189" x="728663" y="3743325"/>
          <p14:tracePt t="6206" x="709613" y="3600450"/>
          <p14:tracePt t="6223" x="700088" y="3319463"/>
          <p14:tracePt t="6239" x="676275" y="3138488"/>
          <p14:tracePt t="6241" x="661988" y="2924175"/>
          <p14:tracePt t="6256" x="614363" y="2586038"/>
          <p14:tracePt t="6273" x="595313" y="2328863"/>
          <p14:tracePt t="6289" x="571500" y="2138363"/>
          <p14:tracePt t="6306" x="571500" y="1985963"/>
          <p14:tracePt t="6322" x="561975" y="1857375"/>
          <p14:tracePt t="6339" x="557213" y="1790700"/>
          <p14:tracePt t="6467" x="557213" y="1809750"/>
          <p14:tracePt t="6471" x="557213" y="1847850"/>
          <p14:tracePt t="6481" x="566738" y="1914525"/>
          <p14:tracePt t="6490" x="566738" y="2000250"/>
          <p14:tracePt t="6506" x="585788" y="2247900"/>
          <p14:tracePt t="6522" x="585788" y="2476500"/>
          <p14:tracePt t="6539" x="609600" y="2638425"/>
          <p14:tracePt t="6543" x="647700" y="3086100"/>
          <p14:tracePt t="6556" x="695325" y="3671888"/>
          <p14:tracePt t="6573" x="704850" y="4048125"/>
          <p14:tracePt t="6589" x="704850" y="4252913"/>
          <p14:tracePt t="6606" x="704850" y="4295775"/>
          <p14:tracePt t="6622" x="704850" y="4300538"/>
          <p14:tracePt t="6669" x="700088" y="4300538"/>
          <p14:tracePt t="6689" x="695325" y="4300538"/>
          <p14:tracePt t="6895" x="695325" y="4267200"/>
          <p14:tracePt t="6904" x="695325" y="4243388"/>
          <p14:tracePt t="6911" x="695325" y="4233863"/>
          <p14:tracePt t="6922" x="695325" y="4214813"/>
          <p14:tracePt t="6939" x="695325" y="4195763"/>
          <p14:tracePt t="6957" x="690563" y="4186238"/>
          <p14:tracePt t="6973" x="690563" y="4167188"/>
          <p14:tracePt t="6990" x="681038" y="4071938"/>
          <p14:tracePt t="7006" x="676275" y="4043363"/>
          <p14:tracePt t="7023" x="661988" y="3990975"/>
          <p14:tracePt t="7039" x="652463" y="3924300"/>
          <p14:tracePt t="7056" x="647700" y="3881438"/>
          <p14:tracePt t="7073" x="638175" y="3848100"/>
          <p14:tracePt t="7089" x="638175" y="3843338"/>
          <p14:tracePt t="7249" x="642938" y="3843338"/>
          <p14:tracePt t="7269" x="681038" y="3843338"/>
          <p14:tracePt t="7273" x="795338" y="3852863"/>
          <p14:tracePt t="7289" x="1214438" y="3867150"/>
          <p14:tracePt t="7306" x="1804988" y="3867150"/>
          <p14:tracePt t="7323" x="2586038" y="3852863"/>
          <p14:tracePt t="7325" x="3000375" y="3852863"/>
          <p14:tracePt t="7340" x="3748088" y="3852863"/>
          <p14:tracePt t="7356" x="4529138" y="3862388"/>
          <p14:tracePt t="7373" x="4757738" y="3862388"/>
          <p14:tracePt t="7389" x="4848225" y="3862388"/>
          <p14:tracePt t="7406" x="4862513" y="3862388"/>
          <p14:tracePt t="7948" x="4857750" y="3862388"/>
          <p14:tracePt t="7959" x="4819650" y="3862388"/>
          <p14:tracePt t="7970" x="4743450" y="3862388"/>
          <p14:tracePt t="7974" x="4652963" y="3862388"/>
          <p14:tracePt t="7989" x="4200525" y="3843338"/>
          <p14:tracePt t="8006" x="3929063" y="3814763"/>
          <p14:tracePt t="8023" x="3343275" y="3767138"/>
          <p14:tracePt t="8025" x="3076575" y="3752850"/>
          <p14:tracePt t="8040" x="2571750" y="3724275"/>
          <p14:tracePt t="8056" x="2095500" y="3705225"/>
          <p14:tracePt t="8073" x="1928813" y="3705225"/>
          <p14:tracePt t="8090" x="1881188" y="3705225"/>
          <p14:tracePt t="8106" x="1862138" y="3705225"/>
          <p14:tracePt t="8123" x="1857375" y="3705225"/>
          <p14:tracePt t="8780" x="1862138" y="3705225"/>
          <p14:tracePt t="8786" x="1900238" y="3705225"/>
          <p14:tracePt t="8795" x="1981200" y="3709988"/>
          <p14:tracePt t="8806" x="2066925" y="3724275"/>
          <p14:tracePt t="8823" x="2319338" y="3733800"/>
          <p14:tracePt t="8840" x="2671763" y="3743325"/>
          <p14:tracePt t="8856" x="2938463" y="3743325"/>
          <p14:tracePt t="8873" x="3176588" y="3743325"/>
          <p14:tracePt t="8890" x="3300413" y="3743325"/>
          <p14:tracePt t="8907" x="3305175" y="3743325"/>
          <p14:tracePt t="9270" x="3305175" y="3733800"/>
          <p14:tracePt t="9276" x="3305175" y="3729038"/>
          <p14:tracePt t="9290" x="3305175" y="3709988"/>
          <p14:tracePt t="9307" x="3305175" y="3700463"/>
          <p14:tracePt t="9310" x="3305175" y="3676650"/>
          <p14:tracePt t="9324" x="3305175" y="3648075"/>
          <p14:tracePt t="9340" x="3305175" y="3581400"/>
          <p14:tracePt t="9357" x="3305175" y="3552825"/>
          <p14:tracePt t="9374" x="3300413" y="3486150"/>
          <p14:tracePt t="9377" x="3295650" y="3443288"/>
          <p14:tracePt t="9390" x="3286125" y="3405188"/>
          <p14:tracePt t="9407" x="3248025" y="3228975"/>
          <p14:tracePt t="9424" x="3219450" y="3124200"/>
          <p14:tracePt t="9440" x="3195638" y="3076575"/>
          <p14:tracePt t="9444" x="3176588" y="3024188"/>
          <p14:tracePt t="9457" x="3114675" y="2933700"/>
          <p14:tracePt t="9474" x="3048000" y="2843213"/>
          <p14:tracePt t="9490" x="2928938" y="2709863"/>
          <p14:tracePt t="9507" x="2800350" y="2581275"/>
          <p14:tracePt t="9524" x="2609850" y="2433638"/>
          <p14:tracePt t="9540" x="2247900" y="2209800"/>
          <p14:tracePt t="9544" x="2119313" y="2128838"/>
          <p14:tracePt t="9557" x="1995488" y="2062163"/>
          <p14:tracePt t="9574" x="1781175" y="1943100"/>
          <p14:tracePt t="9591" x="1500188" y="1804988"/>
          <p14:tracePt t="9607" x="1223963" y="1700213"/>
          <p14:tracePt t="9624" x="1143000" y="1681163"/>
          <p14:tracePt t="9641" x="962025" y="1652588"/>
          <p14:tracePt t="9645" x="933450" y="1652588"/>
          <p14:tracePt t="9657" x="904875" y="1652588"/>
          <p14:tracePt t="9674" x="885825" y="1652588"/>
          <p14:tracePt t="9690" x="866775" y="1652588"/>
          <p14:tracePt t="9707" x="842963" y="1671638"/>
          <p14:tracePt t="9724" x="800100" y="1709738"/>
          <p14:tracePt t="9741" x="733425" y="1776413"/>
          <p14:tracePt t="9757" x="704850" y="1809750"/>
          <p14:tracePt t="9774" x="676275" y="1847850"/>
          <p14:tracePt t="9791" x="657225" y="1881188"/>
          <p14:tracePt t="9807" x="642938" y="1895475"/>
          <p14:tracePt t="9810" x="638175" y="1909763"/>
          <p14:tracePt t="9824" x="633413" y="1914525"/>
          <p14:tracePt t="9840" x="619125" y="1938338"/>
          <p14:tracePt t="9857" x="619125" y="1943100"/>
          <p14:tracePt t="10554" x="614363" y="1952625"/>
          <p14:tracePt t="10559" x="609600" y="1966913"/>
          <p14:tracePt t="10574" x="595313" y="1985963"/>
          <p14:tracePt t="10591" x="595313" y="2000250"/>
          <p14:tracePt t="10594" x="590550" y="2005013"/>
          <p14:tracePt t="10607" x="585788" y="2009775"/>
          <p14:tracePt t="10624" x="585788" y="2014538"/>
          <p14:tracePt t="10851" x="0" y="0"/>
        </p14:tracePtLst>
        <p14:tracePtLst>
          <p14:tracePt t="20137" x="4090988" y="1966913"/>
          <p14:tracePt t="20359" x="4086225" y="1966913"/>
          <p14:tracePt t="20369" x="4081463" y="1952625"/>
          <p14:tracePt t="20379" x="4057650" y="1938338"/>
          <p14:tracePt t="20395" x="4010025" y="1885950"/>
          <p14:tracePt t="20399" x="4000500" y="1871663"/>
          <p14:tracePt t="20411" x="3976688" y="1866900"/>
          <p14:tracePt t="20428" x="3948113" y="1838325"/>
          <p14:tracePt t="20445" x="3895725" y="1804988"/>
          <p14:tracePt t="20461" x="3857625" y="1776413"/>
          <p14:tracePt t="20465" x="3843338" y="1771650"/>
          <p14:tracePt t="20478" x="3819525" y="1766888"/>
          <p14:tracePt t="20495" x="3810000" y="1766888"/>
          <p14:tracePt t="20498" x="3805238" y="1766888"/>
          <p14:tracePt t="20515" x="3800475" y="1766888"/>
          <p14:tracePt t="20528" x="3795713" y="1766888"/>
          <p14:tracePt t="20545" x="3776663" y="1766888"/>
          <p14:tracePt t="20561" x="3752850" y="1757363"/>
          <p14:tracePt t="20564" x="3738563" y="1757363"/>
          <p14:tracePt t="20578" x="3729038" y="1757363"/>
          <p14:tracePt t="20595" x="3709988" y="1757363"/>
          <p14:tracePt t="20611" x="3705225" y="1757363"/>
          <p14:tracePt t="20628" x="3676650" y="1771650"/>
          <p14:tracePt t="20629" x="3662363" y="1776413"/>
          <p14:tracePt t="20645" x="3629025" y="1800225"/>
          <p14:tracePt t="20661" x="3600450" y="1809750"/>
          <p14:tracePt t="20678" x="3581400" y="1838325"/>
          <p14:tracePt t="20695" x="3576638" y="1843088"/>
          <p14:tracePt t="20697" x="3571875" y="1847850"/>
          <p14:tracePt t="20711" x="3557588" y="1866900"/>
          <p14:tracePt t="20728" x="3552825" y="1890713"/>
          <p14:tracePt t="20745" x="3543300" y="1909763"/>
          <p14:tracePt t="20761" x="3543300" y="1919288"/>
          <p14:tracePt t="20778" x="3543300" y="1933575"/>
          <p14:tracePt t="20795" x="3548063" y="1938338"/>
          <p14:tracePt t="20796" x="3552825" y="1938338"/>
          <p14:tracePt t="20811" x="3557588" y="1943100"/>
          <p14:tracePt t="20828" x="3562350" y="1947863"/>
          <p14:tracePt t="20845" x="3571875" y="1947863"/>
          <p14:tracePt t="20862" x="3595688" y="1957388"/>
          <p14:tracePt t="20878" x="3605213" y="1966913"/>
          <p14:tracePt t="20895" x="3624263" y="1971675"/>
          <p14:tracePt t="20911" x="3643313" y="1971675"/>
          <p14:tracePt t="20928" x="3667125" y="1971675"/>
          <p14:tracePt t="20945" x="3690938" y="1976438"/>
          <p14:tracePt t="20962" x="3714750" y="1976438"/>
          <p14:tracePt t="20978" x="3724275" y="1976438"/>
          <p14:tracePt t="20995" x="3757613" y="1976438"/>
          <p14:tracePt t="20999" x="3795713" y="1976438"/>
          <p14:tracePt t="21011" x="3819525" y="1966913"/>
          <p14:tracePt t="21028" x="3867150" y="1962150"/>
          <p14:tracePt t="21045" x="3910013" y="1947863"/>
          <p14:tracePt t="21062" x="3943350" y="1933575"/>
          <p14:tracePt t="21065" x="3948113" y="1933575"/>
          <p14:tracePt t="21078" x="3967163" y="1928813"/>
          <p14:tracePt t="21095" x="3976688" y="1919288"/>
          <p14:tracePt t="21113" x="3995738" y="1909763"/>
          <p14:tracePt t="21118" x="4000500" y="1905000"/>
          <p14:tracePt t="21128" x="4010025" y="1905000"/>
          <p14:tracePt t="21146" x="4029075" y="1895475"/>
          <p14:tracePt t="21162" x="4043363" y="1881188"/>
          <p14:tracePt t="21180" x="4052888" y="1881188"/>
          <p14:tracePt t="21215" x="4052888" y="1876425"/>
          <p14:tracePt t="21291" x="4052888" y="1871663"/>
          <p14:tracePt t="21301" x="4052888" y="1866900"/>
          <p14:tracePt t="21307" x="4052888" y="1852613"/>
          <p14:tracePt t="21317" x="4052888" y="1843088"/>
          <p14:tracePt t="21328" x="4052888" y="1828800"/>
          <p14:tracePt t="21346" x="4024313" y="1790700"/>
          <p14:tracePt t="21362" x="4019550" y="1776413"/>
          <p14:tracePt t="21378" x="3981450" y="1728788"/>
          <p14:tracePt t="21395" x="3933825" y="1690688"/>
          <p14:tracePt t="21412" x="3910013" y="1681163"/>
          <p14:tracePt t="21429" x="3886200" y="1666875"/>
          <p14:tracePt t="21445" x="3871913" y="1662113"/>
          <p14:tracePt t="21462" x="3862388" y="1662113"/>
          <p14:tracePt t="21478" x="3857625" y="1662113"/>
          <p14:tracePt t="21495" x="3848100" y="1662113"/>
          <p14:tracePt t="21512" x="3833813" y="1662113"/>
          <p14:tracePt t="21528" x="3819525" y="1662113"/>
          <p14:tracePt t="21545" x="3800475" y="1662113"/>
          <p14:tracePt t="21562" x="3786188" y="1666875"/>
          <p14:tracePt t="21578" x="3771900" y="1676400"/>
          <p14:tracePt t="21595" x="3767138" y="1676400"/>
          <p14:tracePt t="21612" x="3757613" y="1681163"/>
          <p14:tracePt t="21615" x="3743325" y="1681163"/>
          <p14:tracePt t="21629" x="3719513" y="1685925"/>
          <p14:tracePt t="21645" x="3700463" y="1700213"/>
          <p14:tracePt t="21662" x="3686175" y="1704975"/>
          <p14:tracePt t="21679" x="3657600" y="1714500"/>
          <p14:tracePt t="21695" x="3638550" y="1733550"/>
          <p14:tracePt t="21712" x="3605213" y="1762125"/>
          <p14:tracePt t="21729" x="3590925" y="1771650"/>
          <p14:tracePt t="21745" x="3548063" y="1824038"/>
          <p14:tracePt t="21762" x="3529013" y="1866900"/>
          <p14:tracePt t="21779" x="3524250" y="1885950"/>
          <p14:tracePt t="21795" x="3524250" y="1895475"/>
          <p14:tracePt t="21812" x="3524250" y="1914525"/>
          <p14:tracePt t="21829" x="3524250" y="1928813"/>
          <p14:tracePt t="21845" x="3529013" y="1957388"/>
          <p14:tracePt t="21863" x="3533775" y="1962150"/>
          <p14:tracePt t="21879" x="3533775" y="1966913"/>
          <p14:tracePt t="21895" x="3543300" y="1966913"/>
          <p14:tracePt t="21912" x="3552825" y="1971675"/>
          <p14:tracePt t="21929" x="3581400" y="1981200"/>
          <p14:tracePt t="21945" x="3609975" y="1990725"/>
          <p14:tracePt t="21962" x="3643313" y="2005013"/>
          <p14:tracePt t="21979" x="3667125" y="2019300"/>
          <p14:tracePt t="21981" x="3690938" y="2024063"/>
          <p14:tracePt t="21996" x="3762375" y="2043113"/>
          <p14:tracePt t="22012" x="3852863" y="2062163"/>
          <p14:tracePt t="22029" x="3957638" y="2081213"/>
          <p14:tracePt t="22045" x="4052888" y="2090738"/>
          <p14:tracePt t="22048" x="4090988" y="2095500"/>
          <p14:tracePt t="22062" x="4133850" y="2095500"/>
          <p14:tracePt t="22079" x="4176713" y="2105025"/>
          <p14:tracePt t="22096" x="4205288" y="2105025"/>
          <p14:tracePt t="22112" x="4291013" y="2109788"/>
          <p14:tracePt t="22129" x="4352925" y="2119313"/>
          <p14:tracePt t="22145" x="4419600" y="2133600"/>
          <p14:tracePt t="22162" x="4486275" y="2133600"/>
          <p14:tracePt t="22179" x="4576763" y="2143125"/>
          <p14:tracePt t="22195" x="4643438" y="2143125"/>
          <p14:tracePt t="22212" x="4724400" y="2157413"/>
          <p14:tracePt t="22229" x="4814888" y="2166938"/>
          <p14:tracePt t="22245" x="4895850" y="2171700"/>
          <p14:tracePt t="22248" x="4924425" y="2171700"/>
          <p14:tracePt t="22262" x="4962525" y="2171700"/>
          <p14:tracePt t="22279" x="5167313" y="2181225"/>
          <p14:tracePt t="22295" x="5248275" y="2195513"/>
          <p14:tracePt t="22312" x="5548313" y="2205038"/>
          <p14:tracePt t="22315" x="5648325" y="2205038"/>
          <p14:tracePt t="22329" x="5776913" y="2205038"/>
          <p14:tracePt t="22345" x="5991225" y="2214563"/>
          <p14:tracePt t="22362" x="6296025" y="2214563"/>
          <p14:tracePt t="22379" x="6534150" y="2214563"/>
          <p14:tracePt t="22381" x="6648450" y="2214563"/>
          <p14:tracePt t="22396" x="6877050" y="2224088"/>
          <p14:tracePt t="22412" x="7172325" y="2224088"/>
          <p14:tracePt t="22429" x="7339013" y="2219325"/>
          <p14:tracePt t="22446" x="7467600" y="2209800"/>
          <p14:tracePt t="22462" x="7634288" y="2209800"/>
          <p14:tracePt t="22479" x="7739063" y="2200275"/>
          <p14:tracePt t="22496" x="7805738" y="2200275"/>
          <p14:tracePt t="22512" x="7839075" y="2200275"/>
          <p14:tracePt t="22529" x="7872413" y="2200275"/>
          <p14:tracePt t="22546" x="7900988" y="2200275"/>
          <p14:tracePt t="22548" x="7924800" y="2200275"/>
          <p14:tracePt t="22562" x="7934325" y="2200275"/>
          <p14:tracePt t="22579" x="7958138" y="2200275"/>
          <p14:tracePt t="22596" x="7962900" y="2200275"/>
          <p14:tracePt t="22705" x="7953375" y="2200275"/>
          <p14:tracePt t="22715" x="7929563" y="2190750"/>
          <p14:tracePt t="22720" x="7891463" y="2185988"/>
          <p14:tracePt t="22732" x="7815263" y="2176463"/>
          <p14:tracePt t="22746" x="7439025" y="2138363"/>
          <p14:tracePt t="22763" x="7062788" y="2114550"/>
          <p14:tracePt t="22779" x="6738938" y="2100263"/>
          <p14:tracePt t="22797" x="6381750" y="2085975"/>
          <p14:tracePt t="22813" x="6138863" y="2085975"/>
          <p14:tracePt t="22830" x="5924550" y="2085975"/>
          <p14:tracePt t="22846" x="5762625" y="2085975"/>
          <p14:tracePt t="22862" x="5581650" y="2085975"/>
          <p14:tracePt t="22879" x="5467350" y="2085975"/>
          <p14:tracePt t="22896" x="5391150" y="2085975"/>
          <p14:tracePt t="22912" x="5262563" y="2085975"/>
          <p14:tracePt t="22929" x="5133975" y="2085975"/>
          <p14:tracePt t="22946" x="4976813" y="2085975"/>
          <p14:tracePt t="22962" x="4829175" y="2085975"/>
          <p14:tracePt t="22964" x="4752975" y="2085975"/>
          <p14:tracePt t="22979" x="4552950" y="2085975"/>
          <p14:tracePt t="22996" x="4362450" y="2076450"/>
          <p14:tracePt t="23013" x="4319588" y="2076450"/>
          <p14:tracePt t="23029" x="4276725" y="2076450"/>
          <p14:tracePt t="23046" x="4267200" y="2076450"/>
          <p14:tracePt t="23063" x="4262438" y="2076450"/>
          <p14:tracePt t="23065" x="4257675" y="2076450"/>
          <p14:tracePt t="23079" x="4248150" y="2076450"/>
          <p14:tracePt t="23096" x="4243388" y="2076450"/>
          <p14:tracePt t="23113" x="4233863" y="2076450"/>
          <p14:tracePt t="23317" x="4248150" y="2076450"/>
          <p14:tracePt t="23339" x="4257675" y="2076450"/>
          <p14:tracePt t="23349" x="4295775" y="2076450"/>
          <p14:tracePt t="23359" x="4362450" y="2076450"/>
          <p14:tracePt t="23363" x="4424363" y="2076450"/>
          <p14:tracePt t="23379" x="4614863" y="2076450"/>
          <p14:tracePt t="23396" x="4729163" y="2076450"/>
          <p14:tracePt t="23398" x="4852988" y="2076450"/>
          <p14:tracePt t="23413" x="5119688" y="2085975"/>
          <p14:tracePt t="23429" x="5438775" y="2095500"/>
          <p14:tracePt t="23446" x="5881688" y="2095500"/>
          <p14:tracePt t="23462" x="6357938" y="2124075"/>
          <p14:tracePt t="23479" x="6858000" y="2138363"/>
          <p14:tracePt t="23496" x="7553325" y="2166938"/>
          <p14:tracePt t="23498" x="7667625" y="2166938"/>
          <p14:tracePt t="23512" x="7758113" y="2166938"/>
          <p14:tracePt t="23529" x="7810500" y="2166938"/>
          <p14:tracePt t="24286" x="0" y="0"/>
        </p14:tracePtLst>
        <p14:tracePtLst>
          <p14:tracePt t="35847" x="3352800" y="3343275"/>
          <p14:tracePt t="36012" x="3352800" y="3338513"/>
          <p14:tracePt t="36023" x="3352800" y="3333750"/>
          <p14:tracePt t="36034" x="3352800" y="3290888"/>
          <p14:tracePt t="36051" x="3343275" y="3133725"/>
          <p14:tracePt t="36068" x="3343275" y="3067050"/>
          <p14:tracePt t="36084" x="3343275" y="3038475"/>
          <p14:tracePt t="36101" x="3343275" y="2986088"/>
          <p14:tracePt t="36103" x="3343275" y="2981325"/>
          <p14:tracePt t="36118" x="3343275" y="2976563"/>
          <p14:tracePt t="36134" x="3343275" y="2971800"/>
          <p14:tracePt t="36235" x="3343275" y="2976563"/>
          <p14:tracePt t="36240" x="3343275" y="2995613"/>
          <p14:tracePt t="36251" x="3333750" y="3014663"/>
          <p14:tracePt t="36268" x="3333750" y="3067050"/>
          <p14:tracePt t="36285" x="3333750" y="3114675"/>
          <p14:tracePt t="36301" x="3328988" y="3157538"/>
          <p14:tracePt t="36305" x="3328988" y="3186113"/>
          <p14:tracePt t="36318" x="3328988" y="3214688"/>
          <p14:tracePt t="36334" x="3328988" y="3271838"/>
          <p14:tracePt t="36351" x="3319463" y="3295650"/>
          <p14:tracePt t="36368" x="3319463" y="3305175"/>
          <p14:tracePt t="36457" x="3319463" y="3300413"/>
          <p14:tracePt t="36467" x="3319463" y="3252788"/>
          <p14:tracePt t="36473" x="3328988" y="3209925"/>
          <p14:tracePt t="36484" x="3328988" y="3181350"/>
          <p14:tracePt t="36501" x="3333750" y="3133725"/>
          <p14:tracePt t="36518" x="3333750" y="3100388"/>
          <p14:tracePt t="36535" x="3333750" y="3052763"/>
          <p14:tracePt t="36538" x="3333750" y="3028950"/>
          <p14:tracePt t="36551" x="3333750" y="3000375"/>
          <p14:tracePt t="36568" x="3333750" y="2986088"/>
          <p14:tracePt t="36658" x="3333750" y="3005138"/>
          <p14:tracePt t="36662" x="3333750" y="3052763"/>
          <p14:tracePt t="36672" x="3333750" y="3119438"/>
          <p14:tracePt t="36685" x="3333750" y="3209925"/>
          <p14:tracePt t="36701" x="3333750" y="3438525"/>
          <p14:tracePt t="36718" x="3333750" y="3457575"/>
          <p14:tracePt t="36735" x="3333750" y="3481388"/>
          <p14:tracePt t="36751" x="3333750" y="3514725"/>
          <p14:tracePt t="36768" x="3333750" y="3548063"/>
          <p14:tracePt t="36785" x="3324225" y="3581400"/>
          <p14:tracePt t="36801" x="3324225" y="3586163"/>
          <p14:tracePt t="36894" x="3319463" y="3586163"/>
          <p14:tracePt t="36924" x="3319463" y="3581400"/>
          <p14:tracePt t="36936" x="3319463" y="3571875"/>
          <p14:tracePt t="36946" x="3319463" y="3543300"/>
          <p14:tracePt t="36951" x="3319463" y="3514725"/>
          <p14:tracePt t="36968" x="3319463" y="3314700"/>
          <p14:tracePt t="36984" x="3319463" y="3214688"/>
          <p14:tracePt t="37001" x="3319463" y="3009900"/>
          <p14:tracePt t="37005" x="3319463" y="2981325"/>
          <p14:tracePt t="37019" x="3319463" y="2957513"/>
          <p14:tracePt t="37035" x="3314700" y="2947988"/>
          <p14:tracePt t="37053" x="3314700" y="2943225"/>
          <p14:tracePt t="37068" x="3314700" y="2938463"/>
          <p14:tracePt t="37086" x="3300413" y="2867025"/>
          <p14:tracePt t="37101" x="3300413" y="2828925"/>
          <p14:tracePt t="37119" x="3300413" y="2819400"/>
          <p14:tracePt t="37135" x="3300413" y="2809875"/>
          <p14:tracePt t="37213" x="3300413" y="2824163"/>
          <p14:tracePt t="37220" x="3300413" y="2890838"/>
          <p14:tracePt t="37229" x="3290888" y="2981325"/>
          <p14:tracePt t="37238" x="3281363" y="3095625"/>
          <p14:tracePt t="37251" x="3257550" y="3443288"/>
          <p14:tracePt t="37268" x="3238500" y="3609975"/>
          <p14:tracePt t="37285" x="3224213" y="3681413"/>
          <p14:tracePt t="37301" x="3224213" y="3729038"/>
          <p14:tracePt t="37318" x="3209925" y="3757613"/>
          <p14:tracePt t="37335" x="3205163" y="3767138"/>
          <p14:tracePt t="37411" x="3205163" y="3762375"/>
          <p14:tracePt t="37420" x="3205163" y="3757613"/>
          <p14:tracePt t="37434" x="3205163" y="3752850"/>
          <p14:tracePt t="37441" x="3205163" y="3748088"/>
          <p14:tracePt t="37676" x="0" y="0"/>
        </p14:tracePtLst>
        <p14:tracePtLst>
          <p14:tracePt t="39689" x="1071563" y="4719638"/>
          <p14:tracePt t="39987" x="1076325" y="4719638"/>
          <p14:tracePt t="39997" x="1100138" y="4719638"/>
          <p14:tracePt t="40007" x="1162050" y="4733925"/>
          <p14:tracePt t="40020" x="1200150" y="4738688"/>
          <p14:tracePt t="40036" x="1395413" y="4757738"/>
          <p14:tracePt t="40053" x="1585913" y="4767263"/>
          <p14:tracePt t="40069" x="1704975" y="4767263"/>
          <p14:tracePt t="40086" x="1752600" y="4767263"/>
          <p14:tracePt t="40103" x="1933575" y="4767263"/>
          <p14:tracePt t="40119" x="2062163" y="4767263"/>
          <p14:tracePt t="40136" x="2190750" y="4776788"/>
          <p14:tracePt t="40153" x="2295525" y="4776788"/>
          <p14:tracePt t="40169" x="2352675" y="4776788"/>
          <p14:tracePt t="40188" x="2424113" y="4776788"/>
          <p14:tracePt t="40203" x="2443163" y="4786313"/>
          <p14:tracePt t="40221" x="2462213" y="4786313"/>
          <p14:tracePt t="40236" x="2500313" y="4791075"/>
          <p14:tracePt t="40254" x="2543175" y="4791075"/>
          <p14:tracePt t="40269" x="2547938" y="4791075"/>
          <p14:tracePt t="42565" x="2547938" y="4767263"/>
          <p14:tracePt t="42571" x="2543175" y="4738688"/>
          <p14:tracePt t="42581" x="2543175" y="4710113"/>
          <p14:tracePt t="42591" x="2543175" y="4662488"/>
          <p14:tracePt t="42604" x="2543175" y="4605338"/>
          <p14:tracePt t="42620" x="2543175" y="4552950"/>
          <p14:tracePt t="42637" x="2533650" y="4529138"/>
          <p14:tracePt t="42654" x="2533650" y="4519613"/>
          <p14:tracePt t="42670" x="2528888" y="4510088"/>
          <p14:tracePt t="42673" x="2528888" y="4500563"/>
          <p14:tracePt t="42687" x="2528888" y="4495800"/>
          <p14:tracePt t="42704" x="2528888" y="4491038"/>
          <p14:tracePt t="42790" x="2519363" y="4491038"/>
          <p14:tracePt t="42796" x="2514600" y="4491038"/>
          <p14:tracePt t="42807" x="2505075" y="4491038"/>
          <p14:tracePt t="42820" x="2500313" y="4491038"/>
          <p14:tracePt t="42837" x="2490788" y="4491038"/>
          <p14:tracePt t="42854" x="2481263" y="4491038"/>
          <p14:tracePt t="42870" x="2462213" y="4491038"/>
          <p14:tracePt t="42874" x="2433638" y="4491038"/>
          <p14:tracePt t="42887" x="2314575" y="4491038"/>
          <p14:tracePt t="42904" x="2209800" y="4500563"/>
          <p14:tracePt t="42920" x="2157413" y="4500563"/>
          <p14:tracePt t="42937" x="2043113" y="4510088"/>
          <p14:tracePt t="42954" x="2028825" y="4510088"/>
          <p14:tracePt t="42970" x="2014538" y="4510088"/>
          <p14:tracePt t="42974" x="2009775" y="4510088"/>
          <p14:tracePt t="43115" x="2009775" y="4514850"/>
          <p14:tracePt t="43171" x="2009775" y="4519613"/>
          <p14:tracePt t="43174" x="2005013" y="4519613"/>
          <p14:tracePt t="43187" x="2000250" y="4533900"/>
          <p14:tracePt t="43204" x="1966913" y="4586288"/>
          <p14:tracePt t="43220" x="1957388" y="4624388"/>
          <p14:tracePt t="43237" x="1947863" y="4643438"/>
          <p14:tracePt t="43240" x="1947863" y="4648200"/>
          <p14:tracePt t="43254" x="1947863" y="4657725"/>
          <p14:tracePt t="43270" x="1947863" y="4662488"/>
          <p14:tracePt t="43287" x="1947863" y="4667250"/>
          <p14:tracePt t="43528" x="0" y="0"/>
        </p14:tracePtLst>
        <p14:tracePtLst>
          <p14:tracePt t="49822" x="2414588" y="4619625"/>
          <p14:tracePt t="49932" x="2419350" y="4619625"/>
          <p14:tracePt t="49940" x="2424113" y="4610100"/>
          <p14:tracePt t="49943" x="2424113" y="4605338"/>
          <p14:tracePt t="49956" x="2424113" y="4586288"/>
          <p14:tracePt t="49973" x="2324100" y="4529138"/>
          <p14:tracePt t="49990" x="2252663" y="4505325"/>
          <p14:tracePt t="50006" x="2233613" y="4500563"/>
          <p14:tracePt t="50023" x="2205038" y="4491038"/>
          <p14:tracePt t="50040" x="2143125" y="4476750"/>
          <p14:tracePt t="50056" x="2095500" y="4471988"/>
          <p14:tracePt t="50073" x="2038350" y="4471988"/>
          <p14:tracePt t="50090" x="1995488" y="4471988"/>
          <p14:tracePt t="50106" x="1990725" y="4471988"/>
          <p14:tracePt t="50123" x="1962150" y="4471988"/>
          <p14:tracePt t="50140" x="1928813" y="4481513"/>
          <p14:tracePt t="50157" x="1895475" y="4500563"/>
          <p14:tracePt t="50173" x="1833563" y="4581525"/>
          <p14:tracePt t="50190" x="1785938" y="4700588"/>
          <p14:tracePt t="50193" x="1776413" y="4767263"/>
          <p14:tracePt t="50207" x="1776413" y="4805363"/>
          <p14:tracePt t="50223" x="1771650" y="4867275"/>
          <p14:tracePt t="50240" x="1771650" y="4891088"/>
          <p14:tracePt t="50257" x="1795463" y="4938713"/>
          <p14:tracePt t="50259" x="1814513" y="4953000"/>
          <p14:tracePt t="50273" x="1890713" y="4995863"/>
          <p14:tracePt t="50290" x="1909763" y="5000625"/>
          <p14:tracePt t="50307" x="1957388" y="5010150"/>
          <p14:tracePt t="50323" x="2043113" y="5010150"/>
          <p14:tracePt t="50340" x="2124075" y="5010150"/>
          <p14:tracePt t="50357" x="2162175" y="5000625"/>
          <p14:tracePt t="50374" x="2214563" y="4986338"/>
          <p14:tracePt t="50390" x="2281238" y="4943475"/>
          <p14:tracePt t="50393" x="2290763" y="4938713"/>
          <p14:tracePt t="50407" x="2314575" y="4924425"/>
          <p14:tracePt t="50423" x="2324100" y="4910138"/>
          <p14:tracePt t="50440" x="2324100" y="4905375"/>
          <p14:tracePt t="50457" x="2328863" y="4891088"/>
          <p14:tracePt t="50461" x="2328863" y="4876800"/>
          <p14:tracePt t="50474" x="2338388" y="4862513"/>
          <p14:tracePt t="50490" x="2343150" y="4814888"/>
          <p14:tracePt t="50507" x="2352675" y="4781550"/>
          <p14:tracePt t="50523" x="2352675" y="4748213"/>
          <p14:tracePt t="50540" x="2357438" y="4686300"/>
          <p14:tracePt t="50557" x="2357438" y="4676775"/>
          <p14:tracePt t="50559" x="2357438" y="4662488"/>
          <p14:tracePt t="50573" x="2357438" y="4657725"/>
          <p14:tracePt t="50590" x="2357438" y="4652963"/>
          <p14:tracePt t="50928" x="0" y="0"/>
        </p14:tracePtLst>
        <p14:tracePtLst>
          <p14:tracePt t="58717" x="3605213" y="3376613"/>
          <p14:tracePt t="58741" x="3605213" y="3371850"/>
          <p14:tracePt t="58777" x="3619500" y="3362325"/>
          <p14:tracePt t="58786" x="3624263" y="3362325"/>
          <p14:tracePt t="58797" x="3629025" y="3357563"/>
          <p14:tracePt t="58810" x="3643313" y="3343275"/>
          <p14:tracePt t="58827" x="3648075" y="3309938"/>
          <p14:tracePt t="58843" x="3657600" y="3290888"/>
          <p14:tracePt t="58860" x="3671888" y="3243263"/>
          <p14:tracePt t="58877" x="3719513" y="3076575"/>
          <p14:tracePt t="58894" x="3790950" y="2905125"/>
          <p14:tracePt t="58910" x="3852863" y="2757488"/>
          <p14:tracePt t="58927" x="3924300" y="2571750"/>
          <p14:tracePt t="58944" x="3943350" y="2428875"/>
          <p14:tracePt t="58960" x="3962400" y="2281238"/>
          <p14:tracePt t="58977" x="3981450" y="2114550"/>
          <p14:tracePt t="58993" x="3981450" y="2085975"/>
          <p14:tracePt t="59010" x="3986213" y="2043113"/>
          <p14:tracePt t="59027" x="3986213" y="2000250"/>
          <p14:tracePt t="59043" x="3986213" y="1981200"/>
          <p14:tracePt t="59060" x="3986213" y="1952625"/>
          <p14:tracePt t="59077" x="4005263" y="1862138"/>
          <p14:tracePt t="59079" x="4010025" y="1824038"/>
          <p14:tracePt t="59093" x="4024313" y="1762125"/>
          <p14:tracePt t="59110" x="4038600" y="1719263"/>
          <p14:tracePt t="59127" x="4048125" y="1709738"/>
          <p14:tracePt t="59224" x="4052888" y="1709738"/>
          <p14:tracePt t="59254" x="4057650" y="1709738"/>
          <p14:tracePt t="59271" x="4062413" y="1709738"/>
          <p14:tracePt t="59290" x="4062413" y="1704975"/>
          <p14:tracePt t="59316" x="4062413" y="1700213"/>
          <p14:tracePt t="59320" x="4052888" y="1685925"/>
          <p14:tracePt t="59330" x="4043363" y="1671638"/>
          <p14:tracePt t="59344" x="4029075" y="1666875"/>
          <p14:tracePt t="59360" x="3981450" y="1657350"/>
          <p14:tracePt t="59377" x="3957638" y="1662113"/>
          <p14:tracePt t="59393" x="3943350" y="1666875"/>
          <p14:tracePt t="59410" x="3857625" y="1724025"/>
          <p14:tracePt t="59427" x="3800475" y="1781175"/>
          <p14:tracePt t="59444" x="3757613" y="1843088"/>
          <p14:tracePt t="59460" x="3752850" y="1914525"/>
          <p14:tracePt t="59477" x="3752850" y="1947863"/>
          <p14:tracePt t="59493" x="3781425" y="1990725"/>
          <p14:tracePt t="59510" x="3838575" y="2038350"/>
          <p14:tracePt t="59527" x="3886200" y="2057400"/>
          <p14:tracePt t="59544" x="3943350" y="2066925"/>
          <p14:tracePt t="59560" x="3995738" y="2066925"/>
          <p14:tracePt t="59562" x="4024313" y="2062163"/>
          <p14:tracePt t="59577" x="4043363" y="2057400"/>
          <p14:tracePt t="59593" x="4071938" y="2014538"/>
          <p14:tracePt t="59610" x="4086225" y="1981200"/>
          <p14:tracePt t="59627" x="4067175" y="1885950"/>
          <p14:tracePt t="59644" x="4038600" y="1843088"/>
          <p14:tracePt t="59661" x="3938588" y="1766888"/>
          <p14:tracePt t="59677" x="3857625" y="1752600"/>
          <p14:tracePt t="59694" x="3786188" y="1752600"/>
          <p14:tracePt t="59710" x="3724275" y="1785938"/>
          <p14:tracePt t="59727" x="3657600" y="1843088"/>
          <p14:tracePt t="59744" x="3609975" y="1933575"/>
          <p14:tracePt t="59760" x="3581400" y="2019300"/>
          <p14:tracePt t="59777" x="3581400" y="2047875"/>
          <p14:tracePt t="59794" x="3590925" y="2062163"/>
          <p14:tracePt t="59811" x="3648075" y="2066925"/>
          <p14:tracePt t="59827" x="3752850" y="2076450"/>
          <p14:tracePt t="59830" x="3829050" y="2076450"/>
          <p14:tracePt t="59844" x="3919538" y="2071688"/>
          <p14:tracePt t="59861" x="4090988" y="2009775"/>
          <p14:tracePt t="59877" x="4148138" y="1952625"/>
          <p14:tracePt t="59894" x="4162425" y="1919288"/>
          <p14:tracePt t="59896" x="4162425" y="1895475"/>
          <p14:tracePt t="59910" x="4157663" y="1862138"/>
          <p14:tracePt t="59927" x="4152900" y="1857375"/>
          <p14:tracePt t="59944" x="4143375" y="1852613"/>
          <p14:tracePt t="59960" x="4129088" y="1852613"/>
          <p14:tracePt t="59962" x="4119563" y="1852613"/>
          <p14:tracePt t="59977" x="4114800" y="1852613"/>
          <p14:tracePt t="59994" x="4110038" y="1857375"/>
          <p14:tracePt t="60010" x="4090988" y="1895475"/>
          <p14:tracePt t="60027" x="4081463" y="1933575"/>
          <p14:tracePt t="60044" x="4081463" y="1957388"/>
          <p14:tracePt t="60060" x="4081463" y="1966913"/>
          <p14:tracePt t="60083" x="4090988" y="1966913"/>
          <p14:tracePt t="60094" x="4095750" y="1971675"/>
          <p14:tracePt t="60110" x="4105275" y="1971675"/>
          <p14:tracePt t="60127" x="4114800" y="1971675"/>
          <p14:tracePt t="60144" x="4129088" y="1957388"/>
          <p14:tracePt t="60160" x="4133850" y="1938338"/>
          <p14:tracePt t="60177" x="4138613" y="1909763"/>
          <p14:tracePt t="60194" x="4138613" y="1881188"/>
          <p14:tracePt t="60211" x="4138613" y="1866900"/>
          <p14:tracePt t="60227" x="4129088" y="1847850"/>
          <p14:tracePt t="60244" x="4110038" y="1828800"/>
          <p14:tracePt t="60261" x="4090988" y="1819275"/>
          <p14:tracePt t="60263" x="4081463" y="1819275"/>
          <p14:tracePt t="60277" x="4067175" y="1809750"/>
          <p14:tracePt t="60294" x="4043363" y="1804988"/>
          <p14:tracePt t="60296" x="4029075" y="1804988"/>
          <p14:tracePt t="60310" x="3995738" y="1804988"/>
          <p14:tracePt t="60328" x="3938588" y="1804988"/>
          <p14:tracePt t="60344" x="3929063" y="1804988"/>
          <p14:tracePt t="60361" x="3895725" y="1804988"/>
          <p14:tracePt t="60363" x="3881438" y="1804988"/>
          <p14:tracePt t="60377" x="3852863" y="1814513"/>
          <p14:tracePt t="60395" x="3848100" y="1814513"/>
          <p14:tracePt t="60398" x="3848100" y="1819275"/>
          <p14:tracePt t="60411" x="3843338" y="1828800"/>
          <p14:tracePt t="60428" x="3829050" y="1866900"/>
          <p14:tracePt t="60444" x="3824288" y="1895475"/>
          <p14:tracePt t="60461" x="3824288" y="1909763"/>
          <p14:tracePt t="60477" x="3824288" y="1924050"/>
          <p14:tracePt t="60494" x="3838575" y="1947863"/>
          <p14:tracePt t="60511" x="3890963" y="1995488"/>
          <p14:tracePt t="60527" x="3981450" y="2057400"/>
          <p14:tracePt t="60544" x="4143375" y="2124075"/>
          <p14:tracePt t="60561" x="4371975" y="2176463"/>
          <p14:tracePt t="60563" x="4514850" y="2200275"/>
          <p14:tracePt t="60577" x="4738688" y="2228850"/>
          <p14:tracePt t="60594" x="5267325" y="2257425"/>
          <p14:tracePt t="60596" x="5557838" y="2271713"/>
          <p14:tracePt t="60611" x="5895975" y="2271713"/>
          <p14:tracePt t="60627" x="6881813" y="2243138"/>
          <p14:tracePt t="60645" x="8101013" y="2124075"/>
          <p14:tracePt t="60661" x="9129713" y="1990725"/>
          <p14:tracePt t="60872" x="9129713" y="1628775"/>
          <p14:tracePt t="60879" x="8948738" y="1604963"/>
          <p14:tracePt t="60888" x="8872538" y="1604963"/>
          <p14:tracePt t="60894" x="8805863" y="1595438"/>
          <p14:tracePt t="60911" x="8753475" y="1595438"/>
          <p14:tracePt t="60912" x="8715375" y="1585913"/>
          <p14:tracePt t="60927" x="8643938" y="1585913"/>
          <p14:tracePt t="60944" x="8605838" y="1585913"/>
          <p14:tracePt t="60961" x="8601075" y="1585913"/>
          <p14:tracePt t="61362" x="0" y="0"/>
        </p14:tracePtLst>
        <p14:tracePtLst>
          <p14:tracePt t="63493" x="4162425" y="5033963"/>
          <p14:tracePt t="63588" x="0" y="0"/>
        </p14:tracePtLst>
        <p14:tracePtLst>
          <p14:tracePt t="63934" x="3829050" y="5005388"/>
          <p14:tracePt t="63966" x="3833813" y="5005388"/>
          <p14:tracePt t="63972" x="3833813" y="5000625"/>
          <p14:tracePt t="63982" x="3838575" y="5000625"/>
          <p14:tracePt t="64013" x="3838575" y="4995863"/>
          <p14:tracePt t="64022" x="3838575" y="4991100"/>
          <p14:tracePt t="64062" x="3838575" y="4976813"/>
          <p14:tracePt t="64072" x="3795713" y="4938713"/>
          <p14:tracePt t="64079" x="3748088" y="4876800"/>
          <p14:tracePt t="64095" x="3619500" y="4781550"/>
          <p14:tracePt t="64112" x="3467100" y="4691063"/>
          <p14:tracePt t="64129" x="3381375" y="4643438"/>
          <p14:tracePt t="64145" x="3348038" y="4624388"/>
          <p14:tracePt t="64162" x="3319463" y="4619625"/>
          <p14:tracePt t="64179" x="3286125" y="4619625"/>
          <p14:tracePt t="64195" x="3248025" y="4619625"/>
          <p14:tracePt t="64212" x="3195638" y="4643438"/>
          <p14:tracePt t="64214" x="3162300" y="4657725"/>
          <p14:tracePt t="64229" x="3133725" y="4667250"/>
          <p14:tracePt t="64245" x="3100388" y="4691063"/>
          <p14:tracePt t="64262" x="3071813" y="4719638"/>
          <p14:tracePt t="64279" x="3038475" y="4762500"/>
          <p14:tracePt t="64296" x="3000375" y="4805363"/>
          <p14:tracePt t="64312" x="2971800" y="4843463"/>
          <p14:tracePt t="64314" x="2971800" y="4852988"/>
          <p14:tracePt t="64329" x="2967038" y="4886325"/>
          <p14:tracePt t="64346" x="2981325" y="4919663"/>
          <p14:tracePt t="64363" x="2995613" y="4933950"/>
          <p14:tracePt t="64379" x="3019425" y="4957763"/>
          <p14:tracePt t="64395" x="3062288" y="4981575"/>
          <p14:tracePt t="64412" x="3167063" y="5014913"/>
          <p14:tracePt t="64429" x="3309938" y="5043488"/>
          <p14:tracePt t="64445" x="3467100" y="5053013"/>
          <p14:tracePt t="64462" x="3733800" y="5048250"/>
          <p14:tracePt t="64479" x="3952875" y="4986338"/>
          <p14:tracePt t="64496" x="4148138" y="4910138"/>
          <p14:tracePt t="64512" x="4295775" y="4862513"/>
          <p14:tracePt t="64529" x="4338638" y="4848225"/>
          <p14:tracePt t="64546" x="4348163" y="4843463"/>
          <p14:tracePt t="65444" x="4348163" y="4838700"/>
          <p14:tracePt t="65465" x="4338638" y="4824413"/>
          <p14:tracePt t="65470" x="4305300" y="4810125"/>
          <p14:tracePt t="65481" x="4286250" y="4805363"/>
          <p14:tracePt t="65496" x="4233863" y="4781550"/>
          <p14:tracePt t="65513" x="4181475" y="4762500"/>
          <p14:tracePt t="65529" x="4148138" y="4752975"/>
          <p14:tracePt t="65546" x="4124325" y="4752975"/>
          <p14:tracePt t="65563" x="4110038" y="4752975"/>
          <p14:tracePt t="65579" x="4081463" y="4752975"/>
          <p14:tracePt t="65596" x="4052888" y="4762500"/>
          <p14:tracePt t="65613" x="4024313" y="4767263"/>
          <p14:tracePt t="65630" x="4000500" y="4781550"/>
          <p14:tracePt t="65646" x="3995738" y="4786313"/>
          <p14:tracePt t="65666" x="3995738" y="4791075"/>
          <p14:tracePt t="65702" x="3986213" y="4791075"/>
          <p14:tracePt t="65705" x="3986213" y="4795838"/>
          <p14:tracePt t="65716" x="3986213" y="4805363"/>
          <p14:tracePt t="65729" x="3986213" y="4810125"/>
          <p14:tracePt t="65746" x="3981450" y="4824413"/>
          <p14:tracePt t="65763" x="3981450" y="4857750"/>
          <p14:tracePt t="65780" x="4000500" y="4900613"/>
          <p14:tracePt t="65796" x="4057650" y="4981575"/>
          <p14:tracePt t="65797" x="4095750" y="5029200"/>
          <p14:tracePt t="65813" x="4186238" y="5110163"/>
          <p14:tracePt t="65830" x="4229100" y="5138738"/>
          <p14:tracePt t="65833" x="4286250" y="5167313"/>
          <p14:tracePt t="65846" x="4319588" y="5181600"/>
          <p14:tracePt t="65863" x="4438650" y="5191125"/>
          <p14:tracePt t="65880" x="4519613" y="5176838"/>
          <p14:tracePt t="65896" x="4624388" y="5124450"/>
          <p14:tracePt t="65913" x="4657725" y="5086350"/>
          <p14:tracePt t="65930" x="4676775" y="5053013"/>
          <p14:tracePt t="65946" x="4691063" y="5010150"/>
          <p14:tracePt t="65963" x="4700588" y="4943475"/>
          <p14:tracePt t="65966" x="4700588" y="4914900"/>
          <p14:tracePt t="65980" x="4700588" y="4886325"/>
          <p14:tracePt t="65996" x="4700588" y="4838700"/>
          <p14:tracePt t="66013" x="4681538" y="4795838"/>
          <p14:tracePt t="66030" x="4662488" y="4757738"/>
          <p14:tracePt t="66032" x="4648200" y="4748213"/>
          <p14:tracePt t="66046" x="4629150" y="4738688"/>
          <p14:tracePt t="66063" x="4591050" y="4719638"/>
          <p14:tracePt t="66080" x="4586288" y="4719638"/>
          <p14:tracePt t="66096" x="4572000" y="4719638"/>
          <p14:tracePt t="66099" x="4567238" y="4719638"/>
          <p14:tracePt t="66451" x="4567238" y="4738688"/>
          <p14:tracePt t="66463" x="4567238" y="4767263"/>
          <p14:tracePt t="66467" x="4562475" y="4786313"/>
          <p14:tracePt t="66480" x="4562475" y="4814888"/>
          <p14:tracePt t="66496" x="4552950" y="4857750"/>
          <p14:tracePt t="66513" x="4548188" y="4891088"/>
          <p14:tracePt t="66530" x="4548188" y="4910138"/>
          <p14:tracePt t="66532" x="4548188" y="4914900"/>
          <p14:tracePt t="66599" x="4552950" y="4914900"/>
          <p14:tracePt t="66619" x="4557713" y="4914900"/>
          <p14:tracePt t="66643" x="4562475" y="4914900"/>
          <p14:tracePt t="66669" x="4562475" y="4900613"/>
          <p14:tracePt t="66673" x="4562475" y="4881563"/>
          <p14:tracePt t="66685" x="4562475" y="4862513"/>
          <p14:tracePt t="66697" x="4562475" y="4848225"/>
          <p14:tracePt t="66714" x="4557713" y="4824413"/>
          <p14:tracePt t="66730" x="4538663" y="4791075"/>
          <p14:tracePt t="66733" x="4529138" y="4776788"/>
          <p14:tracePt t="66747" x="4514850" y="4762500"/>
          <p14:tracePt t="66764" x="4491038" y="4752975"/>
          <p14:tracePt t="66780" x="4481513" y="4752975"/>
          <p14:tracePt t="66797" x="4471988" y="4752975"/>
          <p14:tracePt t="66813" x="4433888" y="4752975"/>
          <p14:tracePt t="66831" x="4376738" y="4752975"/>
          <p14:tracePt t="66847" x="4276725" y="4752975"/>
          <p14:tracePt t="66863" x="4210050" y="4752975"/>
          <p14:tracePt t="66880" x="4143375" y="4762500"/>
          <p14:tracePt t="66897" x="4067175" y="4786313"/>
          <p14:tracePt t="66913" x="4010025" y="4800600"/>
          <p14:tracePt t="66930" x="3967163" y="4814888"/>
          <p14:tracePt t="66947" x="3924300" y="4829175"/>
          <p14:tracePt t="66963" x="3914775" y="4833938"/>
          <p14:tracePt t="66980" x="3900488" y="4838700"/>
          <p14:tracePt t="66997" x="3895725" y="4848225"/>
          <p14:tracePt t="67013" x="3886200" y="4857750"/>
          <p14:tracePt t="67030" x="3881438" y="4876800"/>
          <p14:tracePt t="67032" x="3876675" y="4881563"/>
          <p14:tracePt t="67047" x="3876675" y="4895850"/>
          <p14:tracePt t="67063" x="3876675" y="4933950"/>
          <p14:tracePt t="67080" x="3876675" y="4976813"/>
          <p14:tracePt t="67097" x="3876675" y="5005388"/>
          <p14:tracePt t="67113" x="3881438" y="5014913"/>
          <p14:tracePt t="67130" x="3895725" y="5033963"/>
          <p14:tracePt t="67133" x="3914775" y="5048250"/>
          <p14:tracePt t="67147" x="3929063" y="5072063"/>
          <p14:tracePt t="67149" x="3943350" y="5091113"/>
          <p14:tracePt t="67163" x="3995738" y="5129213"/>
          <p14:tracePt t="67181" x="4081463" y="5162550"/>
          <p14:tracePt t="67197" x="4148138" y="5162550"/>
          <p14:tracePt t="67215" x="4262438" y="5162550"/>
          <p14:tracePt t="67230" x="4429125" y="5162550"/>
          <p14:tracePt t="67248" x="4572000" y="5172075"/>
          <p14:tracePt t="67263" x="4676775" y="5167313"/>
          <p14:tracePt t="67280" x="4724400" y="5162550"/>
          <p14:tracePt t="67297" x="4729163" y="5162550"/>
          <p14:tracePt t="67319" x="4729163" y="5157788"/>
          <p14:tracePt t="67460" x="4729163" y="5148263"/>
          <p14:tracePt t="67501" x="4729163" y="5143500"/>
          <p14:tracePt t="67805" x="4724400" y="5143500"/>
          <p14:tracePt t="67815" x="4695825" y="5143500"/>
          <p14:tracePt t="67825" x="4657725" y="5143500"/>
          <p14:tracePt t="67831" x="4619625" y="5143500"/>
          <p14:tracePt t="67847" x="4514850" y="5143500"/>
          <p14:tracePt t="67863" x="4376738" y="5143500"/>
          <p14:tracePt t="67880" x="4186238" y="5133975"/>
          <p14:tracePt t="67897" x="3952875" y="5114925"/>
          <p14:tracePt t="67913" x="3709988" y="5100638"/>
          <p14:tracePt t="67930" x="3519488" y="5091113"/>
          <p14:tracePt t="67947" x="3290888" y="5081588"/>
          <p14:tracePt t="67964" x="2924175" y="5043488"/>
          <p14:tracePt t="67980" x="2662238" y="5043488"/>
          <p14:tracePt t="67997" x="2471738" y="5043488"/>
          <p14:tracePt t="68014" x="2219325" y="5043488"/>
          <p14:tracePt t="68030" x="2166938" y="5033963"/>
          <p14:tracePt t="68047" x="2085975" y="5033963"/>
          <p14:tracePt t="68064" x="1981200" y="5033963"/>
          <p14:tracePt t="68081" x="1852613" y="5033963"/>
          <p14:tracePt t="68097" x="1771650" y="5033963"/>
          <p14:tracePt t="68114" x="1743075" y="5033963"/>
          <p14:tracePt t="68130" x="1676400" y="5038725"/>
          <p14:tracePt t="68147" x="1652588" y="5038725"/>
          <p14:tracePt t="68164" x="1619250" y="5038725"/>
          <p14:tracePt t="68180" x="1595438" y="5038725"/>
          <p14:tracePt t="68197" x="1576388" y="5038725"/>
          <p14:tracePt t="68214" x="1566863" y="5038725"/>
          <p14:tracePt t="68215" x="1562100" y="5038725"/>
          <p14:tracePt t="68230" x="1557338" y="5038725"/>
          <p14:tracePt t="68247" x="1552575" y="5038725"/>
          <p14:tracePt t="68369" x="1543050" y="5038725"/>
          <p14:tracePt t="68379" x="1538288" y="5038725"/>
          <p14:tracePt t="68389" x="1533525" y="5038725"/>
          <p14:tracePt t="68397" x="1524000" y="5038725"/>
          <p14:tracePt t="68414" x="1481138" y="5038725"/>
          <p14:tracePt t="68431" x="1447800" y="5038725"/>
          <p14:tracePt t="68447" x="1414463" y="5038725"/>
          <p14:tracePt t="68464" x="1390650" y="5038725"/>
          <p14:tracePt t="68481" x="1381125" y="5043488"/>
          <p14:tracePt t="68497" x="1371600" y="5043488"/>
          <p14:tracePt t="68514" x="1352550" y="5043488"/>
          <p14:tracePt t="68531" x="1319213" y="5043488"/>
          <p14:tracePt t="68547" x="1295400" y="5043488"/>
          <p14:tracePt t="68564" x="1276350" y="5043488"/>
          <p14:tracePt t="68581" x="1271588" y="5043488"/>
          <p14:tracePt t="68848" x="1281113" y="5043488"/>
          <p14:tracePt t="68860" x="1347788" y="5043488"/>
          <p14:tracePt t="68864" x="1423988" y="5043488"/>
          <p14:tracePt t="68881" x="1524000" y="5043488"/>
          <p14:tracePt t="68897" x="1833563" y="5043488"/>
          <p14:tracePt t="68914" x="2185988" y="5043488"/>
          <p14:tracePt t="68931" x="2500313" y="5024438"/>
          <p14:tracePt t="68947" x="2643188" y="5024438"/>
          <p14:tracePt t="68964" x="2709863" y="5019675"/>
          <p14:tracePt t="68981" x="2743200" y="5019675"/>
          <p14:tracePt t="68997" x="2747963" y="5019675"/>
          <p14:tracePt t="69838" x="0" y="0"/>
        </p14:tracePtLst>
        <p14:tracePtLst>
          <p14:tracePt t="73656" x="1804988" y="4900613"/>
          <p14:tracePt t="73889" x="1833563" y="4900613"/>
          <p14:tracePt t="73894" x="1871663" y="4900613"/>
          <p14:tracePt t="73905" x="1924050" y="4900613"/>
          <p14:tracePt t="73916" x="1985963" y="4900613"/>
          <p14:tracePt t="73933" x="2266950" y="4886325"/>
          <p14:tracePt t="73950" x="2409825" y="4886325"/>
          <p14:tracePt t="73966" x="2524125" y="4886325"/>
          <p14:tracePt t="73983" x="2624138" y="4886325"/>
          <p14:tracePt t="73999" x="2667000" y="4881563"/>
          <p14:tracePt t="74016" x="2724150" y="4881563"/>
          <p14:tracePt t="74033" x="2743200" y="4881563"/>
          <p14:tracePt t="74050" x="2814638" y="4872038"/>
          <p14:tracePt t="74066" x="2862263" y="4872038"/>
          <p14:tracePt t="74083" x="2886075" y="4867275"/>
          <p14:tracePt t="74100" x="2905125" y="4857750"/>
          <p14:tracePt t="74116" x="2933700" y="4795838"/>
          <p14:tracePt t="74133" x="2947988" y="4743450"/>
          <p14:tracePt t="74150" x="2962275" y="4681538"/>
          <p14:tracePt t="74166" x="2962275" y="4662488"/>
          <p14:tracePt t="74183" x="2962275" y="4619625"/>
          <p14:tracePt t="74185" x="2962275" y="4600575"/>
          <p14:tracePt t="74200" x="2962275" y="4595813"/>
          <p14:tracePt t="74216" x="2962275" y="4586288"/>
          <p14:tracePt t="74319" x="2967038" y="4586288"/>
          <p14:tracePt t="74339" x="2971800" y="4591050"/>
          <p14:tracePt t="74383" x="2981325" y="4591050"/>
          <p14:tracePt t="74393" x="2986088" y="4595813"/>
          <p14:tracePt t="74400" x="2990850" y="4614863"/>
          <p14:tracePt t="74416" x="3028950" y="4657725"/>
          <p14:tracePt t="74433" x="3048000" y="4700588"/>
          <p14:tracePt t="74450" x="3052763" y="4719638"/>
          <p14:tracePt t="74455" x="3062288" y="4724400"/>
          <p14:tracePt t="74466" x="3062288" y="4729163"/>
          <p14:tracePt t="74483" x="3067050" y="4738688"/>
          <p14:tracePt t="74500" x="3067050" y="4748213"/>
          <p14:tracePt t="74516" x="3067050" y="4752975"/>
          <p14:tracePt t="74608" x="3067050" y="4757738"/>
          <p14:tracePt t="74611" x="3067050" y="4767263"/>
          <p14:tracePt t="74621" x="3067050" y="4781550"/>
          <p14:tracePt t="74633" x="3067050" y="4791075"/>
          <p14:tracePt t="74650" x="3067050" y="4805363"/>
          <p14:tracePt t="74681" x="3067050" y="4810125"/>
          <p14:tracePt t="74853" x="3062288" y="4819650"/>
          <p14:tracePt t="74863" x="3057525" y="4843463"/>
          <p14:tracePt t="74873" x="3052763" y="4862513"/>
          <p14:tracePt t="74883" x="3043238" y="4891088"/>
          <p14:tracePt t="74900" x="3024188" y="4933950"/>
          <p14:tracePt t="74917" x="2990850" y="5014913"/>
          <p14:tracePt t="74919" x="2971800" y="5057775"/>
          <p14:tracePt t="74933" x="2947988" y="5105400"/>
          <p14:tracePt t="74950" x="2914650" y="5157788"/>
          <p14:tracePt t="74967" x="2886075" y="5200650"/>
          <p14:tracePt t="74969" x="2871788" y="5210175"/>
          <p14:tracePt t="74983" x="2833688" y="5233988"/>
          <p14:tracePt t="75000" x="2781300" y="5272088"/>
          <p14:tracePt t="75017" x="2738438" y="5300663"/>
          <p14:tracePt t="75021" x="2719388" y="5305425"/>
          <p14:tracePt t="75033" x="2667000" y="5329238"/>
          <p14:tracePt t="75050" x="2633663" y="5348288"/>
          <p14:tracePt t="75068" x="2600325" y="5362575"/>
          <p14:tracePt t="75083" x="2571750" y="5376863"/>
          <p14:tracePt t="75101" x="2552700" y="5376863"/>
          <p14:tracePt t="75116" x="2543175" y="5376863"/>
          <p14:tracePt t="75134" x="2538413" y="5376863"/>
          <p14:tracePt t="75136" x="2533650" y="5376863"/>
          <p14:tracePt t="75150" x="2524125" y="5376863"/>
          <p14:tracePt t="75167" x="2514600" y="5376863"/>
          <p14:tracePt t="75183" x="2500313" y="5376863"/>
          <p14:tracePt t="75200" x="2476500" y="5376863"/>
          <p14:tracePt t="75217" x="2438400" y="5376863"/>
          <p14:tracePt t="75233" x="2414588" y="5372100"/>
          <p14:tracePt t="75250" x="2409825" y="5372100"/>
          <p14:tracePt t="75266" x="2357438" y="5372100"/>
          <p14:tracePt t="75283" x="2276475" y="5372100"/>
          <p14:tracePt t="75300" x="2200275" y="5372100"/>
          <p14:tracePt t="75317" x="2133600" y="5372100"/>
          <p14:tracePt t="75334" x="2090738" y="5372100"/>
          <p14:tracePt t="75350" x="2071688" y="5372100"/>
          <p14:tracePt t="75367" x="2062163" y="5372100"/>
          <p14:tracePt t="75383" x="2047875" y="5372100"/>
          <p14:tracePt t="75400" x="2033588" y="5372100"/>
          <p14:tracePt t="75417" x="1995488" y="5372100"/>
          <p14:tracePt t="75433" x="1914525" y="5376863"/>
          <p14:tracePt t="75450" x="1866900" y="5376863"/>
          <p14:tracePt t="75467" x="1809750" y="5376863"/>
          <p14:tracePt t="75483" x="1719263" y="5376863"/>
          <p14:tracePt t="75500" x="1614488" y="5376863"/>
          <p14:tracePt t="75517" x="1538288" y="5376863"/>
          <p14:tracePt t="75534" x="1509713" y="5376863"/>
          <p14:tracePt t="75550" x="1500188" y="5376863"/>
          <p14:tracePt t="75567" x="1495425" y="5376863"/>
          <p14:tracePt t="76030" x="1514475" y="5376863"/>
          <p14:tracePt t="76040" x="1543050" y="5376863"/>
          <p14:tracePt t="76050" x="1581150" y="5376863"/>
          <p14:tracePt t="76067" x="1666875" y="5376863"/>
          <p14:tracePt t="76071" x="1704975" y="5376863"/>
          <p14:tracePt t="76084" x="1766888" y="5376863"/>
          <p14:tracePt t="76100" x="1795463" y="5376863"/>
          <p14:tracePt t="76117" x="1852613" y="5376863"/>
          <p14:tracePt t="76134" x="1928813" y="5376863"/>
          <p14:tracePt t="76137" x="1966913" y="5376863"/>
          <p14:tracePt t="76150" x="2043113" y="5376863"/>
          <p14:tracePt t="76167" x="2109788" y="5376863"/>
          <p14:tracePt t="76170" x="2138363" y="5372100"/>
          <p14:tracePt t="76184" x="2166938" y="5372100"/>
          <p14:tracePt t="76200" x="2286000" y="5376863"/>
          <p14:tracePt t="76217" x="2414588" y="5376863"/>
          <p14:tracePt t="76234" x="2505075" y="5376863"/>
          <p14:tracePt t="76250" x="2571750" y="5376863"/>
          <p14:tracePt t="76267" x="2614613" y="5376863"/>
          <p14:tracePt t="77116" x="2600325" y="5376863"/>
          <p14:tracePt t="77124" x="2571750" y="5376863"/>
          <p14:tracePt t="77134" x="2543175" y="5376863"/>
          <p14:tracePt t="77151" x="2495550" y="5391150"/>
          <p14:tracePt t="77153" x="2466975" y="5391150"/>
          <p14:tracePt t="77167" x="2414588" y="5410200"/>
          <p14:tracePt t="77184" x="2319338" y="5424488"/>
          <p14:tracePt t="77201" x="2200275" y="5443538"/>
          <p14:tracePt t="77218" x="2033588" y="5462588"/>
          <p14:tracePt t="77220" x="1971675" y="5462588"/>
          <p14:tracePt t="77234" x="1876425" y="5472113"/>
          <p14:tracePt t="77251" x="1804988" y="5481638"/>
          <p14:tracePt t="77268" x="1785938" y="5481638"/>
          <p14:tracePt t="77284" x="1733550" y="5481638"/>
          <p14:tracePt t="77301" x="1700213" y="5486400"/>
          <p14:tracePt t="77318" x="1662113" y="5486400"/>
          <p14:tracePt t="77334" x="1619250" y="5486400"/>
          <p14:tracePt t="77351" x="1609725" y="5486400"/>
          <p14:tracePt t="77397" x="1609725" y="5491163"/>
          <p14:tracePt t="77529" x="1619250" y="5491163"/>
          <p14:tracePt t="77539" x="1643063" y="5491163"/>
          <p14:tracePt t="77543" x="1662113" y="5491163"/>
          <p14:tracePt t="77553" x="1690688" y="5491163"/>
          <p14:tracePt t="77568" x="1776413" y="5491163"/>
          <p14:tracePt t="77584" x="1866900" y="5491163"/>
          <p14:tracePt t="77601" x="2019300" y="5491163"/>
          <p14:tracePt t="77618" x="2171700" y="5491163"/>
          <p14:tracePt t="77634" x="2362200" y="5486400"/>
          <p14:tracePt t="77651" x="2490788" y="5486400"/>
          <p14:tracePt t="77668" x="2571750" y="5486400"/>
          <p14:tracePt t="77684" x="2628900" y="5486400"/>
          <p14:tracePt t="77701" x="2662238" y="5486400"/>
          <p14:tracePt t="77718" x="2686050" y="5486400"/>
          <p14:tracePt t="77734" x="2690813" y="5486400"/>
          <p14:tracePt t="78318" x="0" y="0"/>
        </p14:tracePtLst>
        <p14:tracePtLst>
          <p14:tracePt t="78905" x="2595563" y="5929313"/>
          <p14:tracePt t="78976" x="2595563" y="5924550"/>
          <p14:tracePt t="79023" x="2581275" y="5919788"/>
          <p14:tracePt t="79027" x="2562225" y="5905500"/>
          <p14:tracePt t="79036" x="2519363" y="5881688"/>
          <p14:tracePt t="79051" x="2395538" y="5824538"/>
          <p14:tracePt t="79068" x="2081213" y="5715000"/>
          <p14:tracePt t="79085" x="1852613" y="5676900"/>
          <p14:tracePt t="79102" x="1671638" y="5643563"/>
          <p14:tracePt t="79105" x="1604963" y="5634038"/>
          <p14:tracePt t="79118" x="1552575" y="5634038"/>
          <p14:tracePt t="79135" x="1433513" y="5614988"/>
          <p14:tracePt t="79152" x="1357313" y="5614988"/>
          <p14:tracePt t="79168" x="1285875" y="5610225"/>
          <p14:tracePt t="79185" x="1200150" y="5610225"/>
          <p14:tracePt t="79202" x="1143000" y="5610225"/>
          <p14:tracePt t="79219" x="1076325" y="5619750"/>
          <p14:tracePt t="79235" x="1023938" y="5624513"/>
          <p14:tracePt t="79238" x="1004888" y="5624513"/>
          <p14:tracePt t="79252" x="985838" y="5634038"/>
          <p14:tracePt t="79269" x="957263" y="5648325"/>
          <p14:tracePt t="79285" x="952500" y="5653088"/>
          <p14:tracePt t="79302" x="947738" y="5657850"/>
          <p14:tracePt t="79305" x="938213" y="5657850"/>
          <p14:tracePt t="79431" x="942975" y="5662613"/>
          <p14:tracePt t="79435" x="966788" y="5676900"/>
          <p14:tracePt t="79445" x="1009650" y="5695950"/>
          <p14:tracePt t="79458" x="1081088" y="5724525"/>
          <p14:tracePt t="79468" x="1147763" y="5753100"/>
          <p14:tracePt t="79485" x="1457325" y="5815013"/>
          <p14:tracePt t="79502" x="1638300" y="5848350"/>
          <p14:tracePt t="79519" x="1804988" y="5857875"/>
          <p14:tracePt t="79535" x="2028825" y="5857875"/>
          <p14:tracePt t="79552" x="2233613" y="5857875"/>
          <p14:tracePt t="79568" x="2433638" y="5857875"/>
          <p14:tracePt t="79585" x="2638425" y="5853113"/>
          <p14:tracePt t="79602" x="2781300" y="5834063"/>
          <p14:tracePt t="79618" x="2900363" y="5824538"/>
          <p14:tracePt t="79635" x="3009900" y="5805488"/>
          <p14:tracePt t="79652" x="3033713" y="5805488"/>
          <p14:tracePt t="79669" x="3057525" y="5795963"/>
          <p14:tracePt t="79685" x="3067050" y="5795963"/>
          <p14:tracePt t="80756" x="0" y="0"/>
        </p14:tracePtLst>
        <p14:tracePtLst>
          <p14:tracePt t="82078" x="2586038" y="5938838"/>
          <p14:tracePt t="82165" x="2581275" y="5938838"/>
          <p14:tracePt t="82175" x="2566988" y="5934075"/>
          <p14:tracePt t="82186" x="2547938" y="5934075"/>
          <p14:tracePt t="82203" x="2405063" y="5915025"/>
          <p14:tracePt t="82220" x="2276475" y="5915025"/>
          <p14:tracePt t="82236" x="2095500" y="5895975"/>
          <p14:tracePt t="82239" x="1995488" y="5895975"/>
          <p14:tracePt t="82253" x="1804988" y="5886450"/>
          <p14:tracePt t="82270" x="1614488" y="5886450"/>
          <p14:tracePt t="82286" x="1500188" y="5886450"/>
          <p14:tracePt t="82303" x="1409700" y="5886450"/>
          <p14:tracePt t="82320" x="1328738" y="5891213"/>
          <p14:tracePt t="82336" x="1290638" y="5895975"/>
          <p14:tracePt t="82353" x="1238250" y="5905500"/>
          <p14:tracePt t="82370" x="1190625" y="5910263"/>
          <p14:tracePt t="82386" x="1147763" y="5919788"/>
          <p14:tracePt t="82403" x="1123950" y="5924550"/>
          <p14:tracePt t="82420" x="1109663" y="5924550"/>
          <p14:tracePt t="82436" x="1104900" y="5929313"/>
          <p14:tracePt t="82482" x="1100138" y="5929313"/>
          <p14:tracePt t="82573" x="1100138" y="5934075"/>
          <p14:tracePt t="82583" x="1114425" y="5953125"/>
          <p14:tracePt t="82594" x="1157288" y="6005513"/>
          <p14:tracePt t="82603" x="1243013" y="6100763"/>
          <p14:tracePt t="82620" x="1409700" y="6257925"/>
          <p14:tracePt t="82636" x="1571625" y="6400800"/>
          <p14:tracePt t="82639" x="1614488" y="6438900"/>
          <p14:tracePt t="82653" x="1681163" y="6477000"/>
          <p14:tracePt t="82670" x="1700213" y="6491288"/>
          <p14:tracePt t="82686" x="1771650" y="6515100"/>
          <p14:tracePt t="82703" x="1938338" y="6524625"/>
          <p14:tracePt t="82720" x="2143125" y="6534150"/>
          <p14:tracePt t="82736" x="2233613" y="6534150"/>
          <p14:tracePt t="82740" x="2309813" y="6534150"/>
          <p14:tracePt t="82753" x="2462213" y="6519863"/>
          <p14:tracePt t="82770" x="2586038" y="6496050"/>
          <p14:tracePt t="82787" x="2671763" y="6457950"/>
          <p14:tracePt t="82803" x="2743200" y="6443663"/>
          <p14:tracePt t="82820" x="2790825" y="6429375"/>
          <p14:tracePt t="82836" x="2862263" y="6405563"/>
          <p14:tracePt t="82853" x="2933700" y="6391275"/>
          <p14:tracePt t="82870" x="2976563" y="6376988"/>
          <p14:tracePt t="82886" x="2995613" y="6367463"/>
          <p14:tracePt t="82986" x="2990850" y="6367463"/>
          <p14:tracePt t="83214" x="0" y="0"/>
        </p14:tracePtLst>
        <p14:tracePtLst>
          <p14:tracePt t="89971" x="2262188" y="4629150"/>
          <p14:tracePt t="90103" x="2257425" y="4629150"/>
          <p14:tracePt t="90118" x="2252663" y="4629150"/>
          <p14:tracePt t="90123" x="2247900" y="4629150"/>
          <p14:tracePt t="90139" x="2243138" y="4629150"/>
          <p14:tracePt t="90156" x="2205038" y="4629150"/>
          <p14:tracePt t="90173" x="2181225" y="4629150"/>
          <p14:tracePt t="90190" x="2157413" y="4629150"/>
          <p14:tracePt t="90206" x="2124075" y="4638675"/>
          <p14:tracePt t="90223" x="2100263" y="4638675"/>
          <p14:tracePt t="90239" x="2076450" y="4643438"/>
          <p14:tracePt t="90256" x="2076450" y="4648200"/>
          <p14:tracePt t="90299" x="2081213" y="4648200"/>
          <p14:tracePt t="90308" x="2090738" y="4652963"/>
          <p14:tracePt t="90318" x="2105025" y="4662488"/>
          <p14:tracePt t="90323" x="2119313" y="4667250"/>
          <p14:tracePt t="90339" x="2162175" y="4672013"/>
          <p14:tracePt t="90356" x="2219325" y="4672013"/>
          <p14:tracePt t="90373" x="2247900" y="4672013"/>
          <p14:tracePt t="90390" x="2266950" y="4672013"/>
          <p14:tracePt t="90416" x="2266950" y="4667250"/>
          <p14:tracePt t="90437" x="2266950" y="4662488"/>
          <p14:tracePt t="90443" x="2247900" y="4643438"/>
          <p14:tracePt t="90456" x="2219325" y="4614863"/>
          <p14:tracePt t="90473" x="2214563" y="4610100"/>
          <p14:tracePt t="90490" x="2200275" y="4610100"/>
          <p14:tracePt t="90493" x="2190750" y="4610100"/>
          <p14:tracePt t="90506" x="2166938" y="4610100"/>
          <p14:tracePt t="90523" x="2138363" y="4610100"/>
          <p14:tracePt t="90539" x="2109788" y="4619625"/>
          <p14:tracePt t="90556" x="2100263" y="4619625"/>
          <p14:tracePt t="90589" x="2100263" y="4624388"/>
          <p14:tracePt t="90668" x="2114550" y="4624388"/>
          <p14:tracePt t="90675" x="2152650" y="4624388"/>
          <p14:tracePt t="90684" x="2200275" y="4624388"/>
          <p14:tracePt t="90694" x="2252663" y="4624388"/>
          <p14:tracePt t="90707" x="2328863" y="4624388"/>
          <p14:tracePt t="90723" x="2609850" y="4624388"/>
          <p14:tracePt t="90740" x="2728913" y="4633913"/>
          <p14:tracePt t="90756" x="2767013" y="4633913"/>
          <p14:tracePt t="90773" x="2771775" y="4633913"/>
          <p14:tracePt t="90811" x="2771775" y="4638675"/>
          <p14:tracePt t="90814" x="2767013" y="4638675"/>
          <p14:tracePt t="90832" x="2762250" y="4638675"/>
          <p14:tracePt t="90861" x="2757488" y="4638675"/>
          <p14:tracePt t="91113" x="2757488" y="4629150"/>
          <p14:tracePt t="91122" x="2762250" y="4600575"/>
          <p14:tracePt t="91132" x="2771775" y="4557713"/>
          <p14:tracePt t="91140" x="2781300" y="4481513"/>
          <p14:tracePt t="91157" x="2805113" y="4391025"/>
          <p14:tracePt t="91173" x="2876550" y="4067175"/>
          <p14:tracePt t="91190" x="2957513" y="3586163"/>
          <p14:tracePt t="91207" x="2967038" y="3471863"/>
          <p14:tracePt t="91223" x="2976563" y="3181350"/>
          <p14:tracePt t="91240" x="2976563" y="3090863"/>
          <p14:tracePt t="91257" x="2971800" y="2986088"/>
          <p14:tracePt t="91273" x="2967038" y="2957513"/>
          <p14:tracePt t="91290" x="2962275" y="2924175"/>
          <p14:tracePt t="91346" x="2952750" y="2924175"/>
          <p14:tracePt t="91549" x="2928938" y="2919413"/>
          <p14:tracePt t="91559" x="2847975" y="2900363"/>
          <p14:tracePt t="91565" x="2771775" y="2890838"/>
          <p14:tracePt t="91575" x="2695575" y="2867025"/>
          <p14:tracePt t="91590" x="2533650" y="2809875"/>
          <p14:tracePt t="91607" x="2033588" y="2524125"/>
          <p14:tracePt t="91623" x="1400175" y="2185988"/>
          <p14:tracePt t="91640" x="785813" y="1919288"/>
          <p14:tracePt t="91657" x="352425" y="1743075"/>
          <p14:tracePt t="91674" x="190500" y="1662113"/>
          <p14:tracePt t="91690" x="90488" y="1619250"/>
          <p14:tracePt t="91707" x="38100" y="1595438"/>
          <p14:tracePt t="91711" x="33338" y="1590675"/>
          <p14:tracePt t="91763" x="28575" y="1590675"/>
          <p14:tracePt t="91802" x="23813" y="1590675"/>
          <p14:tracePt t="91806" x="19050" y="1585913"/>
          <p14:tracePt t="91818" x="14288" y="1581150"/>
          <p14:tracePt t="91829" x="4763" y="1581150"/>
          <p14:tracePt t="92010" x="0" y="1557338"/>
          <p14:tracePt t="92016" x="23813" y="1557338"/>
          <p14:tracePt t="92027" x="61913" y="1557338"/>
          <p14:tracePt t="92040" x="123825" y="1557338"/>
          <p14:tracePt t="92057" x="204788" y="1566863"/>
          <p14:tracePt t="92073" x="247650" y="1566863"/>
          <p14:tracePt t="92077" x="323850" y="1576388"/>
          <p14:tracePt t="92090" x="381000" y="1595438"/>
          <p14:tracePt t="92107" x="547688" y="1609725"/>
          <p14:tracePt t="92123" x="623888" y="1609725"/>
          <p14:tracePt t="92140" x="938213" y="1671638"/>
          <p14:tracePt t="92144" x="1081088" y="1690688"/>
          <p14:tracePt t="92157" x="1223963" y="1714500"/>
          <p14:tracePt t="92174" x="1600200" y="1800225"/>
          <p14:tracePt t="92190" x="1766888" y="1847850"/>
          <p14:tracePt t="92207" x="1838325" y="1866900"/>
          <p14:tracePt t="92224" x="1852613" y="1871663"/>
          <p14:tracePt t="92385" x="1857375" y="1871663"/>
          <p14:tracePt t="92742" x="1857375" y="1876425"/>
          <p14:tracePt t="92748" x="1857375" y="1895475"/>
          <p14:tracePt t="92758" x="1857375" y="1933575"/>
          <p14:tracePt t="92774" x="1866900" y="2052638"/>
          <p14:tracePt t="92790" x="1900238" y="2266950"/>
          <p14:tracePt t="92807" x="1938338" y="2619375"/>
          <p14:tracePt t="92824" x="2024063" y="3390900"/>
          <p14:tracePt t="92827" x="2038350" y="3552825"/>
          <p14:tracePt t="92841" x="2038350" y="3709988"/>
          <p14:tracePt t="92857" x="2047875" y="3990975"/>
          <p14:tracePt t="92874" x="2057400" y="4252913"/>
          <p14:tracePt t="92890" x="2057400" y="4743450"/>
          <p14:tracePt t="92907" x="2052638" y="4981575"/>
          <p14:tracePt t="92924" x="2043113" y="5200650"/>
          <p14:tracePt t="92927" x="2043113" y="5300663"/>
          <p14:tracePt t="92940" x="2033588" y="5476875"/>
          <p14:tracePt t="92957" x="2033588" y="5581650"/>
          <p14:tracePt t="92974" x="2033588" y="5595938"/>
          <p14:tracePt t="92991" x="2028825" y="5595938"/>
          <p14:tracePt t="92993" x="2028825" y="5600700"/>
          <p14:tracePt t="93007" x="2028825" y="5605463"/>
          <p14:tracePt t="93024" x="2028825" y="5624513"/>
          <p14:tracePt t="93040" x="2028825" y="5634038"/>
          <p14:tracePt t="93057" x="2019300" y="5705475"/>
          <p14:tracePt t="93074" x="2019300" y="5724525"/>
          <p14:tracePt t="93090" x="2019300" y="5729288"/>
          <p14:tracePt t="93092" x="2019300" y="5734050"/>
          <p14:tracePt t="93107" x="2019300" y="5757863"/>
          <p14:tracePt t="93124" x="2019300" y="5795963"/>
          <p14:tracePt t="93140" x="2033588" y="5986463"/>
          <p14:tracePt t="93157" x="2124075" y="6462713"/>
          <p14:tracePt t="93174" x="2128838" y="6510338"/>
          <p14:tracePt t="93341" x="2128838" y="6505575"/>
          <p14:tracePt t="93351" x="2128838" y="6491288"/>
          <p14:tracePt t="93362" x="2128838" y="6472238"/>
          <p14:tracePt t="93374" x="2128838" y="6434138"/>
          <p14:tracePt t="93391" x="2128838" y="6343650"/>
          <p14:tracePt t="93407" x="2128838" y="6281738"/>
          <p14:tracePt t="93424" x="2128838" y="6138863"/>
          <p14:tracePt t="93441" x="2128838" y="6086475"/>
          <p14:tracePt t="93457" x="2128838" y="5943600"/>
          <p14:tracePt t="93474" x="2119313" y="5876925"/>
          <p14:tracePt t="93491" x="2119313" y="5824538"/>
          <p14:tracePt t="93507" x="2119313" y="5791200"/>
          <p14:tracePt t="93524" x="2119313" y="5781675"/>
          <p14:tracePt t="93527" x="2119313" y="5776913"/>
          <p14:tracePt t="94188" x="2119313" y="5767388"/>
          <p14:tracePt t="94198" x="2119313" y="5762625"/>
          <p14:tracePt t="94209" x="2114550" y="5748338"/>
          <p14:tracePt t="94224" x="2114550" y="5691188"/>
          <p14:tracePt t="94241" x="2105025" y="5586413"/>
          <p14:tracePt t="94258" x="2090738" y="5253038"/>
          <p14:tracePt t="94274" x="2066925" y="4933950"/>
          <p14:tracePt t="94291" x="2024063" y="4452938"/>
          <p14:tracePt t="94307" x="1952625" y="3743325"/>
          <p14:tracePt t="94324" x="1943100" y="3581400"/>
          <p14:tracePt t="94341" x="1895475" y="2971800"/>
          <p14:tracePt t="94358" x="1876425" y="2752725"/>
          <p14:tracePt t="94374" x="1833563" y="2505075"/>
          <p14:tracePt t="94391" x="1804988" y="2386013"/>
          <p14:tracePt t="94408" x="1800225" y="2357438"/>
          <p14:tracePt t="94411" x="1785938" y="2324100"/>
          <p14:tracePt t="94425" x="1785938" y="2319338"/>
          <p14:tracePt t="94441" x="1785938" y="2309813"/>
          <p14:tracePt t="94458" x="1776413" y="2309813"/>
          <p14:tracePt t="94474" x="1776413" y="2300288"/>
          <p14:tracePt t="94475" x="1771650" y="2281238"/>
          <p14:tracePt t="94491" x="1752600" y="2238375"/>
          <p14:tracePt t="94508" x="1719263" y="2176463"/>
          <p14:tracePt t="94525" x="1704975" y="2124075"/>
          <p14:tracePt t="94541" x="1685925" y="2090738"/>
          <p14:tracePt t="94558" x="1652588" y="2019300"/>
          <p14:tracePt t="94574" x="1595438" y="1905000"/>
          <p14:tracePt t="94591" x="1562100" y="1833563"/>
          <p14:tracePt t="94608" x="1543050" y="1795463"/>
          <p14:tracePt t="94624" x="1538288" y="1790700"/>
          <p14:tracePt t="94657" x="1528763" y="1790700"/>
          <p14:tracePt t="94683" x="1528763" y="1785938"/>
          <p14:tracePt t="94805" x="1533525" y="1785938"/>
          <p14:tracePt t="94870" x="1547813" y="1795463"/>
          <p14:tracePt t="94875" x="1590675" y="1809750"/>
          <p14:tracePt t="94884" x="1666875" y="1828800"/>
          <p14:tracePt t="94891" x="1762125" y="1857375"/>
          <p14:tracePt t="94908" x="1981200" y="1924050"/>
          <p14:tracePt t="94925" x="2214563" y="1976438"/>
          <p14:tracePt t="94941" x="2571750" y="2047875"/>
          <p14:tracePt t="94958" x="2667000" y="2076450"/>
          <p14:tracePt t="94975" x="2671763" y="2076450"/>
          <p14:tracePt t="95052" x="2667000" y="2076450"/>
          <p14:tracePt t="95062" x="2638425" y="2071688"/>
          <p14:tracePt t="95068" x="2586038" y="2062163"/>
          <p14:tracePt t="95079" x="2481263" y="2038350"/>
          <p14:tracePt t="95092" x="2352675" y="2009775"/>
          <p14:tracePt t="95108" x="1514475" y="1833563"/>
          <p14:tracePt t="95124" x="1066800" y="1747838"/>
          <p14:tracePt t="95141" x="747713" y="1695450"/>
          <p14:tracePt t="95158" x="485775" y="1685925"/>
          <p14:tracePt t="95176" x="366713" y="1685925"/>
          <p14:tracePt t="95191" x="328613" y="1676400"/>
          <p14:tracePt t="95266" x="333375" y="1681163"/>
          <p14:tracePt t="95276" x="347663" y="1681163"/>
          <p14:tracePt t="95280" x="366713" y="1690688"/>
          <p14:tracePt t="95293" x="390525" y="1695450"/>
          <p14:tracePt t="95308" x="604838" y="1747838"/>
          <p14:tracePt t="95325" x="1023938" y="1838325"/>
          <p14:tracePt t="95341" x="1609725" y="1981200"/>
          <p14:tracePt t="95358" x="2238375" y="2076450"/>
          <p14:tracePt t="95375" x="2533650" y="2133600"/>
          <p14:tracePt t="95377" x="2662238" y="2166938"/>
          <p14:tracePt t="95391" x="2781300" y="2185988"/>
          <p14:tracePt t="95408" x="2947988" y="2238375"/>
          <p14:tracePt t="95425" x="3062288" y="2281238"/>
          <p14:tracePt t="95441" x="3114675" y="2366963"/>
          <p14:tracePt t="95458" x="3148013" y="2443163"/>
          <p14:tracePt t="95475" x="3152775" y="2462213"/>
          <p14:tracePt t="95491" x="3200400" y="2557463"/>
          <p14:tracePt t="95508" x="3276600" y="2647950"/>
          <p14:tracePt t="95525" x="3367088" y="2776538"/>
          <p14:tracePt t="95542" x="3514725" y="2981325"/>
          <p14:tracePt t="95544" x="3567113" y="3062288"/>
          <p14:tracePt t="95558" x="3633788" y="3200400"/>
          <p14:tracePt t="95575" x="3676650" y="3276600"/>
          <p14:tracePt t="95591" x="3690938" y="3309938"/>
          <p14:tracePt t="95608" x="3690938" y="3314700"/>
          <p14:tracePt t="95611" x="3690938" y="3319463"/>
          <p14:tracePt t="95684" x="3690938" y="3309938"/>
          <p14:tracePt t="95695" x="3667125" y="3276600"/>
          <p14:tracePt t="95699" x="3648075" y="3233738"/>
          <p14:tracePt t="95710" x="3619500" y="3190875"/>
          <p14:tracePt t="95725" x="3552825" y="3038475"/>
          <p14:tracePt t="95741" x="3476625" y="2914650"/>
          <p14:tracePt t="95760" x="3328988" y="2733675"/>
          <p14:tracePt t="95775" x="3100388" y="2543175"/>
          <p14:tracePt t="95792" x="2847975" y="2414588"/>
          <p14:tracePt t="95808" x="2633663" y="2328863"/>
          <p14:tracePt t="95825" x="2405063" y="2266950"/>
          <p14:tracePt t="95842" x="2028825" y="2205038"/>
          <p14:tracePt t="95858" x="1824038" y="2185988"/>
          <p14:tracePt t="95875" x="1709738" y="2185988"/>
          <p14:tracePt t="95892" x="1633538" y="2185988"/>
          <p14:tracePt t="95908" x="1609725" y="2185988"/>
          <p14:tracePt t="95925" x="1585913" y="2190750"/>
          <p14:tracePt t="95942" x="1557338" y="2205038"/>
          <p14:tracePt t="95958" x="1552575" y="2209800"/>
          <p14:tracePt t="95975" x="1543050" y="2209800"/>
          <p14:tracePt t="96130" x="1547813" y="2209800"/>
          <p14:tracePt t="96138" x="1562100" y="2209800"/>
          <p14:tracePt t="96146" x="1614488" y="2209800"/>
          <p14:tracePt t="96158" x="1890713" y="2209800"/>
          <p14:tracePt t="96175" x="2019300" y="2219325"/>
          <p14:tracePt t="96192" x="2262188" y="2262188"/>
          <p14:tracePt t="96195" x="2366963" y="2281238"/>
          <p14:tracePt t="96209" x="2457450" y="2324100"/>
          <p14:tracePt t="96225" x="2728913" y="2500313"/>
          <p14:tracePt t="96242" x="2871788" y="2624138"/>
          <p14:tracePt t="96259" x="2943225" y="2695575"/>
          <p14:tracePt t="96261" x="3000375" y="2752725"/>
          <p14:tracePt t="96275" x="3109913" y="2881313"/>
          <p14:tracePt t="96292" x="3176588" y="2995613"/>
          <p14:tracePt t="96308" x="3257550" y="3133725"/>
          <p14:tracePt t="96325" x="3319463" y="3248025"/>
          <p14:tracePt t="96342" x="3333750" y="3276600"/>
          <p14:tracePt t="96359" x="3333750" y="3281363"/>
          <p14:tracePt t="96503" x="3333750" y="3271838"/>
          <p14:tracePt t="96513" x="3328988" y="3262313"/>
          <p14:tracePt t="96516" x="3314700" y="3228975"/>
          <p14:tracePt t="96528" x="3295650" y="3200400"/>
          <p14:tracePt t="96542" x="3209925" y="3062288"/>
          <p14:tracePt t="96559" x="3071813" y="2895600"/>
          <p14:tracePt t="96575" x="2881313" y="2724150"/>
          <p14:tracePt t="96592" x="2771775" y="2638425"/>
          <p14:tracePt t="96596" x="2509838" y="2457450"/>
          <p14:tracePt t="96609" x="2238375" y="2300288"/>
          <p14:tracePt t="96625" x="1966913" y="2190750"/>
          <p14:tracePt t="96642" x="1624013" y="2090738"/>
          <p14:tracePt t="96659" x="1119188" y="1985963"/>
          <p14:tracePt t="96675" x="914400" y="1976438"/>
          <p14:tracePt t="96692" x="800100" y="1976438"/>
          <p14:tracePt t="96696" x="771525" y="1976438"/>
          <p14:tracePt t="96709" x="742950" y="1976438"/>
          <p14:tracePt t="96725" x="700088" y="1976438"/>
          <p14:tracePt t="96742" x="671513" y="1976438"/>
          <p14:tracePt t="96759" x="609600" y="1976438"/>
          <p14:tracePt t="96775" x="576263" y="1976438"/>
          <p14:tracePt t="96792" x="538163" y="1976438"/>
          <p14:tracePt t="96796" x="523875" y="1976438"/>
          <p14:tracePt t="96809" x="514350" y="1976438"/>
          <p14:tracePt t="96825" x="476250" y="1976438"/>
          <p14:tracePt t="96842" x="471488" y="1976438"/>
          <p14:tracePt t="96967" x="471488" y="1971675"/>
          <p14:tracePt t="96977" x="471488" y="1952625"/>
          <p14:tracePt t="96983" x="485775" y="1938338"/>
          <p14:tracePt t="96993" x="500063" y="1924050"/>
          <p14:tracePt t="97009" x="542925" y="1881188"/>
          <p14:tracePt t="97025" x="657225" y="1833563"/>
          <p14:tracePt t="97042" x="800100" y="1804988"/>
          <p14:tracePt t="97059" x="981075" y="1776413"/>
          <p14:tracePt t="97061" x="1214438" y="1762125"/>
          <p14:tracePt t="97075" x="1338263" y="1762125"/>
          <p14:tracePt t="97092" x="1633538" y="1762125"/>
          <p14:tracePt t="97109" x="1981200" y="1819275"/>
          <p14:tracePt t="97125" x="2347913" y="1938338"/>
          <p14:tracePt t="97128" x="2543175" y="2024063"/>
          <p14:tracePt t="97142" x="2709863" y="2100263"/>
          <p14:tracePt t="97159" x="3095625" y="2328863"/>
          <p14:tracePt t="97175" x="3190875" y="2414588"/>
          <p14:tracePt t="97192" x="3400425" y="2609850"/>
          <p14:tracePt t="97194" x="3457575" y="2681288"/>
          <p14:tracePt t="97209" x="3533775" y="2795588"/>
          <p14:tracePt t="97225" x="3614738" y="2924175"/>
          <p14:tracePt t="97242" x="3657600" y="3009900"/>
          <p14:tracePt t="97259" x="3676650" y="3052763"/>
          <p14:tracePt t="97276" x="3686175" y="3071813"/>
          <p14:tracePt t="97292" x="3690938" y="3095625"/>
          <p14:tracePt t="97310" x="3700463" y="3128963"/>
          <p14:tracePt t="97326" x="3700463" y="3152775"/>
          <p14:tracePt t="97342" x="3700463" y="3171825"/>
          <p14:tracePt t="97359" x="3700463" y="3176588"/>
          <p14:tracePt t="97652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7" y="2002844"/>
            <a:ext cx="7003313" cy="1557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오른쪽 화살표 22"/>
          <p:cNvSpPr/>
          <p:nvPr/>
        </p:nvSpPr>
        <p:spPr>
          <a:xfrm>
            <a:off x="5070947" y="2667263"/>
            <a:ext cx="45720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42923" y="2515149"/>
            <a:ext cx="3196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이진분류를 여러 번 수행해야하기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ko-KR" alt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때문에 시간이 오래 걸림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Multiclass 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Multiclass Classification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은 크게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가지 방법이 있습니다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이진 분류를 확장시키는 방법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다중 분류를 지원하는 모델을 직접 사용하는 방법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(ex : SGD)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22624-949D-E961-946B-B55121F0651E}"/>
              </a:ext>
            </a:extLst>
          </p:cNvPr>
          <p:cNvSpPr txBox="1"/>
          <p:nvPr/>
        </p:nvSpPr>
        <p:spPr>
          <a:xfrm>
            <a:off x="612777" y="5009434"/>
            <a:ext cx="7919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</a:rPr>
              <a:t>» [0]</a:t>
            </a:r>
          </a:p>
          <a:p>
            <a:r>
              <a:rPr lang="en-US" altLang="ko-KR" sz="1600" dirty="0">
                <a:latin typeface="Calibri" panose="020F0502020204030204" pitchFamily="34" charset="0"/>
              </a:rPr>
              <a:t>» [[ 14390.59839396 -36919.31719967 -9811.47434817 -8054.56345089 -21825.25725463 </a:t>
            </a:r>
          </a:p>
          <a:p>
            <a:r>
              <a:rPr lang="en-US" altLang="ko-KR" sz="1600" dirty="0">
                <a:latin typeface="Calibri" panose="020F0502020204030204" pitchFamily="34" charset="0"/>
              </a:rPr>
              <a:t>    -11313.62371972 -23649.39025808 -15986.78463914 -3798.52944589 -10635.46503726]]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53BC9D5-826C-D99E-DB4C-A02AEC1DE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27" y="4360937"/>
            <a:ext cx="7005979" cy="671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0DB236-E35B-758C-AAAC-7E28D539DB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55449" y="4553898"/>
            <a:ext cx="830997" cy="3025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DDAC3F-B7BB-7759-C252-AC835DB0B645}"/>
              </a:ext>
            </a:extLst>
          </p:cNvPr>
          <p:cNvSpPr txBox="1"/>
          <p:nvPr/>
        </p:nvSpPr>
        <p:spPr>
          <a:xfrm>
            <a:off x="5277042" y="4412768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이번에는 훈련세트에 검증 세트를 따로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ko-KR" alt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만들지 않고 바로 모델을 훈련</a:t>
            </a:r>
            <a:endParaRPr lang="en-US" altLang="ko-KR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28"/>
    </mc:Choice>
    <mc:Fallback xmlns="">
      <p:transition spd="slow" advTm="39328"/>
    </mc:Fallback>
  </mc:AlternateContent>
  <p:extLst>
    <p:ext uri="{3A86A75C-4F4B-4683-9AE1-C65F6400EC91}">
      <p14:laserTraceLst xmlns:p14="http://schemas.microsoft.com/office/powerpoint/2010/main">
        <p14:tracePtLst>
          <p14:tracePt t="8724" x="4886325" y="1643063"/>
          <p14:tracePt t="8849" x="4881563" y="1643063"/>
          <p14:tracePt t="8854" x="4862513" y="1643063"/>
          <p14:tracePt t="8866" x="4833938" y="1643063"/>
          <p14:tracePt t="8883" x="4743450" y="1647825"/>
          <p14:tracePt t="8900" x="4614863" y="1657350"/>
          <p14:tracePt t="8904" x="4524375" y="1666875"/>
          <p14:tracePt t="8917" x="4433888" y="1666875"/>
          <p14:tracePt t="8933" x="4086225" y="1728788"/>
          <p14:tracePt t="8935" x="4005263" y="1747838"/>
          <p14:tracePt t="8950" x="3938588" y="1766888"/>
          <p14:tracePt t="8967" x="3819525" y="1795463"/>
          <p14:tracePt t="8970" x="3762375" y="1824038"/>
          <p14:tracePt t="8984" x="3705225" y="1847850"/>
          <p14:tracePt t="9000" x="3667125" y="1876425"/>
          <p14:tracePt t="9017" x="3633788" y="1900238"/>
          <p14:tracePt t="9034" x="3614738" y="1919288"/>
          <p14:tracePt t="9050" x="3586163" y="1962150"/>
          <p14:tracePt t="9067" x="3586163" y="2009775"/>
          <p14:tracePt t="9084" x="3581400" y="2052638"/>
          <p14:tracePt t="9100" x="3581400" y="2109788"/>
          <p14:tracePt t="9117" x="3595688" y="2152650"/>
          <p14:tracePt t="9133" x="3638550" y="2238375"/>
          <p14:tracePt t="9150" x="3729038" y="2400300"/>
          <p14:tracePt t="9167" x="3814763" y="2490788"/>
          <p14:tracePt t="9170" x="3857625" y="2528888"/>
          <p14:tracePt t="9183" x="3895725" y="2562225"/>
          <p14:tracePt t="9200" x="3995738" y="2619375"/>
          <p14:tracePt t="9217" x="4105275" y="2652713"/>
          <p14:tracePt t="9234" x="4262438" y="2695575"/>
          <p14:tracePt t="9237" x="4352925" y="2714625"/>
          <p14:tracePt t="9250" x="4557713" y="2752725"/>
          <p14:tracePt t="9267" x="4938713" y="2805113"/>
          <p14:tracePt t="9283" x="5067300" y="2814638"/>
          <p14:tracePt t="9300" x="5324475" y="2776538"/>
          <p14:tracePt t="9304" x="5438775" y="2747963"/>
          <p14:tracePt t="9317" x="5624513" y="2686050"/>
          <p14:tracePt t="9333" x="5762625" y="2614613"/>
          <p14:tracePt t="9350" x="5791200" y="2590800"/>
          <p14:tracePt t="9367" x="5862638" y="2466975"/>
          <p14:tracePt t="9371" x="5862638" y="2428875"/>
          <p14:tracePt t="9372" x="5872163" y="2376488"/>
          <p14:tracePt t="9384" x="5872163" y="2333625"/>
          <p14:tracePt t="9400" x="5838825" y="2224088"/>
          <p14:tracePt t="9417" x="5786438" y="2133600"/>
          <p14:tracePt t="9434" x="5724525" y="2066925"/>
          <p14:tracePt t="9450" x="5634038" y="1995488"/>
          <p14:tracePt t="9467" x="5543550" y="1943100"/>
          <p14:tracePt t="9483" x="5395913" y="1881188"/>
          <p14:tracePt t="9500" x="5100638" y="1809750"/>
          <p14:tracePt t="9517" x="4895850" y="1781175"/>
          <p14:tracePt t="9533" x="4705350" y="1771650"/>
          <p14:tracePt t="9536" x="4614863" y="1771650"/>
          <p14:tracePt t="9550" x="4476750" y="1771650"/>
          <p14:tracePt t="9567" x="4286250" y="1771650"/>
          <p14:tracePt t="9584" x="4233863" y="1771650"/>
          <p14:tracePt t="9587" x="4205288" y="1771650"/>
          <p14:tracePt t="9600" x="4176713" y="1771650"/>
          <p14:tracePt t="9618" x="4095750" y="1795463"/>
          <p14:tracePt t="9634" x="4062413" y="1809750"/>
          <p14:tracePt t="9651" x="4029075" y="1819275"/>
          <p14:tracePt t="9667" x="4014788" y="1828800"/>
          <p14:tracePt t="9684" x="4010025" y="1828800"/>
          <p14:tracePt t="9700" x="4005263" y="1833563"/>
          <p14:tracePt t="9865" x="0" y="0"/>
        </p14:tracePtLst>
        <p14:tracePtLst>
          <p14:tracePt t="18421" x="1233488" y="3590925"/>
          <p14:tracePt t="18447" x="1238250" y="3590925"/>
          <p14:tracePt t="18457" x="1243013" y="3590925"/>
          <p14:tracePt t="18464" x="1257300" y="3590925"/>
          <p14:tracePt t="18473" x="1262063" y="3590925"/>
          <p14:tracePt t="18487" x="1266825" y="3590925"/>
          <p14:tracePt t="18504" x="1276350" y="3590925"/>
          <p14:tracePt t="18520" x="1285875" y="3590925"/>
          <p14:tracePt t="18537" x="1309688" y="3590925"/>
          <p14:tracePt t="18554" x="1400175" y="3590925"/>
          <p14:tracePt t="18571" x="1514475" y="3590925"/>
          <p14:tracePt t="18587" x="1733550" y="3605213"/>
          <p14:tracePt t="18604" x="2157413" y="3619500"/>
          <p14:tracePt t="18621" x="2505075" y="3629025"/>
          <p14:tracePt t="18637" x="2833688" y="3624263"/>
          <p14:tracePt t="18640" x="2986088" y="3624263"/>
          <p14:tracePt t="18654" x="3343275" y="3624263"/>
          <p14:tracePt t="18671" x="3457575" y="3624263"/>
          <p14:tracePt t="18687" x="3762375" y="3638550"/>
          <p14:tracePt t="18704" x="3862388" y="3638550"/>
          <p14:tracePt t="18707" x="3967163" y="3638550"/>
          <p14:tracePt t="18721" x="4138613" y="3638550"/>
          <p14:tracePt t="18737" x="4481513" y="3648075"/>
          <p14:tracePt t="18754" x="4695825" y="3648075"/>
          <p14:tracePt t="18771" x="4991100" y="3662363"/>
          <p14:tracePt t="18787" x="5181600" y="3662363"/>
          <p14:tracePt t="18804" x="5372100" y="3662363"/>
          <p14:tracePt t="18821" x="5700713" y="3662363"/>
          <p14:tracePt t="18837" x="5967413" y="3662363"/>
          <p14:tracePt t="18854" x="6205538" y="3671888"/>
          <p14:tracePt t="18871" x="6419850" y="3671888"/>
          <p14:tracePt t="18874" x="6472238" y="3671888"/>
          <p14:tracePt t="18887" x="6538913" y="3671888"/>
          <p14:tracePt t="18904" x="6557963" y="3676650"/>
          <p14:tracePt t="18921" x="6562725" y="3676650"/>
          <p14:tracePt t="19368" x="0" y="0"/>
        </p14:tracePtLst>
        <p14:tracePtLst>
          <p14:tracePt t="21756" x="4357688" y="3514725"/>
          <p14:tracePt t="21821" x="4371975" y="3514725"/>
          <p14:tracePt t="21831" x="4391025" y="3519488"/>
          <p14:tracePt t="21838" x="4433888" y="3533775"/>
          <p14:tracePt t="21855" x="4486275" y="3562350"/>
          <p14:tracePt t="21872" x="4762500" y="3652838"/>
          <p14:tracePt t="21888" x="4910138" y="3690938"/>
          <p14:tracePt t="21905" x="5029200" y="3709988"/>
          <p14:tracePt t="21922" x="5181600" y="3719513"/>
          <p14:tracePt t="21939" x="5276850" y="3729038"/>
          <p14:tracePt t="21942" x="5329238" y="3729038"/>
          <p14:tracePt t="21955" x="5367338" y="3729038"/>
          <p14:tracePt t="21972" x="5495925" y="3729038"/>
          <p14:tracePt t="21989" x="5562600" y="3729038"/>
          <p14:tracePt t="22005" x="5610225" y="3729038"/>
          <p14:tracePt t="22008" x="5638800" y="3729038"/>
          <p14:tracePt t="22022" x="5710238" y="3729038"/>
          <p14:tracePt t="22039" x="5743575" y="3719513"/>
          <p14:tracePt t="22055" x="5748338" y="3719513"/>
          <p14:tracePt t="22072" x="5753100" y="3719513"/>
          <p14:tracePt t="23328" x="0" y="0"/>
        </p14:tracePtLst>
        <p14:tracePtLst>
          <p14:tracePt t="25683" x="728663" y="4262438"/>
          <p14:tracePt t="25795" x="742950" y="4262438"/>
          <p14:tracePt t="25805" x="790575" y="4262438"/>
          <p14:tracePt t="25815" x="866775" y="4262438"/>
          <p14:tracePt t="25823" x="957263" y="4271963"/>
          <p14:tracePt t="25840" x="1185863" y="4271963"/>
          <p14:tracePt t="25857" x="1595438" y="4267200"/>
          <p14:tracePt t="25860" x="1733550" y="4267200"/>
          <p14:tracePt t="25874" x="2076450" y="4243388"/>
          <p14:tracePt t="25890" x="2233613" y="4243388"/>
          <p14:tracePt t="25907" x="2643188" y="4243388"/>
          <p14:tracePt t="25924" x="2962275" y="4243388"/>
          <p14:tracePt t="25940" x="3100388" y="4243388"/>
          <p14:tracePt t="25957" x="3357563" y="4243388"/>
          <p14:tracePt t="25974" x="3481388" y="4243388"/>
          <p14:tracePt t="25990" x="3871913" y="4243388"/>
          <p14:tracePt t="26007" x="4295775" y="4243388"/>
          <p14:tracePt t="26024" x="4562475" y="4248150"/>
          <p14:tracePt t="26040" x="4838700" y="4248150"/>
          <p14:tracePt t="26057" x="5129213" y="4262438"/>
          <p14:tracePt t="26073" x="5295900" y="4262438"/>
          <p14:tracePt t="26090" x="5424488" y="4262438"/>
          <p14:tracePt t="26107" x="5472113" y="4262438"/>
          <p14:tracePt t="26123" x="5500688" y="4262438"/>
          <p14:tracePt t="26140" x="5505450" y="4262438"/>
          <p14:tracePt t="26616" x="0" y="0"/>
        </p14:tracePtLst>
        <p14:tracePtLst>
          <p14:tracePt t="36039" x="3733800" y="4643438"/>
          <p14:tracePt t="36141" x="3738563" y="4643438"/>
          <p14:tracePt t="36146" x="3790950" y="4643438"/>
          <p14:tracePt t="36161" x="3890963" y="4643438"/>
          <p14:tracePt t="36178" x="4010025" y="4643438"/>
          <p14:tracePt t="36194" x="4148138" y="4643438"/>
          <p14:tracePt t="36197" x="4248150" y="4648200"/>
          <p14:tracePt t="36211" x="4348163" y="4648200"/>
          <p14:tracePt t="36228" x="4605338" y="4657725"/>
          <p14:tracePt t="36244" x="4786313" y="4676775"/>
          <p14:tracePt t="36261" x="4914900" y="4695825"/>
          <p14:tracePt t="36278" x="5062538" y="4724400"/>
          <p14:tracePt t="36294" x="5243513" y="4786313"/>
          <p14:tracePt t="36311" x="5367338" y="4833938"/>
          <p14:tracePt t="36328" x="5467350" y="4876800"/>
          <p14:tracePt t="36344" x="5543550" y="4929188"/>
          <p14:tracePt t="36361" x="5591175" y="4972050"/>
          <p14:tracePt t="36364" x="5605463" y="4995863"/>
          <p14:tracePt t="36378" x="5643563" y="5062538"/>
          <p14:tracePt t="36395" x="5700713" y="5186363"/>
          <p14:tracePt t="36411" x="5710238" y="5238750"/>
          <p14:tracePt t="36428" x="5729288" y="5357813"/>
          <p14:tracePt t="36444" x="5734050" y="5467350"/>
          <p14:tracePt t="36461" x="5734050" y="5519738"/>
          <p14:tracePt t="36478" x="5719763" y="5543550"/>
          <p14:tracePt t="36494" x="5715000" y="5557838"/>
          <p14:tracePt t="36511" x="5695950" y="5567363"/>
          <p14:tracePt t="36528" x="5653088" y="5610225"/>
          <p14:tracePt t="36544" x="5524500" y="5691188"/>
          <p14:tracePt t="36561" x="5305425" y="5824538"/>
          <p14:tracePt t="36579" x="5176838" y="5881688"/>
          <p14:tracePt t="36594" x="5114925" y="5895975"/>
          <p14:tracePt t="36612" x="5005388" y="5915025"/>
          <p14:tracePt t="36628" x="4938713" y="5915025"/>
          <p14:tracePt t="36644" x="4900613" y="5915025"/>
          <p14:tracePt t="36661" x="4719638" y="5886450"/>
          <p14:tracePt t="36678" x="4495800" y="5843588"/>
          <p14:tracePt t="36694" x="4295775" y="5762625"/>
          <p14:tracePt t="36711" x="4124325" y="5681663"/>
          <p14:tracePt t="36728" x="3948113" y="5567363"/>
          <p14:tracePt t="36744" x="3857625" y="5505450"/>
          <p14:tracePt t="36761" x="3829050" y="5481638"/>
          <p14:tracePt t="36778" x="3824288" y="5467350"/>
          <p14:tracePt t="36794" x="3814763" y="5448300"/>
          <p14:tracePt t="36811" x="3800475" y="5372100"/>
          <p14:tracePt t="36828" x="3800475" y="5281613"/>
          <p14:tracePt t="36844" x="3800475" y="5167313"/>
          <p14:tracePt t="36861" x="3814763" y="5024438"/>
          <p14:tracePt t="36878" x="3852863" y="4924425"/>
          <p14:tracePt t="36880" x="3867150" y="4895850"/>
          <p14:tracePt t="36983" x="3871913" y="4895850"/>
          <p14:tracePt t="36998" x="3876675" y="4895850"/>
          <p14:tracePt t="37003" x="3890963" y="4895850"/>
          <p14:tracePt t="37012" x="3900488" y="4895850"/>
          <p14:tracePt t="37028" x="3924300" y="4895850"/>
          <p14:tracePt t="37045" x="3933825" y="4895850"/>
          <p14:tracePt t="37061" x="3938588" y="4895850"/>
          <p14:tracePt t="37189" x="3943350" y="4895850"/>
          <p14:tracePt t="37199" x="3948113" y="4895850"/>
          <p14:tracePt t="37209" x="3962400" y="4895850"/>
          <p14:tracePt t="37214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 &amp; Error analysis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Multiclass 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01" y="1722671"/>
            <a:ext cx="7002803" cy="8491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23" y="2658671"/>
            <a:ext cx="2538831" cy="239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2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47"/>
    </mc:Choice>
    <mc:Fallback xmlns="">
      <p:transition spd="slow" advTm="104647"/>
    </mc:Fallback>
  </mc:AlternateContent>
  <p:extLst>
    <p:ext uri="{3A86A75C-4F4B-4683-9AE1-C65F6400EC91}">
      <p14:laserTraceLst xmlns:p14="http://schemas.microsoft.com/office/powerpoint/2010/main">
        <p14:tracePtLst>
          <p14:tracePt t="5579" x="3133725" y="1828800"/>
          <p14:tracePt t="5584" x="3124200" y="1824038"/>
          <p14:tracePt t="5603" x="3028950" y="1800225"/>
          <p14:tracePt t="5620" x="2962275" y="1781175"/>
          <p14:tracePt t="5623" x="2881313" y="1762125"/>
          <p14:tracePt t="5637" x="2705100" y="1743075"/>
          <p14:tracePt t="5653" x="2638425" y="1733550"/>
          <p14:tracePt t="5671" x="2457450" y="1733550"/>
          <p14:tracePt t="5686" x="2319338" y="1733550"/>
          <p14:tracePt t="5704" x="2228850" y="1733550"/>
          <p14:tracePt t="5708" x="2176463" y="1733550"/>
          <p14:tracePt t="5720" x="2133600" y="1733550"/>
          <p14:tracePt t="5737" x="2043113" y="1738313"/>
          <p14:tracePt t="5753" x="1957388" y="1762125"/>
          <p14:tracePt t="5770" x="1914525" y="1776413"/>
          <p14:tracePt t="5787" x="1890713" y="1795463"/>
          <p14:tracePt t="5803" x="1881188" y="1804988"/>
          <p14:tracePt t="5806" x="1871663" y="1814513"/>
          <p14:tracePt t="5820" x="1866900" y="1819275"/>
          <p14:tracePt t="5836" x="1857375" y="1843088"/>
          <p14:tracePt t="5854" x="1847850" y="1952625"/>
          <p14:tracePt t="5870" x="1847850" y="2019300"/>
          <p14:tracePt t="5886" x="1852613" y="2047875"/>
          <p14:tracePt t="5903" x="1866900" y="2100263"/>
          <p14:tracePt t="5920" x="1885950" y="2133600"/>
          <p14:tracePt t="5936" x="1919288" y="2166938"/>
          <p14:tracePt t="5953" x="1962150" y="2195513"/>
          <p14:tracePt t="5970" x="2000250" y="2214563"/>
          <p14:tracePt t="5987" x="2185988" y="2247900"/>
          <p14:tracePt t="6003" x="2490788" y="2271713"/>
          <p14:tracePt t="6020" x="2743200" y="2271713"/>
          <p14:tracePt t="6037" x="2995613" y="2281238"/>
          <p14:tracePt t="6053" x="3333750" y="2281238"/>
          <p14:tracePt t="6070" x="3571875" y="2281238"/>
          <p14:tracePt t="6087" x="3814763" y="2266950"/>
          <p14:tracePt t="6103" x="4157663" y="2224088"/>
          <p14:tracePt t="6120" x="4257675" y="2214563"/>
          <p14:tracePt t="6137" x="4424363" y="2181225"/>
          <p14:tracePt t="6153" x="4738688" y="2119313"/>
          <p14:tracePt t="6170" x="4848225" y="2062163"/>
          <p14:tracePt t="6187" x="4872038" y="2038350"/>
          <p14:tracePt t="6203" x="4872038" y="2033588"/>
          <p14:tracePt t="6207" x="4872038" y="2019300"/>
          <p14:tracePt t="6220" x="4814888" y="1947863"/>
          <p14:tracePt t="6237" x="4781550" y="1919288"/>
          <p14:tracePt t="6253" x="4714875" y="1843088"/>
          <p14:tracePt t="6270" x="4610100" y="1766888"/>
          <p14:tracePt t="6272" x="4476750" y="1709738"/>
          <p14:tracePt t="6287" x="4381500" y="1666875"/>
          <p14:tracePt t="6303" x="3910013" y="1547813"/>
          <p14:tracePt t="6320" x="3238500" y="1471613"/>
          <p14:tracePt t="6337" x="2809875" y="1443038"/>
          <p14:tracePt t="6354" x="2414588" y="1428750"/>
          <p14:tracePt t="6370" x="1990725" y="1438275"/>
          <p14:tracePt t="6374" x="1614488" y="1490663"/>
          <p14:tracePt t="6387" x="1462088" y="1524000"/>
          <p14:tracePt t="6403" x="1243013" y="1585913"/>
          <p14:tracePt t="6420" x="1119188" y="1633538"/>
          <p14:tracePt t="6437" x="1047750" y="1666875"/>
          <p14:tracePt t="6440" x="1033463" y="1676400"/>
          <p14:tracePt t="6453" x="1019175" y="1685925"/>
          <p14:tracePt t="6470" x="1004888" y="1704975"/>
          <p14:tracePt t="6487" x="995363" y="1709738"/>
          <p14:tracePt t="6503" x="985838" y="1714500"/>
          <p14:tracePt t="6506" x="985838" y="1728788"/>
          <p14:tracePt t="6520" x="981075" y="1738313"/>
          <p14:tracePt t="6537" x="976313" y="1757363"/>
          <p14:tracePt t="6553" x="976313" y="1781175"/>
          <p14:tracePt t="6570" x="976313" y="1804988"/>
          <p14:tracePt t="6587" x="976313" y="1838325"/>
          <p14:tracePt t="6603" x="990600" y="1862138"/>
          <p14:tracePt t="6620" x="1004888" y="1900238"/>
          <p14:tracePt t="6637" x="1047750" y="1943100"/>
          <p14:tracePt t="6653" x="1123950" y="1985963"/>
          <p14:tracePt t="6670" x="1223963" y="2028825"/>
          <p14:tracePt t="6673" x="1281113" y="2057400"/>
          <p14:tracePt t="6687" x="1347788" y="2076450"/>
          <p14:tracePt t="6703" x="1557338" y="2128838"/>
          <p14:tracePt t="6720" x="1738313" y="2171700"/>
          <p14:tracePt t="6737" x="1938338" y="2181225"/>
          <p14:tracePt t="6738" x="2114550" y="2181225"/>
          <p14:tracePt t="6753" x="2319338" y="2190750"/>
          <p14:tracePt t="6770" x="2419350" y="2190750"/>
          <p14:tracePt t="6773" x="2533650" y="2190750"/>
          <p14:tracePt t="6787" x="2633663" y="2190750"/>
          <p14:tracePt t="6804" x="2995613" y="2190750"/>
          <p14:tracePt t="6820" x="3095625" y="2190750"/>
          <p14:tracePt t="6837" x="3381375" y="2190750"/>
          <p14:tracePt t="6840" x="3486150" y="2190750"/>
          <p14:tracePt t="6853" x="3724275" y="2185988"/>
          <p14:tracePt t="6870" x="3967163" y="2185988"/>
          <p14:tracePt t="6887" x="4191000" y="2185988"/>
          <p14:tracePt t="6903" x="4381500" y="2185988"/>
          <p14:tracePt t="6920" x="4586288" y="2185988"/>
          <p14:tracePt t="6937" x="4857750" y="2185988"/>
          <p14:tracePt t="6953" x="5010150" y="2185988"/>
          <p14:tracePt t="6971" x="5138738" y="2185988"/>
          <p14:tracePt t="6987" x="5267325" y="2176463"/>
          <p14:tracePt t="7004" x="5329238" y="2166938"/>
          <p14:tracePt t="7020" x="5343525" y="2166938"/>
          <p14:tracePt t="7037" x="5348288" y="2166938"/>
          <p14:tracePt t="7892" x="0" y="0"/>
        </p14:tracePtLst>
        <p14:tracePtLst>
          <p14:tracePt t="13857" x="890588" y="2452688"/>
          <p14:tracePt t="13911" x="895350" y="2452688"/>
          <p14:tracePt t="13926" x="900113" y="2452688"/>
          <p14:tracePt t="13990" x="904875" y="2452688"/>
          <p14:tracePt t="14001" x="909638" y="2457450"/>
          <p14:tracePt t="14007" x="933450" y="2490788"/>
          <p14:tracePt t="14023" x="971550" y="2547938"/>
          <p14:tracePt t="14040" x="1095375" y="2733675"/>
          <p14:tracePt t="14056" x="1138238" y="2771775"/>
          <p14:tracePt t="14073" x="1152525" y="2781300"/>
          <p14:tracePt t="14107" x="1157288" y="2781300"/>
          <p14:tracePt t="14143" x="1162050" y="2781300"/>
          <p14:tracePt t="14173" x="1166813" y="2757488"/>
          <p14:tracePt t="14179" x="1176338" y="2724150"/>
          <p14:tracePt t="14190" x="1176338" y="2705100"/>
          <p14:tracePt t="14206" x="1176338" y="2671763"/>
          <p14:tracePt t="14223" x="1176338" y="2605088"/>
          <p14:tracePt t="14240" x="1176338" y="2547938"/>
          <p14:tracePt t="14244" x="1171575" y="2524125"/>
          <p14:tracePt t="14256" x="1171575" y="2505075"/>
          <p14:tracePt t="14273" x="1152525" y="2452688"/>
          <p14:tracePt t="14290" x="1123950" y="2419350"/>
          <p14:tracePt t="14306" x="1095375" y="2400300"/>
          <p14:tracePt t="14323" x="1085850" y="2395538"/>
          <p14:tracePt t="14340" x="1071563" y="2395538"/>
          <p14:tracePt t="14357" x="1062038" y="2395538"/>
          <p14:tracePt t="14361" x="1057275" y="2395538"/>
          <p14:tracePt t="14373" x="1052513" y="2400300"/>
          <p14:tracePt t="14390" x="1033463" y="2400300"/>
          <p14:tracePt t="14407" x="1028700" y="2405063"/>
          <p14:tracePt t="14423" x="1023938" y="2409825"/>
          <p14:tracePt t="14556" x="1023938" y="2419350"/>
          <p14:tracePt t="14570" x="1023938" y="2424113"/>
          <p14:tracePt t="14581" x="1023938" y="2428875"/>
          <p14:tracePt t="14600" x="1023938" y="2433638"/>
          <p14:tracePt t="14612" x="1023938" y="2443163"/>
          <p14:tracePt t="14623" x="1023938" y="2457450"/>
          <p14:tracePt t="14640" x="1023938" y="2466975"/>
          <p14:tracePt t="14657" x="1023938" y="2476500"/>
          <p14:tracePt t="14673" x="1023938" y="2495550"/>
          <p14:tracePt t="14690" x="1023938" y="2505075"/>
          <p14:tracePt t="14706" x="1023938" y="2524125"/>
          <p14:tracePt t="14723" x="1023938" y="2533650"/>
          <p14:tracePt t="15221" x="1019175" y="2533650"/>
          <p14:tracePt t="15422" x="1019175" y="2538413"/>
          <p14:tracePt t="15427" x="1019175" y="2543175"/>
          <p14:tracePt t="15440" x="1019175" y="2552700"/>
          <p14:tracePt t="15457" x="1019175" y="2562225"/>
          <p14:tracePt t="15474" x="1019175" y="2571750"/>
          <p14:tracePt t="15490" x="1019175" y="2576513"/>
          <p14:tracePt t="15507" x="1014413" y="2590800"/>
          <p14:tracePt t="15524" x="1014413" y="2595563"/>
          <p14:tracePt t="15540" x="1014413" y="2605088"/>
          <p14:tracePt t="15557" x="1009650" y="2609850"/>
          <p14:tracePt t="15574" x="1009650" y="2619375"/>
          <p14:tracePt t="15590" x="1009650" y="2633663"/>
          <p14:tracePt t="15607" x="1023938" y="2643188"/>
          <p14:tracePt t="15624" x="1071563" y="2681288"/>
          <p14:tracePt t="15640" x="1171575" y="2743200"/>
          <p14:tracePt t="15657" x="1281113" y="2781300"/>
          <p14:tracePt t="15674" x="1443038" y="2819400"/>
          <p14:tracePt t="15690" x="1500188" y="2833688"/>
          <p14:tracePt t="15707" x="1571625" y="2843213"/>
          <p14:tracePt t="15724" x="1647825" y="2843213"/>
          <p14:tracePt t="15740" x="1704975" y="2852738"/>
          <p14:tracePt t="15757" x="1747838" y="2847975"/>
          <p14:tracePt t="15774" x="1795463" y="2843213"/>
          <p14:tracePt t="15790" x="1819275" y="2833688"/>
          <p14:tracePt t="15807" x="1852613" y="2814638"/>
          <p14:tracePt t="15810" x="1866900" y="2809875"/>
          <p14:tracePt t="15824" x="1871663" y="2800350"/>
          <p14:tracePt t="15841" x="1876425" y="2800350"/>
          <p14:tracePt t="15858" x="1876425" y="2795588"/>
          <p14:tracePt t="15874" x="1881188" y="2795588"/>
          <p14:tracePt t="15903" x="1885950" y="2795588"/>
          <p14:tracePt t="15913" x="1890713" y="2795588"/>
          <p14:tracePt t="15924" x="1890713" y="2790825"/>
          <p14:tracePt t="15941" x="1914525" y="2786063"/>
          <p14:tracePt t="15943" x="1928813" y="2771775"/>
          <p14:tracePt t="15957" x="1981200" y="2762250"/>
          <p14:tracePt t="15974" x="2057400" y="2757488"/>
          <p14:tracePt t="15991" x="2109788" y="2757488"/>
          <p14:tracePt t="16007" x="2228850" y="2757488"/>
          <p14:tracePt t="16024" x="2290763" y="2757488"/>
          <p14:tracePt t="16041" x="2300288" y="2757488"/>
          <p14:tracePt t="16185" x="2305050" y="2757488"/>
          <p14:tracePt t="16195" x="2314575" y="2757488"/>
          <p14:tracePt t="16206" x="2319338" y="2757488"/>
          <p14:tracePt t="16211" x="2328863" y="2757488"/>
          <p14:tracePt t="16523" x="2319338" y="2747963"/>
          <p14:tracePt t="16533" x="2305050" y="2743200"/>
          <p14:tracePt t="16541" x="2286000" y="2743200"/>
          <p14:tracePt t="16557" x="2243138" y="2728913"/>
          <p14:tracePt t="16574" x="2181225" y="2714625"/>
          <p14:tracePt t="16591" x="2133600" y="2700338"/>
          <p14:tracePt t="16608" x="2090738" y="2686050"/>
          <p14:tracePt t="16624" x="2047875" y="2671763"/>
          <p14:tracePt t="16641" x="2014538" y="2671763"/>
          <p14:tracePt t="16657" x="1952625" y="2657475"/>
          <p14:tracePt t="16674" x="1905000" y="2652713"/>
          <p14:tracePt t="16691" x="1890713" y="2643188"/>
          <p14:tracePt t="16708" x="1857375" y="2643188"/>
          <p14:tracePt t="16725" x="1824038" y="2643188"/>
          <p14:tracePt t="16741" x="1766888" y="2638425"/>
          <p14:tracePt t="16758" x="1700213" y="2628900"/>
          <p14:tracePt t="16774" x="1643063" y="2624138"/>
          <p14:tracePt t="16792" x="1609725" y="2624138"/>
          <p14:tracePt t="16794" x="1590675" y="2624138"/>
          <p14:tracePt t="16808" x="1566863" y="2624138"/>
          <p14:tracePt t="16824" x="1509713" y="2624138"/>
          <p14:tracePt t="16841" x="1423988" y="2624138"/>
          <p14:tracePt t="16858" x="1371600" y="2633663"/>
          <p14:tracePt t="16860" x="1362075" y="2633663"/>
          <p14:tracePt t="16874" x="1347788" y="2633663"/>
          <p14:tracePt t="16891" x="1323975" y="2638425"/>
          <p14:tracePt t="16907" x="1304925" y="2638425"/>
          <p14:tracePt t="16924" x="1290638" y="2638425"/>
          <p14:tracePt t="16941" x="1262063" y="2652713"/>
          <p14:tracePt t="16957" x="1243013" y="2657475"/>
          <p14:tracePt t="16974" x="1228725" y="2662238"/>
          <p14:tracePt t="17109" x="1228725" y="2671763"/>
          <p14:tracePt t="17141" x="1223963" y="2676525"/>
          <p14:tracePt t="17180" x="1223963" y="2681288"/>
          <p14:tracePt t="17196" x="1223963" y="2686050"/>
          <p14:tracePt t="17206" x="1219200" y="2686050"/>
          <p14:tracePt t="17210" x="1219200" y="2690813"/>
          <p14:tracePt t="17226" x="1219200" y="2695575"/>
          <p14:tracePt t="17241" x="1209675" y="2695575"/>
          <p14:tracePt t="17258" x="1209675" y="2709863"/>
          <p14:tracePt t="17277" x="1204913" y="2714625"/>
          <p14:tracePt t="17291" x="1204913" y="2719388"/>
          <p14:tracePt t="17308" x="1200150" y="2724150"/>
          <p14:tracePt t="17324" x="1195388" y="2733675"/>
          <p14:tracePt t="17327" x="1190625" y="2733675"/>
          <p14:tracePt t="17341" x="1176338" y="2752725"/>
          <p14:tracePt t="17358" x="1171575" y="2757488"/>
          <p14:tracePt t="17383" x="1166813" y="2757488"/>
          <p14:tracePt t="17402" x="1166813" y="2762250"/>
          <p14:tracePt t="17416" x="1166813" y="2767013"/>
          <p14:tracePt t="17443" x="1166813" y="2776538"/>
          <p14:tracePt t="17452" x="1162050" y="2776538"/>
          <p14:tracePt t="17468" x="1162050" y="2781300"/>
          <p14:tracePt t="17474" x="1162050" y="2786063"/>
          <p14:tracePt t="17491" x="1166813" y="2795588"/>
          <p14:tracePt t="17508" x="1209675" y="2838450"/>
          <p14:tracePt t="17524" x="1219200" y="2857500"/>
          <p14:tracePt t="17541" x="1228725" y="2862263"/>
          <p14:tracePt t="17558" x="1243013" y="2867025"/>
          <p14:tracePt t="17574" x="1276350" y="2876550"/>
          <p14:tracePt t="17591" x="1314450" y="2890838"/>
          <p14:tracePt t="17594" x="1328738" y="2890838"/>
          <p14:tracePt t="17608" x="1347788" y="2895600"/>
          <p14:tracePt t="17624" x="1404938" y="2905125"/>
          <p14:tracePt t="17641" x="1462088" y="2905125"/>
          <p14:tracePt t="17658" x="1543050" y="2909888"/>
          <p14:tracePt t="17674" x="1624013" y="2909888"/>
          <p14:tracePt t="17691" x="1719263" y="2900363"/>
          <p14:tracePt t="17692" x="1747838" y="2900363"/>
          <p14:tracePt t="17708" x="1781175" y="2900363"/>
          <p14:tracePt t="17724" x="1852613" y="2890838"/>
          <p14:tracePt t="17726" x="1890713" y="2890838"/>
          <p14:tracePt t="17741" x="2009775" y="2871788"/>
          <p14:tracePt t="17758" x="2090738" y="2862263"/>
          <p14:tracePt t="17774" x="2171700" y="2847975"/>
          <p14:tracePt t="17791" x="2257425" y="2833688"/>
          <p14:tracePt t="17808" x="2290763" y="2824163"/>
          <p14:tracePt t="17825" x="2300288" y="2819400"/>
          <p14:tracePt t="17827" x="2305050" y="2814638"/>
          <p14:tracePt t="17850" x="2309813" y="2809875"/>
          <p14:tracePt t="17859" x="2309813" y="2805113"/>
          <p14:tracePt t="17875" x="2309813" y="2795588"/>
          <p14:tracePt t="17891" x="2309813" y="2790825"/>
          <p14:tracePt t="17920" x="2309813" y="2786063"/>
          <p14:tracePt t="17940" x="2309813" y="2781300"/>
          <p14:tracePt t="17950" x="2305050" y="2781300"/>
          <p14:tracePt t="17958" x="2300288" y="2781300"/>
          <p14:tracePt t="17975" x="2286000" y="2776538"/>
          <p14:tracePt t="17991" x="2243138" y="2757488"/>
          <p14:tracePt t="18008" x="2209800" y="2743200"/>
          <p14:tracePt t="18024" x="2147888" y="2728913"/>
          <p14:tracePt t="18041" x="2057400" y="2728913"/>
          <p14:tracePt t="18058" x="1928813" y="2728913"/>
          <p14:tracePt t="18060" x="1866900" y="2728913"/>
          <p14:tracePt t="18074" x="1804988" y="2728913"/>
          <p14:tracePt t="18091" x="1685925" y="2728913"/>
          <p14:tracePt t="18108" x="1533525" y="2728913"/>
          <p14:tracePt t="18125" x="1462088" y="2733675"/>
          <p14:tracePt t="18127" x="1433513" y="2733675"/>
          <p14:tracePt t="18141" x="1385888" y="2733675"/>
          <p14:tracePt t="18158" x="1376363" y="2733675"/>
          <p14:tracePt t="18175" x="1333500" y="2733675"/>
          <p14:tracePt t="18192" x="1271588" y="2733675"/>
          <p14:tracePt t="18208" x="1238250" y="2738438"/>
          <p14:tracePt t="18225" x="1223963" y="2738438"/>
          <p14:tracePt t="18241" x="1209675" y="2743200"/>
          <p14:tracePt t="18258" x="1200150" y="2743200"/>
          <p14:tracePt t="18275" x="1185863" y="2743200"/>
          <p14:tracePt t="18291" x="1166813" y="2747963"/>
          <p14:tracePt t="18308" x="1147763" y="2747963"/>
          <p14:tracePt t="18325" x="1143000" y="2747963"/>
          <p14:tracePt t="18342" x="1138238" y="2747963"/>
          <p14:tracePt t="18380" x="1133475" y="2747963"/>
          <p14:tracePt t="19664" x="1138238" y="2747963"/>
          <p14:tracePt t="19667" x="1152525" y="2757488"/>
          <p14:tracePt t="19677" x="1157288" y="2757488"/>
          <p14:tracePt t="19692" x="1181100" y="2762250"/>
          <p14:tracePt t="19709" x="1200150" y="2767013"/>
          <p14:tracePt t="19725" x="1219200" y="2767013"/>
          <p14:tracePt t="19742" x="1257300" y="2781300"/>
          <p14:tracePt t="19759" x="1281113" y="2786063"/>
          <p14:tracePt t="19775" x="1347788" y="2795588"/>
          <p14:tracePt t="19792" x="1428750" y="2800350"/>
          <p14:tracePt t="19809" x="1514475" y="2819400"/>
          <p14:tracePt t="19812" x="1562100" y="2819400"/>
          <p14:tracePt t="19825" x="1619250" y="2828925"/>
          <p14:tracePt t="19842" x="1757363" y="2828925"/>
          <p14:tracePt t="19859" x="1847850" y="2828925"/>
          <p14:tracePt t="19875" x="1928813" y="2838450"/>
          <p14:tracePt t="19892" x="1990725" y="2838450"/>
          <p14:tracePt t="19909" x="2028825" y="2833688"/>
          <p14:tracePt t="19912" x="2033588" y="2833688"/>
          <p14:tracePt t="19925" x="2047875" y="2828925"/>
          <p14:tracePt t="19942" x="2066925" y="2824163"/>
          <p14:tracePt t="19960" x="2081213" y="2814638"/>
          <p14:tracePt t="19975" x="2085975" y="2814638"/>
          <p14:tracePt t="19992" x="2085975" y="2809875"/>
          <p14:tracePt t="20049" x="2085975" y="2805113"/>
          <p14:tracePt t="20053" x="2081213" y="2800350"/>
          <p14:tracePt t="20063" x="2038350" y="2776538"/>
          <p14:tracePt t="20076" x="2009775" y="2757488"/>
          <p14:tracePt t="20092" x="1881188" y="2724150"/>
          <p14:tracePt t="20109" x="1824038" y="2709863"/>
          <p14:tracePt t="20126" x="1781175" y="2709863"/>
          <p14:tracePt t="20130" x="1762125" y="2705100"/>
          <p14:tracePt t="20142" x="1714500" y="2695575"/>
          <p14:tracePt t="20159" x="1657350" y="2695575"/>
          <p14:tracePt t="20175" x="1590675" y="2700338"/>
          <p14:tracePt t="20192" x="1528763" y="2705100"/>
          <p14:tracePt t="20209" x="1443038" y="2714625"/>
          <p14:tracePt t="20226" x="1395413" y="2724150"/>
          <p14:tracePt t="20229" x="1371600" y="2724150"/>
          <p14:tracePt t="20242" x="1362075" y="2724150"/>
          <p14:tracePt t="20259" x="1328738" y="2728913"/>
          <p14:tracePt t="20276" x="1309688" y="2728913"/>
          <p14:tracePt t="20292" x="1304925" y="2728913"/>
          <p14:tracePt t="20593" x="1333500" y="2738438"/>
          <p14:tracePt t="20599" x="1385888" y="2752725"/>
          <p14:tracePt t="20609" x="1438275" y="2762250"/>
          <p14:tracePt t="20626" x="1571625" y="2790825"/>
          <p14:tracePt t="20642" x="1714500" y="2814638"/>
          <p14:tracePt t="20659" x="1819275" y="2819400"/>
          <p14:tracePt t="20663" x="1857375" y="2819400"/>
          <p14:tracePt t="20676" x="1881188" y="2819400"/>
          <p14:tracePt t="20692" x="1938338" y="2819400"/>
          <p14:tracePt t="20709" x="1985963" y="2819400"/>
          <p14:tracePt t="20726" x="2033588" y="2819400"/>
          <p14:tracePt t="20727" x="2052638" y="2819400"/>
          <p14:tracePt t="20742" x="2076450" y="2819400"/>
          <p14:tracePt t="20759" x="2124075" y="2819400"/>
          <p14:tracePt t="20776" x="2171700" y="2819400"/>
          <p14:tracePt t="20792" x="2195513" y="2819400"/>
          <p14:tracePt t="20794" x="2209800" y="2819400"/>
          <p14:tracePt t="20809" x="2228850" y="2819400"/>
          <p14:tracePt t="20826" x="2238375" y="2819400"/>
          <p14:tracePt t="20842" x="2243138" y="2819400"/>
          <p14:tracePt t="20859" x="2257425" y="2819400"/>
          <p14:tracePt t="20876" x="2271713" y="2819400"/>
          <p14:tracePt t="20892" x="2276475" y="2819400"/>
          <p14:tracePt t="20893" x="2281238" y="2819400"/>
          <p14:tracePt t="20909" x="2281238" y="2814638"/>
          <p14:tracePt t="20926" x="2286000" y="2814638"/>
          <p14:tracePt t="20942" x="2286000" y="2809875"/>
          <p14:tracePt t="21037" x="2266950" y="2795588"/>
          <p14:tracePt t="21048" x="2238375" y="2790825"/>
          <p14:tracePt t="21052" x="2209800" y="2781300"/>
          <p14:tracePt t="21061" x="2176463" y="2767013"/>
          <p14:tracePt t="21076" x="2081213" y="2738438"/>
          <p14:tracePt t="21093" x="2019300" y="2714625"/>
          <p14:tracePt t="21109" x="1976438" y="2709863"/>
          <p14:tracePt t="21126" x="1900238" y="2695575"/>
          <p14:tracePt t="21143" x="1847850" y="2686050"/>
          <p14:tracePt t="21159" x="1800225" y="2686050"/>
          <p14:tracePt t="21176" x="1743075" y="2686050"/>
          <p14:tracePt t="21193" x="1690688" y="2686050"/>
          <p14:tracePt t="21209" x="1652588" y="2686050"/>
          <p14:tracePt t="21226" x="1609725" y="2686050"/>
          <p14:tracePt t="21243" x="1562100" y="2686050"/>
          <p14:tracePt t="21260" x="1504950" y="2690813"/>
          <p14:tracePt t="21263" x="1481138" y="2690813"/>
          <p14:tracePt t="21276" x="1462088" y="2690813"/>
          <p14:tracePt t="21293" x="1428750" y="2695575"/>
          <p14:tracePt t="21310" x="1404938" y="2705100"/>
          <p14:tracePt t="21326" x="1381125" y="2705100"/>
          <p14:tracePt t="21329" x="1381125" y="2709863"/>
          <p14:tracePt t="21343" x="1376363" y="2709863"/>
          <p14:tracePt t="21359" x="1362075" y="2714625"/>
          <p14:tracePt t="21376" x="1357313" y="2714625"/>
          <p14:tracePt t="21435" x="1357313" y="2719388"/>
          <p14:tracePt t="21581" x="1362075" y="2719388"/>
          <p14:tracePt t="21587" x="1362075" y="2724150"/>
          <p14:tracePt t="21627" x="1376363" y="2724150"/>
          <p14:tracePt t="21631" x="1404938" y="2738438"/>
          <p14:tracePt t="21643" x="1428750" y="2747963"/>
          <p14:tracePt t="21659" x="1466850" y="2767013"/>
          <p14:tracePt t="21676" x="1509713" y="2776538"/>
          <p14:tracePt t="21693" x="1543050" y="2781300"/>
          <p14:tracePt t="21709" x="1562100" y="2790825"/>
          <p14:tracePt t="21726" x="1571625" y="2790825"/>
          <p14:tracePt t="21743" x="1576388" y="2790825"/>
          <p14:tracePt t="21760" x="1581150" y="2790825"/>
          <p14:tracePt t="21998" x="0" y="0"/>
        </p14:tracePtLst>
        <p14:tracePtLst>
          <p14:tracePt t="22565" x="3086100" y="2700338"/>
          <p14:tracePt t="22707" x="3100388" y="2700338"/>
          <p14:tracePt t="22717" x="3119438" y="2700338"/>
          <p14:tracePt t="22726" x="3148013" y="2700338"/>
          <p14:tracePt t="22743" x="3224213" y="2700338"/>
          <p14:tracePt t="22760" x="3390900" y="2714625"/>
          <p14:tracePt t="22777" x="3633788" y="2733675"/>
          <p14:tracePt t="22794" x="3738563" y="2733675"/>
          <p14:tracePt t="22810" x="3952875" y="2743200"/>
          <p14:tracePt t="22813" x="4019550" y="2743200"/>
          <p14:tracePt t="22827" x="4067175" y="2743200"/>
          <p14:tracePt t="22843" x="4138613" y="2743200"/>
          <p14:tracePt t="22860" x="4181475" y="2752725"/>
          <p14:tracePt t="22877" x="4191000" y="2752725"/>
          <p14:tracePt t="22880" x="4219575" y="2752725"/>
          <p14:tracePt t="22893" x="4281488" y="2757488"/>
          <p14:tracePt t="22910" x="4305300" y="2757488"/>
          <p14:tracePt t="22927" x="4310063" y="2757488"/>
          <p14:tracePt t="22959" x="4314825" y="2767013"/>
          <p14:tracePt t="23313" x="4295775" y="2767013"/>
          <p14:tracePt t="23317" x="4267200" y="2767013"/>
          <p14:tracePt t="23328" x="4238625" y="2767013"/>
          <p14:tracePt t="23344" x="4191000" y="2767013"/>
          <p14:tracePt t="23360" x="4124325" y="2771775"/>
          <p14:tracePt t="23377" x="4057650" y="2771775"/>
          <p14:tracePt t="23394" x="3976688" y="2771775"/>
          <p14:tracePt t="23397" x="3938588" y="2771775"/>
          <p14:tracePt t="23410" x="3886200" y="2771775"/>
          <p14:tracePt t="23427" x="3757613" y="2771775"/>
          <p14:tracePt t="23444" x="3657600" y="2771775"/>
          <p14:tracePt t="23460" x="3586163" y="2781300"/>
          <p14:tracePt t="23463" x="3576638" y="2781300"/>
          <p14:tracePt t="23477" x="3571875" y="2781300"/>
          <p14:tracePt t="23494" x="3557588" y="2781300"/>
          <p14:tracePt t="23510" x="3552825" y="2781300"/>
          <p14:tracePt t="23535" x="3548063" y="2781300"/>
          <p14:tracePt t="23956" x="3543300" y="2781300"/>
          <p14:tracePt t="23967" x="3538538" y="2781300"/>
          <p14:tracePt t="23976" x="3529013" y="2786063"/>
          <p14:tracePt t="23988" x="3524250" y="2786063"/>
          <p14:tracePt t="23993" x="3519488" y="2786063"/>
          <p14:tracePt t="24010" x="3514725" y="2786063"/>
          <p14:tracePt t="24027" x="3500438" y="2786063"/>
          <p14:tracePt t="24028" x="3490913" y="2786063"/>
          <p14:tracePt t="24044" x="3486150" y="2786063"/>
          <p14:tracePt t="24088" x="3481388" y="2786063"/>
          <p14:tracePt t="24098" x="3476625" y="2790825"/>
          <p14:tracePt t="24361" x="3481388" y="2790825"/>
          <p14:tracePt t="24371" x="3543300" y="2786063"/>
          <p14:tracePt t="24381" x="3619500" y="2776538"/>
          <p14:tracePt t="24394" x="3733800" y="2767013"/>
          <p14:tracePt t="24411" x="4400550" y="2657475"/>
          <p14:tracePt t="24427" x="4652963" y="2647950"/>
          <p14:tracePt t="24444" x="4757738" y="2647950"/>
          <p14:tracePt t="24461" x="4886325" y="2638425"/>
          <p14:tracePt t="24464" x="4891088" y="2638425"/>
          <p14:tracePt t="24477" x="4895850" y="2638425"/>
          <p14:tracePt t="24643" x="4891088" y="2638425"/>
          <p14:tracePt t="24670" x="4886325" y="2638425"/>
          <p14:tracePt t="24817" x="4919663" y="2638425"/>
          <p14:tracePt t="24827" x="4957763" y="2638425"/>
          <p14:tracePt t="24831" x="5024438" y="2643188"/>
          <p14:tracePt t="24844" x="5100638" y="2643188"/>
          <p14:tracePt t="24861" x="5300663" y="2643188"/>
          <p14:tracePt t="24877" x="5543550" y="2643188"/>
          <p14:tracePt t="24894" x="5695950" y="2652713"/>
          <p14:tracePt t="24911" x="5753100" y="2652713"/>
          <p14:tracePt t="25099" x="5757863" y="2652713"/>
          <p14:tracePt t="25109" x="5776913" y="2657475"/>
          <p14:tracePt t="25119" x="5795963" y="2657475"/>
          <p14:tracePt t="25128" x="5824538" y="2657475"/>
          <p14:tracePt t="25144" x="5895975" y="2667000"/>
          <p14:tracePt t="25161" x="6086475" y="2676525"/>
          <p14:tracePt t="25178" x="6315075" y="2695575"/>
          <p14:tracePt t="25182" x="6453188" y="2695575"/>
          <p14:tracePt t="25194" x="6719888" y="2695575"/>
          <p14:tracePt t="25211" x="6910388" y="2695575"/>
          <p14:tracePt t="25228" x="7048500" y="2695575"/>
          <p14:tracePt t="25244" x="7100888" y="2695575"/>
          <p14:tracePt t="25247" x="7105650" y="2695575"/>
          <p14:tracePt t="25261" x="7143750" y="2695575"/>
          <p14:tracePt t="25278" x="7200900" y="2705100"/>
          <p14:tracePt t="25294" x="7253288" y="2705100"/>
          <p14:tracePt t="25311" x="7353300" y="2714625"/>
          <p14:tracePt t="25519" x="7348538" y="2714625"/>
          <p14:tracePt t="25528" x="7315200" y="2714625"/>
          <p14:tracePt t="25534" x="7239000" y="2724150"/>
          <p14:tracePt t="25546" x="7100888" y="2733675"/>
          <p14:tracePt t="25561" x="6629400" y="2776538"/>
          <p14:tracePt t="25578" x="5653088" y="2867025"/>
          <p14:tracePt t="25594" x="4838700" y="2938463"/>
          <p14:tracePt t="25611" x="3948113" y="2990850"/>
          <p14:tracePt t="25628" x="3067050" y="3009900"/>
          <p14:tracePt t="25644" x="2162175" y="3028950"/>
          <p14:tracePt t="25661" x="1638300" y="3038475"/>
          <p14:tracePt t="25678" x="1395413" y="3038475"/>
          <p14:tracePt t="25680" x="1295400" y="3038475"/>
          <p14:tracePt t="25694" x="1219200" y="3038475"/>
          <p14:tracePt t="25711" x="1076325" y="3038475"/>
          <p14:tracePt t="25728" x="1028700" y="3038475"/>
          <p14:tracePt t="25744" x="1004888" y="3038475"/>
          <p14:tracePt t="25747" x="990600" y="3038475"/>
          <p14:tracePt t="25762" x="985838" y="3038475"/>
          <p14:tracePt t="25778" x="981075" y="3038475"/>
          <p14:tracePt t="25794" x="947738" y="3038475"/>
          <p14:tracePt t="25812" x="852488" y="3038475"/>
          <p14:tracePt t="25828" x="838200" y="3038475"/>
          <p14:tracePt t="26000" x="862013" y="3038475"/>
          <p14:tracePt t="26004" x="890588" y="3038475"/>
          <p14:tracePt t="26015" x="947738" y="3038475"/>
          <p14:tracePt t="26028" x="1138238" y="3038475"/>
          <p14:tracePt t="26045" x="1495425" y="3038475"/>
          <p14:tracePt t="26061" x="1724025" y="3038475"/>
          <p14:tracePt t="26078" x="1838325" y="3038475"/>
          <p14:tracePt t="26081" x="1947863" y="3038475"/>
          <p14:tracePt t="26095" x="2386013" y="3067050"/>
          <p14:tracePt t="26111" x="2757488" y="3076575"/>
          <p14:tracePt t="26128" x="2986088" y="3086100"/>
          <p14:tracePt t="26145" x="3048000" y="3086100"/>
          <p14:tracePt t="26257" x="3048000" y="3090863"/>
          <p14:tracePt t="26364" x="3062288" y="3090863"/>
          <p14:tracePt t="26373" x="3109913" y="3100388"/>
          <p14:tracePt t="26383" x="3200400" y="3100388"/>
          <p14:tracePt t="26395" x="3300413" y="3109913"/>
          <p14:tracePt t="26412" x="3981450" y="3143250"/>
          <p14:tracePt t="26428" x="4362450" y="3171825"/>
          <p14:tracePt t="26445" x="4691063" y="3181350"/>
          <p14:tracePt t="26462" x="4929188" y="3181350"/>
          <p14:tracePt t="26478" x="4957763" y="3190875"/>
          <p14:tracePt t="26781" x="4962525" y="3190875"/>
          <p14:tracePt t="26787" x="4976813" y="3190875"/>
          <p14:tracePt t="26797" x="5019675" y="3181350"/>
          <p14:tracePt t="26812" x="5162550" y="3171825"/>
          <p14:tracePt t="26828" x="5329238" y="3152775"/>
          <p14:tracePt t="26845" x="5405438" y="3143250"/>
          <p14:tracePt t="26862" x="5695950" y="3133725"/>
          <p14:tracePt t="26866" x="5724525" y="3133725"/>
          <p14:tracePt t="26878" x="5738813" y="3133725"/>
          <p14:tracePt t="26895" x="5743575" y="3133725"/>
          <p14:tracePt t="27078" x="5748338" y="3133725"/>
          <p14:tracePt t="27082" x="5772150" y="3133725"/>
          <p14:tracePt t="27095" x="5843588" y="3138488"/>
          <p14:tracePt t="27111" x="6072188" y="3138488"/>
          <p14:tracePt t="27128" x="6519863" y="3152775"/>
          <p14:tracePt t="27145" x="6743700" y="3152775"/>
          <p14:tracePt t="27162" x="6862763" y="3152775"/>
          <p14:tracePt t="27178" x="7015163" y="3152775"/>
          <p14:tracePt t="27195" x="7229475" y="3152775"/>
          <p14:tracePt t="27212" x="7458075" y="3148013"/>
          <p14:tracePt t="27228" x="7634288" y="3148013"/>
          <p14:tracePt t="27230" x="7639050" y="3148013"/>
          <p14:tracePt t="27496" x="0" y="0"/>
        </p14:tracePtLst>
        <p14:tracePtLst>
          <p14:tracePt t="29137" x="1943100" y="2709863"/>
          <p14:tracePt t="29253" x="1909763" y="2705100"/>
          <p14:tracePt t="29259" x="1881188" y="2705100"/>
          <p14:tracePt t="29269" x="1857375" y="2695575"/>
          <p14:tracePt t="29279" x="1828800" y="2690813"/>
          <p14:tracePt t="29296" x="1771650" y="2690813"/>
          <p14:tracePt t="29313" x="1695450" y="2681288"/>
          <p14:tracePt t="29317" x="1643063" y="2681288"/>
          <p14:tracePt t="29329" x="1590675" y="2681288"/>
          <p14:tracePt t="29346" x="1457325" y="2662238"/>
          <p14:tracePt t="29363" x="1266825" y="2652713"/>
          <p14:tracePt t="29380" x="1147763" y="2643188"/>
          <p14:tracePt t="29396" x="1114425" y="2643188"/>
          <p14:tracePt t="29413" x="1076325" y="2643188"/>
          <p14:tracePt t="29416" x="1057275" y="2643188"/>
          <p14:tracePt t="29430" x="1023938" y="2643188"/>
          <p14:tracePt t="29446" x="1004888" y="2643188"/>
          <p14:tracePt t="29481" x="1000125" y="2643188"/>
          <p14:tracePt t="29571" x="1000125" y="2647950"/>
          <p14:tracePt t="29593" x="1004888" y="2652713"/>
          <p14:tracePt t="29603" x="1019175" y="2667000"/>
          <p14:tracePt t="29613" x="1047750" y="2681288"/>
          <p14:tracePt t="29630" x="1314450" y="2819400"/>
          <p14:tracePt t="29646" x="1395413" y="2857500"/>
          <p14:tracePt t="29663" x="1557338" y="2928938"/>
          <p14:tracePt t="29680" x="1695450" y="2990850"/>
          <p14:tracePt t="29696" x="1757363" y="3005138"/>
          <p14:tracePt t="29713" x="1814513" y="3014663"/>
          <p14:tracePt t="29729" x="1852613" y="3014663"/>
          <p14:tracePt t="29732" x="1905000" y="3014663"/>
          <p14:tracePt t="29746" x="2081213" y="3014663"/>
          <p14:tracePt t="29763" x="2224088" y="3014663"/>
          <p14:tracePt t="29779" x="2352675" y="3000375"/>
          <p14:tracePt t="29796" x="2500313" y="2962275"/>
          <p14:tracePt t="29813" x="2552700" y="2938463"/>
          <p14:tracePt t="29829" x="2562225" y="2933700"/>
          <p14:tracePt t="29846" x="2562225" y="2928938"/>
          <p14:tracePt t="29863" x="2566988" y="2928938"/>
          <p14:tracePt t="29889" x="2566988" y="2924175"/>
          <p14:tracePt t="29975" x="2566988" y="2919413"/>
          <p14:tracePt t="29989" x="2562225" y="2914650"/>
          <p14:tracePt t="29999" x="2543175" y="2895600"/>
          <p14:tracePt t="30013" x="2519363" y="2871788"/>
          <p14:tracePt t="30030" x="2443163" y="2795588"/>
          <p14:tracePt t="30046" x="2366963" y="2762250"/>
          <p14:tracePt t="30063" x="2343150" y="2747963"/>
          <p14:tracePt t="30065" x="2328863" y="2738438"/>
          <p14:tracePt t="30080" x="2290763" y="2724150"/>
          <p14:tracePt t="30096" x="2238375" y="2695575"/>
          <p14:tracePt t="30113" x="2143125" y="2681288"/>
          <p14:tracePt t="30130" x="2009775" y="2662238"/>
          <p14:tracePt t="30133" x="1957388" y="2662238"/>
          <p14:tracePt t="30146" x="1857375" y="2652713"/>
          <p14:tracePt t="30163" x="1738313" y="2643188"/>
          <p14:tracePt t="30164" x="1685925" y="2633663"/>
          <p14:tracePt t="30180" x="1657350" y="2633663"/>
          <p14:tracePt t="30196" x="1581150" y="2624138"/>
          <p14:tracePt t="30200" x="1490663" y="2614613"/>
          <p14:tracePt t="30213" x="1423988" y="2614613"/>
          <p14:tracePt t="30230" x="1209675" y="2614613"/>
          <p14:tracePt t="30246" x="1042988" y="2619375"/>
          <p14:tracePt t="30263" x="1014413" y="2619375"/>
          <p14:tracePt t="30266" x="985838" y="2619375"/>
          <p14:tracePt t="30279" x="966788" y="2624138"/>
          <p14:tracePt t="30296" x="962025" y="2624138"/>
          <p14:tracePt t="30313" x="952500" y="2624138"/>
          <p14:tracePt t="30329" x="947738" y="2638425"/>
          <p14:tracePt t="30331" x="933450" y="2638425"/>
          <p14:tracePt t="30346" x="914400" y="2647950"/>
          <p14:tracePt t="30363" x="904875" y="2652713"/>
          <p14:tracePt t="30379" x="890588" y="2671763"/>
          <p14:tracePt t="30396" x="881063" y="2681288"/>
          <p14:tracePt t="30398" x="876300" y="2686050"/>
          <p14:tracePt t="30413" x="876300" y="2695575"/>
          <p14:tracePt t="30430" x="871538" y="2709863"/>
          <p14:tracePt t="30446" x="866775" y="2733675"/>
          <p14:tracePt t="30463" x="866775" y="2738438"/>
          <p14:tracePt t="30466" x="866775" y="2743200"/>
          <p14:tracePt t="30480" x="866775" y="2757488"/>
          <p14:tracePt t="30496" x="866775" y="2762250"/>
          <p14:tracePt t="30551" x="871538" y="2762250"/>
          <p14:tracePt t="30561" x="876300" y="2767013"/>
          <p14:tracePt t="30567" x="895350" y="2771775"/>
          <p14:tracePt t="30580" x="914400" y="2781300"/>
          <p14:tracePt t="30596" x="1000125" y="2805113"/>
          <p14:tracePt t="30613" x="1166813" y="2833688"/>
          <p14:tracePt t="30630" x="1390650" y="2862263"/>
          <p14:tracePt t="30646" x="1543050" y="2881313"/>
          <p14:tracePt t="30663" x="1738313" y="2890838"/>
          <p14:tracePt t="30680" x="1800225" y="2890838"/>
          <p14:tracePt t="30697" x="1862138" y="2890838"/>
          <p14:tracePt t="30713" x="1990725" y="2886075"/>
          <p14:tracePt t="30730" x="2057400" y="2886075"/>
          <p14:tracePt t="30746" x="2147888" y="2881313"/>
          <p14:tracePt t="30763" x="2252663" y="2881313"/>
          <p14:tracePt t="30780" x="2281238" y="2881313"/>
          <p14:tracePt t="30797" x="2286000" y="2881313"/>
          <p14:tracePt t="31361" x="2290763" y="2881313"/>
          <p14:tracePt t="31381" x="2295525" y="2881313"/>
          <p14:tracePt t="31391" x="2300288" y="2881313"/>
          <p14:tracePt t="31431" x="2305050" y="2881313"/>
          <p14:tracePt t="31441" x="2314575" y="2881313"/>
          <p14:tracePt t="31478" x="2314575" y="2871788"/>
          <p14:tracePt t="31589" x="2309813" y="2871788"/>
          <p14:tracePt t="31653" x="2305050" y="2867025"/>
          <p14:tracePt t="31659" x="2281238" y="2857500"/>
          <p14:tracePt t="31669" x="2238375" y="2838450"/>
          <p14:tracePt t="31680" x="2181225" y="2819400"/>
          <p14:tracePt t="31697" x="2033588" y="2771775"/>
          <p14:tracePt t="31714" x="1952625" y="2743200"/>
          <p14:tracePt t="31731" x="1881188" y="2728913"/>
          <p14:tracePt t="31733" x="1852613" y="2724150"/>
          <p14:tracePt t="31747" x="1828800" y="2714625"/>
          <p14:tracePt t="31750" x="1781175" y="2705100"/>
          <p14:tracePt t="31764" x="1700213" y="2700338"/>
          <p14:tracePt t="31780" x="1585913" y="2700338"/>
          <p14:tracePt t="31797" x="1466850" y="2700338"/>
          <p14:tracePt t="31814" x="1362075" y="2705100"/>
          <p14:tracePt t="31830" x="1295400" y="2709863"/>
          <p14:tracePt t="31847" x="1238250" y="2709863"/>
          <p14:tracePt t="31864" x="1190625" y="2709863"/>
          <p14:tracePt t="31880" x="1176338" y="2709863"/>
          <p14:tracePt t="31897" x="1166813" y="2714625"/>
          <p14:tracePt t="31914" x="1157288" y="2719388"/>
          <p14:tracePt t="31916" x="1143000" y="2719388"/>
          <p14:tracePt t="31930" x="1143000" y="2728913"/>
          <p14:tracePt t="31947" x="1133475" y="2733675"/>
          <p14:tracePt t="31964" x="1119188" y="2767013"/>
          <p14:tracePt t="31980" x="1119188" y="2790825"/>
          <p14:tracePt t="31984" x="1119188" y="2800350"/>
          <p14:tracePt t="31997" x="1119188" y="2814638"/>
          <p14:tracePt t="32014" x="1119188" y="2819400"/>
          <p14:tracePt t="32017" x="1119188" y="2824163"/>
          <p14:tracePt t="32031" x="1128713" y="2824163"/>
          <p14:tracePt t="32047" x="1166813" y="2862263"/>
          <p14:tracePt t="32064" x="1233488" y="2909888"/>
          <p14:tracePt t="32080" x="1371600" y="2981325"/>
          <p14:tracePt t="32097" x="1490663" y="3000375"/>
          <p14:tracePt t="32114" x="1604963" y="3000375"/>
          <p14:tracePt t="32131" x="1771650" y="3000375"/>
          <p14:tracePt t="32147" x="1900238" y="2986088"/>
          <p14:tracePt t="32164" x="2071688" y="2957513"/>
          <p14:tracePt t="32180" x="2266950" y="2905125"/>
          <p14:tracePt t="32185" x="2309813" y="2886075"/>
          <p14:tracePt t="32197" x="2338388" y="2862263"/>
          <p14:tracePt t="32214" x="2338388" y="2852738"/>
          <p14:tracePt t="32231" x="2333625" y="2828925"/>
          <p14:tracePt t="32235" x="2319338" y="2809875"/>
          <p14:tracePt t="32247" x="2252663" y="2728913"/>
          <p14:tracePt t="32264" x="2205038" y="2695575"/>
          <p14:tracePt t="32281" x="2105025" y="2638425"/>
          <p14:tracePt t="32284" x="2024063" y="2609850"/>
          <p14:tracePt t="32298" x="1838325" y="2547938"/>
          <p14:tracePt t="32314" x="1614488" y="2495550"/>
          <p14:tracePt t="32330" x="1447800" y="2495550"/>
          <p14:tracePt t="32347" x="1385888" y="2495550"/>
          <p14:tracePt t="32350" x="1343025" y="2486025"/>
          <p14:tracePt t="32364" x="1262063" y="2486025"/>
          <p14:tracePt t="32380" x="1214438" y="2490788"/>
          <p14:tracePt t="32397" x="1171575" y="2509838"/>
          <p14:tracePt t="32414" x="1119188" y="2557463"/>
          <p14:tracePt t="32430" x="1090613" y="2590800"/>
          <p14:tracePt t="32447" x="1062038" y="2638425"/>
          <p14:tracePt t="32450" x="1057275" y="2647950"/>
          <p14:tracePt t="32464" x="1047750" y="2662238"/>
          <p14:tracePt t="32481" x="1047750" y="2695575"/>
          <p14:tracePt t="32497" x="1066800" y="2733675"/>
          <p14:tracePt t="32514" x="1119188" y="2790825"/>
          <p14:tracePt t="32518" x="1190625" y="2843213"/>
          <p14:tracePt t="32531" x="1247775" y="2881313"/>
          <p14:tracePt t="32547" x="1433513" y="2943225"/>
          <p14:tracePt t="32564" x="1776413" y="2967038"/>
          <p14:tracePt t="32581" x="1976438" y="2967038"/>
          <p14:tracePt t="32584" x="2090738" y="2962275"/>
          <p14:tracePt t="32597" x="2271713" y="2943225"/>
          <p14:tracePt t="32614" x="2338388" y="2933700"/>
          <p14:tracePt t="32632" x="2395538" y="2919413"/>
          <p14:tracePt t="32670" x="2395538" y="2914650"/>
          <p14:tracePt t="32703" x="2395538" y="2905125"/>
          <p14:tracePt t="33262" x="0" y="0"/>
        </p14:tracePtLst>
        <p14:tracePtLst>
          <p14:tracePt t="38181" x="7129463" y="2771775"/>
          <p14:tracePt t="38191" x="7124700" y="2771775"/>
          <p14:tracePt t="38207" x="7119938" y="2771775"/>
          <p14:tracePt t="38216" x="7110413" y="2771775"/>
          <p14:tracePt t="38233" x="7100888" y="2771775"/>
          <p14:tracePt t="38236" x="7091363" y="2771775"/>
          <p14:tracePt t="38250" x="7067550" y="2767013"/>
          <p14:tracePt t="38266" x="7019925" y="2757488"/>
          <p14:tracePt t="38283" x="6877050" y="2728913"/>
          <p14:tracePt t="38286" x="6786563" y="2719388"/>
          <p14:tracePt t="38299" x="6657975" y="2700338"/>
          <p14:tracePt t="38316" x="6162675" y="2652713"/>
          <p14:tracePt t="38333" x="5719763" y="2614613"/>
          <p14:tracePt t="38350" x="5257800" y="2571750"/>
          <p14:tracePt t="38353" x="4962525" y="2543175"/>
          <p14:tracePt t="38366" x="4452938" y="2495550"/>
          <p14:tracePt t="38383" x="3719513" y="2466975"/>
          <p14:tracePt t="38399" x="3252788" y="2466975"/>
          <p14:tracePt t="38416" x="3071813" y="2466975"/>
          <p14:tracePt t="38420" x="2886075" y="2466975"/>
          <p14:tracePt t="38433" x="2438400" y="2471738"/>
          <p14:tracePt t="38450" x="2171700" y="2495550"/>
          <p14:tracePt t="38466" x="1943100" y="2505075"/>
          <p14:tracePt t="38483" x="1738313" y="2524125"/>
          <p14:tracePt t="38500" x="1571625" y="2552700"/>
          <p14:tracePt t="38516" x="1485900" y="2581275"/>
          <p14:tracePt t="38520" x="1462088" y="2586038"/>
          <p14:tracePt t="38533" x="1433513" y="2600325"/>
          <p14:tracePt t="38550" x="1376363" y="2614613"/>
          <p14:tracePt t="38566" x="1333500" y="2652713"/>
          <p14:tracePt t="38583" x="1285875" y="2695575"/>
          <p14:tracePt t="38585" x="1262063" y="2728913"/>
          <p14:tracePt t="38600" x="1209675" y="2819400"/>
          <p14:tracePt t="38616" x="1200150" y="2838450"/>
          <p14:tracePt t="38620" x="1195388" y="2852738"/>
          <p14:tracePt t="38633" x="1195388" y="2862263"/>
          <p14:tracePt t="38650" x="1190625" y="2890838"/>
          <p14:tracePt t="38666" x="1200150" y="2928938"/>
          <p14:tracePt t="38683" x="1214438" y="2962275"/>
          <p14:tracePt t="38700" x="1247775" y="3005138"/>
          <p14:tracePt t="38717" x="1300163" y="3033713"/>
          <p14:tracePt t="38733" x="1409700" y="3071813"/>
          <p14:tracePt t="38750" x="1557338" y="3109913"/>
          <p14:tracePt t="38766" x="1824038" y="3157538"/>
          <p14:tracePt t="38783" x="2066925" y="3176588"/>
          <p14:tracePt t="38800" x="2600325" y="3186113"/>
          <p14:tracePt t="38817" x="2781300" y="3186113"/>
          <p14:tracePt t="38820" x="2962275" y="3186113"/>
          <p14:tracePt t="38833" x="3176588" y="3181350"/>
          <p14:tracePt t="38850" x="3790950" y="3152775"/>
          <p14:tracePt t="38867" x="4386263" y="3152775"/>
          <p14:tracePt t="38883" x="4700588" y="3152775"/>
          <p14:tracePt t="38900" x="4838700" y="3152775"/>
          <p14:tracePt t="38916" x="5243513" y="3152775"/>
          <p14:tracePt t="38933" x="5505450" y="3152775"/>
          <p14:tracePt t="38950" x="5800725" y="3152775"/>
          <p14:tracePt t="38968" x="6291263" y="3152775"/>
          <p14:tracePt t="38983" x="6577013" y="3157538"/>
          <p14:tracePt t="39000" x="6838950" y="3157538"/>
          <p14:tracePt t="39003" x="6953250" y="3157538"/>
          <p14:tracePt t="39016" x="7067550" y="3157538"/>
          <p14:tracePt t="39033" x="7329488" y="3157538"/>
          <p14:tracePt t="39050" x="7519988" y="3157538"/>
          <p14:tracePt t="39066" x="7710488" y="3157538"/>
          <p14:tracePt t="39069" x="7867650" y="3152775"/>
          <p14:tracePt t="39083" x="8034338" y="3152775"/>
          <p14:tracePt t="39100" x="8086725" y="3143250"/>
          <p14:tracePt t="39116" x="8129588" y="3138488"/>
          <p14:tracePt t="39150" x="8124825" y="3133725"/>
          <p14:tracePt t="39166" x="8115300" y="3105150"/>
          <p14:tracePt t="39183" x="8096250" y="3081338"/>
          <p14:tracePt t="39200" x="8067675" y="3052763"/>
          <p14:tracePt t="39217" x="7991475" y="2995613"/>
          <p14:tracePt t="39233" x="7829550" y="2900363"/>
          <p14:tracePt t="39250" x="7258050" y="2747963"/>
          <p14:tracePt t="39267" x="6753225" y="2671763"/>
          <p14:tracePt t="39283" x="6210300" y="2595563"/>
          <p14:tracePt t="39300" x="5619750" y="2533650"/>
          <p14:tracePt t="39317" x="4514850" y="2466975"/>
          <p14:tracePt t="39333" x="3943350" y="2466975"/>
          <p14:tracePt t="39350" x="3657600" y="2466975"/>
          <p14:tracePt t="39367" x="2881313" y="2538413"/>
          <p14:tracePt t="39383" x="2686050" y="2590800"/>
          <p14:tracePt t="39400" x="2538413" y="2638425"/>
          <p14:tracePt t="39417" x="2481263" y="2657475"/>
          <p14:tracePt t="39434" x="2281238" y="2705100"/>
          <p14:tracePt t="39450" x="2124075" y="2747963"/>
          <p14:tracePt t="39467" x="2019300" y="2771775"/>
          <p14:tracePt t="39484" x="1909763" y="2800350"/>
          <p14:tracePt t="39500" x="1790700" y="2828925"/>
          <p14:tracePt t="39504" x="1733550" y="2838450"/>
          <p14:tracePt t="39517" x="1695450" y="2843213"/>
          <p14:tracePt t="39533" x="1633538" y="2862263"/>
          <p14:tracePt t="39537" x="1624013" y="2862263"/>
          <p14:tracePt t="39550" x="1619250" y="2867025"/>
          <p14:tracePt t="39567" x="1614488" y="2867025"/>
          <p14:tracePt t="39601" x="1614488" y="2871788"/>
          <p14:tracePt t="39778" x="1614488" y="2876550"/>
          <p14:tracePt t="39788" x="1619250" y="2881313"/>
          <p14:tracePt t="39792" x="1638300" y="2895600"/>
          <p14:tracePt t="39802" x="1652588" y="2909888"/>
          <p14:tracePt t="39817" x="1671638" y="2924175"/>
          <p14:tracePt t="39833" x="1766888" y="2976563"/>
          <p14:tracePt t="39850" x="1809750" y="3005138"/>
          <p14:tracePt t="39867" x="1919288" y="3038475"/>
          <p14:tracePt t="39869" x="2000250" y="3062288"/>
          <p14:tracePt t="39884" x="2233613" y="3100388"/>
          <p14:tracePt t="39900" x="2414588" y="3124200"/>
          <p14:tracePt t="39917" x="2619375" y="3143250"/>
          <p14:tracePt t="39934" x="2871788" y="3143250"/>
          <p14:tracePt t="39950" x="3338513" y="3143250"/>
          <p14:tracePt t="39967" x="3719513" y="3124200"/>
          <p14:tracePt t="39970" x="3900488" y="3124200"/>
          <p14:tracePt t="39984" x="4090988" y="3109913"/>
          <p14:tracePt t="40000" x="4567238" y="3095625"/>
          <p14:tracePt t="40017" x="4848225" y="3071813"/>
          <p14:tracePt t="40033" x="5124450" y="3071813"/>
          <p14:tracePt t="40050" x="5500688" y="3071813"/>
          <p14:tracePt t="40067" x="5738813" y="3071813"/>
          <p14:tracePt t="40083" x="6048375" y="3071813"/>
          <p14:tracePt t="40100" x="6343650" y="3071813"/>
          <p14:tracePt t="40117" x="6429375" y="3071813"/>
          <p14:tracePt t="40134" x="6715125" y="3071813"/>
          <p14:tracePt t="40150" x="6943725" y="3076575"/>
          <p14:tracePt t="40167" x="7277100" y="3086100"/>
          <p14:tracePt t="40183" x="7429500" y="3086100"/>
          <p14:tracePt t="40200" x="7505700" y="3086100"/>
          <p14:tracePt t="40203" x="7567613" y="3095625"/>
          <p14:tracePt t="40217" x="7672388" y="3095625"/>
          <p14:tracePt t="40233" x="7786688" y="3095625"/>
          <p14:tracePt t="40250" x="7839075" y="3095625"/>
          <p14:tracePt t="40267" x="7872413" y="3095625"/>
          <p14:tracePt t="40283" x="7905750" y="3090863"/>
          <p14:tracePt t="40300" x="7915275" y="3090863"/>
          <p14:tracePt t="40570" x="0" y="0"/>
        </p14:tracePtLst>
        <p14:tracePtLst>
          <p14:tracePt t="51033" x="2257425" y="4510088"/>
          <p14:tracePt t="51057" x="2252663" y="4510088"/>
          <p14:tracePt t="51199" x="2257425" y="4510088"/>
          <p14:tracePt t="51209" x="2276475" y="4510088"/>
          <p14:tracePt t="51219" x="2295525" y="4510088"/>
          <p14:tracePt t="51225" x="2319338" y="4510088"/>
          <p14:tracePt t="51238" x="2357438" y="4510088"/>
          <p14:tracePt t="51255" x="2376488" y="4510088"/>
          <p14:tracePt t="51271" x="2409825" y="4510088"/>
          <p14:tracePt t="51274" x="2433638" y="4510088"/>
          <p14:tracePt t="51288" x="2462213" y="4510088"/>
          <p14:tracePt t="51305" x="2505075" y="4510088"/>
          <p14:tracePt t="51321" x="2528888" y="4510088"/>
          <p14:tracePt t="51338" x="2543175" y="4510088"/>
          <p14:tracePt t="51341" x="2552700" y="4510088"/>
          <p14:tracePt t="51355" x="2576513" y="4510088"/>
          <p14:tracePt t="51372" x="2590800" y="4514850"/>
          <p14:tracePt t="51388" x="2600325" y="4514850"/>
          <p14:tracePt t="51405" x="2605088" y="4514850"/>
          <p14:tracePt t="51829" x="2586038" y="4514850"/>
          <p14:tracePt t="51839" x="2566988" y="4514850"/>
          <p14:tracePt t="51845" x="2538413" y="4514850"/>
          <p14:tracePt t="51857" x="2519363" y="4514850"/>
          <p14:tracePt t="51872" x="2452688" y="4514850"/>
          <p14:tracePt t="51888" x="2386013" y="4514850"/>
          <p14:tracePt t="51905" x="2328863" y="4514850"/>
          <p14:tracePt t="51922" x="2276475" y="4514850"/>
          <p14:tracePt t="51924" x="2271713" y="4514850"/>
          <p14:tracePt t="51938" x="2262188" y="4514850"/>
          <p14:tracePt t="51955" x="2257425" y="4514850"/>
          <p14:tracePt t="51972" x="2252663" y="4514850"/>
          <p14:tracePt t="51988" x="2238375" y="4514850"/>
          <p14:tracePt t="52167" x="2233613" y="4514850"/>
          <p14:tracePt t="52184" x="2228850" y="4514850"/>
          <p14:tracePt t="52207" x="2228850" y="4519613"/>
          <p14:tracePt t="52233" x="2224088" y="4519613"/>
          <p14:tracePt t="52242" x="2219325" y="4519613"/>
          <p14:tracePt t="52268" x="2214563" y="4519613"/>
          <p14:tracePt t="52278" x="2214563" y="4533900"/>
          <p14:tracePt t="52288" x="2205038" y="4552950"/>
          <p14:tracePt t="52291" x="2205038" y="4610100"/>
          <p14:tracePt t="52305" x="2209800" y="4700588"/>
          <p14:tracePt t="52322" x="2252663" y="4933950"/>
          <p14:tracePt t="52338" x="2290763" y="5162550"/>
          <p14:tracePt t="52355" x="2295525" y="5210175"/>
          <p14:tracePt t="52372" x="2295525" y="5229225"/>
          <p14:tracePt t="52388" x="2300288" y="5229225"/>
          <p14:tracePt t="53363" x="2300288" y="5214938"/>
          <p14:tracePt t="53366" x="0" y="0"/>
        </p14:tracePtLst>
        <p14:tracePtLst>
          <p14:tracePt t="54479" x="2252663" y="4600575"/>
          <p14:tracePt t="54579" x="2257425" y="4600575"/>
          <p14:tracePt t="54585" x="2328863" y="4614863"/>
          <p14:tracePt t="54595" x="2428875" y="4633913"/>
          <p14:tracePt t="54607" x="2557463" y="4667250"/>
          <p14:tracePt t="54623" x="3128963" y="4733925"/>
          <p14:tracePt t="54639" x="3600450" y="4748213"/>
          <p14:tracePt t="54656" x="4019550" y="4748213"/>
          <p14:tracePt t="54673" x="4314825" y="4748213"/>
          <p14:tracePt t="54677" x="4491038" y="4743450"/>
          <p14:tracePt t="54689" x="4581525" y="4743450"/>
          <p14:tracePt t="54706" x="4586288" y="4743450"/>
          <p14:tracePt t="54873" x="4581525" y="4743450"/>
          <p14:tracePt t="54995" x="4562475" y="4743450"/>
          <p14:tracePt t="54999" x="4495800" y="4743450"/>
          <p14:tracePt t="55009" x="4414838" y="4733925"/>
          <p14:tracePt t="55023" x="4314825" y="4733925"/>
          <p14:tracePt t="55025" x="4214813" y="4733925"/>
          <p14:tracePt t="55039" x="3867150" y="4710113"/>
          <p14:tracePt t="55056" x="3600450" y="4710113"/>
          <p14:tracePt t="55073" x="3448050" y="4710113"/>
          <p14:tracePt t="55090" x="3152775" y="4710113"/>
          <p14:tracePt t="55092" x="2938463" y="4695825"/>
          <p14:tracePt t="55106" x="2762250" y="4686300"/>
          <p14:tracePt t="55123" x="2605088" y="4686300"/>
          <p14:tracePt t="55140" x="2566988" y="4686300"/>
          <p14:tracePt t="55156" x="2490788" y="4686300"/>
          <p14:tracePt t="55173" x="2476500" y="4686300"/>
          <p14:tracePt t="55203" x="2471738" y="4686300"/>
          <p14:tracePt t="55213" x="2466975" y="4681538"/>
          <p14:tracePt t="55223" x="2457450" y="4681538"/>
          <p14:tracePt t="55240" x="2414588" y="4672013"/>
          <p14:tracePt t="55242" x="2386013" y="4672013"/>
          <p14:tracePt t="55256" x="2338388" y="4672013"/>
          <p14:tracePt t="55273" x="2257425" y="4672013"/>
          <p14:tracePt t="55290" x="2247900" y="4672013"/>
          <p14:tracePt t="55292" x="2233613" y="4667250"/>
          <p14:tracePt t="55306" x="2228850" y="4667250"/>
          <p14:tracePt t="55323" x="2214563" y="4667250"/>
          <p14:tracePt t="55325" x="2209800" y="4667250"/>
          <p14:tracePt t="55340" x="2185988" y="4667250"/>
          <p14:tracePt t="55356" x="2176463" y="4667250"/>
          <p14:tracePt t="55359" x="2171700" y="4667250"/>
          <p14:tracePt t="55385" x="2162175" y="4667250"/>
          <p14:tracePt t="55667" x="2157413" y="4672013"/>
          <p14:tracePt t="55670" x="2152650" y="4676775"/>
          <p14:tracePt t="55682" x="2152650" y="4691063"/>
          <p14:tracePt t="55690" x="2147888" y="4705350"/>
          <p14:tracePt t="55706" x="2147888" y="4733925"/>
          <p14:tracePt t="55723" x="2147888" y="4814888"/>
          <p14:tracePt t="55740" x="2152650" y="4929188"/>
          <p14:tracePt t="55757" x="2152650" y="5033963"/>
          <p14:tracePt t="55773" x="2162175" y="5124450"/>
          <p14:tracePt t="55790" x="2162175" y="5191125"/>
          <p14:tracePt t="55806" x="2162175" y="5300663"/>
          <p14:tracePt t="55823" x="2162175" y="5391150"/>
          <p14:tracePt t="55840" x="2162175" y="5481638"/>
          <p14:tracePt t="55857" x="2162175" y="5576888"/>
          <p14:tracePt t="55858" x="2157413" y="5605463"/>
          <p14:tracePt t="55873" x="2157413" y="5624513"/>
          <p14:tracePt t="55890" x="2157413" y="5657850"/>
          <p14:tracePt t="55894" x="2157413" y="5686425"/>
          <p14:tracePt t="55907" x="2157413" y="5734050"/>
          <p14:tracePt t="55923" x="2157413" y="5810250"/>
          <p14:tracePt t="55940" x="2157413" y="5867400"/>
          <p14:tracePt t="55957" x="2157413" y="5886450"/>
          <p14:tracePt t="55960" x="2157413" y="5900738"/>
          <p14:tracePt t="55974" x="2157413" y="5924550"/>
          <p14:tracePt t="55990" x="2157413" y="5943600"/>
          <p14:tracePt t="56007" x="2157413" y="5953125"/>
          <p14:tracePt t="56023" x="2157413" y="5957888"/>
          <p14:tracePt t="56040" x="2157413" y="5976938"/>
          <p14:tracePt t="56057" x="2152650" y="5981700"/>
          <p14:tracePt t="56060" x="2152650" y="5986463"/>
          <p14:tracePt t="56073" x="2152650" y="5991225"/>
          <p14:tracePt t="56090" x="2152650" y="5995988"/>
          <p14:tracePt t="56111" x="2152650" y="6000750"/>
          <p14:tracePt t="56123" x="2152650" y="6015038"/>
          <p14:tracePt t="56140" x="2152650" y="6072188"/>
          <p14:tracePt t="56157" x="2166938" y="6162675"/>
          <p14:tracePt t="56173" x="2166938" y="6181725"/>
          <p14:tracePt t="56319" x="2171700" y="6181725"/>
          <p14:tracePt t="56631" x="2162175" y="6181725"/>
          <p14:tracePt t="57780" x="0" y="0"/>
        </p14:tracePtLst>
        <p14:tracePtLst>
          <p14:tracePt t="60951" x="2409825" y="4652963"/>
          <p14:tracePt t="61013" x="2409825" y="4648200"/>
          <p14:tracePt t="61099" x="2409825" y="4638675"/>
          <p14:tracePt t="61175" x="2409825" y="4633913"/>
          <p14:tracePt t="61178" x="2405063" y="4633913"/>
          <p14:tracePt t="61199" x="2400300" y="4633913"/>
          <p14:tracePt t="61251" x="2395538" y="4629150"/>
          <p14:tracePt t="61260" x="2390775" y="4629150"/>
          <p14:tracePt t="61264" x="2386013" y="4629150"/>
          <p14:tracePt t="61275" x="2371725" y="4629150"/>
          <p14:tracePt t="61292" x="2347913" y="4629150"/>
          <p14:tracePt t="61309" x="2333625" y="4629150"/>
          <p14:tracePt t="61325" x="2314575" y="4629150"/>
          <p14:tracePt t="61342" x="2295525" y="4629150"/>
          <p14:tracePt t="61359" x="2281238" y="4638675"/>
          <p14:tracePt t="61376" x="2266950" y="4643438"/>
          <p14:tracePt t="61392" x="2257425" y="4643438"/>
          <p14:tracePt t="61421" x="2257425" y="4648200"/>
          <p14:tracePt t="61431" x="2252663" y="4648200"/>
          <p14:tracePt t="61446" x="2247900" y="4652963"/>
          <p14:tracePt t="61467" x="2243138" y="4652963"/>
          <p14:tracePt t="61477" x="2243138" y="4657725"/>
          <p14:tracePt t="61492" x="2238375" y="4667250"/>
          <p14:tracePt t="61509" x="2228850" y="4681538"/>
          <p14:tracePt t="61526" x="2228850" y="4691063"/>
          <p14:tracePt t="61543" x="2228850" y="4695825"/>
          <p14:tracePt t="61559" x="2228850" y="4705350"/>
          <p14:tracePt t="61575" x="2233613" y="4719638"/>
          <p14:tracePt t="61592" x="2238375" y="4724400"/>
          <p14:tracePt t="61609" x="2243138" y="4724400"/>
          <p14:tracePt t="61626" x="2247900" y="4724400"/>
          <p14:tracePt t="61642" x="2257425" y="4724400"/>
          <p14:tracePt t="61659" x="2266950" y="4724400"/>
          <p14:tracePt t="61663" x="2276475" y="4724400"/>
          <p14:tracePt t="61676" x="2281238" y="4724400"/>
          <p14:tracePt t="61692" x="2286000" y="4724400"/>
          <p14:tracePt t="61695" x="2290763" y="4724400"/>
          <p14:tracePt t="61709" x="2295525" y="4724400"/>
          <p14:tracePt t="61730" x="2300288" y="4724400"/>
          <p14:tracePt t="61786" x="2305050" y="4719638"/>
          <p14:tracePt t="61797" x="2314575" y="4719638"/>
          <p14:tracePt t="61806" x="2319338" y="4719638"/>
          <p14:tracePt t="61816" x="2324100" y="4719638"/>
          <p14:tracePt t="61826" x="2328863" y="4719638"/>
          <p14:tracePt t="61846" x="2333625" y="4719638"/>
          <p14:tracePt t="61860" x="2338388" y="4710113"/>
          <p14:tracePt t="61912" x="2338388" y="4705350"/>
          <p14:tracePt t="61943" x="2338388" y="4700588"/>
          <p14:tracePt t="61952" x="2338388" y="4695825"/>
          <p14:tracePt t="61959" x="2338388" y="4691063"/>
          <p14:tracePt t="61975" x="2338388" y="4676775"/>
          <p14:tracePt t="61992" x="2324100" y="4638675"/>
          <p14:tracePt t="62009" x="2319338" y="4624388"/>
          <p14:tracePt t="62026" x="2309813" y="4605338"/>
          <p14:tracePt t="62042" x="2295525" y="4600575"/>
          <p14:tracePt t="62076" x="2290763" y="4600575"/>
          <p14:tracePt t="62098" x="2286000" y="4600575"/>
          <p14:tracePt t="62109" x="2281238" y="4600575"/>
          <p14:tracePt t="62128" x="2276475" y="4600575"/>
          <p14:tracePt t="62148" x="2271713" y="4600575"/>
          <p14:tracePt t="62174" x="2271713" y="4605338"/>
          <p14:tracePt t="62183" x="2266950" y="4610100"/>
          <p14:tracePt t="62196" x="2266950" y="4614863"/>
          <p14:tracePt t="62209" x="2266950" y="4619625"/>
          <p14:tracePt t="62226" x="2266950" y="4648200"/>
          <p14:tracePt t="62242" x="2286000" y="4681538"/>
          <p14:tracePt t="62259" x="2305050" y="4691063"/>
          <p14:tracePt t="62262" x="2305050" y="4695825"/>
          <p14:tracePt t="62276" x="2309813" y="4695825"/>
          <p14:tracePt t="62293" x="2314575" y="4695825"/>
          <p14:tracePt t="62309" x="2319338" y="4695825"/>
          <p14:tracePt t="62326" x="2333625" y="4695825"/>
          <p14:tracePt t="62359" x="2338388" y="4695825"/>
          <p14:tracePt t="62384" x="2343150" y="4691063"/>
          <p14:tracePt t="62392" x="2343150" y="4686300"/>
          <p14:tracePt t="62409" x="2343150" y="4667250"/>
          <p14:tracePt t="62426" x="2347913" y="4657725"/>
          <p14:tracePt t="62442" x="2347913" y="4652963"/>
          <p14:tracePt t="62885" x="2343150" y="4652963"/>
          <p14:tracePt t="62976" x="2343150" y="4657725"/>
          <p14:tracePt t="62985" x="2343150" y="4662488"/>
          <p14:tracePt t="62993" x="2343150" y="4667250"/>
          <p14:tracePt t="63009" x="2347913" y="4676775"/>
          <p14:tracePt t="63035" x="2347913" y="4681538"/>
          <p14:tracePt t="63096" x="2347913" y="4686300"/>
          <p14:tracePt t="63909" x="2347913" y="4691063"/>
          <p14:tracePt t="63943" x="2352675" y="4691063"/>
          <p14:tracePt t="63953" x="2357438" y="4691063"/>
          <p14:tracePt t="63965" x="2371725" y="4691063"/>
          <p14:tracePt t="63976" x="2381250" y="4691063"/>
          <p14:tracePt t="63993" x="2524125" y="4686300"/>
          <p14:tracePt t="64010" x="2652713" y="4686300"/>
          <p14:tracePt t="64026" x="2709863" y="4686300"/>
          <p14:tracePt t="64044" x="2724150" y="4681538"/>
          <p14:tracePt t="64079" x="2719388" y="4681538"/>
          <p14:tracePt t="64095" x="2719388" y="4676775"/>
          <p14:tracePt t="64105" x="2714625" y="4676775"/>
          <p14:tracePt t="64115" x="2709863" y="4676775"/>
          <p14:tracePt t="64126" x="2705100" y="4676775"/>
          <p14:tracePt t="64143" x="2695575" y="4676775"/>
          <p14:tracePt t="64160" x="2690813" y="4676775"/>
          <p14:tracePt t="64221" x="2681288" y="4676775"/>
          <p14:tracePt t="64237" x="2676525" y="4676775"/>
          <p14:tracePt t="64241" x="2667000" y="4676775"/>
          <p14:tracePt t="64251" x="2662238" y="4676775"/>
          <p14:tracePt t="64260" x="2657475" y="4676775"/>
          <p14:tracePt t="64277" x="2638425" y="4676775"/>
          <p14:tracePt t="64294" x="2628900" y="4681538"/>
          <p14:tracePt t="64298" x="2624138" y="4681538"/>
          <p14:tracePt t="64310" x="2619375" y="4681538"/>
          <p14:tracePt t="64327" x="2590800" y="4686300"/>
          <p14:tracePt t="64331" x="2571750" y="4686300"/>
          <p14:tracePt t="64343" x="2557463" y="4695825"/>
          <p14:tracePt t="64361" x="2547938" y="4695825"/>
          <p14:tracePt t="64534" x="2543175" y="4695825"/>
          <p14:tracePt t="64552" x="2538413" y="4695825"/>
          <p14:tracePt t="64589" x="2533650" y="4695825"/>
          <p14:tracePt t="64642" x="2528888" y="4695825"/>
          <p14:tracePt t="64980" x="2533650" y="4695825"/>
          <p14:tracePt t="64987" x="2538413" y="4695825"/>
          <p14:tracePt t="64996" x="2547938" y="4686300"/>
          <p14:tracePt t="65010" x="2562225" y="4681538"/>
          <p14:tracePt t="65027" x="2628900" y="4652963"/>
          <p14:tracePt t="65044" x="2638425" y="4648200"/>
          <p14:tracePt t="65060" x="2690813" y="4648200"/>
          <p14:tracePt t="65063" x="2728913" y="4648200"/>
          <p14:tracePt t="65077" x="2738438" y="4638675"/>
          <p14:tracePt t="65093" x="2747963" y="4638675"/>
          <p14:tracePt t="65145" x="2743200" y="4638675"/>
          <p14:tracePt t="65154" x="2738438" y="4638675"/>
          <p14:tracePt t="65164" x="2733675" y="4638675"/>
          <p14:tracePt t="65177" x="2728913" y="4638675"/>
          <p14:tracePt t="65194" x="2714625" y="4638675"/>
          <p14:tracePt t="65215" x="2705100" y="4638675"/>
          <p14:tracePt t="65286" x="2700338" y="4638675"/>
          <p14:tracePt t="65291" x="2695575" y="4648200"/>
          <p14:tracePt t="65301" x="2690813" y="4648200"/>
          <p14:tracePt t="65311" x="2686050" y="4648200"/>
          <p14:tracePt t="65407" x="2690813" y="4648200"/>
          <p14:tracePt t="65419" x="2709863" y="4648200"/>
          <p14:tracePt t="65427" x="2738438" y="4643438"/>
          <p14:tracePt t="65444" x="2905125" y="4643438"/>
          <p14:tracePt t="65460" x="3043238" y="4643438"/>
          <p14:tracePt t="65477" x="3105150" y="4643438"/>
          <p14:tracePt t="65494" x="3109913" y="4643438"/>
          <p14:tracePt t="65513" x="3105150" y="4643438"/>
          <p14:tracePt t="65527" x="3100388" y="4643438"/>
          <p14:tracePt t="65547" x="3090863" y="4643438"/>
          <p14:tracePt t="65569" x="3086100" y="4643438"/>
          <p14:tracePt t="65577" x="3081338" y="4648200"/>
          <p14:tracePt t="65594" x="3071813" y="4648200"/>
          <p14:tracePt t="65611" x="3067050" y="4648200"/>
          <p14:tracePt t="65670" x="3062288" y="4648200"/>
          <p14:tracePt t="65731" x="3067050" y="4648200"/>
          <p14:tracePt t="65741" x="3086100" y="4648200"/>
          <p14:tracePt t="65746" x="3090863" y="4648200"/>
          <p14:tracePt t="65761" x="3095625" y="4648200"/>
          <p14:tracePt t="65781" x="3100388" y="4648200"/>
          <p14:tracePt t="65794" x="3100388" y="4652963"/>
          <p14:tracePt t="65811" x="3119438" y="4652963"/>
          <p14:tracePt t="65827" x="3176588" y="4652963"/>
          <p14:tracePt t="65830" x="3195638" y="4652963"/>
          <p14:tracePt t="65844" x="3219450" y="4662488"/>
          <p14:tracePt t="65861" x="3248025" y="4662488"/>
          <p14:tracePt t="65910" x="3252788" y="4667250"/>
          <p14:tracePt t="65917" x="3267075" y="4667250"/>
          <p14:tracePt t="65927" x="3276600" y="4672013"/>
          <p14:tracePt t="65945" x="3295650" y="4672013"/>
          <p14:tracePt t="65961" x="3300413" y="4681538"/>
          <p14:tracePt t="65997" x="3305175" y="4681538"/>
          <p14:tracePt t="66007" x="3314700" y="4681538"/>
          <p14:tracePt t="66016" x="3328988" y="4681538"/>
          <p14:tracePt t="66027" x="3343275" y="4686300"/>
          <p14:tracePt t="66044" x="3367088" y="4691063"/>
          <p14:tracePt t="66047" x="3381375" y="4691063"/>
          <p14:tracePt t="66061" x="3386138" y="4691063"/>
          <p14:tracePt t="66083" x="3390900" y="4691063"/>
          <p14:tracePt t="66094" x="3395663" y="4691063"/>
          <p14:tracePt t="66111" x="3409950" y="4691063"/>
          <p14:tracePt t="66127" x="3419475" y="4695825"/>
          <p14:tracePt t="66144" x="3424238" y="4695825"/>
          <p14:tracePt t="66161" x="3429000" y="4695825"/>
          <p14:tracePt t="66177" x="3448050" y="4705350"/>
          <p14:tracePt t="66194" x="3452813" y="4705350"/>
          <p14:tracePt t="66211" x="3481388" y="4705350"/>
          <p14:tracePt t="66213" x="3490913" y="4705350"/>
          <p14:tracePt t="66227" x="3500438" y="4705350"/>
          <p14:tracePt t="66244" x="3505200" y="4705350"/>
          <p14:tracePt t="66269" x="3509963" y="4705350"/>
          <p14:tracePt t="66283" x="3514725" y="4705350"/>
          <p14:tracePt t="66295" x="3514725" y="4710113"/>
          <p14:tracePt t="66311" x="3533775" y="4710113"/>
          <p14:tracePt t="66327" x="3543300" y="4710113"/>
          <p14:tracePt t="66344" x="3552825" y="4710113"/>
          <p14:tracePt t="66361" x="3576638" y="4710113"/>
          <p14:tracePt t="66378" x="3586163" y="4710113"/>
          <p14:tracePt t="66394" x="3614738" y="4710113"/>
          <p14:tracePt t="66411" x="3619500" y="4710113"/>
          <p14:tracePt t="66471" x="3624263" y="4710113"/>
          <p14:tracePt t="66485" x="3629025" y="4710113"/>
          <p14:tracePt t="66500" x="3633788" y="4710113"/>
          <p14:tracePt t="66526" x="3638550" y="4710113"/>
          <p14:tracePt t="66540" x="3643313" y="4710113"/>
          <p14:tracePt t="66551" x="3652838" y="4710113"/>
          <p14:tracePt t="66561" x="3657600" y="4710113"/>
          <p14:tracePt t="66577" x="3671888" y="4710113"/>
          <p14:tracePt t="66579" x="3676650" y="4710113"/>
          <p14:tracePt t="66729" x="3686175" y="4710113"/>
          <p14:tracePt t="66808" x="3681413" y="4710113"/>
          <p14:tracePt t="66874" x="3676650" y="4710113"/>
          <p14:tracePt t="66884" x="3667125" y="4710113"/>
          <p14:tracePt t="66895" x="3648075" y="4710113"/>
          <p14:tracePt t="66898" x="3619500" y="4710113"/>
          <p14:tracePt t="66911" x="3595688" y="4710113"/>
          <p14:tracePt t="66927" x="3509963" y="4710113"/>
          <p14:tracePt t="66944" x="3448050" y="4705350"/>
          <p14:tracePt t="66961" x="3390900" y="4705350"/>
          <p14:tracePt t="66977" x="3333750" y="4700588"/>
          <p14:tracePt t="66980" x="3295650" y="4700588"/>
          <p14:tracePt t="66994" x="3286125" y="4700588"/>
          <p14:tracePt t="67011" x="3238500" y="4700588"/>
          <p14:tracePt t="67028" x="3228975" y="4700588"/>
          <p14:tracePt t="67044" x="3167063" y="4700588"/>
          <p14:tracePt t="67046" x="3138488" y="4700588"/>
          <p14:tracePt t="67061" x="3062288" y="4700588"/>
          <p14:tracePt t="67078" x="2995613" y="4700588"/>
          <p14:tracePt t="67094" x="2943225" y="4700588"/>
          <p14:tracePt t="67111" x="2914650" y="4700588"/>
          <p14:tracePt t="67128" x="2895600" y="4700588"/>
          <p14:tracePt t="67144" x="2871788" y="4700588"/>
          <p14:tracePt t="67161" x="2862263" y="4700588"/>
          <p14:tracePt t="67178" x="2838450" y="4700588"/>
          <p14:tracePt t="67194" x="2805113" y="4700588"/>
          <p14:tracePt t="67211" x="2757488" y="4700588"/>
          <p14:tracePt t="67213" x="2728913" y="4700588"/>
          <p14:tracePt t="67228" x="2700338" y="4700588"/>
          <p14:tracePt t="67244" x="2643188" y="4700588"/>
          <p14:tracePt t="67261" x="2571750" y="4700588"/>
          <p14:tracePt t="67278" x="2547938" y="4700588"/>
          <p14:tracePt t="67294" x="2543175" y="4700588"/>
          <p14:tracePt t="67322" x="2543175" y="4695825"/>
          <p14:tracePt t="67445" x="2552700" y="4695825"/>
          <p14:tracePt t="67455" x="2571750" y="4695825"/>
          <p14:tracePt t="67465" x="2595563" y="4695825"/>
          <p14:tracePt t="67478" x="2624138" y="4695825"/>
          <p14:tracePt t="67496" x="2795588" y="4695825"/>
          <p14:tracePt t="67511" x="2933700" y="4700588"/>
          <p14:tracePt t="67529" x="3076575" y="4700588"/>
          <p14:tracePt t="67545" x="3252788" y="4700588"/>
          <p14:tracePt t="67561" x="3357563" y="4700588"/>
          <p14:tracePt t="67564" x="3409950" y="4700588"/>
          <p14:tracePt t="67578" x="3448050" y="4700588"/>
          <p14:tracePt t="67595" x="3524250" y="4700588"/>
          <p14:tracePt t="67611" x="3605213" y="4700588"/>
          <p14:tracePt t="67628" x="3652838" y="4700588"/>
          <p14:tracePt t="67630" x="3671888" y="4700588"/>
          <p14:tracePt t="67645" x="3686175" y="4700588"/>
          <p14:tracePt t="67753" x="3690938" y="4700588"/>
          <p14:tracePt t="68014" x="3686175" y="4700588"/>
          <p14:tracePt t="68030" x="3676650" y="4700588"/>
          <p14:tracePt t="68044" x="3671888" y="4700588"/>
          <p14:tracePt t="68070" x="3667125" y="4700588"/>
          <p14:tracePt t="68177" x="3667125" y="4705350"/>
          <p14:tracePt t="68256" x="0" y="0"/>
        </p14:tracePtLst>
        <p14:tracePtLst>
          <p14:tracePt t="71951" x="3000375" y="4090988"/>
          <p14:tracePt t="71953" x="2990850" y="4081463"/>
          <p14:tracePt t="71959" x="2976563" y="4076700"/>
          <p14:tracePt t="71969" x="2962275" y="4071938"/>
          <p14:tracePt t="71980" x="2947988" y="4062413"/>
          <p14:tracePt t="71996" x="2886075" y="4033838"/>
          <p14:tracePt t="71999" x="2843213" y="4024313"/>
          <p14:tracePt t="72013" x="2709863" y="3976688"/>
          <p14:tracePt t="72030" x="2628900" y="3943350"/>
          <p14:tracePt t="72032" x="2538413" y="3914775"/>
          <p14:tracePt t="72047" x="2471738" y="3895725"/>
          <p14:tracePt t="72063" x="2157413" y="3790950"/>
          <p14:tracePt t="72080" x="1924050" y="3738563"/>
          <p14:tracePt t="72096" x="1695450" y="3719513"/>
          <p14:tracePt t="72113" x="1595438" y="3719513"/>
          <p14:tracePt t="72130" x="1538288" y="3719513"/>
          <p14:tracePt t="72146" x="1509713" y="3719513"/>
          <p14:tracePt t="72163" x="1504950" y="3729038"/>
          <p14:tracePt t="72180" x="1485900" y="3762375"/>
          <p14:tracePt t="72196" x="1471613" y="3805238"/>
          <p14:tracePt t="72213" x="1462088" y="3924300"/>
          <p14:tracePt t="72230" x="1462088" y="3943350"/>
          <p14:tracePt t="72234" x="1471613" y="3976688"/>
          <p14:tracePt t="72247" x="1481138" y="3990975"/>
          <p14:tracePt t="72263" x="1533525" y="4052888"/>
          <p14:tracePt t="72281" x="1566863" y="4076700"/>
          <p14:tracePt t="72296" x="1585913" y="4090988"/>
          <p14:tracePt t="72314" x="1681163" y="4114800"/>
          <p14:tracePt t="72330" x="1985963" y="4133850"/>
          <p14:tracePt t="72347" x="2524125" y="4133850"/>
          <p14:tracePt t="72363" x="2852738" y="4114800"/>
          <p14:tracePt t="72380" x="3133725" y="4048125"/>
          <p14:tracePt t="72397" x="3319463" y="3976688"/>
          <p14:tracePt t="72413" x="3443288" y="3929063"/>
          <p14:tracePt t="72430" x="3462338" y="3919538"/>
          <p14:tracePt t="72447" x="3462338" y="3914775"/>
          <p14:tracePt t="72463" x="3462338" y="3895725"/>
          <p14:tracePt t="72480" x="3419475" y="3819525"/>
          <p14:tracePt t="72483" x="3405188" y="3786188"/>
          <p14:tracePt t="72496" x="3333750" y="3719513"/>
          <p14:tracePt t="72513" x="3271838" y="3676650"/>
          <p14:tracePt t="72530" x="3143250" y="3619500"/>
          <p14:tracePt t="72547" x="3052763" y="3600450"/>
          <p14:tracePt t="72548" x="2952750" y="3581400"/>
          <p14:tracePt t="72563" x="2652713" y="3557588"/>
          <p14:tracePt t="72580" x="2509838" y="3557588"/>
          <p14:tracePt t="72597" x="2366963" y="3581400"/>
          <p14:tracePt t="72613" x="2190750" y="3652838"/>
          <p14:tracePt t="72630" x="2105025" y="3695700"/>
          <p14:tracePt t="72646" x="2062163" y="3738563"/>
          <p14:tracePt t="72647" x="2038350" y="3752850"/>
          <p14:tracePt t="72663" x="2024063" y="3767138"/>
          <p14:tracePt t="72680" x="2005013" y="3810000"/>
          <p14:tracePt t="72697" x="2005013" y="3848100"/>
          <p14:tracePt t="72713" x="2000250" y="3929063"/>
          <p14:tracePt t="72730" x="2014538" y="3981450"/>
          <p14:tracePt t="72746" x="2052638" y="4024313"/>
          <p14:tracePt t="72763" x="2071688" y="4043363"/>
          <p14:tracePt t="72780" x="2228850" y="4138613"/>
          <p14:tracePt t="72797" x="2366963" y="4186238"/>
          <p14:tracePt t="72813" x="2590800" y="4238625"/>
          <p14:tracePt t="72830" x="2795588" y="4257675"/>
          <p14:tracePt t="72847" x="3009900" y="4257675"/>
          <p14:tracePt t="72863" x="3224213" y="4252913"/>
          <p14:tracePt t="72880" x="3543300" y="4243388"/>
          <p14:tracePt t="72897" x="3700463" y="4210050"/>
          <p14:tracePt t="72913" x="3843338" y="4181475"/>
          <p14:tracePt t="72930" x="3876675" y="4162425"/>
          <p14:tracePt t="72947" x="3895725" y="4133850"/>
          <p14:tracePt t="72963" x="3919538" y="4090988"/>
          <p14:tracePt t="72980" x="3924300" y="4043363"/>
          <p14:tracePt t="72981" x="3924300" y="4024313"/>
          <p14:tracePt t="72997" x="3924300" y="3986213"/>
          <p14:tracePt t="73013" x="3924300" y="3914775"/>
          <p14:tracePt t="73030" x="3919538" y="3895725"/>
          <p14:tracePt t="73047" x="3905250" y="3867150"/>
          <p14:tracePt t="73049" x="3895725" y="3857625"/>
          <p14:tracePt t="73063" x="3852863" y="3810000"/>
          <p14:tracePt t="73080" x="3714750" y="3743325"/>
          <p14:tracePt t="73097" x="3529013" y="3671888"/>
          <p14:tracePt t="73113" x="3257550" y="3614738"/>
          <p14:tracePt t="73130" x="2800350" y="3586163"/>
          <p14:tracePt t="73147" x="2547938" y="3590925"/>
          <p14:tracePt t="73164" x="2319338" y="3609975"/>
          <p14:tracePt t="73180" x="2085975" y="3652838"/>
          <p14:tracePt t="73197" x="1995488" y="3671888"/>
          <p14:tracePt t="73214" x="1966913" y="3686175"/>
          <p14:tracePt t="73231" x="1952625" y="3700463"/>
          <p14:tracePt t="73247" x="1943100" y="3729038"/>
          <p14:tracePt t="73263" x="1914525" y="3781425"/>
          <p14:tracePt t="73280" x="1900238" y="3814763"/>
          <p14:tracePt t="73297" x="1895475" y="3829050"/>
          <p14:tracePt t="73313" x="1890713" y="3857625"/>
          <p14:tracePt t="73330" x="1890713" y="3876675"/>
          <p14:tracePt t="73347" x="1890713" y="3900488"/>
          <p14:tracePt t="73363" x="1900238" y="3933825"/>
          <p14:tracePt t="73380" x="1909763" y="3976688"/>
          <p14:tracePt t="73397" x="1933575" y="4000500"/>
          <p14:tracePt t="73414" x="1966913" y="4048125"/>
          <p14:tracePt t="73430" x="2033588" y="4119563"/>
          <p14:tracePt t="73447" x="2114550" y="4181475"/>
          <p14:tracePt t="73464" x="2190750" y="4233863"/>
          <p14:tracePt t="73481" x="2266950" y="4267200"/>
          <p14:tracePt t="73497" x="2419350" y="4286250"/>
          <p14:tracePt t="73514" x="2571750" y="4286250"/>
          <p14:tracePt t="73517" x="2747963" y="4286250"/>
          <p14:tracePt t="73530" x="2871788" y="4281488"/>
          <p14:tracePt t="73547" x="3333750" y="4224338"/>
          <p14:tracePt t="73564" x="3486150" y="4186238"/>
          <p14:tracePt t="73581" x="3852863" y="4067175"/>
          <p14:tracePt t="73597" x="3986213" y="4014788"/>
          <p14:tracePt t="73614" x="3990975" y="4005263"/>
          <p14:tracePt t="74012" x="0" y="0"/>
        </p14:tracePtLst>
        <p14:tracePtLst>
          <p14:tracePt t="76276" x="2333625" y="4662488"/>
          <p14:tracePt t="76497" x="2338388" y="4662488"/>
          <p14:tracePt t="76504" x="2362200" y="4676775"/>
          <p14:tracePt t="76515" x="2386013" y="4700588"/>
          <p14:tracePt t="76532" x="2452688" y="4748213"/>
          <p14:tracePt t="76548" x="2528888" y="4810125"/>
          <p14:tracePt t="76565" x="2595563" y="4857750"/>
          <p14:tracePt t="76582" x="2662238" y="4910138"/>
          <p14:tracePt t="76598" x="2757488" y="4991100"/>
          <p14:tracePt t="76615" x="2824163" y="5062538"/>
          <p14:tracePt t="76618" x="2871788" y="5105400"/>
          <p14:tracePt t="76632" x="2905125" y="5133975"/>
          <p14:tracePt t="76648" x="2962275" y="5195888"/>
          <p14:tracePt t="76665" x="2995613" y="5224463"/>
          <p14:tracePt t="76681" x="3062288" y="5281613"/>
          <p14:tracePt t="76698" x="3119438" y="5338763"/>
          <p14:tracePt t="76715" x="3238500" y="5467350"/>
          <p14:tracePt t="76732" x="3324225" y="5557838"/>
          <p14:tracePt t="76748" x="3357563" y="5595938"/>
          <p14:tracePt t="76765" x="3429000" y="5662613"/>
          <p14:tracePt t="76782" x="3457575" y="5705475"/>
          <p14:tracePt t="76798" x="3500438" y="5762625"/>
          <p14:tracePt t="76815" x="3548063" y="5815013"/>
          <p14:tracePt t="76832" x="3586163" y="5867400"/>
          <p14:tracePt t="76848" x="3605213" y="5886450"/>
          <p14:tracePt t="76851" x="3609975" y="5891213"/>
          <p14:tracePt t="76865" x="3614738" y="5905500"/>
          <p14:tracePt t="76882" x="3643313" y="5938838"/>
          <p14:tracePt t="76898" x="3671888" y="5972175"/>
          <p14:tracePt t="76915" x="3690938" y="6000750"/>
          <p14:tracePt t="76917" x="3695700" y="6005513"/>
          <p14:tracePt t="76933" x="3700463" y="6010275"/>
          <p14:tracePt t="76948" x="3719513" y="6029325"/>
          <p14:tracePt t="76965" x="3738563" y="6057900"/>
          <p14:tracePt t="76982" x="3786188" y="6100763"/>
          <p14:tracePt t="76999" x="3795713" y="6110288"/>
          <p14:tracePt t="77015" x="3795713" y="6119813"/>
          <p14:tracePt t="77032" x="3805238" y="6124575"/>
          <p14:tracePt t="77048" x="3814763" y="6134100"/>
          <p14:tracePt t="77065" x="3819525" y="6134100"/>
          <p14:tracePt t="77208" x="3810000" y="6134100"/>
          <p14:tracePt t="77219" x="3805238" y="6134100"/>
          <p14:tracePt t="77228" x="3795713" y="6124575"/>
          <p14:tracePt t="77234" x="3781425" y="6110288"/>
          <p14:tracePt t="77248" x="3748088" y="6086475"/>
          <p14:tracePt t="77265" x="3690938" y="6019800"/>
          <p14:tracePt t="77282" x="3619500" y="5938838"/>
          <p14:tracePt t="77298" x="3548063" y="5867400"/>
          <p14:tracePt t="77300" x="3524250" y="5834063"/>
          <p14:tracePt t="77315" x="3467100" y="5767388"/>
          <p14:tracePt t="77332" x="3381375" y="5662613"/>
          <p14:tracePt t="77349" x="3343275" y="5605463"/>
          <p14:tracePt t="77365" x="3195638" y="5419725"/>
          <p14:tracePt t="77382" x="3076575" y="5276850"/>
          <p14:tracePt t="77398" x="3000375" y="5186363"/>
          <p14:tracePt t="77415" x="2928938" y="5081588"/>
          <p14:tracePt t="77432" x="2838450" y="4967288"/>
          <p14:tracePt t="77448" x="2809875" y="4905375"/>
          <p14:tracePt t="77465" x="2771775" y="4862513"/>
          <p14:tracePt t="77482" x="2752725" y="4829175"/>
          <p14:tracePt t="77498" x="2733675" y="4805363"/>
          <p14:tracePt t="77515" x="2728913" y="4795838"/>
          <p14:tracePt t="77532" x="2719388" y="4791075"/>
          <p14:tracePt t="77548" x="2719388" y="4786313"/>
          <p14:tracePt t="77565" x="2714625" y="4786313"/>
          <p14:tracePt t="77582" x="2705100" y="4767263"/>
          <p14:tracePt t="77599" x="2700338" y="4762500"/>
          <p14:tracePt t="77615" x="2671763" y="4729163"/>
          <p14:tracePt t="77632" x="2638425" y="4691063"/>
          <p14:tracePt t="77649" x="2619375" y="4676775"/>
          <p14:tracePt t="77665" x="2609850" y="4672013"/>
          <p14:tracePt t="77682" x="2605088" y="4667250"/>
          <p14:tracePt t="77699" x="2586038" y="4648200"/>
          <p14:tracePt t="77715" x="2552700" y="4624388"/>
          <p14:tracePt t="77732" x="2509838" y="4586288"/>
          <p14:tracePt t="77749" x="2486025" y="4576763"/>
          <p14:tracePt t="77765" x="2466975" y="4567238"/>
          <p14:tracePt t="77768" x="2452688" y="4557713"/>
          <p14:tracePt t="77782" x="2443163" y="4548188"/>
          <p14:tracePt t="77799" x="2428875" y="4543425"/>
          <p14:tracePt t="77815" x="2419350" y="4543425"/>
          <p14:tracePt t="77832" x="2409825" y="4538663"/>
          <p14:tracePt t="77849" x="2405063" y="4538663"/>
          <p14:tracePt t="77865" x="2400300" y="4538663"/>
          <p14:tracePt t="77882" x="2386013" y="4538663"/>
          <p14:tracePt t="77899" x="2362200" y="4538663"/>
          <p14:tracePt t="77900" x="2357438" y="4538663"/>
          <p14:tracePt t="77915" x="2347913" y="4538663"/>
          <p14:tracePt t="77932" x="2343150" y="4538663"/>
          <p14:tracePt t="77949" x="2338388" y="4538663"/>
          <p14:tracePt t="77965" x="2338388" y="4543425"/>
          <p14:tracePt t="77982" x="2328863" y="4543425"/>
          <p14:tracePt t="78020" x="2328863" y="4552950"/>
          <p14:tracePt t="78082" x="2333625" y="4557713"/>
          <p14:tracePt t="78092" x="2338388" y="4567238"/>
          <p14:tracePt t="78099" x="2338388" y="4581525"/>
          <p14:tracePt t="78115" x="2357438" y="4605338"/>
          <p14:tracePt t="78132" x="2390775" y="4657725"/>
          <p14:tracePt t="78149" x="2428875" y="4724400"/>
          <p14:tracePt t="78165" x="2509838" y="4814888"/>
          <p14:tracePt t="78182" x="2562225" y="4895850"/>
          <p14:tracePt t="78199" x="2624138" y="4962525"/>
          <p14:tracePt t="78202" x="2657475" y="5005388"/>
          <p14:tracePt t="78216" x="2709863" y="5067300"/>
          <p14:tracePt t="78232" x="2781300" y="5157788"/>
          <p14:tracePt t="78249" x="2857500" y="5272088"/>
          <p14:tracePt t="78266" x="2990850" y="5424488"/>
          <p14:tracePt t="78269" x="3062288" y="5495925"/>
          <p14:tracePt t="78282" x="3124200" y="5567363"/>
          <p14:tracePt t="78299" x="3243263" y="5700713"/>
          <p14:tracePt t="78316" x="3352800" y="5815013"/>
          <p14:tracePt t="78332" x="3476625" y="5991225"/>
          <p14:tracePt t="78336" x="3500438" y="6024563"/>
          <p14:tracePt t="78349" x="3552825" y="6091238"/>
          <p14:tracePt t="78366" x="3586163" y="6143625"/>
          <p14:tracePt t="78382" x="3600450" y="6167438"/>
          <p14:tracePt t="78399" x="3624263" y="6200775"/>
          <p14:tracePt t="78401" x="3638550" y="6215063"/>
          <p14:tracePt t="78416" x="3648075" y="6234113"/>
          <p14:tracePt t="78433" x="3652838" y="6238875"/>
          <p14:tracePt t="78501" x="3652838" y="6243638"/>
          <p14:tracePt t="78507" x="3657600" y="6248400"/>
          <p14:tracePt t="78518" x="3667125" y="6248400"/>
          <p14:tracePt t="78533" x="3671888" y="6253163"/>
          <p14:tracePt t="78549" x="3676650" y="6267450"/>
          <p14:tracePt t="78747" x="3676650" y="6262688"/>
          <p14:tracePt t="78809" x="3676650" y="6253163"/>
          <p14:tracePt t="78813" x="3648075" y="6210300"/>
          <p14:tracePt t="78823" x="3600450" y="6143625"/>
          <p14:tracePt t="78832" x="3548063" y="6072188"/>
          <p14:tracePt t="78849" x="3429000" y="5929313"/>
          <p14:tracePt t="78852" x="3376613" y="5848350"/>
          <p14:tracePt t="78866" x="3276600" y="5734050"/>
          <p14:tracePt t="78883" x="3190875" y="5619750"/>
          <p14:tracePt t="78899" x="3114675" y="5529263"/>
          <p14:tracePt t="78916" x="3028950" y="5414963"/>
          <p14:tracePt t="78920" x="2981325" y="5367338"/>
          <p14:tracePt t="78933" x="2957513" y="5319713"/>
          <p14:tracePt t="78949" x="2833688" y="5172075"/>
          <p14:tracePt t="78966" x="2800350" y="5138738"/>
          <p14:tracePt t="78983" x="2714625" y="5033963"/>
          <p14:tracePt t="78985" x="2686050" y="4986338"/>
          <p14:tracePt t="78999" x="2643188" y="4953000"/>
          <p14:tracePt t="79016" x="2624138" y="4919663"/>
          <p14:tracePt t="79033" x="2586038" y="4876800"/>
          <p14:tracePt t="79050" x="2566988" y="4848225"/>
          <p14:tracePt t="79054" x="2562225" y="4848225"/>
          <p14:tracePt t="79066" x="2557463" y="4843463"/>
          <p14:tracePt t="79083" x="2552700" y="4838700"/>
          <p14:tracePt t="79099" x="2543175" y="4833938"/>
          <p14:tracePt t="79116" x="2543175" y="4819650"/>
          <p14:tracePt t="79133" x="2533650" y="4814888"/>
          <p14:tracePt t="79150" x="2500313" y="4781550"/>
          <p14:tracePt t="79166" x="2495550" y="4772025"/>
          <p14:tracePt t="79183" x="2466975" y="4743450"/>
          <p14:tracePt t="79185" x="2462213" y="4738688"/>
          <p14:tracePt t="79199" x="2457450" y="4733925"/>
          <p14:tracePt t="79216" x="2447925" y="4719638"/>
          <p14:tracePt t="79219" x="2443163" y="4710113"/>
          <p14:tracePt t="79233" x="2433638" y="4705350"/>
          <p14:tracePt t="79249" x="2424113" y="4695825"/>
          <p14:tracePt t="79299" x="2419350" y="4686300"/>
          <p14:tracePt t="79305" x="2414588" y="4681538"/>
          <p14:tracePt t="79316" x="2414588" y="4676775"/>
          <p14:tracePt t="79333" x="2409825" y="4676775"/>
          <p14:tracePt t="79574" x="2428875" y="4705350"/>
          <p14:tracePt t="79583" x="2452688" y="4738688"/>
          <p14:tracePt t="79587" x="2490788" y="4772025"/>
          <p14:tracePt t="79599" x="2524125" y="4805363"/>
          <p14:tracePt t="79616" x="2595563" y="4886325"/>
          <p14:tracePt t="79633" x="2690813" y="4991100"/>
          <p14:tracePt t="79650" x="2833688" y="5157788"/>
          <p14:tracePt t="79652" x="2919413" y="5233988"/>
          <p14:tracePt t="79666" x="3086100" y="5400675"/>
          <p14:tracePt t="79683" x="3133725" y="5448300"/>
          <p14:tracePt t="79700" x="3190875" y="5505450"/>
          <p14:tracePt t="79716" x="3233738" y="5548313"/>
          <p14:tracePt t="79720" x="3257550" y="5581650"/>
          <p14:tracePt t="79733" x="3271838" y="5600700"/>
          <p14:tracePt t="79750" x="3314700" y="5667375"/>
          <p14:tracePt t="79766" x="3352800" y="5700713"/>
          <p14:tracePt t="79783" x="3371850" y="5729288"/>
          <p14:tracePt t="79800" x="3395663" y="5762625"/>
          <p14:tracePt t="79816" x="3409950" y="5786438"/>
          <p14:tracePt t="79819" x="3424238" y="5791200"/>
          <p14:tracePt t="79833" x="3429000" y="5800725"/>
          <p14:tracePt t="79850" x="3452813" y="5824538"/>
          <p14:tracePt t="79866" x="3514725" y="5891213"/>
          <p14:tracePt t="79883" x="3633788" y="6034088"/>
          <p14:tracePt t="79887" x="3671888" y="6076950"/>
          <p14:tracePt t="79900" x="3719513" y="6124575"/>
          <p14:tracePt t="80129" x="3714750" y="6124575"/>
          <p14:tracePt t="80194" x="0" y="0"/>
        </p14:tracePtLst>
        <p14:tracePtLst>
          <p14:tracePt t="80689" x="2405063" y="5162550"/>
          <p14:tracePt t="80749" x="2409825" y="5167313"/>
          <p14:tracePt t="80755" x="2409825" y="5172075"/>
          <p14:tracePt t="80766" x="2414588" y="5191125"/>
          <p14:tracePt t="80783" x="2438400" y="5253038"/>
          <p14:tracePt t="80800" x="2500313" y="5438775"/>
          <p14:tracePt t="80816" x="2571750" y="5648325"/>
          <p14:tracePt t="80833" x="2662238" y="5862638"/>
          <p14:tracePt t="80850" x="2676525" y="5905500"/>
          <p14:tracePt t="80866" x="2700338" y="5943600"/>
          <p14:tracePt t="80883" x="2714625" y="5972175"/>
          <p14:tracePt t="80900" x="2738438" y="6000750"/>
          <p14:tracePt t="80916" x="2762250" y="6019800"/>
          <p14:tracePt t="80933" x="2767013" y="6024563"/>
          <p14:tracePt t="80950" x="2771775" y="6024563"/>
          <p14:tracePt t="80996" x="2781300" y="6024563"/>
          <p14:tracePt t="81006" x="2786063" y="6024563"/>
          <p14:tracePt t="81016" x="2795588" y="6024563"/>
          <p14:tracePt t="81028" x="2805113" y="6010275"/>
          <p14:tracePt t="81033" x="2809875" y="5986463"/>
          <p14:tracePt t="81050" x="2809875" y="5976938"/>
          <p14:tracePt t="81067" x="2819400" y="5943600"/>
          <p14:tracePt t="81069" x="2819400" y="5924550"/>
          <p14:tracePt t="81084" x="2805113" y="5862638"/>
          <p14:tracePt t="81100" x="2781300" y="5791200"/>
          <p14:tracePt t="81116" x="2728913" y="5691188"/>
          <p14:tracePt t="81133" x="2690813" y="5643563"/>
          <p14:tracePt t="81150" x="2652713" y="5610225"/>
          <p14:tracePt t="81167" x="2638425" y="5595938"/>
          <p14:tracePt t="81219" x="2628900" y="5595938"/>
          <p14:tracePt t="81245" x="2633663" y="5614988"/>
          <p14:tracePt t="81249" x="2638425" y="5638800"/>
          <p14:tracePt t="81259" x="2662238" y="5667375"/>
          <p14:tracePt t="81268" x="2686050" y="5700713"/>
          <p14:tracePt t="81284" x="2728913" y="5738813"/>
          <p14:tracePt t="81300" x="2786063" y="5767388"/>
          <p14:tracePt t="81317" x="2833688" y="5791200"/>
          <p14:tracePt t="81334" x="2900363" y="5819775"/>
          <p14:tracePt t="81350" x="2976563" y="5857875"/>
          <p14:tracePt t="81367" x="3000375" y="5862638"/>
          <p14:tracePt t="81371" x="3005138" y="5867400"/>
          <p14:tracePt t="81421" x="3005138" y="5872163"/>
          <p14:tracePt t="81431" x="3014663" y="5881688"/>
          <p14:tracePt t="81441" x="3019425" y="5886450"/>
          <p14:tracePt t="81450" x="3028950" y="5895975"/>
          <p14:tracePt t="81467" x="3062288" y="5910263"/>
          <p14:tracePt t="81484" x="3081338" y="5924550"/>
          <p14:tracePt t="81500" x="3143250" y="5943600"/>
          <p14:tracePt t="81517" x="3200400" y="5962650"/>
          <p14:tracePt t="81534" x="3443288" y="6029325"/>
          <p14:tracePt t="81550" x="3586163" y="6029325"/>
          <p14:tracePt t="81567" x="3662363" y="5972175"/>
          <p14:tracePt t="81584" x="3676650" y="5900738"/>
          <p14:tracePt t="81600" x="3676650" y="5862638"/>
          <p14:tracePt t="81604" x="3676650" y="5810250"/>
          <p14:tracePt t="81617" x="3671888" y="5691188"/>
          <p14:tracePt t="81634" x="3629025" y="5467350"/>
          <p14:tracePt t="81650" x="3557588" y="5257800"/>
          <p14:tracePt t="81667" x="3481388" y="5072063"/>
          <p14:tracePt t="81684" x="3414713" y="4948238"/>
          <p14:tracePt t="81700" x="3338513" y="4833938"/>
          <p14:tracePt t="81717" x="3309938" y="4781550"/>
          <p14:tracePt t="81734" x="3290888" y="4762500"/>
          <p14:tracePt t="81751" x="3286125" y="4757738"/>
          <p14:tracePt t="81815" x="3281363" y="4757738"/>
          <p14:tracePt t="81821" x="3276600" y="4757738"/>
          <p14:tracePt t="82043" x="3276600" y="4762500"/>
          <p14:tracePt t="82047" x="3286125" y="4786313"/>
          <p14:tracePt t="82057" x="3300413" y="4814888"/>
          <p14:tracePt t="82067" x="3305175" y="4843463"/>
          <p14:tracePt t="82084" x="3338513" y="4895850"/>
          <p14:tracePt t="82100" x="3367088" y="4953000"/>
          <p14:tracePt t="82117" x="3390900" y="4986338"/>
          <p14:tracePt t="82134" x="3400425" y="5005388"/>
          <p14:tracePt t="82150" x="3429000" y="5033963"/>
          <p14:tracePt t="82167" x="3429000" y="5038725"/>
          <p14:tracePt t="82304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10952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Warm-up</a:t>
            </a:r>
            <a:endParaRPr lang="en-US" altLang="ko-KR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284737" y="1022164"/>
            <a:ext cx="8654547" cy="464711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MNIST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Dastaset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98DDCC-DBC4-D250-DA98-20B7C898F8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28981" y="1403189"/>
            <a:ext cx="545320" cy="399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02B075-99DC-F098-FA64-6CE70EB7731D}"/>
              </a:ext>
            </a:extLst>
          </p:cNvPr>
          <p:cNvSpPr txBox="1"/>
          <p:nvPr/>
        </p:nvSpPr>
        <p:spPr>
          <a:xfrm>
            <a:off x="2989325" y="1402639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분류 </a:t>
            </a:r>
            <a:r>
              <a:rPr lang="ko-KR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문제에 속합니다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8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10952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 Classification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235532" y="1224823"/>
            <a:ext cx="4569224" cy="270662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MNIST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분류 문제란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총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만개로 이루어진 </a:t>
            </a:r>
            <a:r>
              <a:rPr lang="ko-KR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손글씨로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쓴 숫자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[0-9]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를 분류하는 문제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만 개의 훈련 세트와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만 개의 테스트 세트로 구분되어 있으면 모두 라벨이 있음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새로운 인공 지능 모델을 개발하였을 때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모델 성능 검증으로 반드시 거쳐야 할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[Hello, World]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같은 존재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2" descr="mnis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83" y="1725441"/>
            <a:ext cx="3271139" cy="198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2775" y="1739491"/>
            <a:ext cx="7730836" cy="19599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number pixel images machine lear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5" t="26700" r="19314" b="29080"/>
          <a:stretch/>
        </p:blipFill>
        <p:spPr bwMode="auto">
          <a:xfrm>
            <a:off x="4765588" y="4763089"/>
            <a:ext cx="3515727" cy="14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1"/>
          <p:cNvSpPr>
            <a:spLocks noGrp="1"/>
          </p:cNvSpPr>
          <p:nvPr>
            <p:ph sz="quarter" idx="1"/>
          </p:nvPr>
        </p:nvSpPr>
        <p:spPr>
          <a:xfrm>
            <a:off x="235532" y="4214075"/>
            <a:ext cx="4569224" cy="270662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MNIST dataset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에서의 숫자 표현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주어진 그림은 작은 픽셀들로 나눠서 표현됨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각 픽셀은 비어 있다면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0,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채워져 있다면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의 값을 가짐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시각적인 이미지를 숫자 매트릭스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[28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28]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형태로 표현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2775" y="4699377"/>
            <a:ext cx="7730836" cy="15434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40875" y="4247332"/>
            <a:ext cx="4344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Goal: 28</a:t>
            </a:r>
            <a:r>
              <a:rPr lang="ko-KR" altLang="en-US" sz="1600" b="1" dirty="0">
                <a:solidFill>
                  <a:srgbClr val="FF0000"/>
                </a:solidFill>
              </a:rPr>
              <a:t>*</a:t>
            </a:r>
            <a:r>
              <a:rPr lang="en-US" altLang="ko-KR" sz="1600" b="1" dirty="0">
                <a:solidFill>
                  <a:srgbClr val="FF0000"/>
                </a:solidFill>
              </a:rPr>
              <a:t>28 matrix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single number scalar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8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10952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 Classification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84" y="1746765"/>
            <a:ext cx="4445635" cy="146742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84" y="3527891"/>
            <a:ext cx="4445635" cy="273356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6" name="Content Placeholder 11"/>
          <p:cNvSpPr>
            <a:spLocks noGrp="1"/>
          </p:cNvSpPr>
          <p:nvPr>
            <p:ph sz="quarter" idx="1"/>
          </p:nvPr>
        </p:nvSpPr>
        <p:spPr>
          <a:xfrm>
            <a:off x="235532" y="1224823"/>
            <a:ext cx="6082142" cy="85335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MNIST_Classification.ipynb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실습 파일을 열어보면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/>
          <p:cNvCxnSpPr>
            <a:endCxn id="18" idx="1"/>
          </p:cNvCxnSpPr>
          <p:nvPr/>
        </p:nvCxnSpPr>
        <p:spPr>
          <a:xfrm>
            <a:off x="1729047" y="3898669"/>
            <a:ext cx="3700379" cy="1298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29426" y="3736128"/>
            <a:ext cx="357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</a:rPr>
              <a:t>Python</a:t>
            </a:r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은 인덱스를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부터 셉니다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즉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은 두번째 인덱스를 의미합니다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/>
          <p:cNvSpPr>
            <a:spLocks noGrp="1"/>
          </p:cNvSpPr>
          <p:nvPr>
            <p:ph sz="quarter" idx="1"/>
          </p:nvPr>
        </p:nvSpPr>
        <p:spPr>
          <a:xfrm>
            <a:off x="235532" y="1224822"/>
            <a:ext cx="8184584" cy="441066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 fontScale="92500" lnSpcReduction="10000"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MNIST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은 이미 전처리가 잘 적용되어 있는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데이터셋이어서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많은 작업을 필요로 하지는 않습니다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이미지들은 이미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매트릭스에 잘 매칭되어 있음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먼저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’y’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에 담겨있는 라벨들이 문자열 형식이기 때문에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이를 모델 주입 전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정수형 타입으로 변환시켜 줍니다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두번째로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데이터를 훈련세트와 테스트세트로 나눠줍니다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MNIST dataset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의 경우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이미 훈련세트와 테스트세트가 잘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나눠져있습니다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전자의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60,000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개 데이터가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훈련세트이며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후자의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10,000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개가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테스트세트입니다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5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10952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 Data </a:t>
            </a:r>
            <a:r>
              <a:rPr lang="ko-KR" altLang="en-US" b="1" dirty="0" err="1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전처리</a:t>
            </a:r>
            <a:endParaRPr lang="en-US" altLang="ko-KR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51BE49-8ED3-4DFD-85E2-2A537807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15" y="3110484"/>
            <a:ext cx="7010770" cy="484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43CE96-DF00-4701-A451-9C9267925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615" y="5386664"/>
            <a:ext cx="7010770" cy="3043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1615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개의 숫자를 모두 구분하는 모델을 구축하기 이전에 더 간단한 하나의 숫자만을 구분하는 모델을 구축해봅시다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classifier(</a:t>
            </a:r>
            <a:r>
              <a:rPr lang="ko-KR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이진 분류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ko-KR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를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통해 숫자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인 것과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 아닌 것을 분류해 보도록 합시다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우선 데이터셋에서 숫자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인 것들만 라벨을 따로 </a:t>
            </a:r>
            <a:r>
              <a:rPr lang="ko-KR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빼두면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다음과 같습니다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여기서는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에 이미 정의되어 있는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SGDClassifier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모델을 사용해보도록 하겠습니다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이제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sgd_clf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라는 이름을 가진 변수에 학습된 기계 학습 모델이 담겼습니다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20" y="2876150"/>
            <a:ext cx="7010770" cy="515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33" y="4857822"/>
            <a:ext cx="7010771" cy="8432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아래쪽 화살표 7"/>
          <p:cNvSpPr/>
          <p:nvPr/>
        </p:nvSpPr>
        <p:spPr>
          <a:xfrm>
            <a:off x="2135542" y="4139372"/>
            <a:ext cx="276225" cy="352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2312" y="4395628"/>
            <a:ext cx="3131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Name of the python </a:t>
            </a:r>
            <a:r>
              <a:rPr lang="en-US" altLang="ko-KR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libarary</a:t>
            </a:r>
            <a:endParaRPr lang="ko-KR" alt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5414673" y="4143867"/>
            <a:ext cx="276225" cy="352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71527" y="4452155"/>
            <a:ext cx="3248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A Class included in the library</a:t>
            </a:r>
            <a:endParaRPr lang="ko-KR" alt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947"/>
    </mc:Choice>
    <mc:Fallback xmlns="">
      <p:transition spd="slow" advTm="122947"/>
    </mc:Fallback>
  </mc:AlternateContent>
  <p:extLst>
    <p:ext uri="{3A86A75C-4F4B-4683-9AE1-C65F6400EC91}">
      <p14:laserTraceLst xmlns:p14="http://schemas.microsoft.com/office/powerpoint/2010/main">
        <p14:tracePtLst>
          <p14:tracePt t="12771" x="7239000" y="1719263"/>
          <p14:tracePt t="12868" x="7239000" y="1724025"/>
          <p14:tracePt t="12877" x="7239000" y="1743075"/>
          <p14:tracePt t="12883" x="7234238" y="1771650"/>
          <p14:tracePt t="12895" x="7234238" y="1809750"/>
          <p14:tracePt t="12911" x="7234238" y="1900238"/>
          <p14:tracePt t="12928" x="7234238" y="1919288"/>
          <p14:tracePt t="12945" x="7234238" y="1938338"/>
          <p14:tracePt t="12961" x="7234238" y="1943100"/>
          <p14:tracePt t="13038" x="7239000" y="1943100"/>
          <p14:tracePt t="13048" x="7243763" y="1943100"/>
          <p14:tracePt t="13052" x="7248525" y="1943100"/>
          <p14:tracePt t="13068" x="7253288" y="1943100"/>
          <p14:tracePt t="13084" x="7253288" y="1933575"/>
          <p14:tracePt t="13095" x="7258050" y="1933575"/>
          <p14:tracePt t="13111" x="7272338" y="1933575"/>
          <p14:tracePt t="13128" x="7281863" y="1928813"/>
          <p14:tracePt t="13145" x="7300913" y="1928813"/>
          <p14:tracePt t="13161" x="7300913" y="1924050"/>
          <p14:tracePt t="13181" x="7305675" y="1924050"/>
          <p14:tracePt t="13201" x="7305675" y="1919288"/>
          <p14:tracePt t="13211" x="7310438" y="1919288"/>
          <p14:tracePt t="13228" x="7315200" y="1919288"/>
          <p14:tracePt t="13245" x="7324725" y="1919288"/>
          <p14:tracePt t="13377" x="7329488" y="1919288"/>
          <p14:tracePt t="13387" x="7339013" y="1919288"/>
          <p14:tracePt t="13395" x="7343775" y="1919288"/>
          <p14:tracePt t="13428" x="7343775" y="1914525"/>
          <p14:tracePt t="13922" x="0" y="0"/>
        </p14:tracePtLst>
        <p14:tracePtLst>
          <p14:tracePt t="18128" x="5586413" y="514350"/>
          <p14:tracePt t="18689" x="5586413" y="509588"/>
          <p14:tracePt t="18703" x="5581650" y="504825"/>
          <p14:tracePt t="18709" x="5567363" y="500063"/>
          <p14:tracePt t="18719" x="5543550" y="490538"/>
          <p14:tracePt t="18730" x="5524500" y="476250"/>
          <p14:tracePt t="18747" x="5472113" y="461963"/>
          <p14:tracePt t="18764" x="5424488" y="447675"/>
          <p14:tracePt t="18767" x="5395913" y="442913"/>
          <p14:tracePt t="18781" x="5367338" y="433388"/>
          <p14:tracePt t="18797" x="5305425" y="419100"/>
          <p14:tracePt t="18814" x="5276850" y="414338"/>
          <p14:tracePt t="18830" x="5272088" y="414338"/>
          <p14:tracePt t="18847" x="5262563" y="414338"/>
          <p14:tracePt t="18864" x="5238750" y="414338"/>
          <p14:tracePt t="18880" x="5195888" y="404813"/>
          <p14:tracePt t="18897" x="5167313" y="404813"/>
          <p14:tracePt t="18914" x="5124450" y="404813"/>
          <p14:tracePt t="18930" x="5057775" y="404813"/>
          <p14:tracePt t="18947" x="4991100" y="404813"/>
          <p14:tracePt t="18964" x="4914900" y="404813"/>
          <p14:tracePt t="18980" x="4810125" y="404813"/>
          <p14:tracePt t="18997" x="4776788" y="409575"/>
          <p14:tracePt t="19014" x="4743450" y="409575"/>
          <p14:tracePt t="19030" x="4676775" y="414338"/>
          <p14:tracePt t="19034" x="4648200" y="423863"/>
          <p14:tracePt t="19047" x="4619625" y="423863"/>
          <p14:tracePt t="19064" x="4524375" y="438150"/>
          <p14:tracePt t="19065" x="4505325" y="438150"/>
          <p14:tracePt t="19080" x="4491038" y="438150"/>
          <p14:tracePt t="19097" x="4476750" y="438150"/>
          <p14:tracePt t="19114" x="4452938" y="447675"/>
          <p14:tracePt t="19130" x="4424363" y="452438"/>
          <p14:tracePt t="19147" x="4386263" y="466725"/>
          <p14:tracePt t="19164" x="4376738" y="466725"/>
          <p14:tracePt t="19180" x="4371975" y="471488"/>
          <p14:tracePt t="19198" x="4367213" y="476250"/>
          <p14:tracePt t="19214" x="4362450" y="476250"/>
          <p14:tracePt t="19275" x="4362450" y="481013"/>
          <p14:tracePt t="19281" x="4352925" y="481013"/>
          <p14:tracePt t="19305" x="4352925" y="485775"/>
          <p14:tracePt t="19322" x="4348163" y="485775"/>
          <p14:tracePt t="19330" x="4348163" y="490538"/>
          <p14:tracePt t="19347" x="4343400" y="490538"/>
          <p14:tracePt t="19351" x="4343400" y="495300"/>
          <p14:tracePt t="19364" x="4343400" y="504825"/>
          <p14:tracePt t="19380" x="4338638" y="509588"/>
          <p14:tracePt t="19397" x="4338638" y="514350"/>
          <p14:tracePt t="19401" x="4338638" y="519113"/>
          <p14:tracePt t="19414" x="4333875" y="523875"/>
          <p14:tracePt t="19431" x="4333875" y="542925"/>
          <p14:tracePt t="19447" x="4329113" y="566738"/>
          <p14:tracePt t="19464" x="4329113" y="576263"/>
          <p14:tracePt t="19467" x="4319588" y="581025"/>
          <p14:tracePt t="19481" x="4319588" y="595313"/>
          <p14:tracePt t="19497" x="4319588" y="638175"/>
          <p14:tracePt t="19514" x="4319588" y="671513"/>
          <p14:tracePt t="19531" x="4319588" y="695325"/>
          <p14:tracePt t="19548" x="4319588" y="728663"/>
          <p14:tracePt t="19564" x="4319588" y="738188"/>
          <p14:tracePt t="19582" x="4319588" y="757238"/>
          <p14:tracePt t="19597" x="4324350" y="771525"/>
          <p14:tracePt t="19615" x="4333875" y="785813"/>
          <p14:tracePt t="19631" x="4343400" y="800100"/>
          <p14:tracePt t="19648" x="4367213" y="819150"/>
          <p14:tracePt t="19664" x="4381500" y="833438"/>
          <p14:tracePt t="19681" x="4438650" y="876300"/>
          <p14:tracePt t="19683" x="4457700" y="890588"/>
          <p14:tracePt t="19697" x="4510088" y="928688"/>
          <p14:tracePt t="19714" x="4533900" y="942975"/>
          <p14:tracePt t="19731" x="4576763" y="976313"/>
          <p14:tracePt t="19748" x="4624388" y="995363"/>
          <p14:tracePt t="19764" x="4652963" y="1014413"/>
          <p14:tracePt t="19781" x="4695825" y="1028700"/>
          <p14:tracePt t="19797" x="4729163" y="1042988"/>
          <p14:tracePt t="19814" x="4829175" y="1071563"/>
          <p14:tracePt t="19831" x="4924425" y="1100138"/>
          <p14:tracePt t="19847" x="4976813" y="1104900"/>
          <p14:tracePt t="19864" x="5024438" y="1114425"/>
          <p14:tracePt t="19881" x="5076825" y="1119188"/>
          <p14:tracePt t="19897" x="5114925" y="1119188"/>
          <p14:tracePt t="19914" x="5191125" y="1119188"/>
          <p14:tracePt t="19931" x="5348288" y="1143000"/>
          <p14:tracePt t="19947" x="5491163" y="1143000"/>
          <p14:tracePt t="19964" x="5691188" y="1143000"/>
          <p14:tracePt t="19981" x="5757863" y="1143000"/>
          <p14:tracePt t="19998" x="5862638" y="1138238"/>
          <p14:tracePt t="20014" x="5957888" y="1119188"/>
          <p14:tracePt t="20016" x="6019800" y="1119188"/>
          <p14:tracePt t="20031" x="6176963" y="1109663"/>
          <p14:tracePt t="20047" x="6353175" y="1090613"/>
          <p14:tracePt t="20064" x="6434138" y="1071563"/>
          <p14:tracePt t="20081" x="6562725" y="1047750"/>
          <p14:tracePt t="20097" x="6581775" y="1038225"/>
          <p14:tracePt t="20114" x="6581775" y="1033463"/>
          <p14:tracePt t="20131" x="6581775" y="1028700"/>
          <p14:tracePt t="20148" x="6586538" y="1004888"/>
          <p14:tracePt t="20164" x="6591300" y="1000125"/>
          <p14:tracePt t="20181" x="6600825" y="981075"/>
          <p14:tracePt t="20198" x="6610350" y="976313"/>
          <p14:tracePt t="20214" x="6615113" y="962025"/>
          <p14:tracePt t="20217" x="6619875" y="947738"/>
          <p14:tracePt t="20231" x="6624638" y="942975"/>
          <p14:tracePt t="20247" x="6638925" y="909638"/>
          <p14:tracePt t="20264" x="6643688" y="900113"/>
          <p14:tracePt t="20281" x="6648450" y="895350"/>
          <p14:tracePt t="20299" x="6653213" y="890588"/>
          <p14:tracePt t="20314" x="6653213" y="881063"/>
          <p14:tracePt t="20331" x="6657975" y="866775"/>
          <p14:tracePt t="20348" x="6657975" y="842963"/>
          <p14:tracePt t="20352" x="6657975" y="833438"/>
          <p14:tracePt t="20364" x="6657975" y="819150"/>
          <p14:tracePt t="20381" x="6657975" y="795338"/>
          <p14:tracePt t="20398" x="6643688" y="752475"/>
          <p14:tracePt t="20415" x="6629400" y="728663"/>
          <p14:tracePt t="20419" x="6624638" y="709613"/>
          <p14:tracePt t="20431" x="6610350" y="700088"/>
          <p14:tracePt t="20448" x="6553200" y="642938"/>
          <p14:tracePt t="20464" x="6496050" y="614363"/>
          <p14:tracePt t="20481" x="6467475" y="595313"/>
          <p14:tracePt t="20484" x="6410325" y="566738"/>
          <p14:tracePt t="20498" x="6381750" y="561975"/>
          <p14:tracePt t="20514" x="6272213" y="514350"/>
          <p14:tracePt t="20531" x="6191250" y="485775"/>
          <p14:tracePt t="20548" x="6043613" y="457200"/>
          <p14:tracePt t="20564" x="5924550" y="428625"/>
          <p14:tracePt t="20581" x="5819775" y="419100"/>
          <p14:tracePt t="20598" x="5686425" y="404813"/>
          <p14:tracePt t="20614" x="5624513" y="404813"/>
          <p14:tracePt t="20631" x="5553075" y="404813"/>
          <p14:tracePt t="20648" x="5457825" y="404813"/>
          <p14:tracePt t="20652" x="5419725" y="404813"/>
          <p14:tracePt t="20664" x="5367338" y="404813"/>
          <p14:tracePt t="20681" x="5248275" y="404813"/>
          <p14:tracePt t="20698" x="5133975" y="409575"/>
          <p14:tracePt t="20714" x="5062538" y="414338"/>
          <p14:tracePt t="20719" x="5010150" y="423863"/>
          <p14:tracePt t="20732" x="4905375" y="442913"/>
          <p14:tracePt t="20748" x="4733925" y="461963"/>
          <p14:tracePt t="20764" x="4629150" y="481013"/>
          <p14:tracePt t="20781" x="4557713" y="495300"/>
          <p14:tracePt t="20798" x="4505325" y="495300"/>
          <p14:tracePt t="20815" x="4495800" y="500063"/>
          <p14:tracePt t="20845" x="4491038" y="500063"/>
          <p14:tracePt t="20895" x="4491038" y="504825"/>
          <p14:tracePt t="20941" x="4476750" y="509588"/>
          <p14:tracePt t="20944" x="0" y="0"/>
        </p14:tracePtLst>
        <p14:tracePtLst>
          <p14:tracePt t="21571" x="3181350" y="1585913"/>
          <p14:tracePt t="21687" x="3171825" y="1585913"/>
          <p14:tracePt t="21697" x="3148013" y="1581150"/>
          <p14:tracePt t="21700" x="3119438" y="1571625"/>
          <p14:tracePt t="21715" x="3090863" y="1566863"/>
          <p14:tracePt t="21731" x="2995613" y="1557338"/>
          <p14:tracePt t="21748" x="2847975" y="1528763"/>
          <p14:tracePt t="21765" x="2690813" y="1500188"/>
          <p14:tracePt t="21766" x="2614613" y="1490663"/>
          <p14:tracePt t="21781" x="2433638" y="1471613"/>
          <p14:tracePt t="21798" x="2357438" y="1457325"/>
          <p14:tracePt t="21815" x="2238375" y="1452563"/>
          <p14:tracePt t="21832" x="2009775" y="1452563"/>
          <p14:tracePt t="21848" x="1943100" y="1452563"/>
          <p14:tracePt t="21865" x="1881188" y="1452563"/>
          <p14:tracePt t="21882" x="1871663" y="1452563"/>
          <p14:tracePt t="21915" x="1866900" y="1452563"/>
          <p14:tracePt t="21931" x="1843088" y="1452563"/>
          <p14:tracePt t="21948" x="1838325" y="1457325"/>
          <p14:tracePt t="21965" x="1824038" y="1462088"/>
          <p14:tracePt t="21989" x="1819275" y="1462088"/>
          <p14:tracePt t="21999" x="1819275" y="1466850"/>
          <p14:tracePt t="22015" x="1804988" y="1471613"/>
          <p14:tracePt t="22032" x="1800225" y="1476375"/>
          <p14:tracePt t="22034" x="1800225" y="1481138"/>
          <p14:tracePt t="22048" x="1781175" y="1509713"/>
          <p14:tracePt t="22065" x="1776413" y="1566863"/>
          <p14:tracePt t="22081" x="1776413" y="1614488"/>
          <p14:tracePt t="22098" x="1776413" y="1666875"/>
          <p14:tracePt t="22115" x="1776413" y="1714500"/>
          <p14:tracePt t="22131" x="1790700" y="1757363"/>
          <p14:tracePt t="22134" x="1800225" y="1771650"/>
          <p14:tracePt t="22148" x="1814513" y="1790700"/>
          <p14:tracePt t="22165" x="1824038" y="1824038"/>
          <p14:tracePt t="22182" x="1843088" y="1843088"/>
          <p14:tracePt t="22198" x="1857375" y="1862138"/>
          <p14:tracePt t="22215" x="1866900" y="1881188"/>
          <p14:tracePt t="22232" x="1895475" y="1890713"/>
          <p14:tracePt t="22248" x="1976438" y="1943100"/>
          <p14:tracePt t="22265" x="2133600" y="2028825"/>
          <p14:tracePt t="22282" x="2176463" y="2043113"/>
          <p14:tracePt t="22298" x="2262188" y="2081213"/>
          <p14:tracePt t="22315" x="2333625" y="2100263"/>
          <p14:tracePt t="22332" x="2414588" y="2114550"/>
          <p14:tracePt t="22348" x="2571750" y="2147888"/>
          <p14:tracePt t="22365" x="2752725" y="2166938"/>
          <p14:tracePt t="22382" x="2909888" y="2176463"/>
          <p14:tracePt t="22398" x="3062288" y="2176463"/>
          <p14:tracePt t="22415" x="3228975" y="2171700"/>
          <p14:tracePt t="22432" x="3371850" y="2152650"/>
          <p14:tracePt t="22449" x="3443288" y="2138363"/>
          <p14:tracePt t="22465" x="3452813" y="2128838"/>
          <p14:tracePt t="22468" x="3457575" y="2128838"/>
          <p14:tracePt t="22482" x="3462338" y="2128838"/>
          <p14:tracePt t="22498" x="3467100" y="2124075"/>
          <p14:tracePt t="22515" x="3471863" y="2119313"/>
          <p14:tracePt t="22532" x="3481388" y="2109788"/>
          <p14:tracePt t="22548" x="3490913" y="2105025"/>
          <p14:tracePt t="22952" x="0" y="0"/>
        </p14:tracePtLst>
        <p14:tracePtLst>
          <p14:tracePt t="34081" x="2395538" y="2362200"/>
          <p14:tracePt t="34191" x="2400300" y="2362200"/>
          <p14:tracePt t="34201" x="2438400" y="2371725"/>
          <p14:tracePt t="34211" x="2490788" y="2371725"/>
          <p14:tracePt t="34220" x="2557463" y="2381250"/>
          <p14:tracePt t="34236" x="2733675" y="2390775"/>
          <p14:tracePt t="34253" x="3076575" y="2400300"/>
          <p14:tracePt t="34270" x="3352800" y="2424113"/>
          <p14:tracePt t="34286" x="3605213" y="2424113"/>
          <p14:tracePt t="34303" x="3981450" y="2424113"/>
          <p14:tracePt t="34320" x="4291013" y="2424113"/>
          <p14:tracePt t="34337" x="4657725" y="2424113"/>
          <p14:tracePt t="34339" x="4838700" y="2424113"/>
          <p14:tracePt t="34353" x="5153025" y="2424113"/>
          <p14:tracePt t="34370" x="5291138" y="2424113"/>
          <p14:tracePt t="34373" x="5419725" y="2424113"/>
          <p14:tracePt t="34387" x="5534025" y="2433638"/>
          <p14:tracePt t="34403" x="5915025" y="2433638"/>
          <p14:tracePt t="34420" x="6119813" y="2433638"/>
          <p14:tracePt t="34437" x="6281738" y="2433638"/>
          <p14:tracePt t="34453" x="6448425" y="2433638"/>
          <p14:tracePt t="34470" x="6524625" y="2433638"/>
          <p14:tracePt t="34475" x="6553200" y="2433638"/>
          <p14:tracePt t="34487" x="6567488" y="2433638"/>
          <p14:tracePt t="34503" x="6586538" y="2433638"/>
          <p14:tracePt t="35158" x="6581775" y="2433638"/>
          <p14:tracePt t="35167" x="6557963" y="2419350"/>
          <p14:tracePt t="35171" x="6515100" y="2386013"/>
          <p14:tracePt t="35187" x="6472238" y="2357438"/>
          <p14:tracePt t="35204" x="6334125" y="2266950"/>
          <p14:tracePt t="35206" x="6276975" y="2238375"/>
          <p14:tracePt t="35220" x="6200775" y="2209800"/>
          <p14:tracePt t="35237" x="6157913" y="2185988"/>
          <p14:tracePt t="35254" x="6115050" y="2166938"/>
          <p14:tracePt t="35270" x="6096000" y="2152650"/>
          <p14:tracePt t="35274" x="6072188" y="2143125"/>
          <p14:tracePt t="35287" x="6019800" y="2105025"/>
          <p14:tracePt t="35304" x="5943600" y="2052638"/>
          <p14:tracePt t="35320" x="5900738" y="2033588"/>
          <p14:tracePt t="35337" x="5891213" y="2019300"/>
          <p14:tracePt t="35354" x="5876925" y="2019300"/>
          <p14:tracePt t="35370" x="5867400" y="2014538"/>
          <p14:tracePt t="35387" x="5843588" y="1995488"/>
          <p14:tracePt t="35404" x="5810250" y="1981200"/>
          <p14:tracePt t="35421" x="5767388" y="1962150"/>
          <p14:tracePt t="35437" x="5748338" y="1957388"/>
          <p14:tracePt t="35454" x="5734050" y="1943100"/>
          <p14:tracePt t="35470" x="5710238" y="1938338"/>
          <p14:tracePt t="35487" x="5700713" y="1933575"/>
          <p14:tracePt t="35504" x="5695950" y="1928813"/>
          <p14:tracePt t="35521" x="5691188" y="1928813"/>
          <p14:tracePt t="35537" x="5672138" y="1914525"/>
          <p14:tracePt t="35555" x="5595938" y="1871663"/>
          <p14:tracePt t="35570" x="5519738" y="1828800"/>
          <p14:tracePt t="35587" x="5505450" y="1814513"/>
          <p14:tracePt t="35604" x="5495925" y="1814513"/>
          <p14:tracePt t="35620" x="5491163" y="1809750"/>
          <p14:tracePt t="35641" x="5486400" y="1809750"/>
          <p14:tracePt t="35661" x="5481638" y="1804988"/>
          <p14:tracePt t="35762" x="5481638" y="1800225"/>
          <p14:tracePt t="35813" x="5476875" y="1800225"/>
          <p14:tracePt t="35829" x="5472113" y="1795463"/>
          <p14:tracePt t="35833" x="5472113" y="1781175"/>
          <p14:tracePt t="35843" x="5457825" y="1776413"/>
          <p14:tracePt t="35854" x="5453063" y="1762125"/>
          <p14:tracePt t="35870" x="5429250" y="1728788"/>
          <p14:tracePt t="35887" x="5405438" y="1690688"/>
          <p14:tracePt t="35904" x="5391150" y="1676400"/>
          <p14:tracePt t="35920" x="5353050" y="1624013"/>
          <p14:tracePt t="35923" x="5348288" y="1619250"/>
          <p14:tracePt t="35937" x="5343525" y="1609725"/>
          <p14:tracePt t="35954" x="5338763" y="1609725"/>
          <p14:tracePt t="36018" x="5334000" y="1609725"/>
          <p14:tracePt t="36028" x="5329238" y="1609725"/>
          <p14:tracePt t="36044" x="5324475" y="1609725"/>
          <p14:tracePt t="36379" x="5314950" y="1609725"/>
          <p14:tracePt t="36389" x="5310188" y="1609725"/>
          <p14:tracePt t="36393" x="5305425" y="1609725"/>
          <p14:tracePt t="36404" x="5300663" y="1609725"/>
          <p14:tracePt t="36421" x="5291138" y="1609725"/>
          <p14:tracePt t="36424" x="5281613" y="1609725"/>
          <p14:tracePt t="36437" x="5276850" y="1609725"/>
          <p14:tracePt t="36454" x="5272088" y="1609725"/>
          <p14:tracePt t="36471" x="5267325" y="1609725"/>
          <p14:tracePt t="36488" x="5262563" y="1609725"/>
          <p14:tracePt t="36504" x="5257800" y="1619250"/>
          <p14:tracePt t="36521" x="5238750" y="1633538"/>
          <p14:tracePt t="36523" x="5233988" y="1638300"/>
          <p14:tracePt t="36537" x="5229225" y="1643063"/>
          <p14:tracePt t="36554" x="5224463" y="1652588"/>
          <p14:tracePt t="36558" x="5219700" y="1657350"/>
          <p14:tracePt t="36571" x="5210175" y="1662113"/>
          <p14:tracePt t="36587" x="5205413" y="1671638"/>
          <p14:tracePt t="36604" x="5195888" y="1681163"/>
          <p14:tracePt t="36621" x="5186363" y="1695450"/>
          <p14:tracePt t="36637" x="5172075" y="1724025"/>
          <p14:tracePt t="36655" x="5157788" y="1747838"/>
          <p14:tracePt t="36658" x="5153025" y="1762125"/>
          <p14:tracePt t="36671" x="5148263" y="1766888"/>
          <p14:tracePt t="36687" x="5138738" y="1776413"/>
          <p14:tracePt t="36704" x="5133975" y="1795463"/>
          <p14:tracePt t="36721" x="5133975" y="1819275"/>
          <p14:tracePt t="36737" x="5153025" y="1871663"/>
          <p14:tracePt t="36754" x="5181600" y="1924050"/>
          <p14:tracePt t="36771" x="5210175" y="1957388"/>
          <p14:tracePt t="36787" x="5229225" y="1990725"/>
          <p14:tracePt t="36789" x="5238750" y="1995488"/>
          <p14:tracePt t="36804" x="5243513" y="2000250"/>
          <p14:tracePt t="36821" x="5253038" y="2009775"/>
          <p14:tracePt t="36837" x="5272088" y="2019300"/>
          <p14:tracePt t="36854" x="5286375" y="2028825"/>
          <p14:tracePt t="36871" x="5305425" y="2028825"/>
          <p14:tracePt t="36887" x="5334000" y="2028825"/>
          <p14:tracePt t="36904" x="5353050" y="2028825"/>
          <p14:tracePt t="36921" x="5362575" y="2028825"/>
          <p14:tracePt t="36922" x="5367338" y="2028825"/>
          <p14:tracePt t="36938" x="5386388" y="2028825"/>
          <p14:tracePt t="36954" x="5391150" y="2028825"/>
          <p14:tracePt t="36957" x="5395913" y="2028825"/>
          <p14:tracePt t="36971" x="5400675" y="2024063"/>
          <p14:tracePt t="36988" x="5424488" y="1971675"/>
          <p14:tracePt t="37004" x="5457825" y="1876425"/>
          <p14:tracePt t="37021" x="5486400" y="1766888"/>
          <p14:tracePt t="37025" x="5486400" y="1738313"/>
          <p14:tracePt t="37038" x="5486400" y="1662113"/>
          <p14:tracePt t="37054" x="5495925" y="1581150"/>
          <p14:tracePt t="37071" x="5495925" y="1557338"/>
          <p14:tracePt t="37088" x="5495925" y="1543050"/>
          <p14:tracePt t="37105" x="5495925" y="1538288"/>
          <p14:tracePt t="37177" x="5486400" y="1538288"/>
          <p14:tracePt t="37187" x="5481638" y="1528763"/>
          <p14:tracePt t="37191" x="5476875" y="1528763"/>
          <p14:tracePt t="37204" x="5472113" y="1524000"/>
          <p14:tracePt t="37221" x="5462588" y="1524000"/>
          <p14:tracePt t="37238" x="5462588" y="1519238"/>
          <p14:tracePt t="37256" x="5457825" y="1519238"/>
          <p14:tracePt t="37271" x="5453063" y="1519238"/>
          <p14:tracePt t="37272" x="5443538" y="1519238"/>
          <p14:tracePt t="37293" x="5434013" y="1519238"/>
          <p14:tracePt t="37304" x="5429250" y="1519238"/>
          <p14:tracePt t="37321" x="5424488" y="1519238"/>
          <p14:tracePt t="37338" x="5410200" y="1519238"/>
          <p14:tracePt t="37354" x="5400675" y="1524000"/>
          <p14:tracePt t="37371" x="5391150" y="1524000"/>
          <p14:tracePt t="37388" x="5381625" y="1524000"/>
          <p14:tracePt t="37405" x="5367338" y="1533525"/>
          <p14:tracePt t="37421" x="5362575" y="1533525"/>
          <p14:tracePt t="37511" x="5357813" y="1533525"/>
          <p14:tracePt t="37557" x="5357813" y="1538288"/>
          <p14:tracePt t="37706" x="0" y="0"/>
        </p14:tracePtLst>
        <p14:tracePtLst>
          <p14:tracePt t="38119" x="6538913" y="1719263"/>
          <p14:tracePt t="38139" x="6538913" y="1714500"/>
          <p14:tracePt t="38149" x="6529388" y="1700213"/>
          <p14:tracePt t="38155" x="6515100" y="1690688"/>
          <p14:tracePt t="38172" x="6486525" y="1647825"/>
          <p14:tracePt t="38188" x="6434138" y="1600200"/>
          <p14:tracePt t="38205" x="6415088" y="1581150"/>
          <p14:tracePt t="38221" x="6391275" y="1566863"/>
          <p14:tracePt t="38238" x="6338888" y="1562100"/>
          <p14:tracePt t="38255" x="6300788" y="1562100"/>
          <p14:tracePt t="38272" x="6267450" y="1562100"/>
          <p14:tracePt t="38275" x="6253163" y="1562100"/>
          <p14:tracePt t="38288" x="6243638" y="1562100"/>
          <p14:tracePt t="38305" x="6200775" y="1576388"/>
          <p14:tracePt t="38322" x="6172200" y="1590675"/>
          <p14:tracePt t="38338" x="6086475" y="1666875"/>
          <p14:tracePt t="38355" x="6057900" y="1733550"/>
          <p14:tracePt t="38372" x="6043613" y="1752600"/>
          <p14:tracePt t="38375" x="6034088" y="1771650"/>
          <p14:tracePt t="38388" x="6029325" y="1804988"/>
          <p14:tracePt t="38406" x="6019800" y="1914525"/>
          <p14:tracePt t="38421" x="6019800" y="1952625"/>
          <p14:tracePt t="38438" x="6019800" y="1985963"/>
          <p14:tracePt t="38455" x="6043613" y="2009775"/>
          <p14:tracePt t="38472" x="6081713" y="2047875"/>
          <p14:tracePt t="38488" x="6115050" y="2071688"/>
          <p14:tracePt t="38505" x="6134100" y="2076450"/>
          <p14:tracePt t="38521" x="6167438" y="2081213"/>
          <p14:tracePt t="38538" x="6257925" y="2090738"/>
          <p14:tracePt t="38542" x="6386513" y="2090738"/>
          <p14:tracePt t="38555" x="6462713" y="2100263"/>
          <p14:tracePt t="38571" x="6577013" y="2100263"/>
          <p14:tracePt t="38588" x="6629400" y="2100263"/>
          <p14:tracePt t="38605" x="6662738" y="2057400"/>
          <p14:tracePt t="38621" x="6686550" y="2005013"/>
          <p14:tracePt t="38638" x="6700838" y="1962150"/>
          <p14:tracePt t="38657" x="6705600" y="1919288"/>
          <p14:tracePt t="38672" x="6705600" y="1871663"/>
          <p14:tracePt t="38690" x="6705600" y="1833563"/>
          <p14:tracePt t="38705" x="6696075" y="1795463"/>
          <p14:tracePt t="38722" x="6691313" y="1785938"/>
          <p14:tracePt t="38738" x="6686550" y="1781175"/>
          <p14:tracePt t="39036" x="0" y="0"/>
        </p14:tracePtLst>
        <p14:tracePtLst>
          <p14:tracePt t="39637" x="5438775" y="1643063"/>
          <p14:tracePt t="39677" x="5438775" y="1638300"/>
          <p14:tracePt t="39707" x="5438775" y="1633538"/>
          <p14:tracePt t="39716" x="5434013" y="1619250"/>
          <p14:tracePt t="39722" x="5419725" y="1600200"/>
          <p14:tracePt t="39739" x="5391150" y="1547813"/>
          <p14:tracePt t="39755" x="5353050" y="1485900"/>
          <p14:tracePt t="39772" x="5314950" y="1438275"/>
          <p14:tracePt t="39789" x="5291138" y="1409700"/>
          <p14:tracePt t="39805" x="5262563" y="1390650"/>
          <p14:tracePt t="39822" x="5257800" y="1385888"/>
          <p14:tracePt t="39873" x="5253038" y="1385888"/>
          <p14:tracePt t="39879" x="5243513" y="1385888"/>
          <p14:tracePt t="39889" x="5233988" y="1385888"/>
          <p14:tracePt t="39905" x="5210175" y="1385888"/>
          <p14:tracePt t="39922" x="5157788" y="1395413"/>
          <p14:tracePt t="39938" x="5114925" y="1419225"/>
          <p14:tracePt t="39955" x="5072063" y="1447800"/>
          <p14:tracePt t="39957" x="5057775" y="1466850"/>
          <p14:tracePt t="39972" x="5043488" y="1481138"/>
          <p14:tracePt t="39989" x="5010150" y="1514475"/>
          <p14:tracePt t="40005" x="4991100" y="1557338"/>
          <p14:tracePt t="40022" x="4972050" y="1628775"/>
          <p14:tracePt t="40024" x="4967288" y="1657350"/>
          <p14:tracePt t="40039" x="4967288" y="1700213"/>
          <p14:tracePt t="40055" x="4967288" y="1743075"/>
          <p14:tracePt t="40072" x="4976813" y="1762125"/>
          <p14:tracePt t="40089" x="4991100" y="1785938"/>
          <p14:tracePt t="40106" x="5005388" y="1809750"/>
          <p14:tracePt t="40122" x="5062538" y="1876425"/>
          <p14:tracePt t="40139" x="5105400" y="1909763"/>
          <p14:tracePt t="40156" x="5138738" y="1924050"/>
          <p14:tracePt t="40172" x="5143500" y="1928813"/>
          <p14:tracePt t="40189" x="5162550" y="1938338"/>
          <p14:tracePt t="40206" x="5176838" y="1943100"/>
          <p14:tracePt t="40222" x="5210175" y="1952625"/>
          <p14:tracePt t="40240" x="5286375" y="1952625"/>
          <p14:tracePt t="40256" x="5305425" y="1952625"/>
          <p14:tracePt t="40273" x="5348288" y="1943100"/>
          <p14:tracePt t="40289" x="5376863" y="1943100"/>
          <p14:tracePt t="40306" x="5410200" y="1933575"/>
          <p14:tracePt t="40322" x="5443538" y="1914525"/>
          <p14:tracePt t="40340" x="5457825" y="1900238"/>
          <p14:tracePt t="40343" x="5491163" y="1885950"/>
          <p14:tracePt t="40356" x="5524500" y="1852613"/>
          <p14:tracePt t="40373" x="5553075" y="1828800"/>
          <p14:tracePt t="40389" x="5572125" y="1809750"/>
          <p14:tracePt t="40406" x="5576888" y="1776413"/>
          <p14:tracePt t="40422" x="5586413" y="1719263"/>
          <p14:tracePt t="40439" x="5586413" y="1685925"/>
          <p14:tracePt t="40456" x="5586413" y="1652588"/>
          <p14:tracePt t="40472" x="5572125" y="1624013"/>
          <p14:tracePt t="40489" x="5553075" y="1590675"/>
          <p14:tracePt t="40506" x="5538788" y="1576388"/>
          <p14:tracePt t="40508" x="5534025" y="1576388"/>
          <p14:tracePt t="40522" x="5524500" y="1571625"/>
          <p14:tracePt t="40539" x="5510213" y="1571625"/>
          <p14:tracePt t="40541" x="5505450" y="1566863"/>
          <p14:tracePt t="40556" x="5500688" y="1562100"/>
          <p14:tracePt t="40572" x="5481638" y="1562100"/>
          <p14:tracePt t="40575" x="5476875" y="1557338"/>
          <p14:tracePt t="40589" x="5472113" y="1557338"/>
          <p14:tracePt t="40619" x="5467350" y="1557338"/>
          <p14:tracePt t="40629" x="5462588" y="1557338"/>
          <p14:tracePt t="40639" x="5457825" y="1557338"/>
          <p14:tracePt t="40657" x="5453063" y="1557338"/>
          <p14:tracePt t="40850" x="0" y="0"/>
        </p14:tracePtLst>
        <p14:tracePtLst>
          <p14:tracePt t="41517" x="6743700" y="1600200"/>
          <p14:tracePt t="41625" x="6738938" y="1595438"/>
          <p14:tracePt t="41640" x="6738938" y="1585913"/>
          <p14:tracePt t="41645" x="6734175" y="1585913"/>
          <p14:tracePt t="41656" x="6729413" y="1581150"/>
          <p14:tracePt t="41673" x="6696075" y="1562100"/>
          <p14:tracePt t="41690" x="6634163" y="1524000"/>
          <p14:tracePt t="41706" x="6510338" y="1466850"/>
          <p14:tracePt t="41723" x="6443663" y="1452563"/>
          <p14:tracePt t="41739" x="6410325" y="1452563"/>
          <p14:tracePt t="41756" x="6396038" y="1452563"/>
          <p14:tracePt t="41773" x="6381750" y="1452563"/>
          <p14:tracePt t="41790" x="6319838" y="1452563"/>
          <p14:tracePt t="41806" x="6267450" y="1466850"/>
          <p14:tracePt t="41823" x="6248400" y="1481138"/>
          <p14:tracePt t="41839" x="6176963" y="1504950"/>
          <p14:tracePt t="41858" x="6134100" y="1524000"/>
          <p14:tracePt t="41873" x="6091238" y="1543050"/>
          <p14:tracePt t="41891" x="6048375" y="1566863"/>
          <p14:tracePt t="41906" x="6024563" y="1581150"/>
          <p14:tracePt t="41923" x="5995988" y="1604963"/>
          <p14:tracePt t="41939" x="5948363" y="1662113"/>
          <p14:tracePt t="41956" x="5910263" y="1714500"/>
          <p14:tracePt t="41973" x="5895975" y="1757363"/>
          <p14:tracePt t="41990" x="5891213" y="1800225"/>
          <p14:tracePt t="42006" x="5891213" y="1847850"/>
          <p14:tracePt t="42023" x="5905500" y="1909763"/>
          <p14:tracePt t="42040" x="5962650" y="1990725"/>
          <p14:tracePt t="42056" x="6000750" y="2047875"/>
          <p14:tracePt t="42073" x="6043613" y="2090738"/>
          <p14:tracePt t="42090" x="6086475" y="2128838"/>
          <p14:tracePt t="42091" x="6134100" y="2143125"/>
          <p14:tracePt t="42106" x="6219825" y="2176463"/>
          <p14:tracePt t="42123" x="6362700" y="2205038"/>
          <p14:tracePt t="42140" x="6453188" y="2219325"/>
          <p14:tracePt t="42156" x="6729413" y="2228850"/>
          <p14:tracePt t="42158" x="6924675" y="2228850"/>
          <p14:tracePt t="42173" x="7124700" y="2224088"/>
          <p14:tracePt t="42190" x="7343775" y="2205038"/>
          <p14:tracePt t="42206" x="7643813" y="2157413"/>
          <p14:tracePt t="42223" x="7848600" y="2128838"/>
          <p14:tracePt t="42240" x="8034338" y="2066925"/>
          <p14:tracePt t="42256" x="8158163" y="1995488"/>
          <p14:tracePt t="42258" x="8205788" y="1962150"/>
          <p14:tracePt t="42273" x="8220075" y="1952625"/>
          <p14:tracePt t="42290" x="8224838" y="1938338"/>
          <p14:tracePt t="42306" x="8224838" y="1924050"/>
          <p14:tracePt t="42323" x="8220075" y="1852613"/>
          <p14:tracePt t="42340" x="8205788" y="1809750"/>
          <p14:tracePt t="42357" x="8201025" y="1785938"/>
          <p14:tracePt t="42373" x="8177213" y="1733550"/>
          <p14:tracePt t="42390" x="8129588" y="1671638"/>
          <p14:tracePt t="42406" x="8081963" y="1624013"/>
          <p14:tracePt t="42423" x="8020050" y="1595438"/>
          <p14:tracePt t="42440" x="7977188" y="1571625"/>
          <p14:tracePt t="42456" x="7910513" y="1557338"/>
          <p14:tracePt t="42473" x="7867650" y="1552575"/>
          <p14:tracePt t="42490" x="7820025" y="1543050"/>
          <p14:tracePt t="42506" x="7777163" y="1543050"/>
          <p14:tracePt t="42523" x="7710488" y="1533525"/>
          <p14:tracePt t="42540" x="7558088" y="1533525"/>
          <p14:tracePt t="42556" x="7443788" y="1533525"/>
          <p14:tracePt t="42573" x="7353300" y="1533525"/>
          <p14:tracePt t="42590" x="7296150" y="1533525"/>
          <p14:tracePt t="42592" x="7258050" y="1533525"/>
          <p14:tracePt t="42606" x="7234238" y="1533525"/>
          <p14:tracePt t="42623" x="7205663" y="1533525"/>
          <p14:tracePt t="42640" x="7191375" y="1538288"/>
          <p14:tracePt t="42657" x="7181850" y="1538288"/>
          <p14:tracePt t="42881" x="0" y="0"/>
        </p14:tracePtLst>
        <p14:tracePtLst>
          <p14:tracePt t="47427" x="2205038" y="3214688"/>
          <p14:tracePt t="47541" x="2224088" y="3209925"/>
          <p14:tracePt t="47547" x="2243138" y="3209925"/>
          <p14:tracePt t="47558" x="2262188" y="3209925"/>
          <p14:tracePt t="47576" x="2314575" y="3209925"/>
          <p14:tracePt t="47592" x="2400300" y="3209925"/>
          <p14:tracePt t="47609" x="2466975" y="3200400"/>
          <p14:tracePt t="47614" x="2509838" y="3200400"/>
          <p14:tracePt t="47625" x="2566988" y="3200400"/>
          <p14:tracePt t="47910" x="2557463" y="3200400"/>
          <p14:tracePt t="47921" x="2547938" y="3200400"/>
          <p14:tracePt t="47931" x="2524125" y="3224213"/>
          <p14:tracePt t="47942" x="2505075" y="3238500"/>
          <p14:tracePt t="47959" x="2424113" y="3309938"/>
          <p14:tracePt t="47975" x="2366963" y="3352800"/>
          <p14:tracePt t="47992" x="2347913" y="3367088"/>
          <p14:tracePt t="48009" x="2295525" y="3400425"/>
          <p14:tracePt t="48025" x="2262188" y="3424238"/>
          <p14:tracePt t="48042" x="2238375" y="3448050"/>
          <p14:tracePt t="48046" x="2224088" y="3452813"/>
          <p14:tracePt t="48059" x="2209800" y="3457575"/>
          <p14:tracePt t="48075" x="2205038" y="3457575"/>
          <p14:tracePt t="48106" x="2200275" y="3457575"/>
          <p14:tracePt t="48112" x="2195513" y="3457575"/>
          <p14:tracePt t="48125" x="2181225" y="3467100"/>
          <p14:tracePt t="48142" x="2176463" y="3467100"/>
          <p14:tracePt t="48159" x="2166938" y="3467100"/>
          <p14:tracePt t="48192" x="2162175" y="3467100"/>
          <p14:tracePt t="48209" x="2157413" y="3467100"/>
          <p14:tracePt t="48225" x="2152650" y="3467100"/>
          <p14:tracePt t="48441" x="2157413" y="3467100"/>
          <p14:tracePt t="48444" x="2162175" y="3467100"/>
          <p14:tracePt t="48459" x="2166938" y="3467100"/>
          <p14:tracePt t="48476" x="2171700" y="3467100"/>
          <p14:tracePt t="48492" x="2176463" y="3467100"/>
          <p14:tracePt t="48509" x="2228850" y="3467100"/>
          <p14:tracePt t="48525" x="2281238" y="3467100"/>
          <p14:tracePt t="48542" x="2319338" y="3467100"/>
          <p14:tracePt t="48559" x="2343150" y="3467100"/>
          <p14:tracePt t="48576" x="2357438" y="3467100"/>
          <p14:tracePt t="48592" x="2371725" y="3467100"/>
          <p14:tracePt t="48609" x="2390775" y="3467100"/>
          <p14:tracePt t="48653" x="2390775" y="3462338"/>
          <p14:tracePt t="48789" x="2381250" y="3457575"/>
          <p14:tracePt t="48799" x="2376488" y="3457575"/>
          <p14:tracePt t="49410" x="2386013" y="3457575"/>
          <p14:tracePt t="49419" x="2424113" y="3457575"/>
          <p14:tracePt t="49427" x="2476500" y="3448050"/>
          <p14:tracePt t="49443" x="2566988" y="3443288"/>
          <p14:tracePt t="49459" x="2647950" y="3433763"/>
          <p14:tracePt t="49476" x="2700338" y="3429000"/>
          <p14:tracePt t="49493" x="2738438" y="3419475"/>
          <p14:tracePt t="49494" x="2767013" y="3419475"/>
          <p14:tracePt t="49509" x="2781300" y="3414713"/>
          <p14:tracePt t="49526" x="2786063" y="3414713"/>
          <p14:tracePt t="52517" x="2786063" y="3409950"/>
          <p14:tracePt t="52577" x="2786063" y="3395663"/>
          <p14:tracePt t="52586" x="2781300" y="3376613"/>
          <p14:tracePt t="52594" x="2767013" y="3352800"/>
          <p14:tracePt t="52611" x="2757488" y="3333750"/>
          <p14:tracePt t="52627" x="2728913" y="3276600"/>
          <p14:tracePt t="52631" x="2724150" y="3271838"/>
          <p14:tracePt t="52644" x="2724150" y="3262313"/>
          <p14:tracePt t="52661" x="2714625" y="3257550"/>
          <p14:tracePt t="52677" x="2709863" y="3238500"/>
          <p14:tracePt t="52694" x="2695575" y="3228975"/>
          <p14:tracePt t="52697" x="2695575" y="3224213"/>
          <p14:tracePt t="52711" x="2695575" y="3219450"/>
          <p14:tracePt t="52727" x="2690813" y="3209925"/>
          <p14:tracePt t="52749" x="2690813" y="3205163"/>
          <p14:tracePt t="52769" x="2690813" y="3200400"/>
          <p14:tracePt t="52779" x="2686050" y="3195638"/>
          <p14:tracePt t="52795" x="2686050" y="3190875"/>
          <p14:tracePt t="52811" x="2686050" y="3186113"/>
          <p14:tracePt t="52845" x="2686050" y="3181350"/>
          <p14:tracePt t="52855" x="2686050" y="3171825"/>
          <p14:tracePt t="52864" x="2686050" y="3167063"/>
          <p14:tracePt t="52878" x="2686050" y="3162300"/>
          <p14:tracePt t="52894" x="2686050" y="3152775"/>
          <p14:tracePt t="55251" x="2686050" y="3148013"/>
          <p14:tracePt t="55326" x="0" y="0"/>
        </p14:tracePtLst>
        <p14:tracePtLst>
          <p14:tracePt t="56589" x="2890838" y="2943225"/>
          <p14:tracePt t="56598" x="2890838" y="2938463"/>
          <p14:tracePt t="56711" x="2886075" y="2938463"/>
          <p14:tracePt t="56720" x="2857500" y="2933700"/>
          <p14:tracePt t="56729" x="2819400" y="2924175"/>
          <p14:tracePt t="56745" x="2724150" y="2919413"/>
          <p14:tracePt t="56762" x="2543175" y="2895600"/>
          <p14:tracePt t="56765" x="2443163" y="2895600"/>
          <p14:tracePt t="56779" x="2328863" y="2886075"/>
          <p14:tracePt t="56796" x="2076450" y="2876550"/>
          <p14:tracePt t="56812" x="1847850" y="2867025"/>
          <p14:tracePt t="56829" x="1681163" y="2867025"/>
          <p14:tracePt t="56846" x="1609725" y="2876550"/>
          <p14:tracePt t="56862" x="1552575" y="2890838"/>
          <p14:tracePt t="56879" x="1509713" y="2900363"/>
          <p14:tracePt t="56896" x="1352550" y="2971800"/>
          <p14:tracePt t="56912" x="1266825" y="3009900"/>
          <p14:tracePt t="56929" x="1214438" y="3028950"/>
          <p14:tracePt t="56946" x="1181100" y="3052763"/>
          <p14:tracePt t="56962" x="1152525" y="3081338"/>
          <p14:tracePt t="56966" x="1138238" y="3090863"/>
          <p14:tracePt t="56979" x="1133475" y="3105150"/>
          <p14:tracePt t="56996" x="1104900" y="3124200"/>
          <p14:tracePt t="57012" x="1076325" y="3176588"/>
          <p14:tracePt t="57029" x="1052513" y="3248025"/>
          <p14:tracePt t="57033" x="1052513" y="3276600"/>
          <p14:tracePt t="57046" x="1047750" y="3305175"/>
          <p14:tracePt t="57062" x="1047750" y="3448050"/>
          <p14:tracePt t="57080" x="1047750" y="3471863"/>
          <p14:tracePt t="57082" x="1047750" y="3500438"/>
          <p14:tracePt t="57096" x="1057275" y="3519488"/>
          <p14:tracePt t="57114" x="1104900" y="3576638"/>
          <p14:tracePt t="57129" x="1152525" y="3614738"/>
          <p14:tracePt t="57147" x="1209675" y="3638550"/>
          <p14:tracePt t="57162" x="1266825" y="3657600"/>
          <p14:tracePt t="57179" x="1433513" y="3657600"/>
          <p14:tracePt t="57196" x="1614488" y="3629025"/>
          <p14:tracePt t="57212" x="1819275" y="3581400"/>
          <p14:tracePt t="57215" x="1933575" y="3548063"/>
          <p14:tracePt t="57229" x="2266950" y="3500438"/>
          <p14:tracePt t="57246" x="2476500" y="3457575"/>
          <p14:tracePt t="57262" x="2619375" y="3429000"/>
          <p14:tracePt t="57279" x="2700338" y="3414713"/>
          <p14:tracePt t="57296" x="2714625" y="3409950"/>
          <p14:tracePt t="57312" x="2724150" y="3409950"/>
          <p14:tracePt t="57315" x="2733675" y="3405188"/>
          <p14:tracePt t="57329" x="2743200" y="3405188"/>
          <p14:tracePt t="57346" x="2771775" y="3395663"/>
          <p14:tracePt t="57362" x="2790825" y="3390900"/>
          <p14:tracePt t="57430" x="2795588" y="3390900"/>
          <p14:tracePt t="57436" x="2800350" y="3386138"/>
          <p14:tracePt t="57447" x="2814638" y="3386138"/>
          <p14:tracePt t="57463" x="2828925" y="3371850"/>
          <p14:tracePt t="57479" x="2838450" y="3371850"/>
          <p14:tracePt t="57552" x="2838450" y="3367088"/>
          <p14:tracePt t="58233" x="2828925" y="3367088"/>
          <p14:tracePt t="58243" x="2814638" y="3371850"/>
          <p14:tracePt t="58249" x="2776538" y="3376613"/>
          <p14:tracePt t="58263" x="2724150" y="3386138"/>
          <p14:tracePt t="58279" x="2543175" y="3414713"/>
          <p14:tracePt t="58296" x="2409825" y="3433763"/>
          <p14:tracePt t="58313" x="2328863" y="3443288"/>
          <p14:tracePt t="58315" x="2314575" y="3443288"/>
          <p14:tracePt t="58329" x="2305050" y="3443288"/>
          <p14:tracePt t="58346" x="2300288" y="3443288"/>
          <p14:tracePt t="58350" x="2290763" y="3443288"/>
          <p14:tracePt t="58363" x="2281238" y="3443288"/>
          <p14:tracePt t="58380" x="2238375" y="3443288"/>
          <p14:tracePt t="58396" x="2190750" y="3443288"/>
          <p14:tracePt t="58413" x="2138363" y="3429000"/>
          <p14:tracePt t="58430" x="2114550" y="3409950"/>
          <p14:tracePt t="58446" x="2090738" y="3371850"/>
          <p14:tracePt t="58463" x="2081213" y="3333750"/>
          <p14:tracePt t="58479" x="2033588" y="3233738"/>
          <p14:tracePt t="58496" x="1995488" y="3167063"/>
          <p14:tracePt t="58513" x="1947863" y="3114675"/>
          <p14:tracePt t="58529" x="1914525" y="3086100"/>
          <p14:tracePt t="58546" x="1914525" y="3081338"/>
          <p14:tracePt t="58563" x="1905000" y="3076575"/>
          <p14:tracePt t="58579" x="1881188" y="3057525"/>
          <p14:tracePt t="58596" x="1871663" y="3048000"/>
          <p14:tracePt t="58613" x="1847850" y="3043238"/>
          <p14:tracePt t="58629" x="1828800" y="3033713"/>
          <p14:tracePt t="58646" x="1828800" y="3028950"/>
          <p14:tracePt t="58666" x="1824038" y="3028950"/>
          <p14:tracePt t="58682" x="1819275" y="3028950"/>
          <p14:tracePt t="58697" x="1795463" y="3024188"/>
          <p14:tracePt t="58713" x="1766888" y="3005138"/>
          <p14:tracePt t="58730" x="1747838" y="2995613"/>
          <p14:tracePt t="58731" x="1743075" y="2995613"/>
          <p14:tracePt t="58930" x="1738313" y="2995613"/>
          <p14:tracePt t="58939" x="1733550" y="2990850"/>
          <p14:tracePt t="58946" x="1704975" y="2976563"/>
          <p14:tracePt t="58963" x="1628775" y="2947988"/>
          <p14:tracePt t="58980" x="1509713" y="2919413"/>
          <p14:tracePt t="58996" x="1428750" y="2900363"/>
          <p14:tracePt t="58999" x="1390650" y="2900363"/>
          <p14:tracePt t="59013" x="1366838" y="2895600"/>
          <p14:tracePt t="59030" x="1309688" y="2895600"/>
          <p14:tracePt t="59046" x="1243013" y="2895600"/>
          <p14:tracePt t="59063" x="1147763" y="2914650"/>
          <p14:tracePt t="59065" x="1057275" y="2933700"/>
          <p14:tracePt t="59080" x="1014413" y="2943225"/>
          <p14:tracePt t="59096" x="938213" y="2962275"/>
          <p14:tracePt t="59113" x="914400" y="2976563"/>
          <p14:tracePt t="59130" x="890588" y="2986088"/>
          <p14:tracePt t="59133" x="881063" y="2990850"/>
          <p14:tracePt t="59146" x="857250" y="3014663"/>
          <p14:tracePt t="59163" x="809625" y="3062288"/>
          <p14:tracePt t="59180" x="790575" y="3081338"/>
          <p14:tracePt t="59197" x="790575" y="3086100"/>
          <p14:tracePt t="59200" x="790575" y="3090863"/>
          <p14:tracePt t="59213" x="785813" y="3105150"/>
          <p14:tracePt t="59230" x="785813" y="3181350"/>
          <p14:tracePt t="59246" x="785813" y="3238500"/>
          <p14:tracePt t="59263" x="785813" y="3271838"/>
          <p14:tracePt t="59280" x="795338" y="3290888"/>
          <p14:tracePt t="59297" x="823913" y="3314700"/>
          <p14:tracePt t="59313" x="842963" y="3348038"/>
          <p14:tracePt t="59330" x="885825" y="3386138"/>
          <p14:tracePt t="59347" x="933450" y="3424238"/>
          <p14:tracePt t="59363" x="966788" y="3438525"/>
          <p14:tracePt t="59366" x="971550" y="3438525"/>
          <p14:tracePt t="59380" x="985838" y="3438525"/>
          <p14:tracePt t="59397" x="1033463" y="3443288"/>
          <p14:tracePt t="59399" x="1071563" y="3443288"/>
          <p14:tracePt t="59413" x="1147763" y="3443288"/>
          <p14:tracePt t="59430" x="1338263" y="3452813"/>
          <p14:tracePt t="59432" x="1533525" y="3467100"/>
          <p14:tracePt t="59447" x="1771650" y="3467100"/>
          <p14:tracePt t="59463" x="1885950" y="3467100"/>
          <p14:tracePt t="59466" x="1976438" y="3452813"/>
          <p14:tracePt t="59480" x="2033588" y="3433763"/>
          <p14:tracePt t="59497" x="2066925" y="3390900"/>
          <p14:tracePt t="59513" x="2066925" y="3362325"/>
          <p14:tracePt t="59530" x="2066925" y="3309938"/>
          <p14:tracePt t="59547" x="2066925" y="3243263"/>
          <p14:tracePt t="59563" x="2038350" y="3157538"/>
          <p14:tracePt t="59580" x="2014538" y="3086100"/>
          <p14:tracePt t="59597" x="1981200" y="3028950"/>
          <p14:tracePt t="59613" x="1971675" y="3009900"/>
          <p14:tracePt t="59630" x="1966913" y="3000375"/>
          <p14:tracePt t="59634" x="1957388" y="3000375"/>
          <p14:tracePt t="59647" x="1947863" y="2995613"/>
          <p14:tracePt t="59663" x="1938338" y="2990850"/>
          <p14:tracePt t="59680" x="1914525" y="2981325"/>
          <p14:tracePt t="59697" x="1881188" y="2981325"/>
          <p14:tracePt t="59699" x="1862138" y="2981325"/>
          <p14:tracePt t="59713" x="1809750" y="2981325"/>
          <p14:tracePt t="59730" x="1762125" y="2981325"/>
          <p14:tracePt t="59747" x="1714500" y="2976563"/>
          <p14:tracePt t="59763" x="1633538" y="2967038"/>
          <p14:tracePt t="59780" x="1595438" y="2967038"/>
          <p14:tracePt t="59797" x="1552575" y="2967038"/>
          <p14:tracePt t="59813" x="1476375" y="2971800"/>
          <p14:tracePt t="59830" x="1447800" y="2981325"/>
          <p14:tracePt t="59833" x="1404938" y="2986088"/>
          <p14:tracePt t="59847" x="1347788" y="3000375"/>
          <p14:tracePt t="59863" x="1295400" y="3014663"/>
          <p14:tracePt t="59880" x="1252538" y="3038475"/>
          <p14:tracePt t="59897" x="1219200" y="3057525"/>
          <p14:tracePt t="59913" x="1171575" y="3095625"/>
          <p14:tracePt t="59930" x="1147763" y="3128963"/>
          <p14:tracePt t="59934" x="1138238" y="3152775"/>
          <p14:tracePt t="59947" x="1133475" y="3181350"/>
          <p14:tracePt t="59964" x="1133475" y="3228975"/>
          <p14:tracePt t="59980" x="1133475" y="3290888"/>
          <p14:tracePt t="59997" x="1133475" y="3324225"/>
          <p14:tracePt t="60001" x="1138238" y="3343275"/>
          <p14:tracePt t="60014" x="1176338" y="3395663"/>
          <p14:tracePt t="60031" x="1238250" y="3481388"/>
          <p14:tracePt t="60047" x="1290638" y="3529013"/>
          <p14:tracePt t="60064" x="1347788" y="3581400"/>
          <p14:tracePt t="60080" x="1371600" y="3595688"/>
          <p14:tracePt t="60097" x="1404938" y="3609975"/>
          <p14:tracePt t="60114" x="1457325" y="3609975"/>
          <p14:tracePt t="60130" x="1524000" y="3600450"/>
          <p14:tracePt t="60147" x="1566863" y="3576638"/>
          <p14:tracePt t="60164" x="1609725" y="3557588"/>
          <p14:tracePt t="60180" x="1652588" y="3529013"/>
          <p14:tracePt t="60197" x="1685925" y="3505200"/>
          <p14:tracePt t="60214" x="1700213" y="3490913"/>
          <p14:tracePt t="60265" x="1700213" y="3481388"/>
          <p14:tracePt t="60295" x="1700213" y="3476625"/>
          <p14:tracePt t="60299" x="1695450" y="3476625"/>
          <p14:tracePt t="60470" x="0" y="0"/>
        </p14:tracePtLst>
        <p14:tracePtLst>
          <p14:tracePt t="61614" x="2819400" y="2924175"/>
          <p14:tracePt t="61915" x="2814638" y="2924175"/>
          <p14:tracePt t="61925" x="2805113" y="2924175"/>
          <p14:tracePt t="61931" x="2800350" y="2924175"/>
          <p14:tracePt t="61948" x="2790825" y="2924175"/>
          <p14:tracePt t="61981" x="2786063" y="2924175"/>
          <p14:tracePt t="61998" x="2781300" y="2924175"/>
          <p14:tracePt t="62015" x="2767013" y="2924175"/>
          <p14:tracePt t="62031" x="2757488" y="2924175"/>
          <p14:tracePt t="62048" x="2747963" y="2924175"/>
          <p14:tracePt t="62064" x="2733675" y="2924175"/>
          <p14:tracePt t="62081" x="2705100" y="2924175"/>
          <p14:tracePt t="62098" x="2671763" y="2914650"/>
          <p14:tracePt t="62114" x="2638425" y="2914650"/>
          <p14:tracePt t="62131" x="2590800" y="2909888"/>
          <p14:tracePt t="62148" x="2557463" y="2909888"/>
          <p14:tracePt t="62164" x="2524125" y="2909888"/>
          <p14:tracePt t="62167" x="2505075" y="2909888"/>
          <p14:tracePt t="62181" x="2490788" y="2909888"/>
          <p14:tracePt t="62198" x="2476500" y="2909888"/>
          <p14:tracePt t="62215" x="2452688" y="2909888"/>
          <p14:tracePt t="62231" x="2424113" y="2909888"/>
          <p14:tracePt t="62248" x="2400300" y="2919413"/>
          <p14:tracePt t="62264" x="2352675" y="2924175"/>
          <p14:tracePt t="62268" x="2328863" y="2933700"/>
          <p14:tracePt t="62281" x="2290763" y="2938463"/>
          <p14:tracePt t="62298" x="2247900" y="2952750"/>
          <p14:tracePt t="62314" x="2233613" y="2952750"/>
          <p14:tracePt t="62331" x="2205038" y="2957513"/>
          <p14:tracePt t="62348" x="2185988" y="2967038"/>
          <p14:tracePt t="62364" x="2171700" y="2971800"/>
          <p14:tracePt t="62381" x="2157413" y="2976563"/>
          <p14:tracePt t="62398" x="2147888" y="2981325"/>
          <p14:tracePt t="62414" x="2143125" y="2981325"/>
          <p14:tracePt t="62431" x="2124075" y="2986088"/>
          <p14:tracePt t="62435" x="2119313" y="2990850"/>
          <p14:tracePt t="62448" x="2109788" y="2995613"/>
          <p14:tracePt t="62464" x="2085975" y="3005138"/>
          <p14:tracePt t="62481" x="2081213" y="3014663"/>
          <p14:tracePt t="62498" x="2071688" y="3014663"/>
          <p14:tracePt t="62515" x="2066925" y="3014663"/>
          <p14:tracePt t="62604" x="2066925" y="3019425"/>
          <p14:tracePt t="62983" x="2066925" y="3024188"/>
          <p14:tracePt t="62993" x="2066925" y="3028950"/>
          <p14:tracePt t="63003" x="2066925" y="3038475"/>
          <p14:tracePt t="63015" x="2076450" y="3043238"/>
          <p14:tracePt t="63031" x="2085975" y="3052763"/>
          <p14:tracePt t="63034" x="2090738" y="3057525"/>
          <p14:tracePt t="63048" x="2114550" y="3071813"/>
          <p14:tracePt t="63065" x="2119313" y="3076575"/>
          <p14:tracePt t="63068" x="2133600" y="3086100"/>
          <p14:tracePt t="63082" x="2138363" y="3095625"/>
          <p14:tracePt t="63098" x="2152650" y="3105150"/>
          <p14:tracePt t="63115" x="2162175" y="3105150"/>
          <p14:tracePt t="63131" x="2190750" y="3109913"/>
          <p14:tracePt t="63148" x="2214563" y="3114675"/>
          <p14:tracePt t="63165" x="2247900" y="3128963"/>
          <p14:tracePt t="63182" x="2300288" y="3162300"/>
          <p14:tracePt t="63198" x="2324100" y="3167063"/>
          <p14:tracePt t="63215" x="2362200" y="3171825"/>
          <p14:tracePt t="63231" x="2390775" y="3181350"/>
          <p14:tracePt t="63248" x="2419350" y="3181350"/>
          <p14:tracePt t="63265" x="2452688" y="3186113"/>
          <p14:tracePt t="63281" x="2476500" y="3186113"/>
          <p14:tracePt t="63298" x="2500313" y="3186113"/>
          <p14:tracePt t="63315" x="2524125" y="3186113"/>
          <p14:tracePt t="63331" x="2538413" y="3186113"/>
          <p14:tracePt t="63348" x="2557463" y="3186113"/>
          <p14:tracePt t="63365" x="2562225" y="3186113"/>
          <p14:tracePt t="63369" x="2566988" y="3186113"/>
          <p14:tracePt t="63382" x="2586038" y="3186113"/>
          <p14:tracePt t="63398" x="2595563" y="3186113"/>
          <p14:tracePt t="63416" x="2605088" y="3186113"/>
          <p14:tracePt t="63431" x="2624138" y="3181350"/>
          <p14:tracePt t="63449" x="2638425" y="3176588"/>
          <p14:tracePt t="63451" x="2643188" y="3176588"/>
          <p14:tracePt t="63465" x="2652713" y="3176588"/>
          <p14:tracePt t="63482" x="2667000" y="3176588"/>
          <p14:tracePt t="63498" x="2681288" y="3171825"/>
          <p14:tracePt t="63515" x="2686050" y="3162300"/>
          <p14:tracePt t="63532" x="2690813" y="3162300"/>
          <p14:tracePt t="63548" x="2695575" y="3157538"/>
          <p14:tracePt t="63565" x="2705100" y="3152775"/>
          <p14:tracePt t="63582" x="2728913" y="3148013"/>
          <p14:tracePt t="63598" x="2738438" y="3143250"/>
          <p14:tracePt t="63615" x="2752725" y="3128963"/>
          <p14:tracePt t="63632" x="2757488" y="3128963"/>
          <p14:tracePt t="63651" x="2757488" y="3124200"/>
          <p14:tracePt t="63670" x="2762250" y="3124200"/>
          <p14:tracePt t="63682" x="2771775" y="3119438"/>
          <p14:tracePt t="63698" x="2781300" y="3105150"/>
          <p14:tracePt t="63715" x="2786063" y="3086100"/>
          <p14:tracePt t="63732" x="2790825" y="3086100"/>
          <p14:tracePt t="63748" x="2790825" y="3081338"/>
          <p14:tracePt t="63765" x="2790825" y="3057525"/>
          <p14:tracePt t="63782" x="2790825" y="3038475"/>
          <p14:tracePt t="63798" x="2790825" y="3033713"/>
          <p14:tracePt t="63827" x="2790825" y="3028950"/>
          <p14:tracePt t="63873" x="2790825" y="3024188"/>
          <p14:tracePt t="63887" x="2786063" y="3024188"/>
          <p14:tracePt t="63903" x="2786063" y="3019425"/>
          <p14:tracePt t="63907" x="2781300" y="3019425"/>
          <p14:tracePt t="63916" x="2776538" y="3019425"/>
          <p14:tracePt t="63932" x="2776538" y="3014663"/>
          <p14:tracePt t="63948" x="2762250" y="3014663"/>
          <p14:tracePt t="63965" x="2757488" y="3000375"/>
          <p14:tracePt t="63982" x="2743200" y="2995613"/>
          <p14:tracePt t="63999" x="2724150" y="2990850"/>
          <p14:tracePt t="64015" x="2719388" y="2990850"/>
          <p14:tracePt t="64017" x="2714625" y="2986088"/>
          <p14:tracePt t="64032" x="2695575" y="2986088"/>
          <p14:tracePt t="64049" x="2690813" y="2981325"/>
          <p14:tracePt t="64079" x="2686050" y="2981325"/>
          <p14:tracePt t="64724" x="2700338" y="2990850"/>
          <p14:tracePt t="64737" x="2714625" y="3000375"/>
          <p14:tracePt t="64744" x="2714625" y="3005138"/>
          <p14:tracePt t="64751" x="2719388" y="3005138"/>
          <p14:tracePt t="64765" x="2724150" y="3005138"/>
          <p14:tracePt t="64782" x="2728913" y="3009900"/>
          <p14:tracePt t="64814" x="2728913" y="3014663"/>
          <p14:tracePt t="64824" x="2733675" y="3014663"/>
          <p14:tracePt t="64834" x="2733675" y="3019425"/>
          <p14:tracePt t="64850" x="2743200" y="3028950"/>
          <p14:tracePt t="64875" x="2747963" y="3028950"/>
          <p14:tracePt t="64882" x="2747963" y="3033713"/>
          <p14:tracePt t="64906" x="2747963" y="3038475"/>
          <p14:tracePt t="64916" x="2752725" y="3038475"/>
          <p14:tracePt t="64932" x="2752725" y="3043238"/>
          <p14:tracePt t="64949" x="2757488" y="3048000"/>
          <p14:tracePt t="65068" x="2762250" y="3048000"/>
          <p14:tracePt t="65077" x="2767013" y="3052763"/>
          <p14:tracePt t="65089" x="2795588" y="3062288"/>
          <p14:tracePt t="65099" x="2824163" y="3076575"/>
          <p14:tracePt t="65116" x="2886075" y="3105150"/>
          <p14:tracePt t="65133" x="2924175" y="3128963"/>
          <p14:tracePt t="65149" x="2938463" y="3133725"/>
          <p14:tracePt t="65182" x="2938463" y="3138488"/>
          <p14:tracePt t="65641" x="2933700" y="3138488"/>
          <p14:tracePt t="65645" x="2928938" y="3128963"/>
          <p14:tracePt t="65666" x="2928938" y="3124200"/>
          <p14:tracePt t="65677" x="2928938" y="3114675"/>
          <p14:tracePt t="65687" x="2924175" y="3114675"/>
          <p14:tracePt t="65699" x="2924175" y="3109913"/>
          <p14:tracePt t="65867" x="2924175" y="3105150"/>
          <p14:tracePt t="65877" x="2919413" y="3105150"/>
          <p14:tracePt t="65887" x="2919413" y="3100388"/>
          <p14:tracePt t="66927" x="2919413" y="3095625"/>
          <p14:tracePt t="66967" x="2919413" y="3090863"/>
          <p14:tracePt t="66972" x="2919413" y="3086100"/>
          <p14:tracePt t="67245" x="2914650" y="3086100"/>
          <p14:tracePt t="67284" x="2905125" y="3086100"/>
          <p14:tracePt t="67537" x="2909888" y="3086100"/>
          <p14:tracePt t="67543" x="2914650" y="3071813"/>
          <p14:tracePt t="67552" x="2919413" y="3052763"/>
          <p14:tracePt t="67567" x="2947988" y="3024188"/>
          <p14:tracePt t="67583" x="2995613" y="2976563"/>
          <p14:tracePt t="67600" x="3009900" y="2957513"/>
          <p14:tracePt t="67617" x="3043238" y="2928938"/>
          <p14:tracePt t="67620" x="3057525" y="2914650"/>
          <p14:tracePt t="67621" x="3062288" y="2909888"/>
          <p14:tracePt t="67650" x="3067050" y="2909888"/>
          <p14:tracePt t="67678" x="3067050" y="2905125"/>
          <p14:tracePt t="67689" x="3071813" y="2900363"/>
          <p14:tracePt t="67700" x="3086100" y="2895600"/>
          <p14:tracePt t="67717" x="3095625" y="2876550"/>
          <p14:tracePt t="67721" x="3100388" y="2871788"/>
          <p14:tracePt t="67739" x="3100388" y="2862263"/>
          <p14:tracePt t="67759" x="3105150" y="2862263"/>
          <p14:tracePt t="67924" x="3105150" y="2867025"/>
          <p14:tracePt t="67940" x="3105150" y="2871788"/>
          <p14:tracePt t="67986" x="3105150" y="2881313"/>
          <p14:tracePt t="67990" x="3105150" y="2886075"/>
          <p14:tracePt t="68000" x="3105150" y="2905125"/>
          <p14:tracePt t="68017" x="3114675" y="2947988"/>
          <p14:tracePt t="68033" x="3128963" y="3019425"/>
          <p14:tracePt t="68050" x="3143250" y="3052763"/>
          <p14:tracePt t="68067" x="3148013" y="3062288"/>
          <p14:tracePt t="68884" x="3143250" y="3062288"/>
          <p14:tracePt t="68896" x="3138488" y="3057525"/>
          <p14:tracePt t="68905" x="3133725" y="3052763"/>
          <p14:tracePt t="68917" x="3119438" y="3033713"/>
          <p14:tracePt t="68934" x="3119438" y="3028950"/>
          <p14:tracePt t="69343" x="3128963" y="3028950"/>
          <p14:tracePt t="69373" x="3133725" y="3028950"/>
          <p14:tracePt t="69423" x="3133725" y="3024188"/>
          <p14:tracePt t="69433" x="3138488" y="3019425"/>
          <p14:tracePt t="69449" x="3138488" y="3014663"/>
          <p14:tracePt t="69459" x="3143250" y="3005138"/>
          <p14:tracePt t="69475" x="3143250" y="3000375"/>
          <p14:tracePt t="69484" x="3143250" y="2995613"/>
          <p14:tracePt t="69501" x="3148013" y="2986088"/>
          <p14:tracePt t="69518" x="3148013" y="2962275"/>
          <p14:tracePt t="69534" x="3148013" y="2957513"/>
          <p14:tracePt t="69551" x="3148013" y="2947988"/>
          <p14:tracePt t="69568" x="3148013" y="2943225"/>
          <p14:tracePt t="69584" x="3138488" y="2924175"/>
          <p14:tracePt t="69601" x="3128963" y="2905125"/>
          <p14:tracePt t="69604" x="3128963" y="2900363"/>
          <p14:tracePt t="69635" x="3124200" y="2900363"/>
          <p14:tracePt t="69675" x="3119438" y="2900363"/>
          <p14:tracePt t="69688" x="3114675" y="2900363"/>
          <p14:tracePt t="69690" x="3109913" y="2900363"/>
          <p14:tracePt t="69701" x="3105150" y="2900363"/>
          <p14:tracePt t="69719" x="3095625" y="2900363"/>
          <p14:tracePt t="69721" x="3090863" y="2900363"/>
          <p14:tracePt t="69737" x="3090863" y="2905125"/>
          <p14:tracePt t="69751" x="3086100" y="2905125"/>
          <p14:tracePt t="69771" x="3081338" y="2909888"/>
          <p14:tracePt t="69785" x="3081338" y="2919413"/>
          <p14:tracePt t="69787" x="3067050" y="2928938"/>
          <p14:tracePt t="69801" x="3048000" y="2971800"/>
          <p14:tracePt t="69818" x="3038475" y="3000375"/>
          <p14:tracePt t="69834" x="3024188" y="3033713"/>
          <p14:tracePt t="69851" x="3028950" y="3057525"/>
          <p14:tracePt t="69867" x="3048000" y="3076575"/>
          <p14:tracePt t="69884" x="3057525" y="3095625"/>
          <p14:tracePt t="69901" x="3067050" y="3100388"/>
          <p14:tracePt t="69918" x="3071813" y="3105150"/>
          <p14:tracePt t="69935" x="3090863" y="3105150"/>
          <p14:tracePt t="69951" x="3105150" y="3105150"/>
          <p14:tracePt t="69968" x="3128963" y="3105150"/>
          <p14:tracePt t="69984" x="3157538" y="3095625"/>
          <p14:tracePt t="70001" x="3205163" y="3043238"/>
          <p14:tracePt t="70017" x="3248025" y="2971800"/>
          <p14:tracePt t="70034" x="3252788" y="2967038"/>
          <p14:tracePt t="70052" x="3262313" y="2967038"/>
          <p14:tracePt t="70068" x="3262313" y="2962275"/>
          <p14:tracePt t="70084" x="3257550" y="2962275"/>
          <p14:tracePt t="70101" x="3248025" y="2952750"/>
          <p14:tracePt t="70104" x="3243263" y="2947988"/>
          <p14:tracePt t="70118" x="3228975" y="2933700"/>
          <p14:tracePt t="70134" x="3181350" y="2900363"/>
          <p14:tracePt t="70151" x="3176588" y="2895600"/>
          <p14:tracePt t="70153" x="3171825" y="2890838"/>
          <p14:tracePt t="70168" x="3167063" y="2890838"/>
          <p14:tracePt t="70184" x="3152775" y="2881313"/>
          <p14:tracePt t="70207" x="3148013" y="2881313"/>
          <p14:tracePt t="70236" x="3143250" y="2881313"/>
          <p14:tracePt t="70323" x="3143250" y="2886075"/>
          <p14:tracePt t="70399" x="3143250" y="2890838"/>
          <p14:tracePt t="70402" x="3143250" y="2895600"/>
          <p14:tracePt t="70418" x="3128963" y="2919413"/>
          <p14:tracePt t="70435" x="3109913" y="2928938"/>
          <p14:tracePt t="70451" x="3067050" y="2933700"/>
          <p14:tracePt t="70452" x="3028950" y="2957513"/>
          <p14:tracePt t="70452" x="0" y="0"/>
        </p14:tracePtLst>
        <p14:tracePtLst>
          <p14:tracePt t="71042" x="1052513" y="3176588"/>
          <p14:tracePt t="71215" x="1057275" y="3176588"/>
          <p14:tracePt t="71222" x="1109663" y="3176588"/>
          <p14:tracePt t="71235" x="1162050" y="3176588"/>
          <p14:tracePt t="71251" x="1276350" y="3167063"/>
          <p14:tracePt t="71268" x="1419225" y="3152775"/>
          <p14:tracePt t="71285" x="1576388" y="3152775"/>
          <p14:tracePt t="71302" x="1719263" y="3133725"/>
          <p14:tracePt t="71318" x="1747838" y="3133725"/>
          <p14:tracePt t="71336" x="1766888" y="3133725"/>
          <p14:tracePt t="71407" x="1771650" y="3133725"/>
          <p14:tracePt t="72012" x="0" y="0"/>
        </p14:tracePtLst>
        <p14:tracePtLst>
          <p14:tracePt t="75357" x="1219200" y="3595688"/>
          <p14:tracePt t="75440" x="1214438" y="3595688"/>
          <p14:tracePt t="75457" x="1204913" y="3595688"/>
          <p14:tracePt t="75461" x="1200150" y="3595688"/>
          <p14:tracePt t="75472" x="1190625" y="3595688"/>
          <p14:tracePt t="75486" x="1185863" y="3595688"/>
          <p14:tracePt t="75506" x="1181100" y="3595688"/>
          <p14:tracePt t="75520" x="1166813" y="3595688"/>
          <p14:tracePt t="75536" x="1028700" y="3652838"/>
          <p14:tracePt t="75553" x="971550" y="3671888"/>
          <p14:tracePt t="75570" x="876300" y="3695700"/>
          <p14:tracePt t="75573" x="862013" y="3695700"/>
          <p14:tracePt t="75586" x="857250" y="3695700"/>
          <p14:tracePt t="75609" x="871538" y="3690938"/>
          <p14:tracePt t="75620" x="876300" y="3686175"/>
          <p14:tracePt t="75637" x="881063" y="3652838"/>
          <p14:tracePt t="75653" x="881063" y="3576638"/>
          <p14:tracePt t="75670" x="881063" y="3529013"/>
          <p14:tracePt t="75673" x="881063" y="3505200"/>
          <p14:tracePt t="75686" x="881063" y="3486150"/>
          <p14:tracePt t="75703" x="890588" y="3452813"/>
          <p14:tracePt t="75720" x="895350" y="3429000"/>
          <p14:tracePt t="75737" x="895350" y="3419475"/>
          <p14:tracePt t="75739" x="895350" y="3414713"/>
          <p14:tracePt t="75881" x="900113" y="3414713"/>
          <p14:tracePt t="75892" x="904875" y="3414713"/>
          <p14:tracePt t="75895" x="909638" y="3414713"/>
          <p14:tracePt t="75905" x="919163" y="3414713"/>
          <p14:tracePt t="75920" x="1023938" y="3414713"/>
          <p14:tracePt t="75937" x="1190625" y="3419475"/>
          <p14:tracePt t="75953" x="1281113" y="3419475"/>
          <p14:tracePt t="75970" x="1423988" y="3419475"/>
          <p14:tracePt t="75987" x="1433513" y="3419475"/>
          <p14:tracePt t="76157" x="1428750" y="3419475"/>
          <p14:tracePt t="76179" x="1423988" y="3419475"/>
          <p14:tracePt t="76339" x="1419225" y="3419475"/>
          <p14:tracePt t="76349" x="1404938" y="3419475"/>
          <p14:tracePt t="76354" x="0" y="0"/>
        </p14:tracePtLst>
        <p14:tracePtLst>
          <p14:tracePt t="87103" x="6500813" y="4071938"/>
          <p14:tracePt t="87129" x="6496050" y="4071938"/>
          <p14:tracePt t="87356" x="6510338" y="4071938"/>
          <p14:tracePt t="87361" x="6529388" y="4071938"/>
          <p14:tracePt t="87374" x="6577013" y="4071938"/>
          <p14:tracePt t="87391" x="6605588" y="4071938"/>
          <p14:tracePt t="87393" x="6619875" y="4071938"/>
          <p14:tracePt t="87408" x="6624638" y="4071938"/>
          <p14:tracePt t="87425" x="6657975" y="4071938"/>
          <p14:tracePt t="87441" x="6677025" y="4071938"/>
          <p14:tracePt t="87458" x="6686550" y="4071938"/>
          <p14:tracePt t="87475" x="6700838" y="4071938"/>
          <p14:tracePt t="87491" x="6715125" y="4071938"/>
          <p14:tracePt t="87495" x="6729413" y="4071938"/>
          <p14:tracePt t="87508" x="6738938" y="4071938"/>
          <p14:tracePt t="87525" x="6786563" y="4071938"/>
          <p14:tracePt t="87541" x="6867525" y="4071938"/>
          <p14:tracePt t="87558" x="6934200" y="4071938"/>
          <p14:tracePt t="87559" x="6953250" y="4071938"/>
          <p14:tracePt t="87575" x="6981825" y="4076700"/>
          <p14:tracePt t="87591" x="7034213" y="4076700"/>
          <p14:tracePt t="87608" x="7110413" y="4076700"/>
          <p14:tracePt t="87625" x="7167563" y="4076700"/>
          <p14:tracePt t="87628" x="7196138" y="4076700"/>
          <p14:tracePt t="87641" x="7262813" y="4086225"/>
          <p14:tracePt t="87658" x="7305675" y="4086225"/>
          <p14:tracePt t="87675" x="7339013" y="4086225"/>
          <p14:tracePt t="87691" x="7348538" y="4086225"/>
          <p14:tracePt t="87694" x="7353300" y="4086225"/>
          <p14:tracePt t="87708" x="7362825" y="4086225"/>
          <p14:tracePt t="87725" x="7372350" y="4086225"/>
          <p14:tracePt t="87727" x="7381875" y="4086225"/>
          <p14:tracePt t="87741" x="7400925" y="4086225"/>
          <p14:tracePt t="87758" x="7434263" y="4086225"/>
          <p14:tracePt t="87775" x="7477125" y="4086225"/>
          <p14:tracePt t="87791" x="7500938" y="4086225"/>
          <p14:tracePt t="87794" x="7505700" y="4086225"/>
          <p14:tracePt t="87808" x="7539038" y="4086225"/>
          <p14:tracePt t="87825" x="7567613" y="4086225"/>
          <p14:tracePt t="87841" x="7572375" y="4086225"/>
          <p14:tracePt t="88828" x="0" y="0"/>
        </p14:tracePtLst>
        <p14:tracePtLst>
          <p14:tracePt t="99888" x="3195638" y="5043488"/>
          <p14:tracePt t="99991" x="3200400" y="5043488"/>
          <p14:tracePt t="99995" x="3224213" y="5043488"/>
          <p14:tracePt t="100013" x="3267075" y="5043488"/>
          <p14:tracePt t="100030" x="3367088" y="5043488"/>
          <p14:tracePt t="100046" x="3471863" y="5048250"/>
          <p14:tracePt t="100063" x="3600450" y="5048250"/>
          <p14:tracePt t="100080" x="3805238" y="5057775"/>
          <p14:tracePt t="100096" x="3962400" y="5076825"/>
          <p14:tracePt t="100102" x="4038600" y="5076825"/>
          <p14:tracePt t="100113" x="4114800" y="5091113"/>
          <p14:tracePt t="100130" x="4329113" y="5100638"/>
          <p14:tracePt t="100146" x="4500563" y="5119688"/>
          <p14:tracePt t="100163" x="4629150" y="5119688"/>
          <p14:tracePt t="100165" x="4667250" y="5119688"/>
          <p14:tracePt t="100180" x="4695825" y="5119688"/>
          <p14:tracePt t="100196" x="4719638" y="5119688"/>
          <p14:tracePt t="100247" x="4724400" y="5119688"/>
          <p14:tracePt t="100661" x="4724400" y="5076825"/>
          <p14:tracePt t="100667" x="4724400" y="5024438"/>
          <p14:tracePt t="100680" x="4724400" y="4986338"/>
          <p14:tracePt t="100696" x="4724400" y="4905375"/>
          <p14:tracePt t="100699" x="4724400" y="4886325"/>
          <p14:tracePt t="100713" x="4724400" y="4881563"/>
          <p14:tracePt t="100730" x="4724400" y="4872038"/>
          <p14:tracePt t="101176" x="0" y="0"/>
        </p14:tracePtLst>
        <p14:tracePtLst>
          <p14:tracePt t="101974" x="990600" y="5362575"/>
          <p14:tracePt t="102052" x="995363" y="5362575"/>
          <p14:tracePt t="102059" x="1004888" y="5362575"/>
          <p14:tracePt t="102068" x="1038225" y="5376863"/>
          <p14:tracePt t="102080" x="1066800" y="5386388"/>
          <p14:tracePt t="102097" x="1204913" y="5419725"/>
          <p14:tracePt t="102114" x="1257300" y="5429250"/>
          <p14:tracePt t="102130" x="1390650" y="5448300"/>
          <p14:tracePt t="102147" x="1595438" y="5448300"/>
          <p14:tracePt t="102164" x="1671638" y="5448300"/>
          <p14:tracePt t="102181" x="1724025" y="5448300"/>
          <p14:tracePt t="102225" x="1728788" y="5434013"/>
          <p14:tracePt t="102228" x="1733550" y="5414963"/>
          <p14:tracePt t="102240" x="1752600" y="5386388"/>
          <p14:tracePt t="102252" x="1766888" y="5353050"/>
          <p14:tracePt t="102264" x="1790700" y="5291138"/>
          <p14:tracePt t="102280" x="1790700" y="5257800"/>
          <p14:tracePt t="102297" x="1781175" y="5224463"/>
          <p14:tracePt t="102314" x="1738313" y="5148263"/>
          <p14:tracePt t="102330" x="1709738" y="5105400"/>
          <p14:tracePt t="102347" x="1685925" y="5081588"/>
          <p14:tracePt t="102349" x="1681163" y="5076825"/>
          <p14:tracePt t="102364" x="1671638" y="5076825"/>
          <p14:tracePt t="102380" x="1619250" y="5067300"/>
          <p14:tracePt t="102397" x="1552575" y="5062538"/>
          <p14:tracePt t="102414" x="1438275" y="5062538"/>
          <p14:tracePt t="102416" x="1385888" y="5062538"/>
          <p14:tracePt t="102430" x="1300163" y="5081588"/>
          <p14:tracePt t="102447" x="1257300" y="5091113"/>
          <p14:tracePt t="102464" x="1190625" y="5105400"/>
          <p14:tracePt t="102481" x="1109663" y="5138738"/>
          <p14:tracePt t="102482" x="1081088" y="5153025"/>
          <p14:tracePt t="102497" x="1047750" y="5167313"/>
          <p14:tracePt t="102514" x="1004888" y="5191125"/>
          <p14:tracePt t="102531" x="990600" y="5195888"/>
          <p14:tracePt t="102547" x="952500" y="5219700"/>
          <p14:tracePt t="102564" x="933450" y="5248275"/>
          <p14:tracePt t="102581" x="914400" y="5286375"/>
          <p14:tracePt t="102597" x="914400" y="5329238"/>
          <p14:tracePt t="102614" x="914400" y="5362575"/>
          <p14:tracePt t="102631" x="923925" y="5386388"/>
          <p14:tracePt t="102647" x="928688" y="5429250"/>
          <p14:tracePt t="102664" x="962025" y="5481638"/>
          <p14:tracePt t="102680" x="976313" y="5491163"/>
          <p14:tracePt t="102697" x="1000125" y="5505450"/>
          <p14:tracePt t="102714" x="1033463" y="5505450"/>
          <p14:tracePt t="102731" x="1128713" y="5510213"/>
          <p14:tracePt t="102747" x="1366838" y="5510213"/>
          <p14:tracePt t="102764" x="1547813" y="5495925"/>
          <p14:tracePt t="102781" x="1624013" y="5453063"/>
          <p14:tracePt t="102797" x="1662113" y="5429250"/>
          <p14:tracePt t="102814" x="1676400" y="5405438"/>
          <p14:tracePt t="102831" x="1685925" y="5376863"/>
          <p14:tracePt t="102847" x="1695450" y="5334000"/>
          <p14:tracePt t="102864" x="1690688" y="5286375"/>
          <p14:tracePt t="102881" x="1676400" y="5257800"/>
          <p14:tracePt t="102897" x="1647825" y="5224463"/>
          <p14:tracePt t="102914" x="1604963" y="5181600"/>
          <p14:tracePt t="102931" x="1543050" y="5148263"/>
          <p14:tracePt t="102947" x="1471613" y="5114925"/>
          <p14:tracePt t="102964" x="1419225" y="5110163"/>
          <p14:tracePt t="102965" x="1400175" y="5110163"/>
          <p14:tracePt t="102981" x="1385888" y="5110163"/>
          <p14:tracePt t="102997" x="1328738" y="5119688"/>
          <p14:tracePt t="103014" x="1243013" y="5143500"/>
          <p14:tracePt t="103031" x="1157288" y="5181600"/>
          <p14:tracePt t="103033" x="1100138" y="5219700"/>
          <p14:tracePt t="103047" x="1057275" y="5253038"/>
          <p14:tracePt t="103064" x="1047750" y="5286375"/>
          <p14:tracePt t="103081" x="1042988" y="5324475"/>
          <p14:tracePt t="103097" x="1042988" y="5343525"/>
          <p14:tracePt t="103149" x="1042988" y="5348288"/>
          <p14:tracePt t="103184" x="1047750" y="5348288"/>
          <p14:tracePt t="103188" x="1047750" y="5353050"/>
          <p14:tracePt t="103215" x="1052513" y="5353050"/>
          <p14:tracePt t="103220" x="1052513" y="5357813"/>
          <p14:tracePt t="103632" x="0" y="0"/>
        </p14:tracePtLst>
        <p14:tracePtLst>
          <p14:tracePt t="105377" x="1209675" y="5572125"/>
          <p14:tracePt t="105779" x="1209675" y="5576888"/>
          <p14:tracePt t="105785" x="1209675" y="5586413"/>
          <p14:tracePt t="105799" x="1214438" y="5586413"/>
          <p14:tracePt t="105815" x="1228725" y="5595938"/>
          <p14:tracePt t="105832" x="1238250" y="5600700"/>
          <p14:tracePt t="105849" x="1257300" y="5610225"/>
          <p14:tracePt t="105852" x="1266825" y="5619750"/>
          <p14:tracePt t="105865" x="1323975" y="5638800"/>
          <p14:tracePt t="105882" x="1371600" y="5648325"/>
          <p14:tracePt t="105899" x="1400175" y="5648325"/>
          <p14:tracePt t="105916" x="1452563" y="5648325"/>
          <p14:tracePt t="105933" x="1471613" y="5648325"/>
          <p14:tracePt t="105949" x="1476375" y="5648325"/>
          <p14:tracePt t="105977" x="1481138" y="5648325"/>
          <p14:tracePt t="106444" x="1481138" y="5638800"/>
          <p14:tracePt t="106455" x="1481138" y="5634038"/>
          <p14:tracePt t="106464" x="1481138" y="5629275"/>
          <p14:tracePt t="106471" x="1481138" y="5624513"/>
          <p14:tracePt t="106484" x="1481138" y="5619750"/>
          <p14:tracePt t="106500" x="1485900" y="5614988"/>
          <p14:tracePt t="106515" x="1485900" y="5605463"/>
          <p14:tracePt t="106658" x="1490663" y="5605463"/>
          <p14:tracePt t="106723" x="1495425" y="5605463"/>
          <p14:tracePt t="106738" x="1504950" y="5605463"/>
          <p14:tracePt t="106743" x="1514475" y="5605463"/>
          <p14:tracePt t="106753" x="1519238" y="5610225"/>
          <p14:tracePt t="106766" x="1524000" y="5610225"/>
          <p14:tracePt t="106783" x="1547813" y="5619750"/>
          <p14:tracePt t="106799" x="1557338" y="5619750"/>
          <p14:tracePt t="106816" x="1562100" y="5624513"/>
          <p14:tracePt t="106832" x="1585913" y="5629275"/>
          <p14:tracePt t="106836" x="1600200" y="5638800"/>
          <p14:tracePt t="106849" x="1609725" y="5643563"/>
          <p14:tracePt t="106944" x="1619250" y="5643563"/>
          <p14:tracePt t="106960" x="1624013" y="5643563"/>
          <p14:tracePt t="107041" x="1628775" y="5643563"/>
          <p14:tracePt t="107061" x="1633538" y="5643563"/>
          <p14:tracePt t="107136" x="1638300" y="5643563"/>
          <p14:tracePt t="107141" x="1643063" y="5643563"/>
          <p14:tracePt t="107157" x="1647825" y="5643563"/>
          <p14:tracePt t="107166" x="1647825" y="5638800"/>
          <p14:tracePt t="107182" x="1662113" y="5624513"/>
          <p14:tracePt t="107199" x="1681163" y="5595938"/>
          <p14:tracePt t="107201" x="1685925" y="5595938"/>
          <p14:tracePt t="107216" x="1690688" y="5591175"/>
          <p14:tracePt t="107232" x="1719263" y="5567363"/>
          <p14:tracePt t="107249" x="1747838" y="5514975"/>
          <p14:tracePt t="107266" x="1762125" y="5500688"/>
          <p14:tracePt t="107269" x="1766888" y="5500688"/>
          <p14:tracePt t="107289" x="1771650" y="5495925"/>
          <p14:tracePt t="107405" x="1766888" y="5495925"/>
          <p14:tracePt t="107419" x="1762125" y="5495925"/>
          <p14:tracePt t="107430" x="1752600" y="5495925"/>
          <p14:tracePt t="107451" x="1743075" y="5495925"/>
          <p14:tracePt t="107460" x="1738313" y="5495925"/>
          <p14:tracePt t="107471" x="1733550" y="5495925"/>
          <p14:tracePt t="107482" x="1733550" y="5500688"/>
          <p14:tracePt t="107499" x="1728788" y="5500688"/>
          <p14:tracePt t="107516" x="1719263" y="5514975"/>
          <p14:tracePt t="107532" x="1709738" y="5557838"/>
          <p14:tracePt t="107549" x="1700213" y="5605463"/>
          <p14:tracePt t="107566" x="1700213" y="5629275"/>
          <p14:tracePt t="107569" x="1700213" y="5643563"/>
          <p14:tracePt t="107583" x="1704975" y="5676900"/>
          <p14:tracePt t="107599" x="1719263" y="5762625"/>
          <p14:tracePt t="107617" x="1743075" y="5848350"/>
          <p14:tracePt t="107632" x="1752600" y="5876925"/>
          <p14:tracePt t="107650" x="1762125" y="5895975"/>
          <p14:tracePt t="107736" x="1766888" y="5895975"/>
          <p14:tracePt t="107760" x="1771650" y="5900738"/>
          <p14:tracePt t="107770" x="1785938" y="5900738"/>
          <p14:tracePt t="107776" x="1804988" y="5910263"/>
          <p14:tracePt t="107786" x="1824038" y="5910263"/>
          <p14:tracePt t="107799" x="1847850" y="5910263"/>
          <p14:tracePt t="107816" x="1962150" y="5905500"/>
          <p14:tracePt t="107833" x="2005013" y="5895975"/>
          <p14:tracePt t="107849" x="2090738" y="5862638"/>
          <p14:tracePt t="107866" x="2157413" y="5834063"/>
          <p14:tracePt t="107883" x="2190750" y="5824538"/>
          <p14:tracePt t="107899" x="2238375" y="5810250"/>
          <p14:tracePt t="107916" x="2262188" y="5800725"/>
          <p14:tracePt t="107917" x="2281238" y="5795963"/>
          <p14:tracePt t="107933" x="2314575" y="5781675"/>
          <p14:tracePt t="107949" x="2328863" y="5776913"/>
          <p14:tracePt t="107969" x="2328863" y="5772150"/>
          <p14:tracePt t="107992" x="2328863" y="5762625"/>
          <p14:tracePt t="107999" x="2328863" y="5753100"/>
          <p14:tracePt t="108016" x="2328863" y="5738813"/>
          <p14:tracePt t="108033" x="2333625" y="5734050"/>
          <p14:tracePt t="108049" x="2386013" y="5681663"/>
          <p14:tracePt t="108066" x="2400300" y="5662613"/>
          <p14:tracePt t="108083" x="2400300" y="5643563"/>
          <p14:tracePt t="108100" x="2405063" y="5638800"/>
          <p14:tracePt t="108116" x="2405063" y="5629275"/>
          <p14:tracePt t="108133" x="2409825" y="5619750"/>
          <p14:tracePt t="108150" x="2414588" y="5614988"/>
          <p14:tracePt t="108166" x="2414588" y="5605463"/>
          <p14:tracePt t="108183" x="2414588" y="5600700"/>
          <p14:tracePt t="108200" x="2414588" y="5591175"/>
          <p14:tracePt t="108216" x="2419350" y="5581650"/>
          <p14:tracePt t="108233" x="2433638" y="5538788"/>
          <p14:tracePt t="108249" x="2452688" y="5505450"/>
          <p14:tracePt t="108252" x="2462213" y="5491163"/>
          <p14:tracePt t="108266" x="2466975" y="5472113"/>
          <p14:tracePt t="108283" x="2471738" y="5467350"/>
          <p14:tracePt t="108300" x="2476500" y="5462588"/>
          <p14:tracePt t="108333" x="2476500" y="5457825"/>
          <p14:tracePt t="108349" x="2486025" y="5457825"/>
          <p14:tracePt t="108366" x="2486025" y="5453063"/>
          <p14:tracePt t="108383" x="2486025" y="5448300"/>
          <p14:tracePt t="108399" x="2476500" y="5414963"/>
          <p14:tracePt t="108416" x="2457450" y="5386388"/>
          <p14:tracePt t="108418" x="2443163" y="5367338"/>
          <p14:tracePt t="108433" x="2414588" y="5338763"/>
          <p14:tracePt t="108450" x="2400300" y="5334000"/>
          <p14:tracePt t="108466" x="2386013" y="5319713"/>
          <p14:tracePt t="108483" x="2352675" y="5310188"/>
          <p14:tracePt t="108499" x="2343150" y="5310188"/>
          <p14:tracePt t="108516" x="2300288" y="5295900"/>
          <p14:tracePt t="108518" x="2281238" y="5295900"/>
          <p14:tracePt t="108533" x="2233613" y="5295900"/>
          <p14:tracePt t="108549" x="2162175" y="5295900"/>
          <p14:tracePt t="108566" x="2114550" y="5295900"/>
          <p14:tracePt t="108583" x="2062163" y="5305425"/>
          <p14:tracePt t="108599" x="2024063" y="5310188"/>
          <p14:tracePt t="108616" x="2009775" y="5319713"/>
          <p14:tracePt t="108633" x="1995488" y="5324475"/>
          <p14:tracePt t="108650" x="1985963" y="5329238"/>
          <p14:tracePt t="108666" x="1971675" y="5334000"/>
          <p14:tracePt t="108683" x="1962150" y="5338763"/>
          <p14:tracePt t="108700" x="1957388" y="5343525"/>
          <p14:tracePt t="108716" x="1938338" y="5372100"/>
          <p14:tracePt t="108733" x="1924050" y="5410200"/>
          <p14:tracePt t="108750" x="1909763" y="5476875"/>
          <p14:tracePt t="108766" x="1909763" y="5534025"/>
          <p14:tracePt t="108783" x="1909763" y="5567363"/>
          <p14:tracePt t="108785" x="1914525" y="5581650"/>
          <p14:tracePt t="108800" x="1919288" y="5581650"/>
          <p14:tracePt t="108816" x="1924050" y="5591175"/>
          <p14:tracePt t="108833" x="1933575" y="5605463"/>
          <p14:tracePt t="108850" x="1976438" y="5638800"/>
          <p14:tracePt t="108867" x="2043113" y="5681663"/>
          <p14:tracePt t="108883" x="2119313" y="5724525"/>
          <p14:tracePt t="108885" x="2171700" y="5729288"/>
          <p14:tracePt t="108900" x="2219325" y="5738813"/>
          <p14:tracePt t="108917" x="2247900" y="5738813"/>
          <p14:tracePt t="108920" x="2276475" y="5738813"/>
          <p14:tracePt t="108933" x="2314575" y="5748338"/>
          <p14:tracePt t="108950" x="2486025" y="5762625"/>
          <p14:tracePt t="108966" x="2538413" y="5767388"/>
          <p14:tracePt t="108983" x="2552700" y="5767388"/>
          <p14:tracePt t="109000" x="2557463" y="5767388"/>
          <p14:tracePt t="109016" x="2586038" y="5719763"/>
          <p14:tracePt t="109019" x="2590800" y="5705475"/>
          <p14:tracePt t="109033" x="2600325" y="5686425"/>
          <p14:tracePt t="109050" x="2605088" y="5638800"/>
          <p14:tracePt t="109066" x="2614613" y="5610225"/>
          <p14:tracePt t="109083" x="2614613" y="5595938"/>
          <p14:tracePt t="109100" x="2605088" y="5557838"/>
          <p14:tracePt t="109103" x="2590800" y="5538788"/>
          <p14:tracePt t="109116" x="2581275" y="5519738"/>
          <p14:tracePt t="109133" x="2543175" y="5467350"/>
          <p14:tracePt t="109150" x="2509838" y="5453063"/>
          <p14:tracePt t="109168" x="2486025" y="5434013"/>
          <p14:tracePt t="109171" x="2471738" y="5419725"/>
          <p14:tracePt t="109183" x="2462213" y="5410200"/>
          <p14:tracePt t="109201" x="2443163" y="5395913"/>
          <p14:tracePt t="109216" x="2438400" y="5395913"/>
          <p14:tracePt t="109270" x="2433638" y="5395913"/>
          <p14:tracePt t="109291" x="2428875" y="5395913"/>
          <p14:tracePt t="109307" x="2419350" y="5395913"/>
          <p14:tracePt t="109316" x="2414588" y="5400675"/>
          <p14:tracePt t="109321" x="2405063" y="5400675"/>
          <p14:tracePt t="109333" x="2390775" y="5405438"/>
          <p14:tracePt t="109350" x="2366963" y="5414963"/>
          <p14:tracePt t="109366" x="2347913" y="5424488"/>
          <p14:tracePt t="109383" x="2343150" y="5424488"/>
          <p14:tracePt t="109402" x="2343150" y="5429250"/>
          <p14:tracePt t="109578" x="0" y="0"/>
        </p14:tracePtLst>
        <p14:tracePtLst>
          <p14:tracePt t="110119" x="3314700" y="5500688"/>
          <p14:tracePt t="110205" x="3314700" y="5491163"/>
          <p14:tracePt t="110295" x="3314700" y="5486400"/>
          <p14:tracePt t="110300" x="3305175" y="5476875"/>
          <p14:tracePt t="110310" x="3290888" y="5462588"/>
          <p14:tracePt t="110321" x="3271838" y="5438775"/>
          <p14:tracePt t="110334" x="3224213" y="5405438"/>
          <p14:tracePt t="110351" x="3190875" y="5381625"/>
          <p14:tracePt t="110367" x="3162300" y="5367338"/>
          <p14:tracePt t="110384" x="3148013" y="5362575"/>
          <p14:tracePt t="110400" x="3148013" y="5357813"/>
          <p14:tracePt t="110417" x="3133725" y="5357813"/>
          <p14:tracePt t="110434" x="3124200" y="5357813"/>
          <p14:tracePt t="110437" x="3105150" y="5357813"/>
          <p14:tracePt t="110450" x="3038475" y="5357813"/>
          <p14:tracePt t="110467" x="2981325" y="5357813"/>
          <p14:tracePt t="110484" x="2928938" y="5357813"/>
          <p14:tracePt t="110500" x="2871788" y="5357813"/>
          <p14:tracePt t="110517" x="2828925" y="5367338"/>
          <p14:tracePt t="110534" x="2800350" y="5367338"/>
          <p14:tracePt t="110537" x="2786063" y="5372100"/>
          <p14:tracePt t="110550" x="2771775" y="5381625"/>
          <p14:tracePt t="110567" x="2767013" y="5381625"/>
          <p14:tracePt t="110584" x="2762250" y="5386388"/>
          <p14:tracePt t="110601" x="2757488" y="5391150"/>
          <p14:tracePt t="110617" x="2743200" y="5395913"/>
          <p14:tracePt t="110634" x="2724150" y="5414963"/>
          <p14:tracePt t="110651" x="2700338" y="5443538"/>
          <p14:tracePt t="110667" x="2671763" y="5472113"/>
          <p14:tracePt t="110684" x="2652713" y="5500688"/>
          <p14:tracePt t="110701" x="2647950" y="5510213"/>
          <p14:tracePt t="110704" x="2643188" y="5519738"/>
          <p14:tracePt t="110719" x="2628900" y="5543550"/>
          <p14:tracePt t="110721" x="2624138" y="5557838"/>
          <p14:tracePt t="110734" x="2614613" y="5576888"/>
          <p14:tracePt t="110751" x="2609850" y="5600700"/>
          <p14:tracePt t="110767" x="2609850" y="5619750"/>
          <p14:tracePt t="110784" x="2609850" y="5629275"/>
          <p14:tracePt t="110801" x="2624138" y="5648325"/>
          <p14:tracePt t="110817" x="2628900" y="5662613"/>
          <p14:tracePt t="110834" x="2638425" y="5676900"/>
          <p14:tracePt t="110851" x="2643188" y="5686425"/>
          <p14:tracePt t="110853" x="2647950" y="5686425"/>
          <p14:tracePt t="110867" x="2657475" y="5691188"/>
          <p14:tracePt t="110884" x="2667000" y="5695950"/>
          <p14:tracePt t="110901" x="2671763" y="5695950"/>
          <p14:tracePt t="110917" x="2690813" y="5710238"/>
          <p14:tracePt t="110920" x="2695575" y="5710238"/>
          <p14:tracePt t="110934" x="2743200" y="5715000"/>
          <p14:tracePt t="110951" x="2805113" y="5724525"/>
          <p14:tracePt t="110967" x="2881313" y="5724525"/>
          <p14:tracePt t="110984" x="2909888" y="5724525"/>
          <p14:tracePt t="110986" x="2967038" y="5724525"/>
          <p14:tracePt t="111001" x="3024188" y="5724525"/>
          <p14:tracePt t="111017" x="3090863" y="5719763"/>
          <p14:tracePt t="111034" x="3133725" y="5719763"/>
          <p14:tracePt t="111051" x="3162300" y="5710238"/>
          <p14:tracePt t="111053" x="3171825" y="5710238"/>
          <p14:tracePt t="111068" x="3190875" y="5700713"/>
          <p14:tracePt t="111084" x="3219450" y="5686425"/>
          <p14:tracePt t="111101" x="3228975" y="5676900"/>
          <p14:tracePt t="111117" x="3243263" y="5672138"/>
          <p14:tracePt t="111134" x="3257550" y="5667375"/>
          <p14:tracePt t="111151" x="3267075" y="5653088"/>
          <p14:tracePt t="111152" x="3271838" y="5653088"/>
          <p14:tracePt t="111167" x="3276600" y="5643563"/>
          <p14:tracePt t="111184" x="3290888" y="5634038"/>
          <p14:tracePt t="111201" x="3300413" y="5614988"/>
          <p14:tracePt t="111218" x="3314700" y="5595938"/>
          <p14:tracePt t="111234" x="3314700" y="5591175"/>
          <p14:tracePt t="111251" x="3314700" y="5581650"/>
          <p14:tracePt t="111267" x="3314700" y="5567363"/>
          <p14:tracePt t="111284" x="3314700" y="5543550"/>
          <p14:tracePt t="111288" x="3314700" y="5538788"/>
          <p14:tracePt t="111301" x="3314700" y="5529263"/>
          <p14:tracePt t="111317" x="3314700" y="5510213"/>
          <p14:tracePt t="111334" x="3314700" y="5505450"/>
          <p14:tracePt t="111351" x="3314700" y="5500688"/>
          <p14:tracePt t="111368" x="3305175" y="5495925"/>
          <p14:tracePt t="111384" x="3300413" y="5481638"/>
          <p14:tracePt t="111658" x="3295650" y="5476875"/>
          <p14:tracePt t="111721" x="3286125" y="5472113"/>
          <p14:tracePt t="111727" x="3262313" y="5467350"/>
          <p14:tracePt t="111738" x="3243263" y="5457825"/>
          <p14:tracePt t="111751" x="3190875" y="5443538"/>
          <p14:tracePt t="111768" x="3167063" y="5438775"/>
          <p14:tracePt t="111784" x="3162300" y="5438775"/>
          <p14:tracePt t="112136" x="0" y="0"/>
        </p14:tracePtLst>
        <p14:tracePtLst>
          <p14:tracePt t="114914" x="3162300" y="5438775"/>
          <p14:tracePt t="115044" x="3143250" y="5429250"/>
          <p14:tracePt t="115053" x="3100388" y="5414963"/>
          <p14:tracePt t="115063" x="3048000" y="5395913"/>
          <p14:tracePt t="115069" x="2990850" y="5376863"/>
          <p14:tracePt t="115086" x="2809875" y="5314950"/>
          <p14:tracePt t="115102" x="2662238" y="5276850"/>
          <p14:tracePt t="115105" x="2586038" y="5267325"/>
          <p14:tracePt t="115119" x="2519363" y="5248275"/>
          <p14:tracePt t="115122" x="2452688" y="5238750"/>
          <p14:tracePt t="115136" x="2338388" y="5210175"/>
          <p14:tracePt t="115152" x="2166938" y="5191125"/>
          <p14:tracePt t="115169" x="1990725" y="5167313"/>
          <p14:tracePt t="115186" x="1785938" y="5167313"/>
          <p14:tracePt t="115189" x="1709738" y="5167313"/>
          <p14:tracePt t="115202" x="1604963" y="5172075"/>
          <p14:tracePt t="115219" x="1576388" y="5172075"/>
          <p14:tracePt t="115236" x="1485900" y="5181600"/>
          <p14:tracePt t="115252" x="1443038" y="5186363"/>
          <p14:tracePt t="115254" x="1428750" y="5195888"/>
          <p14:tracePt t="115269" x="1423988" y="5200650"/>
          <p14:tracePt t="115286" x="1409700" y="5200650"/>
          <p14:tracePt t="115302" x="1400175" y="5205413"/>
          <p14:tracePt t="115319" x="1357313" y="5229225"/>
          <p14:tracePt t="115335" x="1333500" y="5243513"/>
          <p14:tracePt t="115352" x="1319213" y="5248275"/>
          <p14:tracePt t="115355" x="1309688" y="5248275"/>
          <p14:tracePt t="115369" x="1290638" y="5262563"/>
          <p14:tracePt t="115386" x="1281113" y="5276850"/>
          <p14:tracePt t="115402" x="1257300" y="5305425"/>
          <p14:tracePt t="115419" x="1247775" y="5329238"/>
          <p14:tracePt t="115436" x="1238250" y="5357813"/>
          <p14:tracePt t="115452" x="1233488" y="5391150"/>
          <p14:tracePt t="115469" x="1233488" y="5429250"/>
          <p14:tracePt t="115486" x="1257300" y="5472113"/>
          <p14:tracePt t="115502" x="1276350" y="5500688"/>
          <p14:tracePt t="115519" x="1300163" y="5519738"/>
          <p14:tracePt t="115536" x="1309688" y="5524500"/>
          <p14:tracePt t="115552" x="1409700" y="5567363"/>
          <p14:tracePt t="115570" x="1666875" y="5614988"/>
          <p14:tracePt t="115586" x="1857375" y="5624513"/>
          <p14:tracePt t="115603" x="2138363" y="5648325"/>
          <p14:tracePt t="115619" x="2238375" y="5657850"/>
          <p14:tracePt t="115636" x="2495550" y="5657850"/>
          <p14:tracePt t="115653" x="2795588" y="5638800"/>
          <p14:tracePt t="115669" x="3052763" y="5595938"/>
          <p14:tracePt t="115686" x="3357563" y="5562600"/>
          <p14:tracePt t="115703" x="3738563" y="5510213"/>
          <p14:tracePt t="115719" x="3952875" y="5491163"/>
          <p14:tracePt t="115736" x="4148138" y="5462588"/>
          <p14:tracePt t="115753" x="4291013" y="5453063"/>
          <p14:tracePt t="115769" x="4352925" y="5438775"/>
          <p14:tracePt t="115786" x="4357688" y="5438775"/>
          <p14:tracePt t="116199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075" y="1224441"/>
            <a:ext cx="8525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948" y="3795153"/>
                <a:ext cx="4198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</a:rPr>
                  <a:t>Input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>
                    <a:latin typeface="Calibri" panose="020F0502020204030204" pitchFamily="34" charset="0"/>
                  </a:rPr>
                  <a:t>): matrix of an image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" y="3795153"/>
                <a:ext cx="4198183" cy="461665"/>
              </a:xfrm>
              <a:prstGeom prst="rect">
                <a:avLst/>
              </a:prstGeom>
              <a:blipFill>
                <a:blip r:embed="rId5"/>
                <a:stretch>
                  <a:fillRect l="-2326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"/>
          <p:cNvSpPr/>
          <p:nvPr/>
        </p:nvSpPr>
        <p:spPr>
          <a:xfrm>
            <a:off x="3998282" y="2274824"/>
            <a:ext cx="1538654" cy="1389185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sgd_clf</a:t>
            </a:r>
            <a:endParaRPr lang="ko-KR" altLang="en-US" dirty="0"/>
          </a:p>
        </p:txBody>
      </p:sp>
      <p:cxnSp>
        <p:nvCxnSpPr>
          <p:cNvPr id="15" name="Straight Arrow Connector 8"/>
          <p:cNvCxnSpPr>
            <a:stCxn id="10" idx="3"/>
            <a:endCxn id="14" idx="1"/>
          </p:cNvCxnSpPr>
          <p:nvPr/>
        </p:nvCxnSpPr>
        <p:spPr>
          <a:xfrm flipV="1">
            <a:off x="2654415" y="2969417"/>
            <a:ext cx="1343867" cy="16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1"/>
          <p:cNvCxnSpPr>
            <a:stCxn id="14" idx="3"/>
          </p:cNvCxnSpPr>
          <p:nvPr/>
        </p:nvCxnSpPr>
        <p:spPr>
          <a:xfrm flipV="1">
            <a:off x="5536936" y="2961105"/>
            <a:ext cx="1497623" cy="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859" y="4661726"/>
            <a:ext cx="85393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latin typeface="Calibri" panose="020F0502020204030204" pitchFamily="34" charset="0"/>
              </a:rPr>
              <a:t>“</a:t>
            </a:r>
            <a:r>
              <a:rPr lang="en-US" altLang="ko-KR" sz="2000" dirty="0" err="1">
                <a:latin typeface="Calibri" panose="020F0502020204030204" pitchFamily="34" charset="0"/>
              </a:rPr>
              <a:t>sgd_clf</a:t>
            </a:r>
            <a:r>
              <a:rPr lang="en-US" altLang="ko-KR" sz="2000" dirty="0">
                <a:latin typeface="Calibri" panose="020F0502020204030204" pitchFamily="34" charset="0"/>
              </a:rPr>
              <a:t>”</a:t>
            </a:r>
            <a:r>
              <a:rPr lang="ko-KR" altLang="en-US" sz="2000" dirty="0">
                <a:latin typeface="Calibri" panose="020F0502020204030204" pitchFamily="34" charset="0"/>
              </a:rPr>
              <a:t>은 수많은 파라미터를 가지고 있는 하나의 </a:t>
            </a:r>
            <a:r>
              <a:rPr lang="en-US" altLang="ko-KR" sz="2000" dirty="0">
                <a:latin typeface="Calibri" panose="020F0502020204030204" pitchFamily="34" charset="0"/>
              </a:rPr>
              <a:t>black box </a:t>
            </a:r>
            <a:r>
              <a:rPr lang="ko-KR" altLang="en-US" sz="2000" dirty="0">
                <a:latin typeface="Calibri" panose="020F0502020204030204" pitchFamily="34" charset="0"/>
              </a:rPr>
              <a:t>모델이라고 볼 수 있습니다</a:t>
            </a:r>
            <a:r>
              <a:rPr lang="en-US" altLang="ko-KR" sz="2000" dirty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Calibri" panose="020F0502020204030204" pitchFamily="34" charset="0"/>
              </a:rPr>
              <a:t>파라미터들은 숫자가 그려진 이미지들이 올바른 정답으로 매칭되도록 최적화된 값들이라고 할 수 있습니다</a:t>
            </a:r>
            <a:r>
              <a:rPr lang="en-US" altLang="ko-KR" sz="20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19" name="Picture 2" descr="number pixel images machine lear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5" t="26700" r="20857" b="29080"/>
          <a:stretch/>
        </p:blipFill>
        <p:spPr bwMode="auto">
          <a:xfrm>
            <a:off x="436938" y="2257236"/>
            <a:ext cx="2134138" cy="158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44366" y="3793282"/>
                <a:ext cx="3825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</a:rPr>
                  <a:t>Output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Calibri" panose="020F0502020204030204" pitchFamily="34" charset="0"/>
                  </a:rPr>
                  <a:t>): scalar answer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66" y="3793282"/>
                <a:ext cx="3825107" cy="461665"/>
              </a:xfrm>
              <a:prstGeom prst="rect">
                <a:avLst/>
              </a:prstGeom>
              <a:blipFill>
                <a:blip r:embed="rId7"/>
                <a:stretch>
                  <a:fillRect l="-255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128705" y="2791828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[1] 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39470" y="1777068"/>
                <a:ext cx="2084096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𝑠𝑔𝑑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𝑐𝑙𝑓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470" y="1777068"/>
                <a:ext cx="2084096" cy="399405"/>
              </a:xfrm>
              <a:prstGeom prst="rect">
                <a:avLst/>
              </a:prstGeom>
              <a:blipFill>
                <a:blip r:embed="rId8"/>
                <a:stretch>
                  <a:fillRect l="-2924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7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53"/>
    </mc:Choice>
    <mc:Fallback xmlns="">
      <p:transition spd="slow" advTm="50753"/>
    </mc:Fallback>
  </mc:AlternateContent>
  <p:extLst>
    <p:ext uri="{3A86A75C-4F4B-4683-9AE1-C65F6400EC91}">
      <p14:laserTraceLst xmlns:p14="http://schemas.microsoft.com/office/powerpoint/2010/main">
        <p14:tracePtLst>
          <p14:tracePt t="3740" x="2543175" y="2605088"/>
          <p14:tracePt t="3744" x="2505075" y="2590800"/>
          <p14:tracePt t="3760" x="2405063" y="2533650"/>
          <p14:tracePt t="3762" x="2338388" y="2505075"/>
          <p14:tracePt t="3777" x="2257425" y="2462213"/>
          <p14:tracePt t="3793" x="1985963" y="2371725"/>
          <p14:tracePt t="3810" x="1743075" y="2286000"/>
          <p14:tracePt t="3827" x="1390650" y="2185988"/>
          <p14:tracePt t="3830" x="1209675" y="2133600"/>
          <p14:tracePt t="3843" x="904875" y="2071688"/>
          <p14:tracePt t="3860" x="738188" y="2047875"/>
          <p14:tracePt t="3877" x="647700" y="2047875"/>
          <p14:tracePt t="3893" x="538163" y="2081213"/>
          <p14:tracePt t="3894" x="442913" y="2114550"/>
          <p14:tracePt t="3910" x="342900" y="2157413"/>
          <p14:tracePt t="3926" x="290513" y="2195513"/>
          <p14:tracePt t="3943" x="257175" y="2219325"/>
          <p14:tracePt t="3960" x="142875" y="2366963"/>
          <p14:tracePt t="3977" x="76200" y="2519363"/>
          <p14:tracePt t="4081" x="109538" y="3619500"/>
          <p14:tracePt t="4091" x="180975" y="3690938"/>
          <p14:tracePt t="4097" x="266700" y="3752850"/>
          <p14:tracePt t="4110" x="438150" y="3852863"/>
          <p14:tracePt t="4127" x="547688" y="3910013"/>
          <p14:tracePt t="4143" x="928688" y="4043363"/>
          <p14:tracePt t="4160" x="1357313" y="4086225"/>
          <p14:tracePt t="4177" x="1647825" y="4100513"/>
          <p14:tracePt t="4193" x="2214563" y="4048125"/>
          <p14:tracePt t="4210" x="2447925" y="3990975"/>
          <p14:tracePt t="4227" x="3076575" y="3638550"/>
          <p14:tracePt t="4243" x="3381375" y="3309938"/>
          <p14:tracePt t="4260" x="3452813" y="3124200"/>
          <p14:tracePt t="4277" x="3462338" y="2919413"/>
          <p14:tracePt t="4293" x="3386138" y="2609850"/>
          <p14:tracePt t="4310" x="3276600" y="2352675"/>
          <p14:tracePt t="4327" x="3114675" y="2057400"/>
          <p14:tracePt t="4344" x="2919413" y="1819275"/>
          <p14:tracePt t="4360" x="2819400" y="1743075"/>
          <p14:tracePt t="4377" x="2719388" y="1695450"/>
          <p14:tracePt t="4393" x="2538413" y="1676400"/>
          <p14:tracePt t="4410" x="2309813" y="1676400"/>
          <p14:tracePt t="4427" x="2047875" y="1728788"/>
          <p14:tracePt t="4429" x="1709738" y="1847850"/>
          <p14:tracePt t="4443" x="1533525" y="1938338"/>
          <p14:tracePt t="4461" x="1071563" y="2238375"/>
          <p14:tracePt t="4477" x="933450" y="2347913"/>
          <p14:tracePt t="4494" x="633413" y="2600325"/>
          <p14:tracePt t="4496" x="552450" y="2686050"/>
          <p14:tracePt t="4510" x="447675" y="2871788"/>
          <p14:tracePt t="4527" x="381000" y="3133725"/>
          <p14:tracePt t="4543" x="409575" y="3419475"/>
          <p14:tracePt t="4560" x="504825" y="3629025"/>
          <p14:tracePt t="4577" x="642938" y="3833813"/>
          <p14:tracePt t="4593" x="900113" y="4095750"/>
          <p14:tracePt t="4610" x="1223963" y="4357688"/>
          <p14:tracePt t="4627" x="1476375" y="4457700"/>
          <p14:tracePt t="4644" x="1657350" y="4433888"/>
          <p14:tracePt t="4660" x="1828800" y="4352925"/>
          <p14:tracePt t="4677" x="2038350" y="4176713"/>
          <p14:tracePt t="4693" x="2190750" y="3962400"/>
          <p14:tracePt t="4696" x="2243138" y="3843338"/>
          <p14:tracePt t="4710" x="2309813" y="3548063"/>
          <p14:tracePt t="4727" x="2295525" y="3281363"/>
          <p14:tracePt t="4744" x="2262188" y="3167063"/>
          <p14:tracePt t="4760" x="2171700" y="3005138"/>
          <p14:tracePt t="4762" x="2114550" y="2952750"/>
          <p14:tracePt t="4777" x="1914525" y="2838450"/>
          <p14:tracePt t="4794" x="1695450" y="2786063"/>
          <p14:tracePt t="4810" x="1466850" y="2767013"/>
          <p14:tracePt t="4827" x="1271588" y="2790825"/>
          <p14:tracePt t="4844" x="1133475" y="2871788"/>
          <p14:tracePt t="4860" x="952500" y="3028950"/>
          <p14:tracePt t="4877" x="823913" y="3262313"/>
          <p14:tracePt t="4894" x="766763" y="3514725"/>
          <p14:tracePt t="4910" x="757238" y="3814763"/>
          <p14:tracePt t="4927" x="933450" y="4171950"/>
          <p14:tracePt t="4929" x="1019175" y="4257675"/>
          <p14:tracePt t="4944" x="1252538" y="4424363"/>
          <p14:tracePt t="4960" x="1395413" y="4505325"/>
          <p14:tracePt t="4977" x="1824038" y="4662488"/>
          <p14:tracePt t="4994" x="2428875" y="4724400"/>
          <p14:tracePt t="5010" x="2686050" y="4686300"/>
          <p14:tracePt t="5027" x="2819400" y="4629150"/>
          <p14:tracePt t="5044" x="3009900" y="4414838"/>
          <p14:tracePt t="5060" x="3233738" y="3905250"/>
          <p14:tracePt t="5062" x="3257550" y="3738563"/>
          <p14:tracePt t="5077" x="3257550" y="3581400"/>
          <p14:tracePt t="5094" x="3138488" y="2952750"/>
          <p14:tracePt t="5110" x="2990850" y="2657475"/>
          <p14:tracePt t="5127" x="2881313" y="2481263"/>
          <p14:tracePt t="5129" x="2786063" y="2347913"/>
          <p14:tracePt t="5144" x="2447925" y="2057400"/>
          <p14:tracePt t="5160" x="1833563" y="1762125"/>
          <p14:tracePt t="5177" x="1457325" y="1681163"/>
          <p14:tracePt t="5194" x="1252538" y="1695450"/>
          <p14:tracePt t="5210" x="1023938" y="1804988"/>
          <p14:tracePt t="5227" x="857250" y="1981200"/>
          <p14:tracePt t="5230" x="781050" y="2090738"/>
          <p14:tracePt t="5244" x="695325" y="2185988"/>
          <p14:tracePt t="5260" x="509588" y="2509838"/>
          <p14:tracePt t="5278" x="381000" y="2876550"/>
          <p14:tracePt t="5294" x="371475" y="2967038"/>
          <p14:tracePt t="5310" x="385763" y="3228975"/>
          <p14:tracePt t="5327" x="514350" y="3429000"/>
          <p14:tracePt t="5344" x="871538" y="3719513"/>
          <p14:tracePt t="5360" x="1281113" y="3971925"/>
          <p14:tracePt t="5377" x="1447800" y="4048125"/>
          <p14:tracePt t="5379" x="1590675" y="4105275"/>
          <p14:tracePt t="5394" x="1847850" y="4129088"/>
          <p14:tracePt t="5410" x="2181225" y="4081463"/>
          <p14:tracePt t="5427" x="2490788" y="3843338"/>
          <p14:tracePt t="5444" x="2709863" y="3548063"/>
          <p14:tracePt t="5461" x="2800350" y="3243263"/>
          <p14:tracePt t="5477" x="2800350" y="3043238"/>
          <p14:tracePt t="5494" x="2657475" y="2700338"/>
          <p14:tracePt t="5510" x="2476500" y="2495550"/>
          <p14:tracePt t="5527" x="2162175" y="2266950"/>
          <p14:tracePt t="5544" x="1876425" y="2147888"/>
          <p14:tracePt t="5561" x="1566863" y="2105025"/>
          <p14:tracePt t="5577" x="1504950" y="2109788"/>
          <p14:tracePt t="5594" x="1357313" y="2157413"/>
          <p14:tracePt t="5611" x="1085850" y="2405063"/>
          <p14:tracePt t="5627" x="895350" y="2743200"/>
          <p14:tracePt t="5644" x="681038" y="3348038"/>
          <p14:tracePt t="5661" x="614363" y="3586163"/>
          <p14:tracePt t="5677" x="619125" y="3705225"/>
          <p14:tracePt t="5694" x="671513" y="3795713"/>
          <p14:tracePt t="5711" x="742950" y="3852863"/>
          <p14:tracePt t="5727" x="833438" y="3929063"/>
          <p14:tracePt t="5744" x="971550" y="3995738"/>
          <p14:tracePt t="5746" x="1143000" y="4057650"/>
          <p14:tracePt t="5761" x="1257300" y="4076700"/>
          <p14:tracePt t="5777" x="1524000" y="4100513"/>
          <p14:tracePt t="5794" x="1852613" y="4043363"/>
          <p14:tracePt t="5811" x="2228850" y="3890963"/>
          <p14:tracePt t="5812" x="2271713" y="3852863"/>
          <p14:tracePt t="5827" x="2305050" y="3829050"/>
          <p14:tracePt t="5844" x="2314575" y="3729038"/>
          <p14:tracePt t="5861" x="2309813" y="3686175"/>
          <p14:tracePt t="5877" x="2305050" y="3629025"/>
          <p14:tracePt t="5880" x="2295525" y="3624263"/>
          <p14:tracePt t="5894" x="2295525" y="3614738"/>
          <p14:tracePt t="5969" x="2290763" y="3614738"/>
          <p14:tracePt t="5979" x="2286000" y="3614738"/>
          <p14:tracePt t="5989" x="2281238" y="3619500"/>
          <p14:tracePt t="6173" x="2276475" y="3619500"/>
          <p14:tracePt t="6192" x="2271713" y="3619500"/>
          <p14:tracePt t="6203" x="2271713" y="3624263"/>
          <p14:tracePt t="6211" x="2266950" y="3624263"/>
          <p14:tracePt t="6228" x="2252663" y="3624263"/>
          <p14:tracePt t="6244" x="2247900" y="3624263"/>
          <p14:tracePt t="6248" x="2247900" y="3629025"/>
          <p14:tracePt t="6261" x="2243138" y="3629025"/>
          <p14:tracePt t="6353" x="2238375" y="3629025"/>
          <p14:tracePt t="6357" x="2238375" y="3633788"/>
          <p14:tracePt t="6370" x="2233613" y="3633788"/>
          <p14:tracePt t="6377" x="0" y="0"/>
        </p14:tracePtLst>
        <p14:tracePtLst>
          <p14:tracePt t="7088" x="7829550" y="2928938"/>
          <p14:tracePt t="7108" x="7829550" y="2924175"/>
          <p14:tracePt t="7204" x="7824788" y="2924175"/>
          <p14:tracePt t="7219" x="7824788" y="2919413"/>
          <p14:tracePt t="7224" x="7820025" y="2914650"/>
          <p14:tracePt t="7233" x="7800975" y="2895600"/>
          <p14:tracePt t="7245" x="7762875" y="2857500"/>
          <p14:tracePt t="7261" x="7624763" y="2771775"/>
          <p14:tracePt t="7265" x="7543800" y="2728913"/>
          <p14:tracePt t="7278" x="7405688" y="2662238"/>
          <p14:tracePt t="7295" x="7219950" y="2586038"/>
          <p14:tracePt t="7311" x="7100888" y="2571750"/>
          <p14:tracePt t="7328" x="7019925" y="2571750"/>
          <p14:tracePt t="7345" x="6991350" y="2586038"/>
          <p14:tracePt t="7361" x="6977063" y="2605088"/>
          <p14:tracePt t="7378" x="6872288" y="2843213"/>
          <p14:tracePt t="7395" x="6829425" y="3028950"/>
          <p14:tracePt t="7411" x="6800850" y="3195638"/>
          <p14:tracePt t="7428" x="6805613" y="3376613"/>
          <p14:tracePt t="7445" x="6853238" y="3509963"/>
          <p14:tracePt t="7462" x="6938963" y="3600450"/>
          <p14:tracePt t="7465" x="6972300" y="3638550"/>
          <p14:tracePt t="7478" x="7029450" y="3676650"/>
          <p14:tracePt t="7495" x="7086600" y="3690938"/>
          <p14:tracePt t="7511" x="7158038" y="3700463"/>
          <p14:tracePt t="7528" x="7305675" y="3690938"/>
          <p14:tracePt t="7531" x="7377113" y="3671888"/>
          <p14:tracePt t="7545" x="7443788" y="3643313"/>
          <p14:tracePt t="7561" x="7596188" y="3543300"/>
          <p14:tracePt t="7578" x="7734300" y="3433763"/>
          <p14:tracePt t="7595" x="7848600" y="3267075"/>
          <p14:tracePt t="7597" x="7858125" y="3190875"/>
          <p14:tracePt t="7611" x="7853363" y="3009900"/>
          <p14:tracePt t="7628" x="7753350" y="2781300"/>
          <p14:tracePt t="7645" x="7715250" y="2724150"/>
          <p14:tracePt t="7662" x="7643813" y="2643188"/>
          <p14:tracePt t="7665" x="7600950" y="2609850"/>
          <p14:tracePt t="7678" x="7472363" y="2538413"/>
          <p14:tracePt t="7695" x="7353300" y="2490788"/>
          <p14:tracePt t="7711" x="7234238" y="2476500"/>
          <p14:tracePt t="7728" x="7115175" y="2476500"/>
          <p14:tracePt t="7745" x="6991350" y="2524125"/>
          <p14:tracePt t="7762" x="6900863" y="2609850"/>
          <p14:tracePt t="7778" x="6819900" y="2762250"/>
          <p14:tracePt t="7795" x="6791325" y="3176588"/>
          <p14:tracePt t="7799" x="6800850" y="3319463"/>
          <p14:tracePt t="7812" x="6924675" y="3652838"/>
          <p14:tracePt t="7828" x="7138988" y="4029075"/>
          <p14:tracePt t="7845" x="7210425" y="4110038"/>
          <p14:tracePt t="7862" x="7339013" y="4210050"/>
          <p14:tracePt t="7864" x="7396163" y="4248150"/>
          <p14:tracePt t="7878" x="7496175" y="4286250"/>
          <p14:tracePt t="7895" x="7586663" y="4295775"/>
          <p14:tracePt t="7912" x="7681913" y="4291013"/>
          <p14:tracePt t="7928" x="7805738" y="4200525"/>
          <p14:tracePt t="7945" x="8020050" y="3905250"/>
          <p14:tracePt t="7962" x="8120063" y="3586163"/>
          <p14:tracePt t="7978" x="8162925" y="3333750"/>
          <p14:tracePt t="7995" x="8134350" y="3014663"/>
          <p14:tracePt t="8012" x="8062913" y="2857500"/>
          <p14:tracePt t="8028" x="7929563" y="2700338"/>
          <p14:tracePt t="8045" x="7820025" y="2633663"/>
          <p14:tracePt t="8062" x="7672388" y="2605088"/>
          <p14:tracePt t="8064" x="7643813" y="2605088"/>
          <p14:tracePt t="8079" x="7605713" y="2605088"/>
          <p14:tracePt t="8095" x="7548563" y="2614613"/>
          <p14:tracePt t="8112" x="7496175" y="2643188"/>
          <p14:tracePt t="8129" x="7448550" y="2700338"/>
          <p14:tracePt t="8132" x="7419975" y="2767013"/>
          <p14:tracePt t="8145" x="7400925" y="2857500"/>
          <p14:tracePt t="8162" x="7391400" y="3348038"/>
          <p14:tracePt t="8178" x="7396163" y="3462338"/>
          <p14:tracePt t="8195" x="7453313" y="3624263"/>
          <p14:tracePt t="8199" x="7500938" y="3681413"/>
          <p14:tracePt t="8212" x="7643813" y="3771900"/>
          <p14:tracePt t="8228" x="7777163" y="3838575"/>
          <p14:tracePt t="8245" x="7877175" y="3876675"/>
          <p14:tracePt t="8262" x="7943850" y="3881438"/>
          <p14:tracePt t="8278" x="7996238" y="3862388"/>
          <p14:tracePt t="8295" x="8081963" y="3771900"/>
          <p14:tracePt t="8312" x="8167688" y="3548063"/>
          <p14:tracePt t="8329" x="8215313" y="3352800"/>
          <p14:tracePt t="8345" x="8234363" y="3209925"/>
          <p14:tracePt t="8362" x="8220075" y="2990850"/>
          <p14:tracePt t="8378" x="8124825" y="2790825"/>
          <p14:tracePt t="8395" x="7953375" y="2609850"/>
          <p14:tracePt t="8398" x="7872413" y="2562225"/>
          <p14:tracePt t="8412" x="7739063" y="2500313"/>
          <p14:tracePt t="8428" x="7643813" y="2490788"/>
          <p14:tracePt t="8447" x="7591425" y="2490788"/>
          <p14:tracePt t="8448" x="7562850" y="2490788"/>
          <p14:tracePt t="8462" x="7524750" y="2505075"/>
          <p14:tracePt t="8479" x="7443788" y="2586038"/>
          <p14:tracePt t="8495" x="7386638" y="2709863"/>
          <p14:tracePt t="8512" x="7377113" y="2947988"/>
          <p14:tracePt t="8529" x="7415213" y="3167063"/>
          <p14:tracePt t="8545" x="7500938" y="3305175"/>
          <p14:tracePt t="8550" x="7558088" y="3343275"/>
          <p14:tracePt t="8562" x="7615238" y="3371850"/>
          <p14:tracePt t="8579" x="7686675" y="3390900"/>
          <p14:tracePt t="8595" x="7753350" y="3390900"/>
          <p14:tracePt t="8612" x="7829550" y="3386138"/>
          <p14:tracePt t="8614" x="7853363" y="3376613"/>
          <p14:tracePt t="8628" x="7872413" y="3357563"/>
          <p14:tracePt t="8645" x="7915275" y="3305175"/>
          <p14:tracePt t="8662" x="7948613" y="3228975"/>
          <p14:tracePt t="8679" x="7972425" y="3167063"/>
          <p14:tracePt t="8681" x="7977188" y="3138488"/>
          <p14:tracePt t="8695" x="7977188" y="3114675"/>
          <p14:tracePt t="8712" x="7977188" y="3095625"/>
          <p14:tracePt t="8754" x="7981950" y="3095625"/>
          <p14:tracePt t="8814" x="7977188" y="3095625"/>
          <p14:tracePt t="8823" x="7967663" y="3095625"/>
          <p14:tracePt t="8834" x="7953375" y="3095625"/>
          <p14:tracePt t="8845" x="7948613" y="3095625"/>
          <p14:tracePt t="8862" x="7939088" y="3100388"/>
          <p14:tracePt t="8929" x="0" y="0"/>
        </p14:tracePtLst>
        <p14:tracePtLst>
          <p14:tracePt t="12930" x="7234238" y="3095625"/>
          <p14:tracePt t="13000" x="7229475" y="3095625"/>
          <p14:tracePt t="13006" x="7224713" y="3100388"/>
          <p14:tracePt t="13016" x="7224713" y="3105150"/>
          <p14:tracePt t="13030" x="7210425" y="3124200"/>
          <p14:tracePt t="13047" x="7205663" y="3138488"/>
          <p14:tracePt t="13064" x="7200900" y="3181350"/>
          <p14:tracePt t="13080" x="7191375" y="3219450"/>
          <p14:tracePt t="13097" x="7191375" y="3224213"/>
          <p14:tracePt t="13188" x="7196138" y="3224213"/>
          <p14:tracePt t="13198" x="7200900" y="3224213"/>
          <p14:tracePt t="13202" x="7205663" y="3224213"/>
          <p14:tracePt t="13214" x="7210425" y="3224213"/>
          <p14:tracePt t="13231" x="7215188" y="3209925"/>
          <p14:tracePt t="13247" x="7229475" y="3167063"/>
          <p14:tracePt t="13264" x="7243763" y="3124200"/>
          <p14:tracePt t="13266" x="7248525" y="3095625"/>
          <p14:tracePt t="13280" x="7262813" y="3071813"/>
          <p14:tracePt t="13297" x="7277100" y="3038475"/>
          <p14:tracePt t="13314" x="7291388" y="3014663"/>
          <p14:tracePt t="13330" x="7296150" y="3005138"/>
          <p14:tracePt t="13332" x="7300913" y="3005138"/>
          <p14:tracePt t="13433" x="7315200" y="3033713"/>
          <p14:tracePt t="13443" x="7334250" y="3052763"/>
          <p14:tracePt t="13449" x="7362825" y="3100388"/>
          <p14:tracePt t="13464" x="7391400" y="3143250"/>
          <p14:tracePt t="13481" x="7539038" y="3314700"/>
          <p14:tracePt t="13497" x="7634288" y="3429000"/>
          <p14:tracePt t="13499" x="7658100" y="3452813"/>
          <p14:tracePt t="13514" x="7662863" y="3457575"/>
          <p14:tracePt t="13579" x="7667625" y="3457575"/>
          <p14:tracePt t="13599" x="7672388" y="3429000"/>
          <p14:tracePt t="13605" x="7691438" y="3362325"/>
          <p14:tracePt t="13616" x="7710488" y="3295650"/>
          <p14:tracePt t="13631" x="7762875" y="3148013"/>
          <p14:tracePt t="13647" x="7820025" y="2976563"/>
          <p14:tracePt t="13664" x="7867650" y="2867025"/>
          <p14:tracePt t="13680" x="7891463" y="2795588"/>
          <p14:tracePt t="13697" x="7905750" y="2776538"/>
          <p14:tracePt t="13837" x="7905750" y="2781300"/>
          <p14:tracePt t="13840" x="7900988" y="2800350"/>
          <p14:tracePt t="13850" x="7900988" y="2814638"/>
          <p14:tracePt t="13864" x="7900988" y="2833688"/>
          <p14:tracePt t="13881" x="7900988" y="2881313"/>
          <p14:tracePt t="13897" x="7896225" y="2924175"/>
          <p14:tracePt t="13914" x="7896225" y="2971800"/>
          <p14:tracePt t="13931" x="7896225" y="3086100"/>
          <p14:tracePt t="13947" x="7896225" y="3128963"/>
          <p14:tracePt t="13964" x="7896225" y="3148013"/>
          <p14:tracePt t="13981" x="7896225" y="3152775"/>
          <p14:tracePt t="14288" x="0" y="0"/>
        </p14:tracePtLst>
        <p14:tracePtLst>
          <p14:tracePt t="16585" x="2628900" y="3190875"/>
          <p14:tracePt t="16599" x="2624138" y="3186113"/>
          <p14:tracePt t="16655" x="2619375" y="3186113"/>
          <p14:tracePt t="16665" x="2614613" y="3186113"/>
          <p14:tracePt t="16675" x="2609850" y="3186113"/>
          <p14:tracePt t="16682" x="2605088" y="3186113"/>
          <p14:tracePt t="16698" x="2595563" y="3186113"/>
          <p14:tracePt t="16715" x="2514600" y="3167063"/>
          <p14:tracePt t="16732" x="2257425" y="3105150"/>
          <p14:tracePt t="16748" x="2057400" y="3090863"/>
          <p14:tracePt t="16765" x="1900238" y="3119438"/>
          <p14:tracePt t="16782" x="1714500" y="3257550"/>
          <p14:tracePt t="16798" x="1571625" y="3367088"/>
          <p14:tracePt t="16800" x="1514475" y="3405188"/>
          <p14:tracePt t="16815" x="1481138" y="3433763"/>
          <p14:tracePt t="16832" x="1404938" y="3548063"/>
          <p14:tracePt t="16848" x="1395413" y="3690938"/>
          <p14:tracePt t="16865" x="1409700" y="3819525"/>
          <p14:tracePt t="16867" x="1438275" y="3867150"/>
          <p14:tracePt t="16882" x="1504950" y="3924300"/>
          <p14:tracePt t="16898" x="1552575" y="3952875"/>
          <p14:tracePt t="16915" x="1685925" y="4010025"/>
          <p14:tracePt t="16932" x="2071688" y="4071938"/>
          <p14:tracePt t="16948" x="2238375" y="4090988"/>
          <p14:tracePt t="16965" x="2381250" y="4100513"/>
          <p14:tracePt t="16982" x="2471738" y="4100513"/>
          <p14:tracePt t="16998" x="2476500" y="4105275"/>
          <p14:tracePt t="17028" x="2471738" y="4105275"/>
          <p14:tracePt t="17038" x="2466975" y="4105275"/>
          <p14:tracePt t="17049" x="2462213" y="4105275"/>
          <p14:tracePt t="17065" x="2452688" y="4114800"/>
          <p14:tracePt t="17082" x="2443163" y="4129088"/>
          <p14:tracePt t="17098" x="2443163" y="4152900"/>
          <p14:tracePt t="17115" x="2462213" y="4205288"/>
          <p14:tracePt t="17132" x="2871788" y="4324350"/>
          <p14:tracePt t="17134" x="0" y="0"/>
        </p14:tracePtLst>
        <p14:tracePtLst>
          <p14:tracePt t="17468" x="8701088" y="3990975"/>
          <p14:tracePt t="17473" x="8696325" y="3990975"/>
          <p14:tracePt t="17497" x="8691563" y="3986213"/>
          <p14:tracePt t="17504" x="8686800" y="3986213"/>
          <p14:tracePt t="17516" x="8653463" y="3976688"/>
          <p14:tracePt t="17532" x="8529638" y="3929063"/>
          <p14:tracePt t="17549" x="8229600" y="3862388"/>
          <p14:tracePt t="17566" x="7977188" y="3862388"/>
          <p14:tracePt t="17568" x="7862888" y="3867150"/>
          <p14:tracePt t="17582" x="7639050" y="3938588"/>
          <p14:tracePt t="17599" x="7315200" y="4062413"/>
          <p14:tracePt t="17616" x="7219950" y="4114800"/>
          <p14:tracePt t="17632" x="7000875" y="4224338"/>
          <p14:tracePt t="17649" x="6938963" y="4314825"/>
          <p14:tracePt t="17666" x="6938963" y="4371975"/>
          <p14:tracePt t="17682" x="6962775" y="4405313"/>
          <p14:tracePt t="17699" x="7015163" y="4419600"/>
          <p14:tracePt t="17716" x="7062788" y="4419600"/>
          <p14:tracePt t="17732" x="7186613" y="4419600"/>
          <p14:tracePt t="17749" x="7343775" y="4386263"/>
          <p14:tracePt t="17765" x="7548563" y="4291013"/>
          <p14:tracePt t="17782" x="7629525" y="4219575"/>
          <p14:tracePt t="17799" x="7672388" y="4152900"/>
          <p14:tracePt t="17802" x="7677150" y="4133850"/>
          <p14:tracePt t="17816" x="7681913" y="4129088"/>
          <p14:tracePt t="18069" x="0" y="0"/>
        </p14:tracePtLst>
        <p14:tracePtLst>
          <p14:tracePt t="18975" x="4667250" y="2171700"/>
          <p14:tracePt t="18979" x="4662488" y="2171700"/>
          <p14:tracePt t="18983" x="4657725" y="2171700"/>
          <p14:tracePt t="18999" x="4652963" y="2171700"/>
          <p14:tracePt t="19016" x="4643438" y="2171700"/>
          <p14:tracePt t="19074" x="4633913" y="2171700"/>
          <p14:tracePt t="19079" x="4629150" y="2171700"/>
          <p14:tracePt t="19090" x="4624388" y="2171700"/>
          <p14:tracePt t="19100" x="4619625" y="2171700"/>
          <p14:tracePt t="19273" x="4624388" y="2171700"/>
          <p14:tracePt t="19285" x="4629150" y="2171700"/>
          <p14:tracePt t="19306" x="4638675" y="2171700"/>
          <p14:tracePt t="19345" x="4643438" y="2171700"/>
          <p14:tracePt t="19355" x="4648200" y="2171700"/>
          <p14:tracePt t="19371" x="4652963" y="2171700"/>
          <p14:tracePt t="19397" x="4657725" y="2171700"/>
          <p14:tracePt t="19407" x="4662488" y="2171700"/>
          <p14:tracePt t="19418" x="4676775" y="2171700"/>
          <p14:tracePt t="19433" x="4710113" y="2171700"/>
          <p14:tracePt t="19450" x="4748213" y="2162175"/>
          <p14:tracePt t="19466" x="4772025" y="2162175"/>
          <p14:tracePt t="19483" x="4776788" y="2162175"/>
          <p14:tracePt t="19603" x="4772025" y="2162175"/>
          <p14:tracePt t="19613" x="4767263" y="2162175"/>
          <p14:tracePt t="19640" x="4762500" y="2162175"/>
          <p14:tracePt t="19649" x="4757738" y="2162175"/>
          <p14:tracePt t="19669" x="4752975" y="2162175"/>
          <p14:tracePt t="19676" x="4748213" y="2162175"/>
          <p14:tracePt t="19685" x="4733925" y="2162175"/>
          <p14:tracePt t="19700" x="4719638" y="2171700"/>
          <p14:tracePt t="19716" x="4700588" y="2171700"/>
          <p14:tracePt t="19733" x="4695825" y="2171700"/>
          <p14:tracePt t="19736" x="4691063" y="2176463"/>
          <p14:tracePt t="19750" x="4672013" y="2176463"/>
          <p14:tracePt t="19766" x="4662488" y="2176463"/>
          <p14:tracePt t="19792" x="4657725" y="2176463"/>
          <p14:tracePt t="19803" x="4657725" y="2181225"/>
          <p14:tracePt t="19869" x="4648200" y="2181225"/>
          <p14:tracePt t="19890" x="4643438" y="2181225"/>
          <p14:tracePt t="19910" x="4638675" y="2181225"/>
          <p14:tracePt t="20171" x="4643438" y="2181225"/>
          <p14:tracePt t="20181" x="4652963" y="2181225"/>
          <p14:tracePt t="20186" x="4657725" y="2181225"/>
          <p14:tracePt t="20200" x="4662488" y="2181225"/>
          <p14:tracePt t="20216" x="4672013" y="2181225"/>
          <p14:tracePt t="20250" x="4676775" y="2181225"/>
          <p14:tracePt t="20277" x="4681538" y="2181225"/>
          <p14:tracePt t="20293" x="4691063" y="2181225"/>
          <p14:tracePt t="20303" x="4691063" y="2176463"/>
          <p14:tracePt t="20319" x="4695825" y="2176463"/>
          <p14:tracePt t="20333" x="4700588" y="2176463"/>
          <p14:tracePt t="20360" x="4705350" y="2176463"/>
          <p14:tracePt t="20378" x="4710113" y="2176463"/>
          <p14:tracePt t="20399" x="4714875" y="2176463"/>
          <p14:tracePt t="20409" x="4719638" y="2176463"/>
          <p14:tracePt t="20416" x="4729163" y="2176463"/>
          <p14:tracePt t="20434" x="4743450" y="2166938"/>
          <p14:tracePt t="20450" x="4752975" y="2166938"/>
          <p14:tracePt t="20467" x="4767263" y="2162175"/>
          <p14:tracePt t="20468" x="4776788" y="2152650"/>
          <p14:tracePt t="20483" x="4781550" y="2152650"/>
          <p14:tracePt t="20500" x="4800600" y="2138363"/>
          <p14:tracePt t="20517" x="4810125" y="2133600"/>
          <p14:tracePt t="20533" x="4810125" y="2128838"/>
          <p14:tracePt t="20581" x="4814888" y="2128838"/>
          <p14:tracePt t="20677" x="4824413" y="2128838"/>
          <p14:tracePt t="20737" x="4829175" y="2128838"/>
          <p14:tracePt t="20788" x="4833938" y="2128838"/>
          <p14:tracePt t="20793" x="4857750" y="2128838"/>
          <p14:tracePt t="20803" x="4876800" y="2128838"/>
          <p14:tracePt t="20817" x="4929188" y="2128838"/>
          <p14:tracePt t="20834" x="4976813" y="2128838"/>
          <p14:tracePt t="20850" x="5014913" y="2128838"/>
          <p14:tracePt t="20867" x="5033963" y="2128838"/>
          <p14:tracePt t="21004" x="5048250" y="2128838"/>
          <p14:tracePt t="21015" x="5076825" y="2128838"/>
          <p14:tracePt t="21026" x="5129213" y="2147888"/>
          <p14:tracePt t="21034" x="5210175" y="2166938"/>
          <p14:tracePt t="21050" x="5400675" y="2200275"/>
          <p14:tracePt t="21067" x="5453063" y="2205038"/>
          <p14:tracePt t="21069" x="5467350" y="2214563"/>
          <p14:tracePt t="21084" x="5472113" y="2214563"/>
          <p14:tracePt t="21414" x="5472113" y="2205038"/>
          <p14:tracePt t="21423" x="5467350" y="2176463"/>
          <p14:tracePt t="21434" x="5467350" y="2147888"/>
          <p14:tracePt t="21450" x="5467350" y="2090738"/>
          <p14:tracePt t="21453" x="5462588" y="2062163"/>
          <p14:tracePt t="21467" x="5462588" y="2033588"/>
          <p14:tracePt t="21484" x="5453063" y="1943100"/>
          <p14:tracePt t="21500" x="5443538" y="1914525"/>
          <p14:tracePt t="21517" x="5438775" y="1871663"/>
          <p14:tracePt t="21519" x="5438775" y="1843088"/>
          <p14:tracePt t="21534" x="5429250" y="1776413"/>
          <p14:tracePt t="21550" x="5424488" y="1733550"/>
          <p14:tracePt t="21567" x="5419725" y="1714500"/>
          <p14:tracePt t="21584" x="5419725" y="1709738"/>
          <p14:tracePt t="21716" x="5414963" y="1709738"/>
          <p14:tracePt t="21731" x="5400675" y="1709738"/>
          <p14:tracePt t="21741" x="5381625" y="1709738"/>
          <p14:tracePt t="21751" x="5362575" y="1709738"/>
          <p14:tracePt t="21767" x="5334000" y="1709738"/>
          <p14:tracePt t="21784" x="5300663" y="1709738"/>
          <p14:tracePt t="21801" x="5286375" y="1709738"/>
          <p14:tracePt t="21817" x="5248275" y="1709738"/>
          <p14:tracePt t="21834" x="5148263" y="1709738"/>
          <p14:tracePt t="21851" x="4976813" y="1695450"/>
          <p14:tracePt t="21867" x="4848225" y="1695450"/>
          <p14:tracePt t="21884" x="4762500" y="1681163"/>
          <p14:tracePt t="21886" x="4719638" y="1681163"/>
          <p14:tracePt t="21901" x="4662488" y="1681163"/>
          <p14:tracePt t="21918" x="4595813" y="1681163"/>
          <p14:tracePt t="21934" x="4562475" y="1685925"/>
          <p14:tracePt t="21951" x="4552950" y="1685925"/>
          <p14:tracePt t="22069" x="4552950" y="1690688"/>
          <p14:tracePt t="22073" x="4552950" y="1709738"/>
          <p14:tracePt t="22084" x="4552950" y="1766888"/>
          <p14:tracePt t="22101" x="4552950" y="1871663"/>
          <p14:tracePt t="22117" x="4552950" y="1971675"/>
          <p14:tracePt t="22134" x="4552950" y="2028825"/>
          <p14:tracePt t="22151" x="4552950" y="2076450"/>
          <p14:tracePt t="22154" x="4552950" y="2100263"/>
          <p14:tracePt t="22167" x="4552950" y="2105025"/>
          <p14:tracePt t="22184" x="4552950" y="2109788"/>
          <p14:tracePt t="22277" x="4552950" y="2114550"/>
          <p14:tracePt t="22377" x="4557713" y="2114550"/>
          <p14:tracePt t="22413" x="4562475" y="2114550"/>
          <p14:tracePt t="22423" x="4591050" y="2114550"/>
          <p14:tracePt t="22433" x="4648200" y="2114550"/>
          <p14:tracePt t="22436" x="4724400" y="2109788"/>
          <p14:tracePt t="22451" x="4814888" y="2109788"/>
          <p14:tracePt t="22467" x="5038725" y="2109788"/>
          <p14:tracePt t="22484" x="5281613" y="2109788"/>
          <p14:tracePt t="22501" x="5624513" y="2114550"/>
          <p14:tracePt t="22518" x="5753100" y="2114550"/>
          <p14:tracePt t="22521" x="5819775" y="2114550"/>
          <p14:tracePt t="22534" x="5857875" y="2114550"/>
          <p14:tracePt t="22551" x="6038850" y="2124075"/>
          <p14:tracePt t="22568" x="6167438" y="2133600"/>
          <p14:tracePt t="22584" x="6234113" y="2133600"/>
          <p14:tracePt t="22601" x="6262688" y="2133600"/>
          <p14:tracePt t="22617" x="6272213" y="2133600"/>
          <p14:tracePt t="22634" x="6300788" y="2138363"/>
          <p14:tracePt t="22651" x="6343650" y="2147888"/>
          <p14:tracePt t="22667" x="6400800" y="2147888"/>
          <p14:tracePt t="22684" x="6453188" y="2147888"/>
          <p14:tracePt t="22687" x="6462713" y="2147888"/>
          <p14:tracePt t="22702" x="6477000" y="2147888"/>
          <p14:tracePt t="22905" x="6467475" y="2147888"/>
          <p14:tracePt t="23408" x="0" y="0"/>
        </p14:tracePtLst>
        <p14:tracePtLst>
          <p14:tracePt t="26415" x="5634038" y="1781175"/>
          <p14:tracePt t="26455" x="5638800" y="1781175"/>
          <p14:tracePt t="26461" x="5648325" y="1800225"/>
          <p14:tracePt t="26471" x="5662613" y="1828800"/>
          <p14:tracePt t="26485" x="5695950" y="1905000"/>
          <p14:tracePt t="26502" x="5734050" y="2014538"/>
          <p14:tracePt t="26519" x="5753100" y="2062163"/>
          <p14:tracePt t="26536" x="5762625" y="2105025"/>
          <p14:tracePt t="26552" x="5776913" y="2157413"/>
          <p14:tracePt t="26569" x="5781675" y="2195513"/>
          <p14:tracePt t="26586" x="5781675" y="2209800"/>
          <p14:tracePt t="26667" x="5781675" y="2190750"/>
          <p14:tracePt t="26677" x="5776913" y="2166938"/>
          <p14:tracePt t="26686" x="5767388" y="2152650"/>
          <p14:tracePt t="26702" x="5762625" y="2114550"/>
          <p14:tracePt t="26719" x="5738813" y="2043113"/>
          <p14:tracePt t="26736" x="5719763" y="1938338"/>
          <p14:tracePt t="26752" x="5719763" y="1857375"/>
          <p14:tracePt t="26769" x="5719763" y="1819275"/>
          <p14:tracePt t="26772" x="5719763" y="1804988"/>
          <p14:tracePt t="26786" x="5719763" y="1800225"/>
          <p14:tracePt t="26819" x="5715000" y="1800225"/>
          <p14:tracePt t="26890" x="5715000" y="1814513"/>
          <p14:tracePt t="26895" x="5700713" y="1824038"/>
          <p14:tracePt t="26904" x="5695950" y="1847850"/>
          <p14:tracePt t="26919" x="5662613" y="1900238"/>
          <p14:tracePt t="26936" x="5638800" y="1952625"/>
          <p14:tracePt t="26953" x="5624513" y="1985963"/>
          <p14:tracePt t="26969" x="5576888" y="2066925"/>
          <p14:tracePt t="26986" x="5572125" y="2081213"/>
          <p14:tracePt t="27105" x="5581650" y="2076450"/>
          <p14:tracePt t="27111" x="5586413" y="2052638"/>
          <p14:tracePt t="27121" x="5595938" y="2033588"/>
          <p14:tracePt t="27136" x="5624513" y="1981200"/>
          <p14:tracePt t="27153" x="5648325" y="1909763"/>
          <p14:tracePt t="27169" x="5653088" y="1876425"/>
          <p14:tracePt t="27186" x="5686425" y="1790700"/>
          <p14:tracePt t="27203" x="5700713" y="1752600"/>
          <p14:tracePt t="27274" x="5700713" y="1762125"/>
          <p14:tracePt t="27284" x="5700713" y="1800225"/>
          <p14:tracePt t="27287" x="5700713" y="1866900"/>
          <p14:tracePt t="27303" x="5700713" y="1943100"/>
          <p14:tracePt t="27320" x="5695950" y="2147888"/>
          <p14:tracePt t="27336" x="5695950" y="2205038"/>
          <p14:tracePt t="27340" x="5695950" y="2219325"/>
          <p14:tracePt t="27353" x="5695950" y="2224088"/>
          <p14:tracePt t="27529" x="0" y="0"/>
        </p14:tracePtLst>
        <p14:tracePtLst>
          <p14:tracePt t="28388" x="3910013" y="1871663"/>
          <p14:tracePt t="28478" x="3910013" y="1876425"/>
          <p14:tracePt t="28483" x="3910013" y="1890713"/>
          <p14:tracePt t="28493" x="3914775" y="1905000"/>
          <p14:tracePt t="28503" x="3924300" y="1919288"/>
          <p14:tracePt t="28520" x="3933825" y="1938338"/>
          <p14:tracePt t="28523" x="3957638" y="1966913"/>
          <p14:tracePt t="28536" x="3986213" y="2009775"/>
          <p14:tracePt t="28553" x="4038600" y="2100263"/>
          <p14:tracePt t="28570" x="4071938" y="2200275"/>
          <p14:tracePt t="28587" x="4086225" y="2224088"/>
          <p14:tracePt t="28756" x="4086225" y="2205038"/>
          <p14:tracePt t="28766" x="4086225" y="2185988"/>
          <p14:tracePt t="28776" x="4086225" y="2157413"/>
          <p14:tracePt t="28787" x="4086225" y="2128838"/>
          <p14:tracePt t="28803" x="4086225" y="2038350"/>
          <p14:tracePt t="28820" x="4095750" y="1952625"/>
          <p14:tracePt t="28836" x="4100513" y="1909763"/>
          <p14:tracePt t="28853" x="4100513" y="1890713"/>
          <p14:tracePt t="28870" x="4110038" y="1881188"/>
          <p14:tracePt t="28887" x="4110038" y="1871663"/>
          <p14:tracePt t="29043" x="4110038" y="1876425"/>
          <p14:tracePt t="29047" x="4110038" y="1890713"/>
          <p14:tracePt t="29059" x="4105275" y="1905000"/>
          <p14:tracePt t="29071" x="4100513" y="1928813"/>
          <p14:tracePt t="29087" x="4076700" y="1985963"/>
          <p14:tracePt t="29104" x="3981450" y="2276475"/>
          <p14:tracePt t="29120" x="3952875" y="2381250"/>
          <p14:tracePt t="29137" x="3919538" y="2562225"/>
          <p14:tracePt t="29138" x="3900488" y="2652713"/>
          <p14:tracePt t="29153" x="3886200" y="2695575"/>
          <p14:tracePt t="29170" x="3881438" y="2705100"/>
          <p14:tracePt t="29187" x="3881438" y="2709863"/>
          <p14:tracePt t="29276" x="3881438" y="2705100"/>
          <p14:tracePt t="29279" x="3881438" y="2690813"/>
          <p14:tracePt t="29290" x="3881438" y="2671763"/>
          <p14:tracePt t="29304" x="3881438" y="2667000"/>
          <p14:tracePt t="29306" x="3890963" y="2652713"/>
          <p14:tracePt t="29320" x="3890963" y="2643188"/>
          <p14:tracePt t="29337" x="3895725" y="2595563"/>
          <p14:tracePt t="29354" x="3929063" y="2438400"/>
          <p14:tracePt t="29371" x="3948113" y="2328863"/>
          <p14:tracePt t="29387" x="3967163" y="2238375"/>
          <p14:tracePt t="29403" x="3976688" y="2157413"/>
          <p14:tracePt t="29405" x="3986213" y="2105025"/>
          <p14:tracePt t="29420" x="4000500" y="2052638"/>
          <p14:tracePt t="29437" x="4005263" y="2019300"/>
          <p14:tracePt t="29453" x="4014788" y="2005013"/>
          <p14:tracePt t="29470" x="4019550" y="2005013"/>
          <p14:tracePt t="29637" x="4014788" y="2028825"/>
          <p14:tracePt t="29644" x="4010025" y="2071688"/>
          <p14:tracePt t="29654" x="3986213" y="2147888"/>
          <p14:tracePt t="29670" x="3948113" y="2295525"/>
          <p14:tracePt t="29687" x="3910013" y="2466975"/>
          <p14:tracePt t="29704" x="3900488" y="2528888"/>
          <p14:tracePt t="29720" x="3886200" y="2566988"/>
          <p14:tracePt t="29737" x="3886200" y="2581275"/>
          <p14:tracePt t="30090" x="0" y="0"/>
        </p14:tracePtLst>
        <p14:tracePtLst>
          <p14:tracePt t="30823" x="5386388" y="1952625"/>
          <p14:tracePt t="30834" x="5381625" y="1952625"/>
          <p14:tracePt t="30946" x="5381625" y="1947863"/>
          <p14:tracePt t="30970" x="5372100" y="1947863"/>
          <p14:tracePt t="30979" x="5362575" y="1933575"/>
          <p14:tracePt t="30987" x="5329238" y="1900238"/>
          <p14:tracePt t="31004" x="5191125" y="1824038"/>
          <p14:tracePt t="31021" x="4986338" y="1738313"/>
          <p14:tracePt t="31024" x="4919663" y="1709738"/>
          <p14:tracePt t="31037" x="4867275" y="1700213"/>
          <p14:tracePt t="31054" x="4781550" y="1681163"/>
          <p14:tracePt t="31071" x="4691063" y="1676400"/>
          <p14:tracePt t="31088" x="4633913" y="1676400"/>
          <p14:tracePt t="31104" x="4529138" y="1676400"/>
          <p14:tracePt t="31121" x="4419600" y="1695450"/>
          <p14:tracePt t="31138" x="4362450" y="1714500"/>
          <p14:tracePt t="31154" x="4276725" y="1766888"/>
          <p14:tracePt t="31156" x="4243388" y="1790700"/>
          <p14:tracePt t="31171" x="4143375" y="1838325"/>
          <p14:tracePt t="31188" x="4086225" y="1866900"/>
          <p14:tracePt t="31204" x="4062413" y="1890713"/>
          <p14:tracePt t="31221" x="4033838" y="1919288"/>
          <p14:tracePt t="31238" x="4014788" y="1971675"/>
          <p14:tracePt t="31254" x="4000500" y="2024063"/>
          <p14:tracePt t="31271" x="3990975" y="2071688"/>
          <p14:tracePt t="31288" x="3990975" y="2090738"/>
          <p14:tracePt t="31304" x="3995738" y="2124075"/>
          <p14:tracePt t="31321" x="4024313" y="2176463"/>
          <p14:tracePt t="31324" x="4038600" y="2190750"/>
          <p14:tracePt t="31338" x="4043363" y="2209800"/>
          <p14:tracePt t="31354" x="4057650" y="2224088"/>
          <p14:tracePt t="31356" x="4062413" y="2228850"/>
          <p14:tracePt t="31371" x="4071938" y="2233613"/>
          <p14:tracePt t="31388" x="4138613" y="2276475"/>
          <p14:tracePt t="31404" x="4224338" y="2305050"/>
          <p14:tracePt t="31421" x="4276725" y="2319338"/>
          <p14:tracePt t="31424" x="4357688" y="2343150"/>
          <p14:tracePt t="31438" x="4462463" y="2357438"/>
          <p14:tracePt t="31455" x="4581525" y="2366963"/>
          <p14:tracePt t="31471" x="4786313" y="2366963"/>
          <p14:tracePt t="31488" x="4924425" y="2366963"/>
          <p14:tracePt t="31492" x="4991100" y="2366963"/>
          <p14:tracePt t="31505" x="5053013" y="2366963"/>
          <p14:tracePt t="31522" x="5133975" y="2366963"/>
          <p14:tracePt t="31525" x="5191125" y="2366963"/>
          <p14:tracePt t="31538" x="5219700" y="2357438"/>
          <p14:tracePt t="31554" x="5281613" y="2347913"/>
          <p14:tracePt t="31571" x="5362575" y="2333625"/>
          <p14:tracePt t="31588" x="5534025" y="2305050"/>
          <p14:tracePt t="31604" x="5614988" y="2300288"/>
          <p14:tracePt t="31621" x="5643563" y="2290763"/>
          <p14:tracePt t="31624" x="5695950" y="2281238"/>
          <p14:tracePt t="31638" x="5719763" y="2276475"/>
          <p14:tracePt t="31654" x="5757863" y="2262188"/>
          <p14:tracePt t="31671" x="5786438" y="2233613"/>
          <p14:tracePt t="31688" x="5838825" y="2195513"/>
          <p14:tracePt t="31705" x="5872163" y="2162175"/>
          <p14:tracePt t="31721" x="5900738" y="2119313"/>
          <p14:tracePt t="31725" x="5919788" y="2066925"/>
          <p14:tracePt t="31738" x="5919788" y="2047875"/>
          <p14:tracePt t="31755" x="5924550" y="2019300"/>
          <p14:tracePt t="31771" x="5934075" y="1957388"/>
          <p14:tracePt t="31788" x="5929313" y="1924050"/>
          <p14:tracePt t="31805" x="5900738" y="1862138"/>
          <p14:tracePt t="31821" x="5843588" y="1804988"/>
          <p14:tracePt t="31838" x="5772150" y="1738313"/>
          <p14:tracePt t="31855" x="5686425" y="1685925"/>
          <p14:tracePt t="31858" x="5662613" y="1671638"/>
          <p14:tracePt t="31871" x="5643563" y="1662113"/>
          <p14:tracePt t="31888" x="5581650" y="1638300"/>
          <p14:tracePt t="31905" x="5476875" y="1624013"/>
          <p14:tracePt t="31921" x="5281613" y="1590675"/>
          <p14:tracePt t="31923" x="5219700" y="1590675"/>
          <p14:tracePt t="31938" x="5076825" y="1581150"/>
          <p14:tracePt t="31955" x="5024438" y="1581150"/>
          <p14:tracePt t="31959" x="4924425" y="1581150"/>
          <p14:tracePt t="31971" x="4857750" y="1581150"/>
          <p14:tracePt t="31988" x="4643438" y="1585913"/>
          <p14:tracePt t="32005" x="4438650" y="1595438"/>
          <p14:tracePt t="32022" x="4329113" y="1614488"/>
          <p14:tracePt t="32038" x="4295775" y="1624013"/>
          <p14:tracePt t="32055" x="4286250" y="1633538"/>
          <p14:tracePt t="32071" x="4281488" y="1643063"/>
          <p14:tracePt t="32088" x="4271963" y="1647825"/>
          <p14:tracePt t="32105" x="4252913" y="1671638"/>
          <p14:tracePt t="32121" x="4229100" y="1700213"/>
          <p14:tracePt t="32124" x="4224338" y="1719263"/>
          <p14:tracePt t="32138" x="4210050" y="1738313"/>
          <p14:tracePt t="32155" x="4195763" y="1790700"/>
          <p14:tracePt t="32171" x="4181475" y="1833563"/>
          <p14:tracePt t="32188" x="4171950" y="1857375"/>
          <p14:tracePt t="32191" x="4171950" y="1871663"/>
          <p14:tracePt t="32206" x="4171950" y="1895475"/>
          <p14:tracePt t="32221" x="4171950" y="1914525"/>
          <p14:tracePt t="32238" x="4176713" y="1976438"/>
          <p14:tracePt t="32241" x="4186238" y="2005013"/>
          <p14:tracePt t="32255" x="4210050" y="2066925"/>
          <p14:tracePt t="32273" x="4214813" y="2090738"/>
          <p14:tracePt t="32288" x="4233863" y="2119313"/>
          <p14:tracePt t="32305" x="4248150" y="2124075"/>
          <p14:tracePt t="32308" x="4262438" y="2147888"/>
          <p14:tracePt t="32322" x="4291013" y="2166938"/>
          <p14:tracePt t="32338" x="4310063" y="2181225"/>
          <p14:tracePt t="32355" x="4314825" y="2185988"/>
          <p14:tracePt t="32493" x="0" y="0"/>
        </p14:tracePtLst>
        <p14:tracePtLst>
          <p14:tracePt t="46404" x="4610100" y="2314575"/>
          <p14:tracePt t="46429" x="4610100" y="2309813"/>
          <p14:tracePt t="46461" x="4610100" y="2305050"/>
          <p14:tracePt t="46479" x="4605338" y="2300288"/>
          <p14:tracePt t="46489" x="4591050" y="2295525"/>
          <p14:tracePt t="46495" x="4581525" y="2290763"/>
          <p14:tracePt t="46510" x="4567238" y="2290763"/>
          <p14:tracePt t="46527" x="4500563" y="2271713"/>
          <p14:tracePt t="46529" x="4448175" y="2262188"/>
          <p14:tracePt t="46544" x="4319588" y="2262188"/>
          <p14:tracePt t="46561" x="4152900" y="2271713"/>
          <p14:tracePt t="46577" x="3814763" y="2290763"/>
          <p14:tracePt t="46594" x="3533775" y="2314575"/>
          <p14:tracePt t="46610" x="3248025" y="2357438"/>
          <p14:tracePt t="46627" x="2876550" y="2457450"/>
          <p14:tracePt t="46644" x="2643188" y="2500313"/>
          <p14:tracePt t="46661" x="2471738" y="2538413"/>
          <p14:tracePt t="46664" x="2381250" y="2562225"/>
          <p14:tracePt t="46677" x="2338388" y="2576513"/>
          <p14:tracePt t="46694" x="2262188" y="2638425"/>
          <p14:tracePt t="46711" x="2238375" y="2671763"/>
          <p14:tracePt t="46727" x="2190750" y="2724150"/>
          <p14:tracePt t="46730" x="2176463" y="2757488"/>
          <p14:tracePt t="46744" x="2147888" y="2838450"/>
          <p14:tracePt t="46761" x="2138363" y="2952750"/>
          <p14:tracePt t="46777" x="2138363" y="3105150"/>
          <p14:tracePt t="46794" x="2143125" y="3248025"/>
          <p14:tracePt t="46796" x="2181225" y="3343275"/>
          <p14:tracePt t="46810" x="2252663" y="3424238"/>
          <p14:tracePt t="46827" x="2324100" y="3500438"/>
          <p14:tracePt t="46844" x="2381250" y="3543300"/>
          <p14:tracePt t="46861" x="2562225" y="3667125"/>
          <p14:tracePt t="46864" x="2643188" y="3729038"/>
          <p14:tracePt t="46877" x="2867025" y="3833813"/>
          <p14:tracePt t="46894" x="3333750" y="3981450"/>
          <p14:tracePt t="46911" x="3733800" y="4043363"/>
          <p14:tracePt t="46927" x="4238625" y="4071938"/>
          <p14:tracePt t="46944" x="4781550" y="4071938"/>
          <p14:tracePt t="46961" x="5510213" y="4090988"/>
          <p14:tracePt t="46977" x="5967413" y="4052888"/>
          <p14:tracePt t="46994" x="6376988" y="3957638"/>
          <p14:tracePt t="47011" x="6786563" y="3790950"/>
          <p14:tracePt t="47027" x="6972300" y="3676650"/>
          <p14:tracePt t="47044" x="7153275" y="3476625"/>
          <p14:tracePt t="47061" x="7215188" y="3314700"/>
          <p14:tracePt t="47064" x="7224713" y="3238500"/>
          <p14:tracePt t="47077" x="7234238" y="3148013"/>
          <p14:tracePt t="47094" x="7158038" y="2724150"/>
          <p14:tracePt t="47111" x="7105650" y="2619375"/>
          <p14:tracePt t="47128" x="6972300" y="2376488"/>
          <p14:tracePt t="47144" x="6334125" y="1800225"/>
          <p14:tracePt t="47161" x="6019800" y="1576388"/>
          <p14:tracePt t="47177" x="5724525" y="1433513"/>
          <p14:tracePt t="47194" x="5286375" y="1266825"/>
          <p14:tracePt t="47211" x="5033963" y="1243013"/>
          <p14:tracePt t="47227" x="4819650" y="1243013"/>
          <p14:tracePt t="47244" x="4595813" y="1290638"/>
          <p14:tracePt t="47261" x="4400550" y="1333500"/>
          <p14:tracePt t="47277" x="4205288" y="1376363"/>
          <p14:tracePt t="47294" x="3957638" y="1428750"/>
          <p14:tracePt t="47298" x="3876675" y="1438275"/>
          <p14:tracePt t="47311" x="3800475" y="1457325"/>
          <p14:tracePt t="47327" x="3690938" y="1485900"/>
          <p14:tracePt t="47344" x="3605213" y="1509713"/>
          <p14:tracePt t="47361" x="3505200" y="1576388"/>
          <p14:tracePt t="47364" x="3471863" y="1609725"/>
          <p14:tracePt t="47377" x="3386138" y="1714500"/>
          <p14:tracePt t="47394" x="3267075" y="1905000"/>
          <p14:tracePt t="47411" x="3219450" y="1976438"/>
          <p14:tracePt t="47414" x="3190875" y="2033588"/>
          <p14:tracePt t="47427" x="3152775" y="2100263"/>
          <p14:tracePt t="47446" x="3071813" y="2390775"/>
          <p14:tracePt t="47461" x="3071813" y="2552700"/>
          <p14:tracePt t="47478" x="3071813" y="2695575"/>
          <p14:tracePt t="47494" x="3086100" y="2824163"/>
          <p14:tracePt t="47511" x="3124200" y="2971800"/>
          <p14:tracePt t="47514" x="3138488" y="3024188"/>
          <p14:tracePt t="47528" x="3157538" y="3081338"/>
          <p14:tracePt t="47544" x="3224213" y="3195638"/>
          <p14:tracePt t="47561" x="3314700" y="3357563"/>
          <p14:tracePt t="47578" x="3386138" y="3438525"/>
          <p14:tracePt t="47594" x="3500438" y="3524250"/>
          <p14:tracePt t="47611" x="3600450" y="3590925"/>
          <p14:tracePt t="47628" x="3671888" y="3629025"/>
          <p14:tracePt t="47644" x="3924300" y="3748088"/>
          <p14:tracePt t="47661" x="4110038" y="3833813"/>
          <p14:tracePt t="47678" x="4295775" y="3905250"/>
          <p14:tracePt t="47694" x="4505325" y="3976688"/>
          <p14:tracePt t="47711" x="4748213" y="4029075"/>
          <p14:tracePt t="47728" x="4981575" y="4062413"/>
          <p14:tracePt t="47744" x="5219700" y="4081463"/>
          <p14:tracePt t="47761" x="5500688" y="4081463"/>
          <p14:tracePt t="47778" x="5815013" y="4081463"/>
          <p14:tracePt t="47794" x="6110288" y="4076700"/>
          <p14:tracePt t="47811" x="6500813" y="3990975"/>
          <p14:tracePt t="47815" x="6615113" y="3948113"/>
          <p14:tracePt t="47828" x="6734175" y="3914775"/>
          <p14:tracePt t="47844" x="7081838" y="3776663"/>
          <p14:tracePt t="47861" x="7219950" y="3705225"/>
          <p14:tracePt t="47878" x="7286625" y="3686175"/>
          <p14:tracePt t="47880" x="7334250" y="3662363"/>
          <p14:tracePt t="47894" x="7377113" y="3633788"/>
          <p14:tracePt t="47911" x="7434263" y="3609975"/>
          <p14:tracePt t="47912" x="7439025" y="3605213"/>
          <p14:tracePt t="47928" x="7443788" y="3605213"/>
          <p14:tracePt t="47944" x="7448550" y="3600450"/>
          <p14:tracePt t="47948" x="7448550" y="3595688"/>
          <p14:tracePt t="4830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–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성능 평가</a:t>
            </a:r>
            <a:endParaRPr lang="en-US" altLang="ko-KR" sz="3000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188450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 fontScale="92500" lnSpcReduction="20000"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Cross-Validation (ex MNIST dataset)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훈련세트를 통해 모델을 훈련시키듯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클론 모델을 만들어 훈련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-fold</a:t>
            </a: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와 테스트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-fold</a:t>
            </a:r>
            <a:r>
              <a:rPr lang="ko-KR" alt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를</a:t>
            </a: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통해 각 모델을 훈련시킵니다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위 작업을 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번에 걸쳐 반복함으로써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훈련세트 전체에 대한 예측 라벨 값을 얻을 수 있게 됩니다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1" y="2234622"/>
            <a:ext cx="4743450" cy="289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811" y="2463519"/>
            <a:ext cx="17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Train dataset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6" y="2247350"/>
            <a:ext cx="819150" cy="2897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03008" y="2463518"/>
            <a:ext cx="167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Test dataset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71961" y="3131935"/>
            <a:ext cx="4743450" cy="447675"/>
            <a:chOff x="1012825" y="3592512"/>
            <a:chExt cx="4743450" cy="447675"/>
          </a:xfrm>
        </p:grpSpPr>
        <p:sp>
          <p:nvSpPr>
            <p:cNvPr id="19" name="직사각형 18"/>
            <p:cNvSpPr/>
            <p:nvPr/>
          </p:nvSpPr>
          <p:spPr>
            <a:xfrm>
              <a:off x="2593975" y="3592512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12825" y="3592512"/>
              <a:ext cx="1581150" cy="447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75125" y="3592512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12825" y="3592512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65198" y="1725620"/>
            <a:ext cx="4750213" cy="451239"/>
            <a:chOff x="1012823" y="1772290"/>
            <a:chExt cx="4750213" cy="451239"/>
          </a:xfrm>
        </p:grpSpPr>
        <p:grpSp>
          <p:nvGrpSpPr>
            <p:cNvPr id="10" name="그룹 9"/>
            <p:cNvGrpSpPr/>
            <p:nvPr/>
          </p:nvGrpSpPr>
          <p:grpSpPr>
            <a:xfrm>
              <a:off x="1012823" y="1772290"/>
              <a:ext cx="4743450" cy="447675"/>
              <a:chOff x="1085850" y="4152900"/>
              <a:chExt cx="4743450" cy="44767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085850" y="4152900"/>
                <a:ext cx="1581150" cy="4476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667000" y="4152900"/>
                <a:ext cx="1581150" cy="4476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248150" y="4152900"/>
                <a:ext cx="1581150" cy="4476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39553" y="1808547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latin typeface="Calibri" panose="020F0502020204030204" pitchFamily="34" charset="0"/>
                </a:rPr>
                <a:t>60,000</a:t>
              </a:r>
              <a:endParaRPr lang="ko-KR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586" y="1775854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492829" y="1725620"/>
            <a:ext cx="867721" cy="451238"/>
            <a:chOff x="6540456" y="1772290"/>
            <a:chExt cx="867721" cy="451238"/>
          </a:xfrm>
        </p:grpSpPr>
        <p:sp>
          <p:nvSpPr>
            <p:cNvPr id="17" name="직사각형 16"/>
            <p:cNvSpPr/>
            <p:nvPr/>
          </p:nvSpPr>
          <p:spPr>
            <a:xfrm>
              <a:off x="6575875" y="1772290"/>
              <a:ext cx="819150" cy="4476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40456" y="1808547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latin typeface="Calibri" panose="020F0502020204030204" pitchFamily="34" charset="0"/>
                </a:rPr>
                <a:t>10,000</a:t>
              </a:r>
              <a:endParaRPr lang="ko-KR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62723" y="1775853"/>
              <a:ext cx="845454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71961" y="3690808"/>
            <a:ext cx="4743450" cy="452272"/>
            <a:chOff x="1019588" y="4614640"/>
            <a:chExt cx="4743450" cy="452272"/>
          </a:xfrm>
        </p:grpSpPr>
        <p:sp>
          <p:nvSpPr>
            <p:cNvPr id="32" name="직사각형 31"/>
            <p:cNvSpPr/>
            <p:nvPr/>
          </p:nvSpPr>
          <p:spPr>
            <a:xfrm>
              <a:off x="1019588" y="4614640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181888" y="4619237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9588" y="4619237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93973" y="4615673"/>
              <a:ext cx="1581150" cy="447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71961" y="4258875"/>
            <a:ext cx="4743450" cy="454805"/>
            <a:chOff x="1026353" y="5445511"/>
            <a:chExt cx="4743450" cy="454805"/>
          </a:xfrm>
        </p:grpSpPr>
        <p:sp>
          <p:nvSpPr>
            <p:cNvPr id="40" name="직사각형 39"/>
            <p:cNvSpPr/>
            <p:nvPr/>
          </p:nvSpPr>
          <p:spPr>
            <a:xfrm>
              <a:off x="1026353" y="5445511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607503" y="5449076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26353" y="5449076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188653" y="5452641"/>
              <a:ext cx="1581150" cy="447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10949" y="3680908"/>
            <a:ext cx="1574615" cy="4766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8250" y="3592268"/>
            <a:ext cx="234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3-fold 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cross validation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15483" y="31711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20,000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89265" y="31711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40,000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64257" y="4298046"/>
            <a:ext cx="13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Training-fold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89689" y="429865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Test-fold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51"/>
    </mc:Choice>
    <mc:Fallback xmlns="">
      <p:transition spd="slow" advTm="84151"/>
    </mc:Fallback>
  </mc:AlternateContent>
  <p:extLst>
    <p:ext uri="{3A86A75C-4F4B-4683-9AE1-C65F6400EC91}">
      <p14:laserTraceLst xmlns:p14="http://schemas.microsoft.com/office/powerpoint/2010/main">
        <p14:tracePtLst>
          <p14:tracePt t="6139" x="6767513" y="1638300"/>
          <p14:tracePt t="6191" x="6767513" y="1633538"/>
          <p14:tracePt t="6238" x="6762750" y="1633538"/>
          <p14:tracePt t="6255" x="6757988" y="1633538"/>
          <p14:tracePt t="6262" x="6738938" y="1633538"/>
          <p14:tracePt t="6278" x="6648450" y="1619250"/>
          <p14:tracePt t="6295" x="6481763" y="1595438"/>
          <p14:tracePt t="6311" x="6162675" y="1576388"/>
          <p14:tracePt t="6328" x="5800725" y="1576388"/>
          <p14:tracePt t="6344" x="5486400" y="1576388"/>
          <p14:tracePt t="6361" x="5219700" y="1576388"/>
          <p14:tracePt t="6378" x="4967288" y="1566863"/>
          <p14:tracePt t="6380" x="4838700" y="1552575"/>
          <p14:tracePt t="6394" x="4533900" y="1552575"/>
          <p14:tracePt t="6411" x="4433888" y="1552575"/>
          <p14:tracePt t="6428" x="4281488" y="1552575"/>
          <p14:tracePt t="6444" x="4148138" y="1566863"/>
          <p14:tracePt t="6447" x="4048125" y="1576388"/>
          <p14:tracePt t="6469" x="3890963" y="1609725"/>
          <p14:tracePt t="6478" x="3748088" y="1638300"/>
          <p14:tracePt t="6494" x="3562350" y="1676400"/>
          <p14:tracePt t="6511" x="3443288" y="1714500"/>
          <p14:tracePt t="6528" x="3357563" y="1738313"/>
          <p14:tracePt t="6544" x="3286125" y="1766888"/>
          <p14:tracePt t="6561" x="3243263" y="1781175"/>
          <p14:tracePt t="6578" x="3200400" y="1800225"/>
          <p14:tracePt t="6595" x="3138488" y="1833563"/>
          <p14:tracePt t="6611" x="3048000" y="1885950"/>
          <p14:tracePt t="6613" x="3019425" y="1900238"/>
          <p14:tracePt t="6628" x="2995613" y="1914525"/>
          <p14:tracePt t="6644" x="2919413" y="1981200"/>
          <p14:tracePt t="6661" x="2909888" y="1995488"/>
          <p14:tracePt t="6678" x="2881313" y="2033588"/>
          <p14:tracePt t="6680" x="2871788" y="2052638"/>
          <p14:tracePt t="6695" x="2867025" y="2066925"/>
          <p14:tracePt t="6711" x="2852738" y="2109788"/>
          <p14:tracePt t="6728" x="2852738" y="2133600"/>
          <p14:tracePt t="6745" x="2852738" y="2157413"/>
          <p14:tracePt t="6747" x="2852738" y="2176463"/>
          <p14:tracePt t="6761" x="2881313" y="2219325"/>
          <p14:tracePt t="6778" x="2905125" y="2252663"/>
          <p14:tracePt t="6794" x="2919413" y="2276475"/>
          <p14:tracePt t="6811" x="2967038" y="2314575"/>
          <p14:tracePt t="6828" x="3009900" y="2343150"/>
          <p14:tracePt t="6845" x="3033713" y="2352675"/>
          <p14:tracePt t="6861" x="3052763" y="2357438"/>
          <p14:tracePt t="6878" x="3109913" y="2362200"/>
          <p14:tracePt t="6895" x="3195638" y="2381250"/>
          <p14:tracePt t="6911" x="3324225" y="2390775"/>
          <p14:tracePt t="6928" x="3552825" y="2400300"/>
          <p14:tracePt t="6945" x="3752850" y="2400300"/>
          <p14:tracePt t="6961" x="3957638" y="2395538"/>
          <p14:tracePt t="6978" x="4467225" y="2362200"/>
          <p14:tracePt t="6995" x="4781550" y="2362200"/>
          <p14:tracePt t="7011" x="4938713" y="2362200"/>
          <p14:tracePt t="7013" x="5076825" y="2362200"/>
          <p14:tracePt t="7028" x="5214938" y="2362200"/>
          <p14:tracePt t="7045" x="5757863" y="2362200"/>
          <p14:tracePt t="7061" x="5915025" y="2362200"/>
          <p14:tracePt t="7078" x="6538913" y="2362200"/>
          <p14:tracePt t="7095" x="7058025" y="2362200"/>
          <p14:tracePt t="7111" x="7429500" y="2333625"/>
          <p14:tracePt t="7128" x="7643813" y="2305050"/>
          <p14:tracePt t="7145" x="7758113" y="2305050"/>
          <p14:tracePt t="7147" x="7872413" y="2295525"/>
          <p14:tracePt t="7161" x="8239125" y="2233613"/>
          <p14:tracePt t="7178" x="8501063" y="2176463"/>
          <p14:tracePt t="7195" x="8672513" y="2119313"/>
          <p14:tracePt t="7211" x="8753475" y="2057400"/>
          <p14:tracePt t="7229" x="8767763" y="2033588"/>
          <p14:tracePt t="7245" x="8767763" y="1981200"/>
          <p14:tracePt t="7262" x="8748713" y="1890713"/>
          <p14:tracePt t="7278" x="8748713" y="1866900"/>
          <p14:tracePt t="7296" x="8734425" y="1814513"/>
          <p14:tracePt t="7298" x="8720138" y="1795463"/>
          <p14:tracePt t="7311" x="8691563" y="1743075"/>
          <p14:tracePt t="7328" x="8643938" y="1685925"/>
          <p14:tracePt t="7345" x="8577263" y="1628775"/>
          <p14:tracePt t="7362" x="8558213" y="1614488"/>
          <p14:tracePt t="7378" x="8472488" y="1585913"/>
          <p14:tracePt t="7395" x="8396288" y="1566863"/>
          <p14:tracePt t="7411" x="8353425" y="1562100"/>
          <p14:tracePt t="7428" x="8134350" y="1562100"/>
          <p14:tracePt t="7445" x="7815263" y="1547813"/>
          <p14:tracePt t="7462" x="7562850" y="1547813"/>
          <p14:tracePt t="7478" x="7310438" y="1552575"/>
          <p14:tracePt t="7495" x="7038975" y="1552575"/>
          <p14:tracePt t="7512" x="6915150" y="1552575"/>
          <p14:tracePt t="7528" x="6862763" y="1552575"/>
          <p14:tracePt t="7545" x="6843713" y="1562100"/>
          <p14:tracePt t="7830" x="0" y="0"/>
        </p14:tracePtLst>
        <p14:tracePtLst>
          <p14:tracePt t="10511" x="4090988" y="1857375"/>
          <p14:tracePt t="10634" x="4081463" y="1852613"/>
          <p14:tracePt t="10663" x="3933825" y="1809750"/>
          <p14:tracePt t="10679" x="3671888" y="1747838"/>
          <p14:tracePt t="10696" x="3529013" y="1719263"/>
          <p14:tracePt t="10713" x="3452813" y="1709738"/>
          <p14:tracePt t="10729" x="3305175" y="1690688"/>
          <p14:tracePt t="10746" x="3252788" y="1690688"/>
          <p14:tracePt t="10763" x="3214688" y="1690688"/>
          <p14:tracePt t="10779" x="3148013" y="1690688"/>
          <p14:tracePt t="10796" x="3090863" y="1690688"/>
          <p14:tracePt t="10813" x="3019425" y="1700213"/>
          <p14:tracePt t="10830" x="2928938" y="1709738"/>
          <p14:tracePt t="10846" x="2871788" y="1709738"/>
          <p14:tracePt t="10863" x="2814638" y="1714500"/>
          <p14:tracePt t="10880" x="2762250" y="1724025"/>
          <p14:tracePt t="10896" x="2724150" y="1738313"/>
          <p14:tracePt t="10913" x="2686050" y="1757363"/>
          <p14:tracePt t="10929" x="2652713" y="1776413"/>
          <p14:tracePt t="10946" x="2638425" y="1804988"/>
          <p14:tracePt t="10963" x="2619375" y="1828800"/>
          <p14:tracePt t="10964" x="2614613" y="1852613"/>
          <p14:tracePt t="10980" x="2614613" y="1862138"/>
          <p14:tracePt t="10996" x="2600325" y="1905000"/>
          <p14:tracePt t="11013" x="2590800" y="1947863"/>
          <p14:tracePt t="11030" x="2590800" y="1990725"/>
          <p14:tracePt t="11047" x="2595563" y="2033588"/>
          <p14:tracePt t="11063" x="2619375" y="2071688"/>
          <p14:tracePt t="11065" x="2633663" y="2095500"/>
          <p14:tracePt t="11080" x="2647950" y="2124075"/>
          <p14:tracePt t="11096" x="2667000" y="2147888"/>
          <p14:tracePt t="11113" x="2700338" y="2181225"/>
          <p14:tracePt t="11130" x="2747963" y="2209800"/>
          <p14:tracePt t="11146" x="2790825" y="2238375"/>
          <p14:tracePt t="11163" x="2828925" y="2262188"/>
          <p14:tracePt t="11180" x="2914650" y="2295525"/>
          <p14:tracePt t="11196" x="3000375" y="2319338"/>
          <p14:tracePt t="11213" x="3095625" y="2338388"/>
          <p14:tracePt t="11230" x="3262313" y="2366963"/>
          <p14:tracePt t="11232" x="3328988" y="2376488"/>
          <p14:tracePt t="11246" x="3395663" y="2376488"/>
          <p14:tracePt t="11263" x="3509963" y="2386013"/>
          <p14:tracePt t="11265" x="3562350" y="2386013"/>
          <p14:tracePt t="11280" x="3614738" y="2386013"/>
          <p14:tracePt t="11296" x="3771900" y="2371725"/>
          <p14:tracePt t="11313" x="3862388" y="2352675"/>
          <p14:tracePt t="11330" x="3948113" y="2328863"/>
          <p14:tracePt t="11332" x="4005263" y="2309813"/>
          <p14:tracePt t="11347" x="4057650" y="2281238"/>
          <p14:tracePt t="11363" x="4105275" y="2257425"/>
          <p14:tracePt t="11380" x="4162425" y="2224088"/>
          <p14:tracePt t="11396" x="4181475" y="2200275"/>
          <p14:tracePt t="11399" x="4205288" y="2176463"/>
          <p14:tracePt t="11413" x="4238625" y="2143125"/>
          <p14:tracePt t="11430" x="4257675" y="2124075"/>
          <p14:tracePt t="11446" x="4267200" y="2109788"/>
          <p14:tracePt t="11463" x="4267200" y="2100263"/>
          <p14:tracePt t="11480" x="4267200" y="2095500"/>
          <p14:tracePt t="11496" x="4267200" y="2081213"/>
          <p14:tracePt t="11499" x="4267200" y="2076450"/>
          <p14:tracePt t="11513" x="4267200" y="2071688"/>
          <p14:tracePt t="11530" x="4267200" y="2052638"/>
          <p14:tracePt t="11547" x="4252913" y="2024063"/>
          <p14:tracePt t="11563" x="4214813" y="1966913"/>
          <p14:tracePt t="11580" x="4162425" y="1909763"/>
          <p14:tracePt t="11597" x="4138613" y="1890713"/>
          <p14:tracePt t="11599" x="4105275" y="1871663"/>
          <p14:tracePt t="11613" x="4052888" y="1824038"/>
          <p14:tracePt t="11630" x="3976688" y="1785938"/>
          <p14:tracePt t="11646" x="3933825" y="1762125"/>
          <p14:tracePt t="11663" x="3905250" y="1747838"/>
          <p14:tracePt t="11680" x="3881438" y="1733550"/>
          <p14:tracePt t="11697" x="3838575" y="1728788"/>
          <p14:tracePt t="11713" x="3805238" y="1719263"/>
          <p14:tracePt t="11730" x="3757613" y="1719263"/>
          <p14:tracePt t="11746" x="3690938" y="1714500"/>
          <p14:tracePt t="11763" x="3600450" y="1714500"/>
          <p14:tracePt t="11766" x="3571875" y="1714500"/>
          <p14:tracePt t="11780" x="3533775" y="1714500"/>
          <p14:tracePt t="11797" x="3476625" y="1714500"/>
          <p14:tracePt t="11814" x="3395663" y="1714500"/>
          <p14:tracePt t="11830" x="3348038" y="1714500"/>
          <p14:tracePt t="11832" x="3319463" y="1724025"/>
          <p14:tracePt t="11847" x="3305175" y="1724025"/>
          <p14:tracePt t="11863" x="3267075" y="1728788"/>
          <p14:tracePt t="11880" x="3238500" y="1738313"/>
          <p14:tracePt t="11896" x="3214688" y="1743075"/>
          <p14:tracePt t="11898" x="3205163" y="1743075"/>
          <p14:tracePt t="11913" x="3176588" y="1747838"/>
          <p14:tracePt t="11930" x="3162300" y="1752600"/>
          <p14:tracePt t="11947" x="3152775" y="1762125"/>
          <p14:tracePt t="11963" x="3138488" y="1766888"/>
          <p14:tracePt t="11980" x="3133725" y="1771650"/>
          <p14:tracePt t="11997" x="3124200" y="1776413"/>
          <p14:tracePt t="12014" x="3119438" y="1776413"/>
          <p14:tracePt t="12030" x="3105150" y="1785938"/>
          <p14:tracePt t="12047" x="3095625" y="1790700"/>
          <p14:tracePt t="12063" x="3086100" y="1804988"/>
          <p14:tracePt t="12080" x="3062288" y="1824038"/>
          <p14:tracePt t="12097" x="3043238" y="1843088"/>
          <p14:tracePt t="12114" x="3019425" y="1866900"/>
          <p14:tracePt t="12130" x="3000375" y="1876425"/>
          <p14:tracePt t="12164" x="2995613" y="1881188"/>
          <p14:tracePt t="12180" x="2981325" y="1890713"/>
          <p14:tracePt t="12197" x="2976563" y="1900238"/>
          <p14:tracePt t="12213" x="2971800" y="1909763"/>
          <p14:tracePt t="12230" x="2967038" y="1919288"/>
          <p14:tracePt t="12548" x="0" y="0"/>
        </p14:tracePtLst>
        <p14:tracePtLst>
          <p14:tracePt t="14939" x="7800975" y="2138363"/>
          <p14:tracePt t="14985" x="7800975" y="2133600"/>
          <p14:tracePt t="15019" x="7800975" y="2128838"/>
          <p14:tracePt t="15028" x="7796213" y="2114550"/>
          <p14:tracePt t="15036" x="7772400" y="2090738"/>
          <p14:tracePt t="15048" x="7691438" y="2019300"/>
          <p14:tracePt t="15065" x="7634288" y="1981200"/>
          <p14:tracePt t="15081" x="7481888" y="1890713"/>
          <p14:tracePt t="15098" x="7319963" y="1790700"/>
          <p14:tracePt t="15100" x="7239000" y="1747838"/>
          <p14:tracePt t="15115" x="7053263" y="1647825"/>
          <p14:tracePt t="15132" x="6915150" y="1576388"/>
          <p14:tracePt t="15148" x="6843713" y="1538288"/>
          <p14:tracePt t="15165" x="6619875" y="1466850"/>
          <p14:tracePt t="15182" x="6557963" y="1462088"/>
          <p14:tracePt t="15198" x="6519863" y="1462088"/>
          <p14:tracePt t="15215" x="6477000" y="1462088"/>
          <p14:tracePt t="15231" x="6462713" y="1462088"/>
          <p14:tracePt t="15249" x="6434138" y="1476375"/>
          <p14:tracePt t="15250" x="6424613" y="1481138"/>
          <p14:tracePt t="15265" x="6410325" y="1485900"/>
          <p14:tracePt t="15281" x="6362700" y="1519238"/>
          <p14:tracePt t="15298" x="6319838" y="1538288"/>
          <p14:tracePt t="15315" x="6300788" y="1547813"/>
          <p14:tracePt t="15316" x="6281738" y="1557338"/>
          <p14:tracePt t="15331" x="6272213" y="1571625"/>
          <p14:tracePt t="15348" x="6262688" y="1585913"/>
          <p14:tracePt t="15366" x="6229350" y="1671638"/>
          <p14:tracePt t="15381" x="6205538" y="1724025"/>
          <p14:tracePt t="15398" x="6191250" y="1781175"/>
          <p14:tracePt t="15415" x="6196013" y="1862138"/>
          <p14:tracePt t="15432" x="6238875" y="1985963"/>
          <p14:tracePt t="15448" x="6281738" y="2047875"/>
          <p14:tracePt t="15465" x="6329363" y="2114550"/>
          <p14:tracePt t="15481" x="6424613" y="2185988"/>
          <p14:tracePt t="15498" x="6500813" y="2238375"/>
          <p14:tracePt t="15515" x="6562725" y="2271713"/>
          <p14:tracePt t="15532" x="6619875" y="2286000"/>
          <p14:tracePt t="15548" x="6705600" y="2300288"/>
          <p14:tracePt t="15565" x="6881813" y="2309813"/>
          <p14:tracePt t="15581" x="7062788" y="2309813"/>
          <p14:tracePt t="15583" x="7162800" y="2309813"/>
          <p14:tracePt t="15598" x="7300913" y="2305050"/>
          <p14:tracePt t="15615" x="7443788" y="2286000"/>
          <p14:tracePt t="15632" x="7553325" y="2257425"/>
          <p14:tracePt t="15648" x="7615238" y="2233613"/>
          <p14:tracePt t="15665" x="7672388" y="2185988"/>
          <p14:tracePt t="15681" x="7705725" y="2128838"/>
          <p14:tracePt t="15698" x="7710488" y="2100263"/>
          <p14:tracePt t="15715" x="7739063" y="2019300"/>
          <p14:tracePt t="15716" x="7743825" y="1995488"/>
          <p14:tracePt t="15731" x="7753350" y="1957388"/>
          <p14:tracePt t="15748" x="7753350" y="1914525"/>
          <p14:tracePt t="15765" x="7753350" y="1881188"/>
          <p14:tracePt t="15781" x="7748588" y="1857375"/>
          <p14:tracePt t="15798" x="7739063" y="1828800"/>
          <p14:tracePt t="15815" x="7724775" y="1804988"/>
          <p14:tracePt t="15832" x="7710488" y="1781175"/>
          <p14:tracePt t="15848" x="7691438" y="1743075"/>
          <p14:tracePt t="15865" x="7672388" y="1724025"/>
          <p14:tracePt t="15882" x="7653338" y="1709738"/>
          <p14:tracePt t="15898" x="7634288" y="1695450"/>
          <p14:tracePt t="15915" x="7600950" y="1676400"/>
          <p14:tracePt t="15931" x="7524750" y="1633538"/>
          <p14:tracePt t="15948" x="7515225" y="1624013"/>
          <p14:tracePt t="15965" x="7477125" y="1609725"/>
          <p14:tracePt t="15982" x="7453313" y="1600200"/>
          <p14:tracePt t="15998" x="7415213" y="1585913"/>
          <p14:tracePt t="16015" x="7362825" y="1571625"/>
          <p14:tracePt t="16032" x="7296150" y="1543050"/>
          <p14:tracePt t="16048" x="7148513" y="1514475"/>
          <p14:tracePt t="16065" x="7067550" y="1514475"/>
          <p14:tracePt t="16082" x="7010400" y="1514475"/>
          <p14:tracePt t="16098" x="6986588" y="1514475"/>
          <p14:tracePt t="16115" x="6981825" y="1514475"/>
          <p14:tracePt t="16117" x="6962775" y="1514475"/>
          <p14:tracePt t="16132" x="6919913" y="1514475"/>
          <p14:tracePt t="16148" x="6881813" y="1519238"/>
          <p14:tracePt t="16151" x="6858000" y="1519238"/>
          <p14:tracePt t="16165" x="6838950" y="1519238"/>
          <p14:tracePt t="16182" x="6781800" y="1533525"/>
          <p14:tracePt t="16198" x="6729413" y="1538288"/>
          <p14:tracePt t="16201" x="6700838" y="1547813"/>
          <p14:tracePt t="16215" x="6672263" y="1547813"/>
          <p14:tracePt t="16232" x="6638925" y="1562100"/>
          <p14:tracePt t="16248" x="6605588" y="1566863"/>
          <p14:tracePt t="16265" x="6572250" y="1576388"/>
          <p14:tracePt t="16282" x="6557963" y="1581150"/>
          <p14:tracePt t="16298" x="6553200" y="1581150"/>
          <p14:tracePt t="16428" x="6553200" y="1585913"/>
          <p14:tracePt t="16480" x="0" y="0"/>
        </p14:tracePtLst>
        <p14:tracePtLst>
          <p14:tracePt t="23405" x="3805238" y="1857375"/>
          <p14:tracePt t="23444" x="3805238" y="1852613"/>
          <p14:tracePt t="23490" x="3800475" y="1852613"/>
          <p14:tracePt t="23510" x="3795713" y="1852613"/>
          <p14:tracePt t="23524" x="3790950" y="1852613"/>
          <p14:tracePt t="23584" x="3786188" y="1852613"/>
          <p14:tracePt t="23594" x="3781425" y="1852613"/>
          <p14:tracePt t="23610" x="3776663" y="1852613"/>
          <p14:tracePt t="23621" x="3767138" y="1852613"/>
          <p14:tracePt t="23635" x="3762375" y="1852613"/>
          <p14:tracePt t="23651" x="3733800" y="1852613"/>
          <p14:tracePt t="23668" x="3686175" y="1843088"/>
          <p14:tracePt t="23685" x="3657600" y="1843088"/>
          <p14:tracePt t="23701" x="3519488" y="1819275"/>
          <p14:tracePt t="23718" x="3452813" y="1809750"/>
          <p14:tracePt t="23735" x="3381375" y="1809750"/>
          <p14:tracePt t="23752" x="3271838" y="1795463"/>
          <p14:tracePt t="23768" x="3143250" y="1785938"/>
          <p14:tracePt t="23785" x="2986088" y="1776413"/>
          <p14:tracePt t="23801" x="2824163" y="1776413"/>
          <p14:tracePt t="23819" x="2767013" y="1766888"/>
          <p14:tracePt t="23835" x="2714625" y="1766888"/>
          <p14:tracePt t="23851" x="2647950" y="1771650"/>
          <p14:tracePt t="23868" x="2595563" y="1771650"/>
          <p14:tracePt t="23885" x="2581275" y="1771650"/>
          <p14:tracePt t="23901" x="2543175" y="1776413"/>
          <p14:tracePt t="23918" x="2505075" y="1785938"/>
          <p14:tracePt t="23935" x="2500313" y="1790700"/>
          <p14:tracePt t="23952" x="2490788" y="1790700"/>
          <p14:tracePt t="23985" x="2481263" y="1790700"/>
          <p14:tracePt t="24002" x="2471738" y="1795463"/>
          <p14:tracePt t="24018" x="2466975" y="1800225"/>
          <p14:tracePt t="24035" x="2462213" y="1804988"/>
          <p14:tracePt t="24051" x="2457450" y="1804988"/>
          <p14:tracePt t="24068" x="2452688" y="1804988"/>
          <p14:tracePt t="24071" x="2452688" y="1809750"/>
          <p14:tracePt t="24085" x="2443163" y="1809750"/>
          <p14:tracePt t="24101" x="2438400" y="1814513"/>
          <p14:tracePt t="24118" x="2433638" y="1814513"/>
          <p14:tracePt t="24135" x="2428875" y="1814513"/>
          <p14:tracePt t="24152" x="2424113" y="1824038"/>
          <p14:tracePt t="24168" x="2424113" y="1828800"/>
          <p14:tracePt t="24920" x="2424113" y="1833563"/>
          <p14:tracePt t="24932" x="2424113" y="1843088"/>
          <p14:tracePt t="24943" x="2424113" y="1857375"/>
          <p14:tracePt t="24952" x="2424113" y="1895475"/>
          <p14:tracePt t="24968" x="2424113" y="1928813"/>
          <p14:tracePt t="24985" x="2424113" y="1947863"/>
          <p14:tracePt t="25002" x="2424113" y="1962150"/>
          <p14:tracePt t="25019" x="2424113" y="1995488"/>
          <p14:tracePt t="25035" x="2438400" y="2038350"/>
          <p14:tracePt t="25052" x="2452688" y="2062163"/>
          <p14:tracePt t="25069" x="2466975" y="2100263"/>
          <p14:tracePt t="25085" x="2471738" y="2105025"/>
          <p14:tracePt t="25102" x="2476500" y="2114550"/>
          <p14:tracePt t="25119" x="2486025" y="2124075"/>
          <p14:tracePt t="25135" x="2490788" y="2128838"/>
          <p14:tracePt t="25152" x="2519363" y="2147888"/>
          <p14:tracePt t="25169" x="2533650" y="2162175"/>
          <p14:tracePt t="25185" x="2566988" y="2185988"/>
          <p14:tracePt t="25202" x="2657475" y="2233613"/>
          <p14:tracePt t="25219" x="2724150" y="2271713"/>
          <p14:tracePt t="25221" x="2805113" y="2309813"/>
          <p14:tracePt t="25235" x="2928938" y="2371725"/>
          <p14:tracePt t="25252" x="3052763" y="2424113"/>
          <p14:tracePt t="25269" x="3138488" y="2443163"/>
          <p14:tracePt t="25285" x="3233738" y="2466975"/>
          <p14:tracePt t="25302" x="3309938" y="2476500"/>
          <p14:tracePt t="25319" x="3419475" y="2495550"/>
          <p14:tracePt t="25335" x="3690938" y="2514600"/>
          <p14:tracePt t="25352" x="3933825" y="2528888"/>
          <p14:tracePt t="25369" x="4162425" y="2524125"/>
          <p14:tracePt t="25386" x="4433888" y="2452688"/>
          <p14:tracePt t="25402" x="4462463" y="2443163"/>
          <p14:tracePt t="25419" x="4500563" y="2424113"/>
          <p14:tracePt t="25419" x="4505325" y="2419350"/>
          <p14:tracePt t="25436" x="4505325" y="2395538"/>
          <p14:tracePt t="25452" x="4514850" y="2333625"/>
          <p14:tracePt t="25469" x="4514850" y="2224088"/>
          <p14:tracePt t="25485" x="4510088" y="2119313"/>
          <p14:tracePt t="25515" x="4471988" y="1985963"/>
          <p14:tracePt t="25524" x="4429125" y="1871663"/>
          <p14:tracePt t="25535" x="4386263" y="1804988"/>
          <p14:tracePt t="25552" x="4338638" y="1738313"/>
          <p14:tracePt t="25569" x="4314825" y="1714500"/>
          <p14:tracePt t="25585" x="4181475" y="1638300"/>
          <p14:tracePt t="25602" x="4057650" y="1600200"/>
          <p14:tracePt t="25619" x="3852863" y="1557338"/>
          <p14:tracePt t="25635" x="3686175" y="1547813"/>
          <p14:tracePt t="25652" x="3519488" y="1538288"/>
          <p14:tracePt t="25669" x="3281363" y="1538288"/>
          <p14:tracePt t="25685" x="3076575" y="1538288"/>
          <p14:tracePt t="25688" x="2976563" y="1538288"/>
          <p14:tracePt t="25702" x="2795588" y="1552575"/>
          <p14:tracePt t="25719" x="2705100" y="1585913"/>
          <p14:tracePt t="25735" x="2614613" y="1628775"/>
          <p14:tracePt t="25752" x="2552700" y="1666875"/>
          <p14:tracePt t="25769" x="2533650" y="1676400"/>
          <p14:tracePt t="25785" x="2528888" y="1681163"/>
          <p14:tracePt t="26166" x="0" y="0"/>
        </p14:tracePtLst>
        <p14:tracePtLst>
          <p14:tracePt t="32950" x="6367463" y="3667125"/>
          <p14:tracePt t="33103" x="6367463" y="3662363"/>
          <p14:tracePt t="33133" x="6419850" y="3652838"/>
          <p14:tracePt t="33141" x="6429375" y="3652838"/>
          <p14:tracePt t="33155" x="6453188" y="3652838"/>
          <p14:tracePt t="33172" x="6577013" y="3652838"/>
          <p14:tracePt t="33188" x="6615113" y="3652838"/>
          <p14:tracePt t="33205" x="6657975" y="3662363"/>
          <p14:tracePt t="33222" x="6705600" y="3676650"/>
          <p14:tracePt t="33238" x="6753225" y="3705225"/>
          <p14:tracePt t="33255" x="6757988" y="3705225"/>
          <p14:tracePt t="33274" x="6757988" y="3709988"/>
          <p14:tracePt t="33288" x="6757988" y="3724275"/>
          <p14:tracePt t="33305" x="6767513" y="3781425"/>
          <p14:tracePt t="33322" x="6767513" y="3795713"/>
          <p14:tracePt t="33338" x="6767513" y="3810000"/>
          <p14:tracePt t="33356" x="6767513" y="3814763"/>
          <p14:tracePt t="33372" x="6757988" y="3819525"/>
          <p14:tracePt t="33388" x="6724650" y="3833813"/>
          <p14:tracePt t="33405" x="6677025" y="3867150"/>
          <p14:tracePt t="33422" x="6667500" y="3867150"/>
          <p14:tracePt t="33585" x="6672263" y="3867150"/>
          <p14:tracePt t="33598" x="6705600" y="3881438"/>
          <p14:tracePt t="33612" x="6729413" y="3886200"/>
          <p14:tracePt t="33622" x="6757988" y="3900488"/>
          <p14:tracePt t="33639" x="6834188" y="3943350"/>
          <p14:tracePt t="33641" x="6848475" y="3957638"/>
          <p14:tracePt t="33656" x="6867525" y="3971925"/>
          <p14:tracePt t="33672" x="6872288" y="3981450"/>
          <p14:tracePt t="33690" x="6872288" y="3986213"/>
          <p14:tracePt t="33710" x="6872288" y="3990975"/>
          <p14:tracePt t="33722" x="6862763" y="3990975"/>
          <p14:tracePt t="33739" x="6848475" y="3995738"/>
          <p14:tracePt t="33755" x="6815138" y="4005263"/>
          <p14:tracePt t="33772" x="6762750" y="4033838"/>
          <p14:tracePt t="33775" x="6748463" y="4038600"/>
          <p14:tracePt t="33789" x="6734175" y="4048125"/>
          <p14:tracePt t="33805" x="6729413" y="4048125"/>
          <p14:tracePt t="33857" x="6724650" y="4048125"/>
          <p14:tracePt t="34138" x="0" y="0"/>
        </p14:tracePtLst>
        <p14:tracePtLst>
          <p14:tracePt t="42916" x="519113" y="3300413"/>
          <p14:tracePt t="43175" x="523875" y="3300413"/>
          <p14:tracePt t="43197" x="590550" y="3300413"/>
          <p14:tracePt t="43201" x="652463" y="3300413"/>
          <p14:tracePt t="43215" x="842963" y="3300413"/>
          <p14:tracePt t="43226" x="957263" y="3300413"/>
          <p14:tracePt t="43243" x="1185863" y="3295650"/>
          <p14:tracePt t="43259" x="1352550" y="3295650"/>
          <p14:tracePt t="43276" x="1481138" y="3286125"/>
          <p14:tracePt t="43293" x="1538288" y="3286125"/>
          <p14:tracePt t="43309" x="1581150" y="3286125"/>
          <p14:tracePt t="43311" x="1619250" y="3290888"/>
          <p14:tracePt t="43326" x="1652588" y="3290888"/>
          <p14:tracePt t="43343" x="1662113" y="3290888"/>
          <p14:tracePt t="43359" x="1666875" y="3290888"/>
          <p14:tracePt t="43412" x="1662113" y="3290888"/>
          <p14:tracePt t="43420" x="1657350" y="3290888"/>
          <p14:tracePt t="43429" x="1652588" y="3290888"/>
          <p14:tracePt t="43443" x="1633538" y="3290888"/>
          <p14:tracePt t="43460" x="1414463" y="3300413"/>
          <p14:tracePt t="43476" x="1223963" y="3309938"/>
          <p14:tracePt t="43493" x="995363" y="3309938"/>
          <p14:tracePt t="43510" x="742950" y="3328988"/>
          <p14:tracePt t="43526" x="638175" y="3338513"/>
          <p14:tracePt t="43543" x="614363" y="3348038"/>
          <p14:tracePt t="43577" x="619125" y="3348038"/>
          <p14:tracePt t="43586" x="623888" y="3348038"/>
          <p14:tracePt t="43593" x="633413" y="3348038"/>
          <p14:tracePt t="43609" x="652463" y="3348038"/>
          <p14:tracePt t="43626" x="681038" y="3348038"/>
          <p14:tracePt t="43643" x="852488" y="3348038"/>
          <p14:tracePt t="43659" x="1247775" y="3352800"/>
          <p14:tracePt t="43676" x="1866900" y="3352800"/>
          <p14:tracePt t="43693" x="2257425" y="3300413"/>
          <p14:tracePt t="43710" x="2605088" y="3276600"/>
          <p14:tracePt t="43726" x="3433763" y="3262313"/>
          <p14:tracePt t="43745" x="3890963" y="3252788"/>
          <p14:tracePt t="43761" x="4090988" y="3238500"/>
          <p14:tracePt t="43776" x="4224338" y="3228975"/>
          <p14:tracePt t="43793" x="4252913" y="3228975"/>
          <p14:tracePt t="43809" x="4262438" y="3228975"/>
          <p14:tracePt t="44149" x="4252913" y="3228975"/>
          <p14:tracePt t="44162" x="4214813" y="3228975"/>
          <p14:tracePt t="44176" x="3948113" y="3248025"/>
          <p14:tracePt t="44193" x="3152775" y="3352800"/>
          <p14:tracePt t="44214" x="2524125" y="3467100"/>
          <p14:tracePt t="44238" x="1395413" y="3762375"/>
          <p14:tracePt t="44261" x="719138" y="3967163"/>
          <p14:tracePt t="44277" x="342900" y="4076700"/>
          <p14:tracePt t="44293" x="233363" y="4110038"/>
          <p14:tracePt t="44310" x="190500" y="4124325"/>
          <p14:tracePt t="44326" x="171450" y="4129088"/>
          <p14:tracePt t="44343" x="157163" y="4138613"/>
          <p14:tracePt t="44359" x="142875" y="4143375"/>
          <p14:tracePt t="44376" x="133350" y="4148138"/>
          <p14:tracePt t="44393" x="123825" y="4148138"/>
          <p14:tracePt t="44396" x="104775" y="4152900"/>
          <p14:tracePt t="44409" x="42863" y="4176713"/>
          <p14:tracePt t="44621" x="38100" y="4167188"/>
          <p14:tracePt t="44632" x="95250" y="4138613"/>
          <p14:tracePt t="44638" x="176213" y="4105275"/>
          <p14:tracePt t="44648" x="252413" y="4076700"/>
          <p14:tracePt t="44660" x="371475" y="4043363"/>
          <p14:tracePt t="44677" x="504825" y="3995738"/>
          <p14:tracePt t="44693" x="581025" y="3971925"/>
          <p14:tracePt t="44710" x="600075" y="3967163"/>
          <p14:tracePt t="44726" x="604838" y="3967163"/>
          <p14:tracePt t="44727" x="609600" y="3967163"/>
          <p14:tracePt t="44743" x="619125" y="3962400"/>
          <p14:tracePt t="44760" x="623888" y="3957638"/>
          <p14:tracePt t="44882" x="633413" y="3957638"/>
          <p14:tracePt t="44895" x="671513" y="3957638"/>
          <p14:tracePt t="44910" x="728663" y="3957638"/>
          <p14:tracePt t="44927" x="990600" y="3962400"/>
          <p14:tracePt t="44929" x="1528763" y="3962400"/>
          <p14:tracePt t="44943" x="2333625" y="3981450"/>
          <p14:tracePt t="44960" x="3195638" y="3952875"/>
          <p14:tracePt t="44982" x="4286250" y="3895725"/>
          <p14:tracePt t="44996" x="4843463" y="3862388"/>
          <p14:tracePt t="45010" x="5138738" y="3852863"/>
          <p14:tracePt t="45027" x="5338763" y="3852863"/>
          <p14:tracePt t="45043" x="5372100" y="3852863"/>
          <p14:tracePt t="45338" x="5367338" y="3852863"/>
          <p14:tracePt t="45351" x="5362575" y="3852863"/>
          <p14:tracePt t="45361" x="0" y="0"/>
        </p14:tracePtLst>
        <p14:tracePtLst>
          <p14:tracePt t="45924" x="819150" y="4567238"/>
          <p14:tracePt t="46021" x="828675" y="4567238"/>
          <p14:tracePt t="46031" x="885825" y="4567238"/>
          <p14:tracePt t="46044" x="1100138" y="4567238"/>
          <p14:tracePt t="46060" x="1438275" y="4567238"/>
          <p14:tracePt t="46077" x="1862138" y="4552950"/>
          <p14:tracePt t="46079" x="2071688" y="4552950"/>
          <p14:tracePt t="46094" x="2305050" y="4552950"/>
          <p14:tracePt t="46110" x="2795588" y="4552950"/>
          <p14:tracePt t="46127" x="3371850" y="4567238"/>
          <p14:tracePt t="46144" x="3624263" y="4576763"/>
          <p14:tracePt t="46145" x="3738563" y="4576763"/>
          <p14:tracePt t="46160" x="3838575" y="4576763"/>
          <p14:tracePt t="46177" x="4019550" y="4586288"/>
          <p14:tracePt t="46194" x="4181475" y="4586288"/>
          <p14:tracePt t="46211" x="4348163" y="4595813"/>
          <p14:tracePt t="46213" x="4476750" y="4595813"/>
          <p14:tracePt t="46227" x="4591050" y="4595813"/>
          <p14:tracePt t="46244" x="4643438" y="4595813"/>
          <p14:tracePt t="46260" x="4676775" y="4605338"/>
          <p14:tracePt t="46817" x="4657725" y="4567238"/>
          <p14:tracePt t="46831" x="4591050" y="4419600"/>
          <p14:tracePt t="46846" x="4548188" y="4338638"/>
          <p14:tracePt t="46861" x="4467225" y="4138613"/>
          <p14:tracePt t="46877" x="4410075" y="4005263"/>
          <p14:tracePt t="46895" x="4333875" y="3800475"/>
          <p14:tracePt t="46911" x="4295775" y="3657600"/>
          <p14:tracePt t="46928" x="4233863" y="3509963"/>
          <p14:tracePt t="46944" x="4186238" y="3371850"/>
          <p14:tracePt t="46961" x="4152900" y="3300413"/>
          <p14:tracePt t="46963" x="4133850" y="3257550"/>
          <p14:tracePt t="46977" x="4129088" y="3243263"/>
          <p14:tracePt t="46995" x="4124325" y="3224213"/>
          <p14:tracePt t="47012" x="4124325" y="3219450"/>
          <p14:tracePt t="47115" x="4124325" y="3209925"/>
          <p14:tracePt t="47129" x="4114800" y="3190875"/>
          <p14:tracePt t="47144" x="4110038" y="3176588"/>
          <p14:tracePt t="47220" x="4110038" y="3190875"/>
          <p14:tracePt t="47230" x="4110038" y="3248025"/>
          <p14:tracePt t="47244" x="4114800" y="3338513"/>
          <p14:tracePt t="47261" x="4114800" y="3652838"/>
          <p14:tracePt t="47277" x="4110038" y="3786188"/>
          <p14:tracePt t="47294" x="4105275" y="3819525"/>
          <p14:tracePt t="47311" x="4105275" y="3829050"/>
          <p14:tracePt t="47442" x="4095750" y="3829050"/>
          <p14:tracePt t="47452" x="4090988" y="3829050"/>
          <p14:tracePt t="47462" x="4081463" y="3833813"/>
          <p14:tracePt t="47590" x="4076700" y="3838575"/>
          <p14:tracePt t="47602" x="4076700" y="3852863"/>
          <p14:tracePt t="47616" x="4062413" y="3910013"/>
          <p14:tracePt t="47628" x="4052888" y="3967163"/>
          <p14:tracePt t="47645" x="4052888" y="4019550"/>
          <p14:tracePt t="47661" x="4043363" y="4086225"/>
          <p14:tracePt t="47678" x="4029075" y="4195763"/>
          <p14:tracePt t="47694" x="4024313" y="4233863"/>
          <p14:tracePt t="47744" x="4024313" y="4238625"/>
          <p14:tracePt t="47751" x="4024313" y="4248150"/>
          <p14:tracePt t="47761" x="4024313" y="4262438"/>
          <p14:tracePt t="47778" x="4024313" y="4267200"/>
          <p14:tracePt t="47795" x="4024313" y="4281488"/>
          <p14:tracePt t="47811" x="4024313" y="4295775"/>
          <p14:tracePt t="47828" x="4024313" y="4310063"/>
          <p14:tracePt t="47844" x="4024313" y="4352925"/>
          <p14:tracePt t="47861" x="4024313" y="4410075"/>
          <p14:tracePt t="47878" x="4024313" y="4419600"/>
          <p14:tracePt t="48148" x="0" y="0"/>
        </p14:tracePtLst>
        <p14:tracePtLst>
          <p14:tracePt t="49206" x="1704975" y="3233738"/>
          <p14:tracePt t="49244" x="1704975" y="3228975"/>
          <p14:tracePt t="50158" x="1700213" y="3228975"/>
          <p14:tracePt t="50165" x="1681163" y="3228975"/>
          <p14:tracePt t="50178" x="1647825" y="3228975"/>
          <p14:tracePt t="50195" x="1638300" y="3228975"/>
          <p14:tracePt t="50212" x="1619250" y="3228975"/>
          <p14:tracePt t="50229" x="1590675" y="3228975"/>
          <p14:tracePt t="50246" x="1571625" y="3228975"/>
          <p14:tracePt t="50262" x="1562100" y="3228975"/>
          <p14:tracePt t="50279" x="1557338" y="3228975"/>
          <p14:tracePt t="50295" x="1543050" y="3228975"/>
          <p14:tracePt t="50312" x="1538288" y="3228975"/>
          <p14:tracePt t="50329" x="1528763" y="3228975"/>
          <p14:tracePt t="50330" x="1524000" y="3228975"/>
          <p14:tracePt t="50346" x="1514475" y="3238500"/>
          <p14:tracePt t="50362" x="1504950" y="3238500"/>
          <p14:tracePt t="50379" x="1500188" y="3238500"/>
          <p14:tracePt t="50452" x="1500188" y="3243263"/>
          <p14:tracePt t="50478" x="1495425" y="3248025"/>
          <p14:tracePt t="50484" x="1495425" y="3257550"/>
          <p14:tracePt t="50495" x="1495425" y="3262313"/>
          <p14:tracePt t="50512" x="1495425" y="3281363"/>
          <p14:tracePt t="50529" x="1495425" y="3290888"/>
          <p14:tracePt t="50531" x="1495425" y="3295650"/>
          <p14:tracePt t="50545" x="1495425" y="3305175"/>
          <p14:tracePt t="50562" x="1495425" y="3319463"/>
          <p14:tracePt t="50563" x="1504950" y="3333750"/>
          <p14:tracePt t="50579" x="1509713" y="3348038"/>
          <p14:tracePt t="50595" x="1528763" y="3362325"/>
          <p14:tracePt t="50612" x="1533525" y="3371850"/>
          <p14:tracePt t="50629" x="1566863" y="3405188"/>
          <p14:tracePt t="50646" x="1590675" y="3429000"/>
          <p14:tracePt t="50662" x="1609725" y="3438525"/>
          <p14:tracePt t="50679" x="1614488" y="3443288"/>
          <p14:tracePt t="50695" x="1619250" y="3443288"/>
          <p14:tracePt t="50712" x="1643063" y="3448050"/>
          <p14:tracePt t="50729" x="1676400" y="3448050"/>
          <p14:tracePt t="50745" x="1685925" y="3448050"/>
          <p14:tracePt t="50762" x="1704975" y="3448050"/>
          <p14:tracePt t="50765" x="1709738" y="3448050"/>
          <p14:tracePt t="50779" x="1733550" y="3448050"/>
          <p14:tracePt t="50795" x="1762125" y="3448050"/>
          <p14:tracePt t="50812" x="1814513" y="3448050"/>
          <p14:tracePt t="50829" x="1881188" y="3448050"/>
          <p14:tracePt t="50846" x="1909763" y="3438525"/>
          <p14:tracePt t="50862" x="1919288" y="3438525"/>
          <p14:tracePt t="50880" x="1924050" y="3438525"/>
          <p14:tracePt t="50896" x="1924050" y="3433763"/>
          <p14:tracePt t="50912" x="1933575" y="3433763"/>
          <p14:tracePt t="50929" x="1947863" y="3433763"/>
          <p14:tracePt t="50946" x="1952625" y="3433763"/>
          <p14:tracePt t="50962" x="1957388" y="3429000"/>
          <p14:tracePt t="51059" x="1962150" y="3424238"/>
          <p14:tracePt t="51071" x="1966913" y="3424238"/>
          <p14:tracePt t="51082" x="1971675" y="3419475"/>
          <p14:tracePt t="51096" x="1981200" y="3414713"/>
          <p14:tracePt t="51100" x="1990725" y="3409950"/>
          <p14:tracePt t="51112" x="1995488" y="3409950"/>
          <p14:tracePt t="51129" x="2005013" y="3409950"/>
          <p14:tracePt t="51146" x="2009775" y="3405188"/>
          <p14:tracePt t="51163" x="2014538" y="3405188"/>
          <p14:tracePt t="51180" x="2014538" y="3395663"/>
          <p14:tracePt t="51297" x="2014538" y="3390900"/>
          <p14:tracePt t="51330" x="2009775" y="3390900"/>
          <p14:tracePt t="51340" x="2009775" y="3386138"/>
          <p14:tracePt t="51347" x="2005013" y="3381375"/>
          <p14:tracePt t="51362" x="2000250" y="3381375"/>
          <p14:tracePt t="51380" x="2000250" y="3376613"/>
          <p14:tracePt t="51408" x="1995488" y="3376613"/>
          <p14:tracePt t="52436" x="0" y="0"/>
        </p14:tracePtLst>
        <p14:tracePtLst>
          <p14:tracePt t="53277" x="4967288" y="3252788"/>
          <p14:tracePt t="54629" x="4967288" y="3248025"/>
          <p14:tracePt t="54659" x="4957763" y="3248025"/>
          <p14:tracePt t="54672" x="4929188" y="3248025"/>
          <p14:tracePt t="54685" x="4848225" y="3248025"/>
          <p14:tracePt t="54700" x="4719638" y="3248025"/>
          <p14:tracePt t="54714" x="4672013" y="3248025"/>
          <p14:tracePt t="54730" x="4576763" y="3238500"/>
          <p14:tracePt t="54747" x="4495800" y="3228975"/>
          <p14:tracePt t="54764" x="4367213" y="3228975"/>
          <p14:tracePt t="54781" x="4252913" y="3228975"/>
          <p14:tracePt t="54797" x="4148138" y="3228975"/>
          <p14:tracePt t="54814" x="4052888" y="3233738"/>
          <p14:tracePt t="54840" x="3981450" y="3238500"/>
          <p14:tracePt t="54849" x="3957638" y="3238500"/>
          <p14:tracePt t="54864" x="3929063" y="3238500"/>
          <p14:tracePt t="54880" x="3886200" y="3243263"/>
          <p14:tracePt t="54897" x="3867150" y="3252788"/>
          <p14:tracePt t="54914" x="3857625" y="3257550"/>
          <p14:tracePt t="54930" x="3838575" y="3267075"/>
          <p14:tracePt t="54947" x="3824288" y="3271838"/>
          <p14:tracePt t="54964" x="3810000" y="3286125"/>
          <p14:tracePt t="54981" x="3795713" y="3290888"/>
          <p14:tracePt t="54982" x="3790950" y="3295650"/>
          <p14:tracePt t="54997" x="3781425" y="3300413"/>
          <p14:tracePt t="55014" x="3767138" y="3305175"/>
          <p14:tracePt t="55031" x="3752850" y="3324225"/>
          <p14:tracePt t="55047" x="3729038" y="3338513"/>
          <p14:tracePt t="55064" x="3729038" y="3343275"/>
          <p14:tracePt t="55098" x="3729038" y="3348038"/>
          <p14:tracePt t="55179" x="3729038" y="3352800"/>
          <p14:tracePt t="55190" x="3748088" y="3371850"/>
          <p14:tracePt t="55197" x="3767138" y="3376613"/>
          <p14:tracePt t="55214" x="3790950" y="3405188"/>
          <p14:tracePt t="55231" x="3810000" y="3424238"/>
          <p14:tracePt t="55247" x="3824288" y="3433763"/>
          <p14:tracePt t="55264" x="3843338" y="3448050"/>
          <p14:tracePt t="55281" x="3876675" y="3462338"/>
          <p14:tracePt t="55297" x="3919538" y="3476625"/>
          <p14:tracePt t="55314" x="3981450" y="3490913"/>
          <p14:tracePt t="55331" x="4014788" y="3495675"/>
          <p14:tracePt t="55348" x="4024313" y="3495675"/>
          <p14:tracePt t="55364" x="4076700" y="3505200"/>
          <p14:tracePt t="55381" x="4181475" y="3505200"/>
          <p14:tracePt t="55398" x="4271963" y="3505200"/>
          <p14:tracePt t="55414" x="4362450" y="3505200"/>
          <p14:tracePt t="55431" x="4438650" y="3505200"/>
          <p14:tracePt t="55447" x="4595813" y="3490913"/>
          <p14:tracePt t="55464" x="4700588" y="3481388"/>
          <p14:tracePt t="55481" x="4752975" y="3481388"/>
          <p14:tracePt t="55481" x="4795838" y="3471863"/>
          <p14:tracePt t="55497" x="4843463" y="3467100"/>
          <p14:tracePt t="55514" x="4867275" y="3462338"/>
          <p14:tracePt t="55531" x="4881563" y="3462338"/>
          <p14:tracePt t="55547" x="4881563" y="3452813"/>
          <p14:tracePt t="55564" x="4881563" y="3448050"/>
          <p14:tracePt t="55581" x="4881563" y="3443288"/>
          <p14:tracePt t="55598" x="4881563" y="3433763"/>
          <p14:tracePt t="55614" x="4867275" y="3414713"/>
          <p14:tracePt t="55631" x="4838700" y="3386138"/>
          <p14:tracePt t="55648" x="4791075" y="3324225"/>
          <p14:tracePt t="55664" x="4714875" y="3271838"/>
          <p14:tracePt t="55681" x="4605338" y="3228975"/>
          <p14:tracePt t="55698" x="4433888" y="3176588"/>
          <p14:tracePt t="55714" x="4314825" y="3157538"/>
          <p14:tracePt t="55731" x="4171950" y="3148013"/>
          <p14:tracePt t="55748" x="3952875" y="3138488"/>
          <p14:tracePt t="55764" x="3890963" y="3138488"/>
          <p14:tracePt t="55781" x="3771900" y="3138488"/>
          <p14:tracePt t="55798" x="3671888" y="3138488"/>
          <p14:tracePt t="55814" x="3600450" y="3171825"/>
          <p14:tracePt t="55831" x="3562350" y="3186113"/>
          <p14:tracePt t="55848" x="3543300" y="3200400"/>
          <p14:tracePt t="55849" x="3529013" y="3214688"/>
          <p14:tracePt t="55864" x="3509963" y="3219450"/>
          <p14:tracePt t="55881" x="3500438" y="3224213"/>
          <p14:tracePt t="55898" x="3490913" y="3228975"/>
          <p14:tracePt t="55914" x="3471863" y="3248025"/>
          <p14:tracePt t="55931" x="3457575" y="3267075"/>
          <p14:tracePt t="55948" x="3448050" y="3276600"/>
          <p14:tracePt t="55949" x="3448050" y="3281363"/>
          <p14:tracePt t="55964" x="3443288" y="3286125"/>
          <p14:tracePt t="55981" x="3443288" y="3328988"/>
          <p14:tracePt t="55998" x="3448050" y="3386138"/>
          <p14:tracePt t="56014" x="3452813" y="3419475"/>
          <p14:tracePt t="56017" x="3452813" y="3433763"/>
          <p14:tracePt t="56031" x="3457575" y="3438525"/>
          <p14:tracePt t="56048" x="3467100" y="3443288"/>
          <p14:tracePt t="56065" x="3500438" y="3457575"/>
          <p14:tracePt t="56082" x="3571875" y="3486150"/>
          <p14:tracePt t="56098" x="3614738" y="3486150"/>
          <p14:tracePt t="56114" x="3729038" y="3500438"/>
          <p14:tracePt t="56117" x="3786188" y="3509963"/>
          <p14:tracePt t="56132" x="3938588" y="3509963"/>
          <p14:tracePt t="56148" x="4105275" y="3509963"/>
          <p14:tracePt t="56164" x="4267200" y="3509963"/>
          <p14:tracePt t="56181" x="4424363" y="3505200"/>
          <p14:tracePt t="56198" x="4529138" y="3495675"/>
          <p14:tracePt t="56215" x="4595813" y="3495675"/>
          <p14:tracePt t="56231" x="4662488" y="3481388"/>
          <p14:tracePt t="56248" x="4733925" y="3476625"/>
          <p14:tracePt t="56265" x="4814888" y="3448050"/>
          <p14:tracePt t="56281" x="4843463" y="3429000"/>
          <p14:tracePt t="56298" x="4848225" y="3424238"/>
          <p14:tracePt t="56385" x="4833938" y="3414713"/>
          <p14:tracePt t="56437" x="4395788" y="3186113"/>
          <p14:tracePt t="56453" x="4262438" y="3148013"/>
          <p14:tracePt t="56466" x="4219575" y="3138488"/>
          <p14:tracePt t="56467" x="4157663" y="3128963"/>
          <p14:tracePt t="56481" x="4129088" y="3128963"/>
          <p14:tracePt t="56498" x="4076700" y="3119438"/>
          <p14:tracePt t="56514" x="4019550" y="3119438"/>
          <p14:tracePt t="56531" x="3933825" y="3119438"/>
          <p14:tracePt t="56548" x="3867150" y="3119438"/>
          <p14:tracePt t="56564" x="3819525" y="3124200"/>
          <p14:tracePt t="56581" x="3790950" y="3128963"/>
          <p14:tracePt t="56598" x="3781425" y="3128963"/>
          <p14:tracePt t="56622" x="3781425" y="3133725"/>
          <p14:tracePt t="57414" x="0" y="0"/>
        </p14:tracePtLst>
        <p14:tracePtLst>
          <p14:tracePt t="58861" x="2100263" y="3843338"/>
          <p14:tracePt t="58891" x="2090738" y="3838575"/>
          <p14:tracePt t="58912" x="2005013" y="3819525"/>
          <p14:tracePt t="58920" x="1985963" y="3810000"/>
          <p14:tracePt t="58932" x="1928813" y="3805238"/>
          <p14:tracePt t="58949" x="1900238" y="3805238"/>
          <p14:tracePt t="58965" x="1804988" y="3805238"/>
          <p14:tracePt t="58982" x="1724025" y="3795713"/>
          <p14:tracePt t="58999" x="1633538" y="3786188"/>
          <p14:tracePt t="59016" x="1514475" y="3786188"/>
          <p14:tracePt t="59032" x="1438275" y="3786188"/>
          <p14:tracePt t="59049" x="1395413" y="3786188"/>
          <p14:tracePt t="59065" x="1362075" y="3790950"/>
          <p14:tracePt t="59082" x="1343025" y="3800475"/>
          <p14:tracePt t="59099" x="1333500" y="3805238"/>
          <p14:tracePt t="59132" x="1328738" y="3805238"/>
          <p14:tracePt t="59149" x="1328738" y="3810000"/>
          <p14:tracePt t="59166" x="1328738" y="3819525"/>
          <p14:tracePt t="59182" x="1343025" y="3848100"/>
          <p14:tracePt t="59185" x="1357313" y="3857625"/>
          <p14:tracePt t="59199" x="1376363" y="3881438"/>
          <p14:tracePt t="59216" x="1419225" y="3929063"/>
          <p14:tracePt t="59232" x="1443038" y="3952875"/>
          <p14:tracePt t="59249" x="1481138" y="3986213"/>
          <p14:tracePt t="59266" x="1504950" y="3995738"/>
          <p14:tracePt t="59282" x="1504950" y="4000500"/>
          <p14:tracePt t="59299" x="1514475" y="4000500"/>
          <p14:tracePt t="59316" x="1519238" y="4000500"/>
          <p14:tracePt t="59346" x="1524000" y="4000500"/>
          <p14:tracePt t="59473" x="1524000" y="4005263"/>
          <p14:tracePt t="59543" x="1524000" y="4014788"/>
          <p14:tracePt t="59557" x="1524000" y="4019550"/>
          <p14:tracePt t="59573" x="1524000" y="4024313"/>
          <p14:tracePt t="59587" x="1524000" y="4029075"/>
          <p14:tracePt t="59600" x="1528763" y="4033838"/>
          <p14:tracePt t="59616" x="1552575" y="4052888"/>
          <p14:tracePt t="59633" x="1624013" y="4081463"/>
          <p14:tracePt t="59649" x="1676400" y="4105275"/>
          <p14:tracePt t="59667" x="1814513" y="4152900"/>
          <p14:tracePt t="59683" x="1928813" y="4171950"/>
          <p14:tracePt t="59699" x="2509838" y="4305300"/>
          <p14:tracePt t="59716" x="3148013" y="4352925"/>
          <p14:tracePt t="59733" x="3800475" y="4386263"/>
          <p14:tracePt t="59735" x="4319588" y="4386263"/>
          <p14:tracePt t="59749" x="4814888" y="4371975"/>
          <p14:tracePt t="59766" x="5291138" y="4362450"/>
          <p14:tracePt t="59783" x="5486400" y="4333875"/>
          <p14:tracePt t="59799" x="5743575" y="4276725"/>
          <p14:tracePt t="59816" x="5743575" y="4267200"/>
          <p14:tracePt t="59832" x="5729288" y="4252913"/>
          <p14:tracePt t="59849" x="5700713" y="4219575"/>
          <p14:tracePt t="59866" x="5662613" y="4171950"/>
          <p14:tracePt t="59883" x="5638800" y="4143375"/>
          <p14:tracePt t="59899" x="5614988" y="4124325"/>
          <p14:tracePt t="59916" x="5567363" y="4076700"/>
          <p14:tracePt t="59933" x="5519738" y="4024313"/>
          <p14:tracePt t="59949" x="5438775" y="3952875"/>
          <p14:tracePt t="59966" x="5400675" y="3929063"/>
          <p14:tracePt t="59983" x="5400675" y="3924300"/>
          <p14:tracePt t="60077" x="5391150" y="3924300"/>
          <p14:tracePt t="60107" x="5386388" y="3924300"/>
          <p14:tracePt t="60121" x="5381625" y="3924300"/>
          <p14:tracePt t="60133" x="5372100" y="3924300"/>
          <p14:tracePt t="60150" x="5291138" y="3919538"/>
          <p14:tracePt t="60166" x="5200650" y="3910013"/>
          <p14:tracePt t="60183" x="5172075" y="3910013"/>
          <p14:tracePt t="60199" x="5138738" y="3914775"/>
          <p14:tracePt t="60216" x="5100638" y="3933825"/>
          <p14:tracePt t="60233" x="5086350" y="3938588"/>
          <p14:tracePt t="60250" x="5076825" y="3943350"/>
          <p14:tracePt t="60266" x="5072063" y="3948113"/>
          <p14:tracePt t="60268" x="5067300" y="3971925"/>
          <p14:tracePt t="60283" x="5067300" y="4014788"/>
          <p14:tracePt t="60299" x="5067300" y="4038600"/>
          <p14:tracePt t="60316" x="5072063" y="4052888"/>
          <p14:tracePt t="60333" x="5081588" y="4057650"/>
          <p14:tracePt t="60349" x="5086350" y="4057650"/>
          <p14:tracePt t="60366" x="5100638" y="4057650"/>
          <p14:tracePt t="60368" x="5105400" y="4057650"/>
          <p14:tracePt t="60383" x="5129213" y="4057650"/>
          <p14:tracePt t="60399" x="5162550" y="4043363"/>
          <p14:tracePt t="60416" x="5186363" y="4019550"/>
          <p14:tracePt t="60433" x="5205413" y="3986213"/>
          <p14:tracePt t="60459" x="5205413" y="3981450"/>
          <p14:tracePt t="60782" x="0" y="0"/>
        </p14:tracePtLst>
        <p14:tracePtLst>
          <p14:tracePt t="62305" x="3328988" y="4338638"/>
          <p14:tracePt t="62407" x="3324225" y="4338638"/>
          <p14:tracePt t="62440" x="3162300" y="4314825"/>
          <p14:tracePt t="62450" x="3071813" y="4305300"/>
          <p14:tracePt t="62467" x="2952750" y="4295775"/>
          <p14:tracePt t="62484" x="2833688" y="4286250"/>
          <p14:tracePt t="62500" x="2733675" y="4286250"/>
          <p14:tracePt t="62517" x="2595563" y="4276725"/>
          <p14:tracePt t="62534" x="2576513" y="4276725"/>
          <p14:tracePt t="62550" x="2538413" y="4276725"/>
          <p14:tracePt t="62567" x="2462213" y="4276725"/>
          <p14:tracePt t="62568" x="2424113" y="4276725"/>
          <p14:tracePt t="62584" x="2343150" y="4267200"/>
          <p14:tracePt t="62600" x="2286000" y="4267200"/>
          <p14:tracePt t="62617" x="2205038" y="4281488"/>
          <p14:tracePt t="62634" x="2147888" y="4295775"/>
          <p14:tracePt t="62650" x="2076450" y="4319588"/>
          <p14:tracePt t="62667" x="2000250" y="4343400"/>
          <p14:tracePt t="62684" x="1947863" y="4367213"/>
          <p14:tracePt t="62700" x="1895475" y="4386263"/>
          <p14:tracePt t="62717" x="1852613" y="4419600"/>
          <p14:tracePt t="62734" x="1833563" y="4438650"/>
          <p14:tracePt t="62750" x="1819275" y="4462463"/>
          <p14:tracePt t="62768" x="1814513" y="4524375"/>
          <p14:tracePt t="62784" x="1814513" y="4543425"/>
          <p14:tracePt t="62802" x="1814513" y="4552950"/>
          <p14:tracePt t="62803" x="1814513" y="4567238"/>
          <p14:tracePt t="62817" x="1824038" y="4586288"/>
          <p14:tracePt t="62834" x="1833563" y="4614863"/>
          <p14:tracePt t="62850" x="1857375" y="4629150"/>
          <p14:tracePt t="62867" x="1871663" y="4633913"/>
          <p14:tracePt t="62884" x="1895475" y="4648200"/>
          <p14:tracePt t="62900" x="1938338" y="4662488"/>
          <p14:tracePt t="62917" x="2081213" y="4681538"/>
          <p14:tracePt t="62934" x="2233613" y="4691063"/>
          <p14:tracePt t="62950" x="2386013" y="4691063"/>
          <p14:tracePt t="62967" x="2490788" y="4700588"/>
          <p14:tracePt t="62984" x="2533650" y="4700588"/>
          <p14:tracePt t="63000" x="2557463" y="4700588"/>
          <p14:tracePt t="63002" x="2576513" y="4700588"/>
          <p14:tracePt t="63017" x="2605088" y="4700588"/>
          <p14:tracePt t="63034" x="2671763" y="4700588"/>
          <p14:tracePt t="63035" x="2724150" y="4700588"/>
          <p14:tracePt t="63050" x="2790825" y="4695825"/>
          <p14:tracePt t="63068" x="3033713" y="4686300"/>
          <p14:tracePt t="63084" x="3186113" y="4667250"/>
          <p14:tracePt t="63100" x="3276600" y="4657725"/>
          <p14:tracePt t="63101" x="3352800" y="4657725"/>
          <p14:tracePt t="63117" x="3524250" y="4614863"/>
          <p14:tracePt t="63134" x="3581400" y="4610100"/>
          <p14:tracePt t="63151" x="3600450" y="4600575"/>
          <p14:tracePt t="63167" x="3619500" y="4595813"/>
          <p14:tracePt t="63184" x="3624263" y="4595813"/>
          <p14:tracePt t="63208" x="3624263" y="4591050"/>
          <p14:tracePt t="63281" x="3624263" y="4586288"/>
          <p14:tracePt t="63301" x="3614738" y="4586288"/>
          <p14:tracePt t="63312" x="3605213" y="4581525"/>
          <p14:tracePt t="63319" x="3600450" y="4581525"/>
          <p14:tracePt t="63334" x="3576638" y="4567238"/>
          <p14:tracePt t="63351" x="3495675" y="4552950"/>
          <p14:tracePt t="63367" x="3400425" y="4533900"/>
          <p14:tracePt t="63384" x="3243263" y="4505325"/>
          <p14:tracePt t="63401" x="3062288" y="4486275"/>
          <p14:tracePt t="63417" x="2862263" y="4476750"/>
          <p14:tracePt t="63434" x="2781300" y="4467225"/>
          <p14:tracePt t="63451" x="2738438" y="4467225"/>
          <p14:tracePt t="63467" x="2714625" y="4467225"/>
          <p14:tracePt t="63484" x="2705100" y="4467225"/>
          <p14:tracePt t="63506" x="2700338" y="4467225"/>
          <p14:tracePt t="63522" x="2695575" y="4467225"/>
          <p14:tracePt t="63534" x="2690813" y="4467225"/>
          <p14:tracePt t="63551" x="2686050" y="4467225"/>
          <p14:tracePt t="63927" x="2681288" y="4467225"/>
          <p14:tracePt t="63938" x="2657475" y="4467225"/>
          <p14:tracePt t="63952" x="2586038" y="4457700"/>
          <p14:tracePt t="63968" x="2457450" y="4448175"/>
          <p14:tracePt t="63984" x="2366963" y="4438650"/>
          <p14:tracePt t="64001" x="2324100" y="4433888"/>
          <p14:tracePt t="64003" x="2295525" y="4424363"/>
          <p14:tracePt t="64017" x="2214563" y="4424363"/>
          <p14:tracePt t="64034" x="2114550" y="4424363"/>
          <p14:tracePt t="64051" x="2062163" y="4424363"/>
          <p14:tracePt t="64068" x="2038350" y="4424363"/>
          <p14:tracePt t="64084" x="2028825" y="4424363"/>
          <p14:tracePt t="64101" x="2019300" y="4424363"/>
          <p14:tracePt t="64118" x="1990725" y="4438650"/>
          <p14:tracePt t="64134" x="1952625" y="4457700"/>
          <p14:tracePt t="64137" x="1928813" y="4471988"/>
          <p14:tracePt t="64151" x="1905000" y="4495800"/>
          <p14:tracePt t="64168" x="1881188" y="4529138"/>
          <p14:tracePt t="64184" x="1857375" y="4548188"/>
          <p14:tracePt t="64201" x="1847850" y="4552950"/>
          <p14:tracePt t="64217" x="1847850" y="4557713"/>
          <p14:tracePt t="64335" x="1847850" y="4567238"/>
          <p14:tracePt t="64490" x="0" y="0"/>
        </p14:tracePtLst>
        <p14:tracePtLst>
          <p14:tracePt t="66273" x="3781425" y="3290888"/>
          <p14:tracePt t="66700" x="3771900" y="3290888"/>
          <p14:tracePt t="66732" x="3733800" y="3300413"/>
          <p14:tracePt t="66746" x="3729038" y="3300413"/>
          <p14:tracePt t="66752" x="3724275" y="3300413"/>
          <p14:tracePt t="66769" x="3700463" y="3300413"/>
          <p14:tracePt t="66785" x="3657600" y="3305175"/>
          <p14:tracePt t="66802" x="3548063" y="3333750"/>
          <p14:tracePt t="66819" x="3467100" y="3343275"/>
          <p14:tracePt t="66835" x="3395663" y="3357563"/>
          <p14:tracePt t="66852" x="3314700" y="3367088"/>
          <p14:tracePt t="66869" x="3267075" y="3371850"/>
          <p14:tracePt t="66885" x="3219450" y="3371850"/>
          <p14:tracePt t="66902" x="3157538" y="3381375"/>
          <p14:tracePt t="66919" x="3124200" y="3381375"/>
          <p14:tracePt t="66935" x="3067050" y="3381375"/>
          <p14:tracePt t="66952" x="3000375" y="3381375"/>
          <p14:tracePt t="66969" x="2895600" y="3381375"/>
          <p14:tracePt t="66985" x="2833688" y="3376613"/>
          <p14:tracePt t="67002" x="2809875" y="3376613"/>
          <p14:tracePt t="67019" x="2790825" y="3376613"/>
          <p14:tracePt t="67035" x="2747963" y="3371850"/>
          <p14:tracePt t="67052" x="2719388" y="3371850"/>
          <p14:tracePt t="67069" x="2643188" y="3371850"/>
          <p14:tracePt t="67070" x="2624138" y="3371850"/>
          <p14:tracePt t="67085" x="2557463" y="3371850"/>
          <p14:tracePt t="67102" x="2476500" y="3371850"/>
          <p14:tracePt t="67119" x="2371725" y="3371850"/>
          <p14:tracePt t="67136" x="2324100" y="3371850"/>
          <p14:tracePt t="67152" x="2305050" y="3371850"/>
          <p14:tracePt t="67169" x="2295525" y="3371850"/>
          <p14:tracePt t="67185" x="2262188" y="3371850"/>
          <p14:tracePt t="67202" x="2224088" y="3371850"/>
          <p14:tracePt t="67204" x="2138363" y="3371850"/>
          <p14:tracePt t="67219" x="2095500" y="3371850"/>
          <p14:tracePt t="67236" x="2009775" y="3362325"/>
          <p14:tracePt t="67252" x="2005013" y="3362325"/>
          <p14:tracePt t="67283" x="2000250" y="3362325"/>
          <p14:tracePt t="67663" x="1990725" y="3362325"/>
          <p14:tracePt t="67676" x="1966913" y="3352800"/>
          <p14:tracePt t="67688" x="1905000" y="3333750"/>
          <p14:tracePt t="67702" x="1866900" y="3324225"/>
          <p14:tracePt t="67719" x="1604963" y="3252788"/>
          <p14:tracePt t="67736" x="1528763" y="3252788"/>
          <p14:tracePt t="67752" x="1433513" y="3243263"/>
          <p14:tracePt t="67754" x="1414463" y="3243263"/>
          <p14:tracePt t="67841" x="1404938" y="3243263"/>
          <p14:tracePt t="67855" x="1395413" y="3257550"/>
          <p14:tracePt t="67869" x="1385888" y="3262313"/>
          <p14:tracePt t="67886" x="1376363" y="3271838"/>
          <p14:tracePt t="67902" x="1371600" y="3286125"/>
          <p14:tracePt t="67919" x="1371600" y="3300413"/>
          <p14:tracePt t="67936" x="1371600" y="3319463"/>
          <p14:tracePt t="67952" x="1438275" y="3386138"/>
          <p14:tracePt t="67969" x="1495425" y="3433763"/>
          <p14:tracePt t="67986" x="1681163" y="3590925"/>
          <p14:tracePt t="68002" x="1747838" y="3624263"/>
          <p14:tracePt t="68019" x="1781175" y="3629025"/>
          <p14:tracePt t="68036" x="1804988" y="3638550"/>
          <p14:tracePt t="68052" x="1843088" y="3638550"/>
          <p14:tracePt t="68069" x="1924050" y="3638550"/>
          <p14:tracePt t="68086" x="2052638" y="3624263"/>
          <p14:tracePt t="68088" x="2133600" y="3605213"/>
          <p14:tracePt t="68102" x="2162175" y="3595688"/>
          <p14:tracePt t="68119" x="2181225" y="3586163"/>
          <p14:tracePt t="68136" x="2185988" y="3576638"/>
          <p14:tracePt t="68152" x="2185988" y="3567113"/>
          <p14:tracePt t="68169" x="2185988" y="3557588"/>
          <p14:tracePt t="68186" x="2181225" y="3548063"/>
          <p14:tracePt t="68203" x="2171700" y="3538538"/>
          <p14:tracePt t="68219" x="2119313" y="3486150"/>
          <p14:tracePt t="68236" x="2052638" y="3443288"/>
          <p14:tracePt t="68252" x="1938338" y="3371850"/>
          <p14:tracePt t="68269" x="1814513" y="3324225"/>
          <p14:tracePt t="68286" x="1671638" y="3286125"/>
          <p14:tracePt t="68303" x="1538288" y="3257550"/>
          <p14:tracePt t="68319" x="1419225" y="3243263"/>
          <p14:tracePt t="68336" x="1409700" y="3243263"/>
          <p14:tracePt t="68416" x="1409700" y="3252788"/>
          <p14:tracePt t="68422" x="1409700" y="3267075"/>
          <p14:tracePt t="68436" x="1409700" y="3286125"/>
          <p14:tracePt t="68453" x="1419225" y="3319463"/>
          <p14:tracePt t="68469" x="1447800" y="3362325"/>
          <p14:tracePt t="68486" x="1471613" y="3381375"/>
          <p14:tracePt t="68488" x="1485900" y="3395663"/>
          <p14:tracePt t="68502" x="1528763" y="3424238"/>
          <p14:tracePt t="68519" x="1609725" y="3438525"/>
          <p14:tracePt t="68536" x="1638300" y="3448050"/>
          <p14:tracePt t="68553" x="1709738" y="3448050"/>
          <p14:tracePt t="68570" x="1743075" y="3429000"/>
          <p14:tracePt t="68586" x="1776413" y="3386138"/>
          <p14:tracePt t="68603" x="1800225" y="3348038"/>
          <p14:tracePt t="68619" x="1804988" y="3319463"/>
          <p14:tracePt t="68636" x="1804988" y="3314700"/>
          <p14:tracePt t="68653" x="1790700" y="3295650"/>
          <p14:tracePt t="68655" x="1771650" y="3281363"/>
          <p14:tracePt t="68669" x="1728788" y="3267075"/>
          <p14:tracePt t="68686" x="1681163" y="3267075"/>
          <p14:tracePt t="68703" x="1614488" y="3267075"/>
          <p14:tracePt t="68719" x="1533525" y="3267075"/>
          <p14:tracePt t="68736" x="1485900" y="3276600"/>
          <p14:tracePt t="68753" x="1481138" y="3276600"/>
          <p14:tracePt t="68769" x="1481138" y="3281363"/>
          <p14:tracePt t="68796" x="1481138" y="3290888"/>
          <p14:tracePt t="68803" x="1481138" y="3305175"/>
          <p14:tracePt t="68819" x="1504950" y="3390900"/>
          <p14:tracePt t="68836" x="1557338" y="3467100"/>
          <p14:tracePt t="68853" x="1604963" y="3509963"/>
          <p14:tracePt t="68855" x="1633538" y="3529013"/>
          <p14:tracePt t="68870" x="1681163" y="3552825"/>
          <p14:tracePt t="68886" x="1800225" y="3600450"/>
          <p14:tracePt t="68903" x="2005013" y="3633788"/>
          <p14:tracePt t="68920" x="2224088" y="3633788"/>
          <p14:tracePt t="68921" x="2314575" y="3614738"/>
          <p14:tracePt t="68936" x="2405063" y="3605213"/>
          <p14:tracePt t="68953" x="2538413" y="3529013"/>
          <p14:tracePt t="68969" x="2547938" y="3505200"/>
          <p14:tracePt t="68986" x="2552700" y="3471863"/>
          <p14:tracePt t="69003" x="2552700" y="3448050"/>
          <p14:tracePt t="69020" x="2533650" y="3438525"/>
          <p14:tracePt t="69036" x="2481263" y="3409950"/>
          <p14:tracePt t="69053" x="2405063" y="3376613"/>
          <p14:tracePt t="69070" x="2262188" y="3348038"/>
          <p14:tracePt t="69086" x="2081213" y="3328988"/>
          <p14:tracePt t="69103" x="1866900" y="3328988"/>
          <p14:tracePt t="69120" x="1776413" y="3328988"/>
          <p14:tracePt t="69136" x="1728788" y="3328988"/>
          <p14:tracePt t="69153" x="1704975" y="3328988"/>
          <p14:tracePt t="69170" x="1695450" y="3328988"/>
          <p14:tracePt t="69186" x="1690688" y="3328988"/>
          <p14:tracePt t="69203" x="1681163" y="3328988"/>
          <p14:tracePt t="69220" x="1666875" y="3333750"/>
          <p14:tracePt t="69236" x="1657350" y="3338513"/>
          <p14:tracePt t="69253" x="1657350" y="3343275"/>
          <p14:tracePt t="69348" x="1657350" y="3348038"/>
          <p14:tracePt t="69358" x="1657350" y="3362325"/>
          <p14:tracePt t="69369" x="1657350" y="3381375"/>
          <p14:tracePt t="69386" x="1657350" y="3424238"/>
          <p14:tracePt t="69403" x="1666875" y="3462338"/>
          <p14:tracePt t="69420" x="1676400" y="3476625"/>
          <p14:tracePt t="69436" x="1681163" y="3481388"/>
          <p14:tracePt t="69438" x="1690688" y="3486150"/>
          <p14:tracePt t="69453" x="1695450" y="3490913"/>
          <p14:tracePt t="69470" x="1709738" y="3500438"/>
          <p14:tracePt t="69487" x="1724025" y="3500438"/>
          <p14:tracePt t="69503" x="1804988" y="3509963"/>
          <p14:tracePt t="69520" x="1866900" y="3509963"/>
          <p14:tracePt t="69536" x="1924050" y="3509963"/>
          <p14:tracePt t="69553" x="2009775" y="3486150"/>
          <p14:tracePt t="69570" x="2043113" y="3481388"/>
          <p14:tracePt t="69587" x="2076450" y="3467100"/>
          <p14:tracePt t="69603" x="2095500" y="3462338"/>
          <p14:tracePt t="69620" x="2100263" y="3457575"/>
          <p14:tracePt t="69636" x="2109788" y="3443288"/>
          <p14:tracePt t="69653" x="2119313" y="3438525"/>
          <p14:tracePt t="69687" x="2124075" y="3438525"/>
          <p14:tracePt t="70373" x="0" y="0"/>
        </p14:tracePtLst>
        <p14:tracePtLst>
          <p14:tracePt t="71376" x="3919538" y="3900488"/>
          <p14:tracePt t="71447" x="3919538" y="3895725"/>
          <p14:tracePt t="71476" x="3890963" y="3886200"/>
          <p14:tracePt t="71487" x="3862388" y="3886200"/>
          <p14:tracePt t="71490" x="3833813" y="3867150"/>
          <p14:tracePt t="71504" x="3671888" y="3819525"/>
          <p14:tracePt t="71520" x="3476625" y="3776663"/>
          <p14:tracePt t="71537" x="3286125" y="3748088"/>
          <p14:tracePt t="71554" x="3014663" y="3724275"/>
          <p14:tracePt t="71570" x="2847975" y="3714750"/>
          <p14:tracePt t="71587" x="2747963" y="3714750"/>
          <p14:tracePt t="71604" x="2690813" y="3714750"/>
          <p14:tracePt t="71621" x="2686050" y="3719513"/>
          <p14:tracePt t="71637" x="2676525" y="3724275"/>
          <p14:tracePt t="71654" x="2667000" y="3743325"/>
          <p14:tracePt t="71655" x="2662238" y="3748088"/>
          <p14:tracePt t="71671" x="2657475" y="3762375"/>
          <p14:tracePt t="71687" x="2652713" y="3776663"/>
          <p14:tracePt t="71704" x="2643188" y="3819525"/>
          <p14:tracePt t="71706" x="2643188" y="3838575"/>
          <p14:tracePt t="71721" x="2643188" y="3857625"/>
          <p14:tracePt t="71737" x="2638425" y="3881438"/>
          <p14:tracePt t="71754" x="2638425" y="3895725"/>
          <p14:tracePt t="71771" x="2638425" y="3900488"/>
          <p14:tracePt t="71787" x="2662238" y="3924300"/>
          <p14:tracePt t="71804" x="2709863" y="3971925"/>
          <p14:tracePt t="71821" x="2771775" y="3990975"/>
          <p14:tracePt t="71837" x="2819400" y="4005263"/>
          <p14:tracePt t="71854" x="2905125" y="4024313"/>
          <p14:tracePt t="71871" x="3009900" y="4033838"/>
          <p14:tracePt t="71887" x="3162300" y="4052888"/>
          <p14:tracePt t="71904" x="3309938" y="4071938"/>
          <p14:tracePt t="71921" x="3424238" y="4081463"/>
          <p14:tracePt t="71923" x="3452813" y="4081463"/>
          <p14:tracePt t="71937" x="3471863" y="4081463"/>
          <p14:tracePt t="71954" x="3486150" y="4081463"/>
          <p14:tracePt t="71984" x="3490913" y="4081463"/>
          <p14:tracePt t="71991" x="3495675" y="4081463"/>
          <p14:tracePt t="72004" x="3500438" y="4081463"/>
          <p14:tracePt t="72021" x="3543300" y="4062413"/>
          <p14:tracePt t="72038" x="3552825" y="4052888"/>
          <p14:tracePt t="72054" x="3552825" y="4038600"/>
          <p14:tracePt t="72071" x="3552825" y="4033838"/>
          <p14:tracePt t="72088" x="3552825" y="4024313"/>
          <p14:tracePt t="72104" x="3552825" y="4014788"/>
          <p14:tracePt t="72121" x="3543300" y="3990975"/>
          <p14:tracePt t="72137" x="3519488" y="3971925"/>
          <p14:tracePt t="72154" x="3467100" y="3933825"/>
          <p14:tracePt t="72157" x="3419475" y="3914775"/>
          <p14:tracePt t="72171" x="3367088" y="3900488"/>
          <p14:tracePt t="72187" x="3195638" y="3867150"/>
          <p14:tracePt t="72204" x="3028950" y="3848100"/>
          <p14:tracePt t="72207" x="2952750" y="3838575"/>
          <p14:tracePt t="72221" x="2876550" y="3838575"/>
          <p14:tracePt t="72238" x="2733675" y="3838575"/>
          <p14:tracePt t="72320" x="2733675" y="3843338"/>
          <p14:tracePt t="72332" x="2743200" y="3876675"/>
          <p14:tracePt t="72343" x="2757488" y="3895725"/>
          <p14:tracePt t="72354" x="2771775" y="3910013"/>
          <p14:tracePt t="72372" x="2814638" y="3948113"/>
          <p14:tracePt t="72374" x="2838450" y="3971925"/>
          <p14:tracePt t="72388" x="2924175" y="4024313"/>
          <p14:tracePt t="72405" x="3062288" y="4071938"/>
          <p14:tracePt t="72421" x="3267075" y="4114800"/>
          <p14:tracePt t="72438" x="3419475" y="4124325"/>
          <p14:tracePt t="72454" x="3600450" y="4119563"/>
          <p14:tracePt t="72471" x="3781425" y="4076700"/>
          <p14:tracePt t="72488" x="3829050" y="4038600"/>
          <p14:tracePt t="72504" x="3848100" y="4005263"/>
          <p14:tracePt t="72521" x="3848100" y="3971925"/>
          <p14:tracePt t="72538" x="3848100" y="3957638"/>
          <p14:tracePt t="72554" x="3848100" y="3938588"/>
          <p14:tracePt t="72571" x="3829050" y="3910013"/>
          <p14:tracePt t="72588" x="3814763" y="3900488"/>
          <p14:tracePt t="72604" x="3790950" y="3886200"/>
          <p14:tracePt t="72606" x="3762375" y="3881438"/>
          <p14:tracePt t="72621" x="3605213" y="3862388"/>
          <p14:tracePt t="72638" x="3514725" y="3852863"/>
          <p14:tracePt t="72654" x="3338513" y="3843338"/>
          <p14:tracePt t="72671" x="3133725" y="3843338"/>
          <p14:tracePt t="72688" x="3128963" y="3843338"/>
          <p14:tracePt t="72968" x="0" y="0"/>
        </p14:tracePtLst>
        <p14:tracePtLst>
          <p14:tracePt t="74021" x="5334000" y="4476750"/>
          <p14:tracePt t="74259" x="5334000" y="4471988"/>
          <p14:tracePt t="74289" x="5324475" y="4467225"/>
          <p14:tracePt t="74309" x="5314950" y="4467225"/>
          <p14:tracePt t="74322" x="5243513" y="4443413"/>
          <p14:tracePt t="74338" x="5200650" y="4443413"/>
          <p14:tracePt t="74355" x="5153025" y="4429125"/>
          <p14:tracePt t="74372" x="5138738" y="4429125"/>
          <p14:tracePt t="74388" x="5100638" y="4424363"/>
          <p14:tracePt t="74405" x="5062538" y="4424363"/>
          <p14:tracePt t="74422" x="5010150" y="4414838"/>
          <p14:tracePt t="74439" x="4943475" y="4414838"/>
          <p14:tracePt t="74455" x="4852988" y="4414838"/>
          <p14:tracePt t="74472" x="4810125" y="4414838"/>
          <p14:tracePt t="74489" x="4795838" y="4414838"/>
          <p14:tracePt t="74505" x="4781550" y="4424363"/>
          <p14:tracePt t="74522" x="4767263" y="4424363"/>
          <p14:tracePt t="74523" x="4748213" y="4424363"/>
          <p14:tracePt t="74539" x="4733925" y="4429125"/>
          <p14:tracePt t="74555" x="4662488" y="4443413"/>
          <p14:tracePt t="74572" x="4652963" y="4448175"/>
          <p14:tracePt t="74588" x="4633913" y="4452938"/>
          <p14:tracePt t="74605" x="4629150" y="4452938"/>
          <p14:tracePt t="74622" x="4614863" y="4457700"/>
          <p14:tracePt t="74638" x="4605338" y="4462463"/>
          <p14:tracePt t="74655" x="4591050" y="4481513"/>
          <p14:tracePt t="74672" x="4586288" y="4505325"/>
          <p14:tracePt t="74689" x="4567238" y="4548188"/>
          <p14:tracePt t="74705" x="4552950" y="4591050"/>
          <p14:tracePt t="74722" x="4548188" y="4605338"/>
          <p14:tracePt t="74738" x="4548188" y="4624388"/>
          <p14:tracePt t="74756" x="4548188" y="4648200"/>
          <p14:tracePt t="74758" x="4552950" y="4652963"/>
          <p14:tracePt t="74772" x="4552950" y="4657725"/>
          <p14:tracePt t="74810" x="4557713" y="4657725"/>
          <p14:tracePt t="74824" x="4562475" y="4657725"/>
          <p14:tracePt t="74834" x="4567238" y="4657725"/>
          <p14:tracePt t="74840" x="4581525" y="4662488"/>
          <p14:tracePt t="74855" x="4591050" y="4662488"/>
          <p14:tracePt t="74872" x="4610100" y="4676775"/>
          <p14:tracePt t="74889" x="4657725" y="4691063"/>
          <p14:tracePt t="74891" x="4686300" y="4695825"/>
          <p14:tracePt t="74905" x="4752975" y="4705350"/>
          <p14:tracePt t="74922" x="4910138" y="4714875"/>
          <p14:tracePt t="74939" x="5000625" y="4724400"/>
          <p14:tracePt t="74956" x="5043488" y="4724400"/>
          <p14:tracePt t="74972" x="5057775" y="4724400"/>
          <p14:tracePt t="74989" x="5076825" y="4724400"/>
          <p14:tracePt t="75005" x="5091113" y="4724400"/>
          <p14:tracePt t="75022" x="5119688" y="4724400"/>
          <p14:tracePt t="75039" x="5153025" y="4710113"/>
          <p14:tracePt t="75055" x="5172075" y="4691063"/>
          <p14:tracePt t="75057" x="5176838" y="4686300"/>
          <p14:tracePt t="75072" x="5191125" y="4672013"/>
          <p14:tracePt t="75089" x="5200650" y="4629150"/>
          <p14:tracePt t="75105" x="5224463" y="4605338"/>
          <p14:tracePt t="75122" x="5243513" y="4576763"/>
          <p14:tracePt t="75124" x="5248275" y="4576763"/>
          <p14:tracePt t="75139" x="5248275" y="4572000"/>
          <p14:tracePt t="75155" x="5248275" y="4567238"/>
          <p14:tracePt t="75172" x="5248275" y="4548188"/>
          <p14:tracePt t="75189" x="5219700" y="4514850"/>
          <p14:tracePt t="75205" x="5176838" y="4467225"/>
          <p14:tracePt t="75222" x="5110163" y="4419600"/>
          <p14:tracePt t="75239" x="5033963" y="4386263"/>
          <p14:tracePt t="75256" x="4953000" y="4362450"/>
          <p14:tracePt t="75272" x="4891088" y="4352925"/>
          <p14:tracePt t="75289" x="4881563" y="4352925"/>
          <p14:tracePt t="75305" x="4872038" y="4348163"/>
          <p14:tracePt t="75322" x="4833938" y="4348163"/>
          <p14:tracePt t="75339" x="4772025" y="4352925"/>
          <p14:tracePt t="75355" x="4714875" y="4367213"/>
          <p14:tracePt t="75357" x="4662488" y="4376738"/>
          <p14:tracePt t="75372" x="4586288" y="4410075"/>
          <p14:tracePt t="75389" x="4576763" y="4414838"/>
          <p14:tracePt t="75405" x="4557713" y="4424363"/>
          <p14:tracePt t="75422" x="4552950" y="4433888"/>
          <p14:tracePt t="75424" x="4543425" y="4443413"/>
          <p14:tracePt t="75439" x="4538663" y="4448175"/>
          <p14:tracePt t="75456" x="4538663" y="4481513"/>
          <p14:tracePt t="75472" x="4557713" y="4533900"/>
          <p14:tracePt t="75489" x="4576763" y="4562475"/>
          <p14:tracePt t="75491" x="4600575" y="4595813"/>
          <p14:tracePt t="75507" x="4657725" y="4662488"/>
          <p14:tracePt t="75522" x="4695825" y="4710113"/>
          <p14:tracePt t="75539" x="4719638" y="4729163"/>
          <p14:tracePt t="75556" x="4743450" y="4743450"/>
          <p14:tracePt t="75572" x="4800600" y="4762500"/>
          <p14:tracePt t="75589" x="4957763" y="4776788"/>
          <p14:tracePt t="75605" x="5048250" y="4776788"/>
          <p14:tracePt t="75622" x="5119688" y="4757738"/>
          <p14:tracePt t="75639" x="5181600" y="4724400"/>
          <p14:tracePt t="75656" x="5205413" y="4719638"/>
          <p14:tracePt t="75672" x="5219700" y="4705350"/>
          <p14:tracePt t="75689" x="5229225" y="4695825"/>
          <p14:tracePt t="75705" x="5257800" y="4662488"/>
          <p14:tracePt t="75722" x="5276850" y="4638675"/>
          <p14:tracePt t="75739" x="5291138" y="4610100"/>
          <p14:tracePt t="75756" x="5295900" y="4600575"/>
          <p14:tracePt t="75772" x="5295900" y="4595813"/>
          <p14:tracePt t="75789" x="5295900" y="4586288"/>
          <p14:tracePt t="76168" x="0" y="0"/>
        </p14:tracePtLst>
        <p14:tracePtLst>
          <p14:tracePt t="77419" x="5295900" y="4586288"/>
          <p14:tracePt t="77652" x="5295900" y="4576763"/>
          <p14:tracePt t="77672" x="5295900" y="4510088"/>
          <p14:tracePt t="77690" x="5295900" y="4395788"/>
          <p14:tracePt t="77706" x="5291138" y="4252913"/>
          <p14:tracePt t="77728" x="5253038" y="3881438"/>
          <p14:tracePt t="77740" x="5233988" y="3790950"/>
          <p14:tracePt t="77756" x="5219700" y="3686175"/>
          <p14:tracePt t="77773" x="5219700" y="3671888"/>
          <p14:tracePt t="77790" x="5214938" y="3652838"/>
          <p14:tracePt t="77791" x="5205413" y="3648075"/>
          <p14:tracePt t="77806" x="5205413" y="3629025"/>
          <p14:tracePt t="77823" x="5195888" y="3581400"/>
          <p14:tracePt t="77975" x="5186363" y="3571875"/>
          <p14:tracePt t="77988" x="5162550" y="3509963"/>
          <p14:tracePt t="78007" x="5138738" y="3414713"/>
          <p14:tracePt t="78023" x="5124450" y="3357563"/>
          <p14:tracePt t="78040" x="5124450" y="3352800"/>
          <p14:tracePt t="78216" x="5124450" y="3357563"/>
          <p14:tracePt t="78228" x="5124450" y="3371850"/>
          <p14:tracePt t="78242" x="5133975" y="3438525"/>
          <p14:tracePt t="78257" x="5133975" y="3509963"/>
          <p14:tracePt t="78273" x="5133975" y="3576638"/>
          <p14:tracePt t="78290" x="5133975" y="3643313"/>
          <p14:tracePt t="78307" x="5133975" y="3748088"/>
          <p14:tracePt t="78323" x="5133975" y="3886200"/>
          <p14:tracePt t="78340" x="5129213" y="3938588"/>
          <p14:tracePt t="78357" x="5124450" y="3957638"/>
          <p14:tracePt t="78388" x="5124450" y="3962400"/>
          <p14:tracePt t="78647" x="5124450" y="3981450"/>
          <p14:tracePt t="78660" x="5124450" y="4038600"/>
          <p14:tracePt t="78675" x="5124450" y="4076700"/>
          <p14:tracePt t="78690" x="5124450" y="4167188"/>
          <p14:tracePt t="78708" x="5124450" y="4281488"/>
          <p14:tracePt t="78710" x="5124450" y="4348163"/>
          <p14:tracePt t="78723" x="5124450" y="4438650"/>
          <p14:tracePt t="78740" x="5129213" y="4448175"/>
          <p14:tracePt t="78757" x="5129213" y="4452938"/>
          <p14:tracePt t="79312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–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성능 평가</a:t>
            </a:r>
            <a:endParaRPr lang="en-US" altLang="ko-KR" sz="3000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476645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Cross-Validation (ex MNIST dataset)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이제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y_train_pred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변수는 훈련세트를 분할하여 학습한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개의 클론 모델로부터 예측된 결과값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인지 아닌지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을 내포하고 있습니다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즉 우리는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예측된 결과값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y_train_pred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(6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만 개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과 동시에 실제 정답 값인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y_train_5(6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만개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를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함께 가지고 있습니다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위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개의 데이터를 정량적으로 어떻게 비교하면 좋을 지에 대해서 살펴봅시다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8" y="1784357"/>
            <a:ext cx="7010770" cy="480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6" name="직선 화살표 연결선 25"/>
          <p:cNvCxnSpPr>
            <a:endCxn id="28" idx="0"/>
          </p:cNvCxnSpPr>
          <p:nvPr/>
        </p:nvCxnSpPr>
        <p:spPr>
          <a:xfrm flipH="1">
            <a:off x="3171219" y="2222871"/>
            <a:ext cx="510195" cy="3655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81813" y="2588383"/>
            <a:ext cx="1978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Model to make clone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371850" y="2222871"/>
            <a:ext cx="6000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59" idx="0"/>
          </p:cNvCxnSpPr>
          <p:nvPr/>
        </p:nvCxnSpPr>
        <p:spPr>
          <a:xfrm>
            <a:off x="4893174" y="2222871"/>
            <a:ext cx="715789" cy="3496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076700" y="2222871"/>
            <a:ext cx="13811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02662" y="2572521"/>
            <a:ext cx="201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Train dataset as input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5748337" y="1619250"/>
            <a:ext cx="157163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553075" y="2013321"/>
            <a:ext cx="3426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55141" y="1267625"/>
            <a:ext cx="2215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Train dataset into 3-fold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30"/>
    </mc:Choice>
    <mc:Fallback xmlns="">
      <p:transition spd="slow" advTm="93030"/>
    </mc:Fallback>
  </mc:AlternateContent>
  <p:extLst>
    <p:ext uri="{3A86A75C-4F4B-4683-9AE1-C65F6400EC91}">
      <p14:laserTraceLst xmlns:p14="http://schemas.microsoft.com/office/powerpoint/2010/main">
        <p14:tracePtLst>
          <p14:tracePt t="3662" x="3714750" y="2243138"/>
          <p14:tracePt t="3707" x="3714750" y="2238375"/>
          <p14:tracePt t="3794" x="3709988" y="2238375"/>
          <p14:tracePt t="3803" x="3695700" y="2257425"/>
          <p14:tracePt t="3813" x="3671888" y="2286000"/>
          <p14:tracePt t="3826" x="3624263" y="2352675"/>
          <p14:tracePt t="3844" x="3543300" y="2433638"/>
          <p14:tracePt t="3859" x="3471863" y="2505075"/>
          <p14:tracePt t="3877" x="3414713" y="2562225"/>
          <p14:tracePt t="3893" x="3376613" y="2619375"/>
          <p14:tracePt t="3910" x="3348038" y="2638425"/>
          <p14:tracePt t="3926" x="3324225" y="2657475"/>
          <p14:tracePt t="3943" x="3286125" y="2686050"/>
          <p14:tracePt t="3960" x="3262313" y="2705100"/>
          <p14:tracePt t="3976" x="3248025" y="2724150"/>
          <p14:tracePt t="4089" x="3257550" y="2724150"/>
          <p14:tracePt t="4102" x="3276600" y="2705100"/>
          <p14:tracePt t="4113" x="3300413" y="2671763"/>
          <p14:tracePt t="4126" x="3343275" y="2595563"/>
          <p14:tracePt t="4143" x="3381375" y="2538413"/>
          <p14:tracePt t="4160" x="3409950" y="2514600"/>
          <p14:tracePt t="4176" x="3429000" y="2476500"/>
          <p14:tracePt t="4193" x="3457575" y="2424113"/>
          <p14:tracePt t="4210" x="3481388" y="2400300"/>
          <p14:tracePt t="4210" x="3495675" y="2386013"/>
          <p14:tracePt t="4226" x="3505200" y="2366963"/>
          <p14:tracePt t="4243" x="3519488" y="2347913"/>
          <p14:tracePt t="4244" x="3524250" y="2333625"/>
          <p14:tracePt t="4260" x="3529013" y="2328863"/>
          <p14:tracePt t="4276" x="3548063" y="2276475"/>
          <p14:tracePt t="4293" x="3576638" y="2233613"/>
          <p14:tracePt t="4310" x="3586163" y="2224088"/>
          <p14:tracePt t="4327" x="3586163" y="2219325"/>
          <p14:tracePt t="4343" x="3590925" y="2214563"/>
          <p14:tracePt t="4360" x="3595688" y="2214563"/>
          <p14:tracePt t="4573" x="3586163" y="2219325"/>
          <p14:tracePt t="4587" x="3552825" y="2271713"/>
          <p14:tracePt t="4601" x="3467100" y="2400300"/>
          <p14:tracePt t="4611" x="3414713" y="2457450"/>
          <p14:tracePt t="4626" x="3281363" y="2614613"/>
          <p14:tracePt t="4643" x="3224213" y="2681288"/>
          <p14:tracePt t="4660" x="3176588" y="2728913"/>
          <p14:tracePt t="4677" x="3148013" y="2762250"/>
          <p14:tracePt t="4693" x="3143250" y="2767013"/>
          <p14:tracePt t="4808" x="3148013" y="2767013"/>
          <p14:tracePt t="4822" x="3171825" y="2767013"/>
          <p14:tracePt t="4836" x="3195638" y="2762250"/>
          <p14:tracePt t="4849" x="3248025" y="2724150"/>
          <p14:tracePt t="4860" x="3314700" y="2652713"/>
          <p14:tracePt t="4877" x="3362325" y="2595563"/>
          <p14:tracePt t="4893" x="3519488" y="2462213"/>
          <p14:tracePt t="4910" x="3638550" y="2333625"/>
          <p14:tracePt t="4927" x="3790950" y="2176463"/>
          <p14:tracePt t="4943" x="3805238" y="2166938"/>
          <p14:tracePt t="4960" x="3805238" y="2157413"/>
          <p14:tracePt t="4999" x="3810000" y="2157413"/>
          <p14:tracePt t="5272" x="3805238" y="2162175"/>
          <p14:tracePt t="5286" x="3762375" y="2195513"/>
          <p14:tracePt t="5301" x="3681413" y="2281238"/>
          <p14:tracePt t="5319" x="3595688" y="2362200"/>
          <p14:tracePt t="5330" x="3505200" y="2447925"/>
          <p14:tracePt t="5343" x="3457575" y="2495550"/>
          <p14:tracePt t="5360" x="3429000" y="2519363"/>
          <p14:tracePt t="5377" x="3419475" y="2538413"/>
          <p14:tracePt t="5395" x="3400425" y="2557463"/>
          <p14:tracePt t="5410" x="3371850" y="2586038"/>
          <p14:tracePt t="5427" x="3338513" y="2619375"/>
          <p14:tracePt t="5443" x="3333750" y="2628900"/>
          <p14:tracePt t="5460" x="3328988" y="2628900"/>
          <p14:tracePt t="6643" x="0" y="0"/>
        </p14:tracePtLst>
        <p14:tracePtLst>
          <p14:tracePt t="8534" x="4452938" y="2114550"/>
          <p14:tracePt t="8888" x="4467225" y="2143125"/>
          <p14:tracePt t="8924" x="4557713" y="2281238"/>
          <p14:tracePt t="8926" x="4581525" y="2305050"/>
          <p14:tracePt t="8935" x="4586288" y="2324100"/>
          <p14:tracePt t="8945" x="4600575" y="2338388"/>
          <p14:tracePt t="8961" x="4605338" y="2357438"/>
          <p14:tracePt t="8979" x="4619625" y="2376488"/>
          <p14:tracePt t="8995" x="4629150" y="2386013"/>
          <p14:tracePt t="9012" x="4643438" y="2405063"/>
          <p14:tracePt t="9028" x="4667250" y="2433638"/>
          <p14:tracePt t="9045" x="4672013" y="2447925"/>
          <p14:tracePt t="9062" x="4695825" y="2476500"/>
          <p14:tracePt t="9078" x="4714875" y="2509838"/>
          <p14:tracePt t="9095" x="4733925" y="2528888"/>
          <p14:tracePt t="9112" x="4738688" y="2533650"/>
          <p14:tracePt t="9128" x="4748213" y="2538413"/>
          <p14:tracePt t="9145" x="4752975" y="2547938"/>
          <p14:tracePt t="9162" x="4772025" y="2571750"/>
          <p14:tracePt t="9178" x="4805363" y="2614613"/>
          <p14:tracePt t="9195" x="4843463" y="2647950"/>
          <p14:tracePt t="9212" x="4876800" y="2690813"/>
          <p14:tracePt t="9229" x="4886325" y="2709863"/>
          <p14:tracePt t="9245" x="4895850" y="2724150"/>
          <p14:tracePt t="9262" x="4900613" y="2728913"/>
          <p14:tracePt t="9279" x="4900613" y="2733675"/>
          <p14:tracePt t="9295" x="4905375" y="2733675"/>
          <p14:tracePt t="11522" x="4910138" y="2733675"/>
          <p14:tracePt t="11535" x="4919663" y="2733675"/>
          <p14:tracePt t="11551" x="4924425" y="2733675"/>
          <p14:tracePt t="11564" x="4957763" y="2695575"/>
          <p14:tracePt t="11579" x="5014913" y="2638425"/>
          <p14:tracePt t="11596" x="5067300" y="2581275"/>
          <p14:tracePt t="11613" x="5091113" y="2552700"/>
          <p14:tracePt t="11629" x="5114925" y="2519363"/>
          <p14:tracePt t="11646" x="5133975" y="2490788"/>
          <p14:tracePt t="11663" x="5143500" y="2471738"/>
          <p14:tracePt t="11679" x="5162550" y="2438400"/>
          <p14:tracePt t="11696" x="5176838" y="2400300"/>
          <p14:tracePt t="11713" x="5200650" y="2347913"/>
          <p14:tracePt t="11730" x="5210175" y="2271713"/>
          <p14:tracePt t="11746" x="5224463" y="2205038"/>
          <p14:tracePt t="11763" x="5233988" y="2147888"/>
          <p14:tracePt t="11764" x="5233988" y="2124075"/>
          <p14:tracePt t="11779" x="5233988" y="2114550"/>
          <p14:tracePt t="11797" x="5233988" y="2095500"/>
          <p14:tracePt t="11813" x="5233988" y="2090738"/>
          <p14:tracePt t="11855" x="5233988" y="2085975"/>
          <p14:tracePt t="12028" x="5224463" y="2085975"/>
          <p14:tracePt t="12048" x="5219700" y="2085975"/>
          <p14:tracePt t="12063" x="5214938" y="2085975"/>
          <p14:tracePt t="12143" x="5210175" y="2085975"/>
          <p14:tracePt t="12156" x="5210175" y="2090738"/>
          <p14:tracePt t="12167" x="5205413" y="2090738"/>
          <p14:tracePt t="12263" x="5205413" y="2095500"/>
          <p14:tracePt t="12289" x="5200650" y="2095500"/>
          <p14:tracePt t="12299" x="5200650" y="2100263"/>
          <p14:tracePt t="12313" x="5200650" y="2109788"/>
          <p14:tracePt t="12330" x="5200650" y="2119313"/>
          <p14:tracePt t="12359" x="5200650" y="2124075"/>
          <p14:tracePt t="12476" x="5219700" y="2124075"/>
          <p14:tracePt t="12490" x="5238750" y="2124075"/>
          <p14:tracePt t="12506" x="5257800" y="2124075"/>
          <p14:tracePt t="12520" x="5272088" y="2124075"/>
          <p14:tracePt t="12530" x="5276850" y="2124075"/>
          <p14:tracePt t="12546" x="5286375" y="2124075"/>
          <p14:tracePt t="12563" x="5295900" y="2124075"/>
          <p14:tracePt t="12580" x="5300663" y="2119313"/>
          <p14:tracePt t="13515" x="5319713" y="2124075"/>
          <p14:tracePt t="13523" x="5362575" y="2166938"/>
          <p14:tracePt t="13532" x="5410200" y="2224088"/>
          <p14:tracePt t="13547" x="5519738" y="2343150"/>
          <p14:tracePt t="13563" x="5610225" y="2438400"/>
          <p14:tracePt t="13580" x="5629275" y="2457450"/>
          <p14:tracePt t="13597" x="5638800" y="2462213"/>
          <p14:tracePt t="13630" x="5648325" y="2481263"/>
          <p14:tracePt t="13647" x="5667375" y="2490788"/>
          <p14:tracePt t="13663" x="5691188" y="2505075"/>
          <p14:tracePt t="13680" x="5695950" y="2514600"/>
          <p14:tracePt t="13697" x="5700713" y="2519363"/>
          <p14:tracePt t="13979" x="0" y="0"/>
        </p14:tracePtLst>
        <p14:tracePtLst>
          <p14:tracePt t="24325" x="5824538" y="2228850"/>
          <p14:tracePt t="24353" x="6324600" y="3619500"/>
          <p14:tracePt t="24390" x="6472238" y="4010025"/>
          <p14:tracePt t="24511" x="6472238" y="3995738"/>
          <p14:tracePt t="24518" x="6472238" y="3990975"/>
          <p14:tracePt t="24534" x="6467475" y="3986213"/>
          <p14:tracePt t="24551" x="6467475" y="3952875"/>
          <p14:tracePt t="24554" x="6457950" y="3924300"/>
          <p14:tracePt t="24568" x="6457950" y="3848100"/>
          <p14:tracePt t="24585" x="6438900" y="3743325"/>
          <p14:tracePt t="24604" x="6400800" y="3586163"/>
          <p14:tracePt t="24618" x="6353175" y="3448050"/>
          <p14:tracePt t="24635" x="6305550" y="3314700"/>
          <p14:tracePt t="24636" x="6276975" y="3233738"/>
          <p14:tracePt t="24651" x="6234113" y="3167063"/>
          <p14:tracePt t="24668" x="6172200" y="2995613"/>
          <p14:tracePt t="24684" x="6115050" y="2833688"/>
          <p14:tracePt t="24701" x="6053138" y="2671763"/>
          <p14:tracePt t="24703" x="6043613" y="2619375"/>
          <p14:tracePt t="24718" x="6038850" y="2566988"/>
          <p14:tracePt t="24735" x="6010275" y="2481263"/>
          <p14:tracePt t="24751" x="5972175" y="2362200"/>
          <p14:tracePt t="24768" x="5967413" y="2319338"/>
          <p14:tracePt t="24784" x="5962650" y="2319338"/>
          <p14:tracePt t="24860" x="5962650" y="2314575"/>
          <p14:tracePt t="24875" x="5938838" y="2257425"/>
          <p14:tracePt t="24886" x="5919788" y="2214563"/>
          <p14:tracePt t="24901" x="5876925" y="2090738"/>
          <p14:tracePt t="24918" x="5791200" y="1885950"/>
          <p14:tracePt t="24935" x="5757863" y="1824038"/>
          <p14:tracePt t="24951" x="5729288" y="1762125"/>
          <p14:tracePt t="24968" x="5719763" y="1752600"/>
          <p14:tracePt t="24991" x="5715000" y="1752600"/>
          <p14:tracePt t="25047" x="5710238" y="1752600"/>
          <p14:tracePt t="25056" x="5705475" y="1752600"/>
          <p14:tracePt t="25068" x="5695950" y="1752600"/>
          <p14:tracePt t="25085" x="5691188" y="1752600"/>
          <p14:tracePt t="25101" x="5672138" y="1757363"/>
          <p14:tracePt t="25143" x="5672138" y="1762125"/>
          <p14:tracePt t="25158" x="5672138" y="1766888"/>
          <p14:tracePt t="25173" x="5657850" y="1843088"/>
          <p14:tracePt t="25188" x="5638800" y="1938338"/>
          <p14:tracePt t="25204" x="5629275" y="2066925"/>
          <p14:tracePt t="25218" x="5629275" y="2095500"/>
          <p14:tracePt t="25235" x="5629275" y="2152650"/>
          <p14:tracePt t="25236" x="5634038" y="2176463"/>
          <p14:tracePt t="25251" x="5648325" y="2205038"/>
          <p14:tracePt t="25268" x="5672138" y="2243138"/>
          <p14:tracePt t="25285" x="5686425" y="2252663"/>
          <p14:tracePt t="25301" x="5691188" y="2257425"/>
          <p14:tracePt t="25304" x="5695950" y="2257425"/>
          <p14:tracePt t="25318" x="5715000" y="2257425"/>
          <p14:tracePt t="25335" x="5738813" y="2252663"/>
          <p14:tracePt t="25351" x="5772150" y="2233613"/>
          <p14:tracePt t="25368" x="5795963" y="2190750"/>
          <p14:tracePt t="25385" x="5805488" y="2157413"/>
          <p14:tracePt t="25401" x="5805488" y="2133600"/>
          <p14:tracePt t="25418" x="5805488" y="2109788"/>
          <p14:tracePt t="25435" x="5805488" y="2095500"/>
          <p14:tracePt t="25451" x="5795963" y="2090738"/>
          <p14:tracePt t="25469" x="5781675" y="2081213"/>
          <p14:tracePt t="25485" x="5776913" y="2081213"/>
          <p14:tracePt t="25505" x="5767388" y="2081213"/>
          <p14:tracePt t="25518" x="5762625" y="2081213"/>
          <p14:tracePt t="25535" x="5753100" y="2081213"/>
          <p14:tracePt t="25552" x="5748338" y="2081213"/>
          <p14:tracePt t="25569" x="5743575" y="2105025"/>
          <p14:tracePt t="25585" x="5729288" y="2157413"/>
          <p14:tracePt t="25602" x="5729288" y="2205038"/>
          <p14:tracePt t="25603" x="5729288" y="2224088"/>
          <p14:tracePt t="25618" x="5729288" y="2262188"/>
          <p14:tracePt t="25635" x="5753100" y="2305050"/>
          <p14:tracePt t="25637" x="5767388" y="2328863"/>
          <p14:tracePt t="25652" x="5776913" y="2343150"/>
          <p14:tracePt t="25668" x="5791200" y="2347913"/>
          <p14:tracePt t="25685" x="5800725" y="2347913"/>
          <p14:tracePt t="25702" x="5805488" y="2347913"/>
          <p14:tracePt t="25704" x="5815013" y="2333625"/>
          <p14:tracePt t="25718" x="5834063" y="2262188"/>
          <p14:tracePt t="25735" x="5834063" y="2185988"/>
          <p14:tracePt t="25752" x="5834063" y="2128838"/>
          <p14:tracePt t="25768" x="5805488" y="2066925"/>
          <p14:tracePt t="25785" x="5772150" y="2033588"/>
          <p14:tracePt t="25802" x="5738813" y="2005013"/>
          <p14:tracePt t="25804" x="5724525" y="1995488"/>
          <p14:tracePt t="25818" x="5710238" y="1995488"/>
          <p14:tracePt t="25835" x="5700713" y="1995488"/>
          <p14:tracePt t="25852" x="5695950" y="2005013"/>
          <p14:tracePt t="25868" x="5681663" y="2014538"/>
          <p14:tracePt t="25870" x="5667375" y="2047875"/>
          <p14:tracePt t="25885" x="5653088" y="2071688"/>
          <p14:tracePt t="25902" x="5648325" y="2085975"/>
          <p14:tracePt t="25904" x="5648325" y="2090738"/>
          <p14:tracePt t="25918" x="5648325" y="2095500"/>
          <p14:tracePt t="26221" x="5672138" y="2076450"/>
          <p14:tracePt t="26235" x="5724525" y="2033588"/>
          <p14:tracePt t="26252" x="5748338" y="1995488"/>
          <p14:tracePt t="26268" x="5762625" y="1905000"/>
          <p14:tracePt t="26285" x="5772150" y="1833563"/>
          <p14:tracePt t="26302" x="5776913" y="1785938"/>
          <p14:tracePt t="26318" x="5776913" y="1743075"/>
          <p14:tracePt t="26335" x="5776913" y="1728788"/>
          <p14:tracePt t="26352" x="5776913" y="1714500"/>
          <p14:tracePt t="26369" x="5776913" y="1685925"/>
          <p14:tracePt t="26385" x="5776913" y="1652588"/>
          <p14:tracePt t="26387" x="5776913" y="1647825"/>
          <p14:tracePt t="26402" x="5776913" y="1628775"/>
          <p14:tracePt t="26419" x="5776913" y="1609725"/>
          <p14:tracePt t="26435" x="5776913" y="1600200"/>
          <p14:tracePt t="26452" x="5776913" y="1576388"/>
          <p14:tracePt t="26469" x="5776913" y="1571625"/>
          <p14:tracePt t="26485" x="5781675" y="1552575"/>
          <p14:tracePt t="26486" x="5781675" y="1547813"/>
          <p14:tracePt t="26502" x="5791200" y="1543050"/>
          <p14:tracePt t="26539" x="5791200" y="1538288"/>
          <p14:tracePt t="26548" x="5800725" y="1533525"/>
          <p14:tracePt t="26557" x="5815013" y="1524000"/>
          <p14:tracePt t="26569" x="5848350" y="1504950"/>
          <p14:tracePt t="26585" x="5910263" y="1466850"/>
          <p14:tracePt t="26602" x="5972175" y="1428750"/>
          <p14:tracePt t="26619" x="6048375" y="1404938"/>
          <p14:tracePt t="26635" x="6129338" y="1376363"/>
          <p14:tracePt t="26652" x="6215063" y="1362075"/>
          <p14:tracePt t="26669" x="6296025" y="1352550"/>
          <p14:tracePt t="26685" x="6472238" y="1343025"/>
          <p14:tracePt t="26702" x="6615113" y="1333500"/>
          <p14:tracePt t="26719" x="6681788" y="1333500"/>
          <p14:tracePt t="26720" x="6696075" y="1333500"/>
          <p14:tracePt t="26735" x="6700838" y="1333500"/>
          <p14:tracePt t="26963" x="6700838" y="1338263"/>
          <p14:tracePt t="27029" x="6700838" y="1343025"/>
          <p14:tracePt t="28637" x="0" y="0"/>
        </p14:tracePtLst>
        <p14:tracePtLst>
          <p14:tracePt t="30511" x="6091238" y="2347913"/>
          <p14:tracePt t="30575" x="6081713" y="2347913"/>
          <p14:tracePt t="30798" x="6086475" y="2347913"/>
          <p14:tracePt t="30812" x="6086475" y="2343150"/>
          <p14:tracePt t="30825" x="6086475" y="2338388"/>
          <p14:tracePt t="32306" x="6072188" y="2347913"/>
          <p14:tracePt t="32320" x="6029325" y="2386013"/>
          <p14:tracePt t="32338" x="5938838" y="2438400"/>
          <p14:tracePt t="32354" x="5838825" y="2495550"/>
          <p14:tracePt t="32371" x="5691188" y="2562225"/>
          <p14:tracePt t="32388" x="5424488" y="2705100"/>
          <p14:tracePt t="32404" x="5229225" y="2795588"/>
          <p14:tracePt t="32421" x="5081588" y="2847975"/>
          <p14:tracePt t="32423" x="4962525" y="2876550"/>
          <p14:tracePt t="32438" x="4886325" y="2886075"/>
          <p14:tracePt t="32455" x="4705350" y="2909888"/>
          <p14:tracePt t="32471" x="4514850" y="2928938"/>
          <p14:tracePt t="32488" x="4167188" y="2952750"/>
          <p14:tracePt t="32489" x="4010025" y="2952750"/>
          <p14:tracePt t="32504" x="3643313" y="2952750"/>
          <p14:tracePt t="32521" x="3471863" y="2933700"/>
          <p14:tracePt t="32538" x="3000375" y="2876550"/>
          <p14:tracePt t="32554" x="2590800" y="2776538"/>
          <p14:tracePt t="32577" x="2333625" y="2714625"/>
          <p14:tracePt t="32588" x="1828800" y="2571750"/>
          <p14:tracePt t="32605" x="1485900" y="2471738"/>
          <p14:tracePt t="32621" x="1233488" y="2371725"/>
          <p14:tracePt t="32638" x="1033463" y="2266950"/>
          <p14:tracePt t="32654" x="952500" y="2195513"/>
          <p14:tracePt t="32671" x="904875" y="2128838"/>
          <p14:tracePt t="32688" x="876300" y="2085975"/>
          <p14:tracePt t="32704" x="862013" y="2052638"/>
          <p14:tracePt t="32721" x="842963" y="2033588"/>
          <p14:tracePt t="33105" x="838200" y="2043113"/>
          <p14:tracePt t="33116" x="833438" y="2052638"/>
          <p14:tracePt t="33124" x="819150" y="2057400"/>
          <p14:tracePt t="33138" x="800100" y="2081213"/>
          <p14:tracePt t="33155" x="781050" y="2090738"/>
          <p14:tracePt t="33171" x="762000" y="2109788"/>
          <p14:tracePt t="33188" x="742950" y="2124075"/>
          <p14:tracePt t="33205" x="728663" y="2133600"/>
          <p14:tracePt t="33221" x="723900" y="2133600"/>
          <p14:tracePt t="33238" x="723900" y="2138363"/>
          <p14:tracePt t="33255" x="723900" y="2147888"/>
          <p14:tracePt t="36778" x="723900" y="2162175"/>
          <p14:tracePt t="36793" x="800100" y="2228850"/>
          <p14:tracePt t="36809" x="862013" y="2290763"/>
          <p14:tracePt t="36823" x="985838" y="2366963"/>
          <p14:tracePt t="36839" x="1042988" y="2419350"/>
          <p14:tracePt t="36856" x="1081088" y="2443163"/>
          <p14:tracePt t="36873" x="1085850" y="2452688"/>
          <p14:tracePt t="36889" x="1090613" y="2452688"/>
          <p14:tracePt t="36906" x="1147763" y="2476500"/>
          <p14:tracePt t="36923" x="1243013" y="2505075"/>
          <p14:tracePt t="36939" x="1304925" y="2519363"/>
          <p14:tracePt t="36956" x="1371600" y="2533650"/>
          <p14:tracePt t="36973" x="1438275" y="2543175"/>
          <p14:tracePt t="36989" x="1519238" y="2557463"/>
          <p14:tracePt t="37006" x="1571625" y="2566988"/>
          <p14:tracePt t="37023" x="1600200" y="2566988"/>
          <p14:tracePt t="37025" x="1619250" y="2566988"/>
          <p14:tracePt t="37040" x="1662113" y="2557463"/>
          <p14:tracePt t="37056" x="1685925" y="2543175"/>
          <p14:tracePt t="37073" x="1724025" y="2524125"/>
          <p14:tracePt t="37089" x="1743075" y="2505075"/>
          <p14:tracePt t="37106" x="1766888" y="2471738"/>
          <p14:tracePt t="37123" x="1804988" y="2424113"/>
          <p14:tracePt t="37126" x="1819275" y="2386013"/>
          <p14:tracePt t="37140" x="1833563" y="2366963"/>
          <p14:tracePt t="37156" x="1881188" y="2276475"/>
          <p14:tracePt t="37174" x="1895475" y="2200275"/>
          <p14:tracePt t="37190" x="1900238" y="2185988"/>
          <p14:tracePt t="37208" x="1900238" y="2157413"/>
          <p14:tracePt t="37223" x="1900238" y="2152650"/>
          <p14:tracePt t="37240" x="1900238" y="2143125"/>
          <p14:tracePt t="37256" x="1900238" y="2128838"/>
          <p14:tracePt t="37273" x="1900238" y="2119313"/>
          <p14:tracePt t="37290" x="1900238" y="2100263"/>
          <p14:tracePt t="37306" x="1900238" y="2076450"/>
          <p14:tracePt t="37323" x="1890713" y="2066925"/>
          <p14:tracePt t="37340" x="1885950" y="2047875"/>
          <p14:tracePt t="37356" x="1881188" y="2038350"/>
          <p14:tracePt t="37373" x="1876425" y="2024063"/>
          <p14:tracePt t="37390" x="1871663" y="2014538"/>
          <p14:tracePt t="37406" x="1857375" y="2005013"/>
          <p14:tracePt t="37423" x="1776413" y="1957388"/>
          <p14:tracePt t="37440" x="1714500" y="1943100"/>
          <p14:tracePt t="37456" x="1676400" y="1938338"/>
          <p14:tracePt t="37473" x="1619250" y="1928813"/>
          <p14:tracePt t="37475" x="1576388" y="1928813"/>
          <p14:tracePt t="37490" x="1528763" y="1928813"/>
          <p14:tracePt t="37506" x="1471613" y="1928813"/>
          <p14:tracePt t="37523" x="1404938" y="1924050"/>
          <p14:tracePt t="37540" x="1362075" y="1924050"/>
          <p14:tracePt t="37556" x="1328738" y="1924050"/>
          <p14:tracePt t="37573" x="1247775" y="1924050"/>
          <p14:tracePt t="37590" x="1176338" y="1947863"/>
          <p14:tracePt t="37606" x="1104900" y="1957388"/>
          <p14:tracePt t="37624" x="1057275" y="1962150"/>
          <p14:tracePt t="37640" x="1023938" y="1971675"/>
          <p14:tracePt t="37656" x="985838" y="1981200"/>
          <p14:tracePt t="37673" x="966788" y="1981200"/>
          <p14:tracePt t="37690" x="938213" y="1995488"/>
          <p14:tracePt t="37706" x="895350" y="2009775"/>
          <p14:tracePt t="37723" x="847725" y="2033588"/>
          <p14:tracePt t="37740" x="800100" y="2052638"/>
          <p14:tracePt t="37756" x="781050" y="2071688"/>
          <p14:tracePt t="37773" x="766763" y="2076450"/>
          <p14:tracePt t="37774" x="757238" y="2090738"/>
          <p14:tracePt t="37790" x="742950" y="2109788"/>
          <p14:tracePt t="37806" x="723900" y="2133600"/>
          <p14:tracePt t="37823" x="709613" y="2162175"/>
          <p14:tracePt t="37840" x="704850" y="2171700"/>
          <p14:tracePt t="37857" x="704850" y="2181225"/>
          <p14:tracePt t="37873" x="704850" y="2200275"/>
          <p14:tracePt t="37875" x="704850" y="2205038"/>
          <p14:tracePt t="37890" x="704850" y="2209800"/>
          <p14:tracePt t="37907" x="714375" y="2233613"/>
          <p14:tracePt t="37923" x="719138" y="2238375"/>
          <p14:tracePt t="37940" x="728663" y="2252663"/>
          <p14:tracePt t="37956" x="747713" y="2276475"/>
          <p14:tracePt t="37973" x="766763" y="2286000"/>
          <p14:tracePt t="37990" x="785813" y="2300288"/>
          <p14:tracePt t="38007" x="800100" y="2309813"/>
          <p14:tracePt t="38023" x="819150" y="2309813"/>
          <p14:tracePt t="38040" x="833438" y="2319338"/>
          <p14:tracePt t="38042" x="838200" y="2319338"/>
          <p14:tracePt t="38056" x="852488" y="2328863"/>
          <p14:tracePt t="38073" x="876300" y="2338388"/>
          <p14:tracePt t="38090" x="928688" y="2352675"/>
          <p14:tracePt t="38107" x="1004888" y="2366963"/>
          <p14:tracePt t="38124" x="1076325" y="2376488"/>
          <p14:tracePt t="38140" x="1104900" y="2381250"/>
          <p14:tracePt t="38157" x="1252538" y="2400300"/>
          <p14:tracePt t="38173" x="1333500" y="2409825"/>
          <p14:tracePt t="38190" x="1438275" y="2419350"/>
          <p14:tracePt t="38207" x="1490663" y="2419350"/>
          <p14:tracePt t="38223" x="1619250" y="2419350"/>
          <p14:tracePt t="38240" x="1752600" y="2419350"/>
          <p14:tracePt t="38257" x="1828800" y="2419350"/>
          <p14:tracePt t="38274" x="1924050" y="2405063"/>
          <p14:tracePt t="38290" x="1971675" y="2390775"/>
          <p14:tracePt t="38307" x="2000250" y="2376488"/>
          <p14:tracePt t="38324" x="2033588" y="2366963"/>
          <p14:tracePt t="38340" x="2076450" y="2343150"/>
          <p14:tracePt t="38357" x="2109788" y="2314575"/>
          <p14:tracePt t="38373" x="2133600" y="2281238"/>
          <p14:tracePt t="38390" x="2147888" y="2238375"/>
          <p14:tracePt t="38407" x="2147888" y="2219325"/>
          <p14:tracePt t="38409" x="2147888" y="2214563"/>
          <p14:tracePt t="38423" x="2147888" y="2209800"/>
          <p14:tracePt t="38440" x="2143125" y="2190750"/>
          <p14:tracePt t="38457" x="2128838" y="2176463"/>
          <p14:tracePt t="38473" x="2109788" y="2157413"/>
          <p14:tracePt t="38475" x="2095500" y="2147888"/>
          <p14:tracePt t="38490" x="2052638" y="2128838"/>
          <p14:tracePt t="38507" x="2033588" y="2119313"/>
          <p14:tracePt t="38509" x="2005013" y="2105025"/>
          <p14:tracePt t="38523" x="1947863" y="2085975"/>
          <p14:tracePt t="38540" x="1852613" y="2038350"/>
          <p14:tracePt t="38557" x="1790700" y="2019300"/>
          <p14:tracePt t="38573" x="1781175" y="2009775"/>
          <p14:tracePt t="38576" x="1766888" y="2009775"/>
          <p14:tracePt t="38590" x="1747838" y="2000250"/>
          <p14:tracePt t="38607" x="1719263" y="2000250"/>
          <p14:tracePt t="38624" x="1685925" y="1990725"/>
          <p14:tracePt t="38640" x="1628775" y="1985963"/>
          <p14:tracePt t="38657" x="1547813" y="1985963"/>
          <p14:tracePt t="38674" x="1471613" y="1985963"/>
          <p14:tracePt t="38690" x="1404938" y="1985963"/>
          <p14:tracePt t="38707" x="1323975" y="1985963"/>
          <p14:tracePt t="38723" x="1209675" y="1985963"/>
          <p14:tracePt t="38740" x="1143000" y="1985963"/>
          <p14:tracePt t="38759" x="1047750" y="1985963"/>
          <p14:tracePt t="38773" x="1004888" y="2000250"/>
          <p14:tracePt t="38790" x="962025" y="2019300"/>
          <p14:tracePt t="38807" x="852488" y="2076450"/>
          <p14:tracePt t="38823" x="671513" y="2138363"/>
          <p14:tracePt t="38840" x="633413" y="2152650"/>
          <p14:tracePt t="38857" x="614363" y="2166938"/>
          <p14:tracePt t="38873" x="609600" y="2166938"/>
          <p14:tracePt t="38895" x="604838" y="2171700"/>
          <p14:tracePt t="38907" x="604838" y="2176463"/>
          <p14:tracePt t="38923" x="595313" y="2181225"/>
          <p14:tracePt t="38961" x="595313" y="2185988"/>
          <p14:tracePt t="38971" x="595313" y="2190750"/>
          <p14:tracePt t="38978" x="595313" y="2205038"/>
          <p14:tracePt t="38990" x="595313" y="2214563"/>
          <p14:tracePt t="39007" x="595313" y="2247900"/>
          <p14:tracePt t="39024" x="600075" y="2266950"/>
          <p14:tracePt t="39040" x="600075" y="2276475"/>
          <p14:tracePt t="39057" x="600075" y="2281238"/>
          <p14:tracePt t="39475" x="0" y="0"/>
        </p14:tracePtLst>
        <p14:tracePtLst>
          <p14:tracePt t="41072" x="1109663" y="2295525"/>
          <p14:tracePt t="41269" x="1114425" y="2295525"/>
          <p14:tracePt t="41278" x="1138238" y="2300288"/>
          <p14:tracePt t="41292" x="1157288" y="2309813"/>
          <p14:tracePt t="41308" x="1223963" y="2338388"/>
          <p14:tracePt t="41325" x="1262063" y="2357438"/>
          <p14:tracePt t="41341" x="1304925" y="2371725"/>
          <p14:tracePt t="41358" x="1338263" y="2386013"/>
          <p14:tracePt t="41375" x="1357313" y="2390775"/>
          <p14:tracePt t="41391" x="1400175" y="2400300"/>
          <p14:tracePt t="41408" x="1438275" y="2400300"/>
          <p14:tracePt t="41425" x="1495425" y="2405063"/>
          <p14:tracePt t="41441" x="1547813" y="2405063"/>
          <p14:tracePt t="41458" x="1595438" y="2405063"/>
          <p14:tracePt t="41475" x="1652588" y="2405063"/>
          <p14:tracePt t="41491" x="1728788" y="2405063"/>
          <p14:tracePt t="41508" x="1785938" y="2405063"/>
          <p14:tracePt t="41510" x="1804988" y="2405063"/>
          <p14:tracePt t="41525" x="1838325" y="2395538"/>
          <p14:tracePt t="41541" x="1852613" y="2381250"/>
          <p14:tracePt t="41558" x="1895475" y="2376488"/>
          <p14:tracePt t="41575" x="1957388" y="2338388"/>
          <p14:tracePt t="41591" x="2009775" y="2309813"/>
          <p14:tracePt t="41608" x="2028825" y="2300288"/>
          <p14:tracePt t="41625" x="2038350" y="2290763"/>
          <p14:tracePt t="41641" x="2043113" y="2276475"/>
          <p14:tracePt t="41658" x="2057400" y="2252663"/>
          <p14:tracePt t="41675" x="2066925" y="2233613"/>
          <p14:tracePt t="41691" x="2076450" y="2209800"/>
          <p14:tracePt t="41708" x="2076450" y="2200275"/>
          <p14:tracePt t="41725" x="2076450" y="2190750"/>
          <p14:tracePt t="41741" x="2076450" y="2181225"/>
          <p14:tracePt t="41743" x="2071688" y="2171700"/>
          <p14:tracePt t="41758" x="2062163" y="2143125"/>
          <p14:tracePt t="41775" x="2047875" y="2119313"/>
          <p14:tracePt t="41791" x="2043113" y="2119313"/>
          <p14:tracePt t="41808" x="2038350" y="2114550"/>
          <p14:tracePt t="41825" x="2024063" y="2105025"/>
          <p14:tracePt t="41841" x="2019300" y="2105025"/>
          <p14:tracePt t="41858" x="2005013" y="2095500"/>
          <p14:tracePt t="41875" x="1981200" y="2076450"/>
          <p14:tracePt t="41892" x="1928813" y="2062163"/>
          <p14:tracePt t="41908" x="1800225" y="2019300"/>
          <p14:tracePt t="41925" x="1719263" y="2005013"/>
          <p14:tracePt t="41941" x="1676400" y="1995488"/>
          <p14:tracePt t="41958" x="1604963" y="1981200"/>
          <p14:tracePt t="41975" x="1581150" y="1981200"/>
          <p14:tracePt t="41992" x="1562100" y="1981200"/>
          <p14:tracePt t="42008" x="1504950" y="1981200"/>
          <p14:tracePt t="42025" x="1428750" y="1981200"/>
          <p14:tracePt t="42042" x="1300163" y="1981200"/>
          <p14:tracePt t="42058" x="1119188" y="1985963"/>
          <p14:tracePt t="42075" x="1028700" y="1995488"/>
          <p14:tracePt t="42091" x="962025" y="2000250"/>
          <p14:tracePt t="42108" x="890588" y="2009775"/>
          <p14:tracePt t="42125" x="809625" y="2014538"/>
          <p14:tracePt t="42127" x="781050" y="2014538"/>
          <p14:tracePt t="42142" x="752475" y="2024063"/>
          <p14:tracePt t="42158" x="728663" y="2038350"/>
          <p14:tracePt t="42175" x="714375" y="2047875"/>
          <p14:tracePt t="42192" x="700088" y="2057400"/>
          <p14:tracePt t="42194" x="695325" y="2066925"/>
          <p14:tracePt t="42208" x="681038" y="2076450"/>
          <p14:tracePt t="42225" x="671513" y="2085975"/>
          <p14:tracePt t="42242" x="666750" y="2095500"/>
          <p14:tracePt t="42258" x="661988" y="2109788"/>
          <p14:tracePt t="42275" x="661988" y="2119313"/>
          <p14:tracePt t="42292" x="661988" y="2124075"/>
          <p14:tracePt t="42308" x="661988" y="2128838"/>
          <p14:tracePt t="42325" x="661988" y="2152650"/>
          <p14:tracePt t="42342" x="666750" y="2171700"/>
          <p14:tracePt t="42358" x="681038" y="2185988"/>
          <p14:tracePt t="42375" x="681038" y="2200275"/>
          <p14:tracePt t="42392" x="685800" y="2205038"/>
          <p14:tracePt t="42408" x="695325" y="2209800"/>
          <p14:tracePt t="42425" x="714375" y="2224088"/>
          <p14:tracePt t="42427" x="728663" y="2228850"/>
          <p14:tracePt t="42442" x="738188" y="2233613"/>
          <p14:tracePt t="42458" x="795338" y="2262188"/>
          <p14:tracePt t="42475" x="809625" y="2266950"/>
          <p14:tracePt t="42492" x="847725" y="2281238"/>
          <p14:tracePt t="42493" x="871538" y="2290763"/>
          <p14:tracePt t="42508" x="995363" y="2333625"/>
          <p14:tracePt t="42525" x="1128713" y="2386013"/>
          <p14:tracePt t="42542" x="1238250" y="2409825"/>
          <p14:tracePt t="42558" x="1319213" y="2428875"/>
          <p14:tracePt t="42575" x="1343025" y="2428875"/>
          <p14:tracePt t="42592" x="1376363" y="2428875"/>
          <p14:tracePt t="42609" x="1423988" y="2428875"/>
          <p14:tracePt t="42625" x="1490663" y="2424113"/>
          <p14:tracePt t="42642" x="1624013" y="2414588"/>
          <p14:tracePt t="42658" x="1724025" y="2381250"/>
          <p14:tracePt t="42675" x="1776413" y="2371725"/>
          <p14:tracePt t="42692" x="1828800" y="2347913"/>
          <p14:tracePt t="42708" x="1866900" y="2328863"/>
          <p14:tracePt t="42725" x="1871663" y="2328863"/>
          <p14:tracePt t="42742" x="1871663" y="2324100"/>
          <p14:tracePt t="42758" x="1876425" y="2324100"/>
          <p14:tracePt t="42775" x="1885950" y="2295525"/>
          <p14:tracePt t="42792" x="1895475" y="2271713"/>
          <p14:tracePt t="42808" x="1895475" y="2266950"/>
          <p14:tracePt t="42826" x="1895475" y="2243138"/>
          <p14:tracePt t="42842" x="1895475" y="2238375"/>
          <p14:tracePt t="42858" x="1895475" y="2233613"/>
          <p14:tracePt t="42875" x="1895475" y="2224088"/>
          <p14:tracePt t="42892" x="1895475" y="2219325"/>
          <p14:tracePt t="42920" x="1895475" y="2214563"/>
          <p14:tracePt t="42950" x="1895475" y="2209800"/>
          <p14:tracePt t="42967" x="1895475" y="2205038"/>
          <p14:tracePt t="43405" x="0" y="0"/>
        </p14:tracePtLst>
        <p14:tracePtLst>
          <p14:tracePt t="44719" x="1895475" y="2205038"/>
          <p14:tracePt t="45232" x="1895475" y="2200275"/>
          <p14:tracePt t="45258" x="1909763" y="2176463"/>
          <p14:tracePt t="45261" x="1914525" y="2162175"/>
          <p14:tracePt t="45277" x="1924050" y="2143125"/>
          <p14:tracePt t="45293" x="1928813" y="2133600"/>
          <p14:tracePt t="45296" x="1928813" y="2124075"/>
          <p14:tracePt t="45429" x="1928813" y="2119313"/>
          <p14:tracePt t="45444" x="1919288" y="2119313"/>
          <p14:tracePt t="45460" x="1909763" y="2114550"/>
          <p14:tracePt t="45476" x="1900238" y="2109788"/>
          <p14:tracePt t="45493" x="1890713" y="2105025"/>
          <p14:tracePt t="45510" x="1871663" y="2105025"/>
          <p14:tracePt t="45526" x="1838325" y="2085975"/>
          <p14:tracePt t="45528" x="1828800" y="2085975"/>
          <p14:tracePt t="45543" x="1814513" y="2076450"/>
          <p14:tracePt t="45559" x="1771650" y="2066925"/>
          <p14:tracePt t="45576" x="1724025" y="2057400"/>
          <p14:tracePt t="45593" x="1681163" y="2057400"/>
          <p14:tracePt t="45595" x="1652588" y="2047875"/>
          <p14:tracePt t="45609" x="1585913" y="2047875"/>
          <p14:tracePt t="45626" x="1547813" y="2047875"/>
          <p14:tracePt t="45643" x="1485900" y="2043113"/>
          <p14:tracePt t="45660" x="1419225" y="2043113"/>
          <p14:tracePt t="45661" x="1390650" y="2043113"/>
          <p14:tracePt t="45676" x="1333500" y="2043113"/>
          <p14:tracePt t="45693" x="1266825" y="2052638"/>
          <p14:tracePt t="45710" x="1228725" y="2062163"/>
          <p14:tracePt t="45726" x="1104900" y="2085975"/>
          <p14:tracePt t="45743" x="1047750" y="2090738"/>
          <p14:tracePt t="45760" x="1004888" y="2105025"/>
          <p14:tracePt t="45777" x="952500" y="2128838"/>
          <p14:tracePt t="45793" x="909638" y="2157413"/>
          <p14:tracePt t="45810" x="819150" y="2205038"/>
          <p14:tracePt t="45826" x="795338" y="2224088"/>
          <p14:tracePt t="45843" x="762000" y="2252663"/>
          <p14:tracePt t="45860" x="738188" y="2276475"/>
          <p14:tracePt t="45876" x="728663" y="2281238"/>
          <p14:tracePt t="45893" x="723900" y="2290763"/>
          <p14:tracePt t="45910" x="723900" y="2305050"/>
          <p14:tracePt t="45926" x="723900" y="2333625"/>
          <p14:tracePt t="45943" x="723900" y="2338388"/>
          <p14:tracePt t="45960" x="723900" y="2352675"/>
          <p14:tracePt t="45976" x="723900" y="2362200"/>
          <p14:tracePt t="45993" x="742950" y="2381250"/>
          <p14:tracePt t="46010" x="795338" y="2414588"/>
          <p14:tracePt t="46026" x="862013" y="2466975"/>
          <p14:tracePt t="46044" x="904875" y="2486025"/>
          <p14:tracePt t="46060" x="933450" y="2509838"/>
          <p14:tracePt t="46076" x="952500" y="2514600"/>
          <p14:tracePt t="46094" x="1000125" y="2533650"/>
          <p14:tracePt t="46110" x="1019175" y="2543175"/>
          <p14:tracePt t="46127" x="1114425" y="2557463"/>
          <p14:tracePt t="46129" x="1157288" y="2566988"/>
          <p14:tracePt t="46143" x="1204913" y="2566988"/>
          <p14:tracePt t="46160" x="1376363" y="2566988"/>
          <p14:tracePt t="46176" x="1519238" y="2552700"/>
          <p14:tracePt t="46193" x="1557338" y="2543175"/>
          <p14:tracePt t="46196" x="1600200" y="2533650"/>
          <p14:tracePt t="46210" x="1666875" y="2528888"/>
          <p14:tracePt t="46226" x="1709738" y="2514600"/>
          <p14:tracePt t="46243" x="1733550" y="2514600"/>
          <p14:tracePt t="46260" x="1747838" y="2509838"/>
          <p14:tracePt t="46277" x="1762125" y="2495550"/>
          <p14:tracePt t="46294" x="1814513" y="2476500"/>
          <p14:tracePt t="46310" x="1885950" y="2447925"/>
          <p14:tracePt t="46327" x="1928813" y="2438400"/>
          <p14:tracePt t="46343" x="1962150" y="2414588"/>
          <p14:tracePt t="46360" x="1976438" y="2409825"/>
          <p14:tracePt t="46376" x="1976438" y="2405063"/>
          <p14:tracePt t="46515" x="1971675" y="2405063"/>
          <p14:tracePt t="46528" x="1966913" y="2405063"/>
          <p14:tracePt t="46543" x="1962150" y="2405063"/>
          <p14:tracePt t="46583" x="1957388" y="2405063"/>
          <p14:tracePt t="46699" x="0" y="0"/>
        </p14:tracePtLst>
        <p14:tracePtLst>
          <p14:tracePt t="49589" x="1957388" y="2409825"/>
          <p14:tracePt t="49761" x="1957388" y="2405063"/>
          <p14:tracePt t="49788" x="1957388" y="2352675"/>
          <p14:tracePt t="49805" x="1957388" y="2295525"/>
          <p14:tracePt t="49815" x="1947863" y="2257425"/>
          <p14:tracePt t="49828" x="1933575" y="2185988"/>
          <p14:tracePt t="49845" x="1919288" y="2133600"/>
          <p14:tracePt t="49861" x="1914525" y="2114550"/>
          <p14:tracePt t="49879" x="1909763" y="2105025"/>
          <p14:tracePt t="49895" x="1909763" y="2100263"/>
          <p14:tracePt t="49933" x="1905000" y="2095500"/>
          <p14:tracePt t="49942" x="1900238" y="2090738"/>
          <p14:tracePt t="49953" x="1900238" y="2076450"/>
          <p14:tracePt t="49961" x="1885950" y="2071688"/>
          <p14:tracePt t="49978" x="1881188" y="2062163"/>
          <p14:tracePt t="49995" x="1857375" y="2043113"/>
          <p14:tracePt t="50011" x="1838325" y="2024063"/>
          <p14:tracePt t="50028" x="1771650" y="1990725"/>
          <p14:tracePt t="50045" x="1743075" y="1981200"/>
          <p14:tracePt t="50062" x="1657350" y="1966913"/>
          <p14:tracePt t="50078" x="1471613" y="1928813"/>
          <p14:tracePt t="50095" x="1285875" y="1928813"/>
          <p14:tracePt t="50111" x="1152525" y="1919288"/>
          <p14:tracePt t="50128" x="1052513" y="1919288"/>
          <p14:tracePt t="50145" x="919163" y="1924050"/>
          <p14:tracePt t="50171" x="823913" y="1938338"/>
          <p14:tracePt t="50179" x="781050" y="1947863"/>
          <p14:tracePt t="50195" x="709613" y="1962150"/>
          <p14:tracePt t="50211" x="657225" y="1971675"/>
          <p14:tracePt t="50228" x="623888" y="1976438"/>
          <p14:tracePt t="50245" x="590550" y="1990725"/>
          <p14:tracePt t="50262" x="576263" y="1995488"/>
          <p14:tracePt t="50278" x="547688" y="2009775"/>
          <p14:tracePt t="50295" x="514350" y="2028825"/>
          <p14:tracePt t="50311" x="481013" y="2057400"/>
          <p14:tracePt t="50328" x="466725" y="2071688"/>
          <p14:tracePt t="50345" x="433388" y="2105025"/>
          <p14:tracePt t="50362" x="404813" y="2138363"/>
          <p14:tracePt t="50378" x="395288" y="2152650"/>
          <p14:tracePt t="50395" x="395288" y="2176463"/>
          <p14:tracePt t="50412" x="395288" y="2190750"/>
          <p14:tracePt t="50414" x="395288" y="2200275"/>
          <p14:tracePt t="50428" x="395288" y="2228850"/>
          <p14:tracePt t="50445" x="395288" y="2252663"/>
          <p14:tracePt t="50462" x="404813" y="2276475"/>
          <p14:tracePt t="50478" x="423863" y="2295525"/>
          <p14:tracePt t="50495" x="466725" y="2347913"/>
          <p14:tracePt t="50512" x="504825" y="2376488"/>
          <p14:tracePt t="50514" x="523875" y="2390775"/>
          <p14:tracePt t="50528" x="538163" y="2405063"/>
          <p14:tracePt t="50545" x="581025" y="2419350"/>
          <p14:tracePt t="50562" x="623888" y="2447925"/>
          <p14:tracePt t="50578" x="695325" y="2466975"/>
          <p14:tracePt t="50595" x="781050" y="2495550"/>
          <p14:tracePt t="50611" x="809625" y="2500313"/>
          <p14:tracePt t="50612" x="847725" y="2509838"/>
          <p14:tracePt t="50628" x="919163" y="2524125"/>
          <p14:tracePt t="50645" x="1009650" y="2533650"/>
          <p14:tracePt t="50662" x="1057275" y="2533650"/>
          <p14:tracePt t="50678" x="1114425" y="2533650"/>
          <p14:tracePt t="50695" x="1171575" y="2533650"/>
          <p14:tracePt t="50712" x="1257300" y="2528888"/>
          <p14:tracePt t="50728" x="1352550" y="2524125"/>
          <p14:tracePt t="50745" x="1400175" y="2524125"/>
          <p14:tracePt t="50762" x="1452563" y="2514600"/>
          <p14:tracePt t="50779" x="1485900" y="2514600"/>
          <p14:tracePt t="50781" x="1500188" y="2509838"/>
          <p14:tracePt t="50795" x="1504950" y="2509838"/>
          <p14:tracePt t="50812" x="1509713" y="2509838"/>
          <p14:tracePt t="50993" x="0" y="0"/>
        </p14:tracePtLst>
        <p14:tracePtLst>
          <p14:tracePt t="55266" x="1490663" y="2500313"/>
          <p14:tracePt t="55372" x="1509713" y="2500313"/>
          <p14:tracePt t="55398" x="1690688" y="2500313"/>
          <p14:tracePt t="55415" x="1857375" y="2481263"/>
          <p14:tracePt t="55430" x="1914525" y="2476500"/>
          <p14:tracePt t="55447" x="1947863" y="2466975"/>
          <p14:tracePt t="55464" x="1962150" y="2466975"/>
          <p14:tracePt t="55480" x="1981200" y="2462213"/>
          <p14:tracePt t="55497" x="2005013" y="2457450"/>
          <p14:tracePt t="55513" x="2024063" y="2452688"/>
          <p14:tracePt t="55530" x="2047875" y="2443163"/>
          <p14:tracePt t="55532" x="2062163" y="2433638"/>
          <p14:tracePt t="55547" x="2071688" y="2419350"/>
          <p14:tracePt t="55564" x="2100263" y="2400300"/>
          <p14:tracePt t="55580" x="2119313" y="2386013"/>
          <p14:tracePt t="55597" x="2128838" y="2381250"/>
          <p14:tracePt t="55614" x="2133600" y="2371725"/>
          <p14:tracePt t="55630" x="2143125" y="2347913"/>
          <p14:tracePt t="55647" x="2147888" y="2276475"/>
          <p14:tracePt t="55664" x="2133600" y="2205038"/>
          <p14:tracePt t="55718" x="2095500" y="2138363"/>
          <p14:tracePt t="55720" x="2090738" y="2133600"/>
          <p14:tracePt t="55730" x="2085975" y="2128838"/>
          <p14:tracePt t="55747" x="2066925" y="2124075"/>
          <p14:tracePt t="55764" x="2057400" y="2119313"/>
          <p14:tracePt t="55781" x="2038350" y="2105025"/>
          <p14:tracePt t="55797" x="2009775" y="2085975"/>
          <p14:tracePt t="55814" x="1995488" y="2076450"/>
          <p14:tracePt t="55831" x="1966913" y="2066925"/>
          <p14:tracePt t="55847" x="1943100" y="2043113"/>
          <p14:tracePt t="55864" x="1919288" y="2028825"/>
          <p14:tracePt t="55881" x="1876425" y="2005013"/>
          <p14:tracePt t="55897" x="1804988" y="1985963"/>
          <p14:tracePt t="55900" x="1785938" y="1976438"/>
          <p14:tracePt t="55914" x="1762125" y="1971675"/>
          <p14:tracePt t="55930" x="1714500" y="1971675"/>
          <p14:tracePt t="55947" x="1624013" y="1962150"/>
          <p14:tracePt t="55964" x="1509713" y="1962150"/>
          <p14:tracePt t="55980" x="1438275" y="1952625"/>
          <p14:tracePt t="55997" x="1385888" y="1943100"/>
          <p14:tracePt t="56000" x="1357313" y="1943100"/>
          <p14:tracePt t="56014" x="1309688" y="1943100"/>
          <p14:tracePt t="56030" x="1219200" y="1947863"/>
          <p14:tracePt t="56047" x="1100138" y="1957388"/>
          <p14:tracePt t="56064" x="1004888" y="1976438"/>
          <p14:tracePt t="56081" x="947738" y="1981200"/>
          <p14:tracePt t="56097" x="904875" y="1990725"/>
          <p14:tracePt t="56114" x="890588" y="1995488"/>
          <p14:tracePt t="56130" x="862013" y="2009775"/>
          <p14:tracePt t="56147" x="828675" y="2028825"/>
          <p14:tracePt t="56164" x="809625" y="2043113"/>
          <p14:tracePt t="56181" x="795338" y="2057400"/>
          <p14:tracePt t="56197" x="776288" y="2071688"/>
          <p14:tracePt t="56214" x="752475" y="2095500"/>
          <p14:tracePt t="56231" x="733425" y="2124075"/>
          <p14:tracePt t="56234" x="728663" y="2128838"/>
          <p14:tracePt t="56248" x="709613" y="2147888"/>
          <p14:tracePt t="56264" x="704850" y="2152650"/>
          <p14:tracePt t="56343" x="704850" y="2157413"/>
          <p14:tracePt t="56350" x="704850" y="2162175"/>
          <p14:tracePt t="56364" x="704850" y="2166938"/>
          <p14:tracePt t="56381" x="700088" y="2171700"/>
          <p14:tracePt t="56397" x="695325" y="2185988"/>
          <p14:tracePt t="56414" x="695325" y="2195513"/>
          <p14:tracePt t="56431" x="690563" y="2200275"/>
          <p14:tracePt t="56447" x="690563" y="2205038"/>
          <p14:tracePt t="56702" x="690563" y="2209800"/>
          <p14:tracePt t="56715" x="700088" y="2224088"/>
          <p14:tracePt t="56731" x="742950" y="2247900"/>
          <p14:tracePt t="56748" x="742950" y="2257425"/>
          <p14:tracePt t="56888" x="747713" y="2257425"/>
          <p14:tracePt t="56901" x="752475" y="2262188"/>
          <p14:tracePt t="56914" x="776288" y="2271713"/>
          <p14:tracePt t="56918" x="790575" y="2271713"/>
          <p14:tracePt t="56931" x="795338" y="2276475"/>
          <p14:tracePt t="56947" x="828675" y="2290763"/>
          <p14:tracePt t="56964" x="852488" y="2295525"/>
          <p14:tracePt t="56981" x="885825" y="2309813"/>
          <p14:tracePt t="56982" x="914400" y="2324100"/>
          <p14:tracePt t="56998" x="938213" y="2324100"/>
          <p14:tracePt t="57014" x="990600" y="2338388"/>
          <p14:tracePt t="57031" x="1004888" y="2347913"/>
          <p14:tracePt t="57047" x="1028700" y="2352675"/>
          <p14:tracePt t="57049" x="1038225" y="2352675"/>
          <p14:tracePt t="57064" x="1052513" y="2357438"/>
          <p14:tracePt t="57081" x="1071563" y="2366963"/>
          <p14:tracePt t="57098" x="1109663" y="2366963"/>
          <p14:tracePt t="57114" x="1133475" y="2366963"/>
          <p14:tracePt t="57131" x="1190625" y="2381250"/>
          <p14:tracePt t="57148" x="1243013" y="2381250"/>
          <p14:tracePt t="57164" x="1295400" y="2381250"/>
          <p14:tracePt t="57181" x="1352550" y="2381250"/>
          <p14:tracePt t="57198" x="1395413" y="2381250"/>
          <p14:tracePt t="57214" x="1438275" y="2381250"/>
          <p14:tracePt t="57231" x="1462088" y="2381250"/>
          <p14:tracePt t="57248" x="1485900" y="2381250"/>
          <p14:tracePt t="57264" x="1514475" y="2381250"/>
          <p14:tracePt t="57281" x="1547813" y="2381250"/>
          <p14:tracePt t="57298" x="1566863" y="2376488"/>
          <p14:tracePt t="57314" x="1600200" y="2376488"/>
          <p14:tracePt t="57331" x="1643063" y="2371725"/>
          <p14:tracePt t="57348" x="1652588" y="2371725"/>
          <p14:tracePt t="57349" x="1657350" y="2366963"/>
          <p14:tracePt t="57364" x="1662113" y="2366963"/>
          <p14:tracePt t="57381" x="1671638" y="2366963"/>
          <p14:tracePt t="57398" x="1685925" y="2357438"/>
          <p14:tracePt t="57414" x="1695450" y="2357438"/>
          <p14:tracePt t="57461" x="1695450" y="2352675"/>
          <p14:tracePt t="57475" x="1700213" y="2352675"/>
          <p14:tracePt t="57482" x="1709738" y="2352675"/>
          <p14:tracePt t="57498" x="1714500" y="2352675"/>
          <p14:tracePt t="57514" x="1728788" y="2347913"/>
          <p14:tracePt t="57531" x="1747838" y="2347913"/>
          <p14:tracePt t="57548" x="1757363" y="2343150"/>
          <p14:tracePt t="57564" x="1766888" y="2343150"/>
          <p14:tracePt t="57581" x="1781175" y="2338388"/>
          <p14:tracePt t="57598" x="1790700" y="2338388"/>
          <p14:tracePt t="57615" x="1824038" y="2338388"/>
          <p14:tracePt t="57631" x="1866900" y="2328863"/>
          <p14:tracePt t="57648" x="1885950" y="2324100"/>
          <p14:tracePt t="57664" x="1909763" y="2319338"/>
          <p14:tracePt t="57681" x="1919288" y="2319338"/>
          <p14:tracePt t="57683" x="1928813" y="2309813"/>
          <p14:tracePt t="57698" x="1947863" y="2305050"/>
          <p14:tracePt t="57714" x="1971675" y="2290763"/>
          <p14:tracePt t="57731" x="1976438" y="2290763"/>
          <p14:tracePt t="57748" x="1981200" y="2286000"/>
          <p14:tracePt t="57764" x="1995488" y="2281238"/>
          <p14:tracePt t="57781" x="2000250" y="2276475"/>
          <p14:tracePt t="57798" x="2009775" y="2266950"/>
          <p14:tracePt t="57814" x="2028825" y="2247900"/>
          <p14:tracePt t="57832" x="2033588" y="2238375"/>
          <p14:tracePt t="57848" x="2038350" y="2233613"/>
          <p14:tracePt t="57881" x="2038350" y="2224088"/>
          <p14:tracePt t="57898" x="2038350" y="2219325"/>
          <p14:tracePt t="57935" x="2033588" y="2219325"/>
          <p14:tracePt t="57941" x="2028825" y="2214563"/>
          <p14:tracePt t="57951" x="2024063" y="2209800"/>
          <p14:tracePt t="57965" x="2009775" y="2209800"/>
          <p14:tracePt t="57981" x="1962150" y="2166938"/>
          <p14:tracePt t="57998" x="1924050" y="2138363"/>
          <p14:tracePt t="58015" x="1890713" y="2119313"/>
          <p14:tracePt t="58031" x="1871663" y="2109788"/>
          <p14:tracePt t="58033" x="1857375" y="2095500"/>
          <p14:tracePt t="58048" x="1804988" y="2076450"/>
          <p14:tracePt t="58065" x="1719263" y="2047875"/>
          <p14:tracePt t="58081" x="1690688" y="2043113"/>
          <p14:tracePt t="58098" x="1619250" y="2028825"/>
          <p14:tracePt t="58115" x="1571625" y="2019300"/>
          <p14:tracePt t="58131" x="1538288" y="2009775"/>
          <p14:tracePt t="58148" x="1485900" y="2000250"/>
          <p14:tracePt t="58165" x="1390650" y="1990725"/>
          <p14:tracePt t="58181" x="1314450" y="1985963"/>
          <p14:tracePt t="58198" x="1233488" y="1985963"/>
          <p14:tracePt t="58215" x="1114425" y="1990725"/>
          <p14:tracePt t="58240" x="947738" y="1990725"/>
          <p14:tracePt t="58248" x="842963" y="1995488"/>
          <p14:tracePt t="58266" x="742950" y="1995488"/>
          <p14:tracePt t="58281" x="709613" y="2005013"/>
          <p14:tracePt t="58298" x="638175" y="2028825"/>
          <p14:tracePt t="58315" x="590550" y="2047875"/>
          <p14:tracePt t="58332" x="552450" y="2066925"/>
          <p14:tracePt t="58348" x="542925" y="2076450"/>
          <p14:tracePt t="58365" x="523875" y="2085975"/>
          <p14:tracePt t="58381" x="519113" y="2095500"/>
          <p14:tracePt t="58398" x="514350" y="2109788"/>
          <p14:tracePt t="58415" x="509588" y="2114550"/>
          <p14:tracePt t="58477" x="509588" y="2119313"/>
          <p14:tracePt t="58487" x="509588" y="2124075"/>
          <p14:tracePt t="58498" x="509588" y="2128838"/>
          <p14:tracePt t="58515" x="509588" y="2138363"/>
          <p14:tracePt t="58531" x="509588" y="2157413"/>
          <p14:tracePt t="58548" x="509588" y="2166938"/>
          <p14:tracePt t="58565" x="509588" y="2171700"/>
          <p14:tracePt t="58582" x="519113" y="2185988"/>
          <p14:tracePt t="58598" x="533400" y="2200275"/>
          <p14:tracePt t="58615" x="538163" y="2209800"/>
          <p14:tracePt t="58631" x="538163" y="2214563"/>
          <p14:tracePt t="58648" x="542925" y="2214563"/>
          <p14:tracePt t="58879" x="0" y="0"/>
        </p14:tracePtLst>
        <p14:tracePtLst>
          <p14:tracePt t="62456" x="5491163" y="2081213"/>
          <p14:tracePt t="62493" x="5491163" y="2076450"/>
          <p14:tracePt t="62637" x="5486400" y="2076450"/>
          <p14:tracePt t="62651" x="5486400" y="2071688"/>
          <p14:tracePt t="62661" x="5481638" y="2071688"/>
          <p14:tracePt t="62670" x="5476875" y="2062163"/>
          <p14:tracePt t="62683" x="5443538" y="2047875"/>
          <p14:tracePt t="62700" x="5372100" y="2024063"/>
          <p14:tracePt t="62717" x="5286375" y="2000250"/>
          <p14:tracePt t="62733" x="5205413" y="1990725"/>
          <p14:tracePt t="62750" x="5148263" y="1985963"/>
          <p14:tracePt t="62766" x="5105400" y="1976438"/>
          <p14:tracePt t="62783" x="5081588" y="1971675"/>
          <p14:tracePt t="62800" x="5062538" y="1971675"/>
          <p14:tracePt t="62816" x="5048250" y="1971675"/>
          <p14:tracePt t="62833" x="5024438" y="1971675"/>
          <p14:tracePt t="62850" x="4981575" y="1971675"/>
          <p14:tracePt t="62866" x="4957763" y="1971675"/>
          <p14:tracePt t="62883" x="4948238" y="1976438"/>
          <p14:tracePt t="62900" x="4924425" y="1985963"/>
          <p14:tracePt t="62917" x="4900613" y="1990725"/>
          <p14:tracePt t="62919" x="4886325" y="2005013"/>
          <p14:tracePt t="62933" x="4872038" y="2009775"/>
          <p14:tracePt t="62950" x="4814888" y="2038350"/>
          <p14:tracePt t="62967" x="4805363" y="2047875"/>
          <p14:tracePt t="62983" x="4800600" y="2052638"/>
          <p14:tracePt t="62985" x="4795838" y="2052638"/>
          <p14:tracePt t="63000" x="4786313" y="2066925"/>
          <p14:tracePt t="63017" x="4781550" y="2076450"/>
          <p14:tracePt t="63033" x="4772025" y="2081213"/>
          <p14:tracePt t="63050" x="4772025" y="2090738"/>
          <p14:tracePt t="63067" x="4762500" y="2114550"/>
          <p14:tracePt t="63083" x="4748213" y="2157413"/>
          <p14:tracePt t="63100" x="4733925" y="2185988"/>
          <p14:tracePt t="63117" x="4729163" y="2205038"/>
          <p14:tracePt t="63133" x="4719638" y="2219325"/>
          <p14:tracePt t="63150" x="4719638" y="2238375"/>
          <p14:tracePt t="63168" x="4724400" y="2271713"/>
          <p14:tracePt t="63183" x="4738688" y="2314575"/>
          <p14:tracePt t="63200" x="4743450" y="2319338"/>
          <p14:tracePt t="63217" x="4748213" y="2328863"/>
          <p14:tracePt t="63233" x="4767263" y="2343150"/>
          <p14:tracePt t="63250" x="4791075" y="2352675"/>
          <p14:tracePt t="63267" x="4852988" y="2376488"/>
          <p14:tracePt t="63283" x="4881563" y="2381250"/>
          <p14:tracePt t="63300" x="4891088" y="2390775"/>
          <p14:tracePt t="63317" x="4943475" y="2390775"/>
          <p14:tracePt t="63333" x="5076825" y="2376488"/>
          <p14:tracePt t="63350" x="5181600" y="2366963"/>
          <p14:tracePt t="63367" x="5276850" y="2357438"/>
          <p14:tracePt t="63383" x="5286375" y="2352675"/>
          <p14:tracePt t="63400" x="5300663" y="2352675"/>
          <p14:tracePt t="63417" x="5329238" y="2324100"/>
          <p14:tracePt t="63433" x="5343525" y="2314575"/>
          <p14:tracePt t="63450" x="5348288" y="2276475"/>
          <p14:tracePt t="63467" x="5348288" y="2228850"/>
          <p14:tracePt t="63484" x="5348288" y="2200275"/>
          <p14:tracePt t="63500" x="5348288" y="2109788"/>
          <p14:tracePt t="63517" x="5348288" y="2100263"/>
          <p14:tracePt t="63779" x="0" y="0"/>
        </p14:tracePtLst>
        <p14:tracePtLst>
          <p14:tracePt t="65204" x="1581150" y="2152650"/>
          <p14:tracePt t="65259" x="1585913" y="2152650"/>
          <p14:tracePt t="65309" x="1590675" y="2152650"/>
          <p14:tracePt t="65319" x="1590675" y="2147888"/>
          <p14:tracePt t="65349" x="1590675" y="2143125"/>
          <p14:tracePt t="65361" x="1590675" y="2128838"/>
          <p14:tracePt t="65371" x="1566863" y="2100263"/>
          <p14:tracePt t="65384" x="1519238" y="2052638"/>
          <p14:tracePt t="65401" x="1476375" y="2024063"/>
          <p14:tracePt t="65418" x="1471613" y="2024063"/>
          <p14:tracePt t="65451" x="1466850" y="2024063"/>
          <p14:tracePt t="65461" x="1462088" y="2024063"/>
          <p14:tracePt t="65471" x="1457325" y="2019300"/>
          <p14:tracePt t="65484" x="1443038" y="2019300"/>
          <p14:tracePt t="65501" x="1357313" y="2019300"/>
          <p14:tracePt t="65518" x="1328738" y="2019300"/>
          <p14:tracePt t="65534" x="1252538" y="2019300"/>
          <p14:tracePt t="65551" x="1162050" y="2024063"/>
          <p14:tracePt t="65568" x="1123950" y="2024063"/>
          <p14:tracePt t="65584" x="1104900" y="2028825"/>
          <p14:tracePt t="65601" x="1095375" y="2028825"/>
          <p14:tracePt t="65618" x="1062038" y="2047875"/>
          <p14:tracePt t="65634" x="1038225" y="2057400"/>
          <p14:tracePt t="65651" x="1009650" y="2071688"/>
          <p14:tracePt t="65668" x="985838" y="2090738"/>
          <p14:tracePt t="65684" x="947738" y="2124075"/>
          <p14:tracePt t="65687" x="938213" y="2138363"/>
          <p14:tracePt t="65701" x="923925" y="2162175"/>
          <p14:tracePt t="65718" x="900113" y="2195513"/>
          <p14:tracePt t="65734" x="881063" y="2228850"/>
          <p14:tracePt t="65751" x="876300" y="2247900"/>
          <p14:tracePt t="65753" x="876300" y="2257425"/>
          <p14:tracePt t="65768" x="876300" y="2286000"/>
          <p14:tracePt t="65784" x="876300" y="2300288"/>
          <p14:tracePt t="65801" x="876300" y="2314575"/>
          <p14:tracePt t="65818" x="885825" y="2328863"/>
          <p14:tracePt t="65834" x="904875" y="2357438"/>
          <p14:tracePt t="65851" x="928688" y="2386013"/>
          <p14:tracePt t="65868" x="938213" y="2395538"/>
          <p14:tracePt t="65885" x="981075" y="2433638"/>
          <p14:tracePt t="65901" x="1014413" y="2452688"/>
          <p14:tracePt t="65918" x="1066800" y="2481263"/>
          <p14:tracePt t="65934" x="1119188" y="2495550"/>
          <p14:tracePt t="65951" x="1176338" y="2509838"/>
          <p14:tracePt t="65968" x="1233488" y="2509838"/>
          <p14:tracePt t="65985" x="1300163" y="2509838"/>
          <p14:tracePt t="66001" x="1357313" y="2509838"/>
          <p14:tracePt t="66018" x="1404938" y="2509838"/>
          <p14:tracePt t="66034" x="1466850" y="2509838"/>
          <p14:tracePt t="66051" x="1519238" y="2486025"/>
          <p14:tracePt t="66068" x="1547813" y="2471738"/>
          <p14:tracePt t="66084" x="1647825" y="2414588"/>
          <p14:tracePt t="66101" x="1757363" y="2381250"/>
          <p14:tracePt t="66118" x="1776413" y="2371725"/>
          <p14:tracePt t="66135" x="1781175" y="2371725"/>
          <p14:tracePt t="66151" x="1781175" y="2362200"/>
          <p14:tracePt t="66168" x="1785938" y="2352675"/>
          <p14:tracePt t="66185" x="1785938" y="2328863"/>
          <p14:tracePt t="66201" x="1785938" y="2309813"/>
          <p14:tracePt t="66218" x="1790700" y="2228850"/>
          <p14:tracePt t="66234" x="1790700" y="2181225"/>
          <p14:tracePt t="66251" x="1790700" y="2138363"/>
          <p14:tracePt t="66269" x="1790700" y="2109788"/>
          <p14:tracePt t="66284" x="1790700" y="2076450"/>
          <p14:tracePt t="66303" x="1790700" y="2028825"/>
          <p14:tracePt t="66318" x="1790700" y="2019300"/>
          <p14:tracePt t="66335" x="1790700" y="2014538"/>
          <p14:tracePt t="66393" x="1790700" y="2005013"/>
          <p14:tracePt t="66400" x="1785938" y="2000250"/>
          <p14:tracePt t="66409" x="1781175" y="1995488"/>
          <p14:tracePt t="66418" x="1776413" y="1990725"/>
          <p14:tracePt t="66435" x="1743075" y="1976438"/>
          <p14:tracePt t="66451" x="1700213" y="1976438"/>
          <p14:tracePt t="66468" x="1652588" y="1971675"/>
          <p14:tracePt t="66485" x="1604963" y="1971675"/>
          <p14:tracePt t="66501" x="1562100" y="1971675"/>
          <p14:tracePt t="66518" x="1514475" y="1981200"/>
          <p14:tracePt t="66535" x="1481138" y="1995488"/>
          <p14:tracePt t="66551" x="1447800" y="2009775"/>
          <p14:tracePt t="66568" x="1390650" y="2028825"/>
          <p14:tracePt t="66585" x="1338263" y="2057400"/>
          <p14:tracePt t="66601" x="1323975" y="2071688"/>
          <p14:tracePt t="66618" x="1281113" y="2085975"/>
          <p14:tracePt t="66635" x="1252538" y="2095500"/>
          <p14:tracePt t="66651" x="1243013" y="2105025"/>
          <p14:tracePt t="66668" x="1228725" y="2109788"/>
          <p14:tracePt t="66685" x="1228725" y="2114550"/>
          <p14:tracePt t="66701" x="1214438" y="2119313"/>
          <p14:tracePt t="66718" x="1204913" y="2119313"/>
          <p14:tracePt t="66735" x="1195388" y="2128838"/>
          <p14:tracePt t="66752" x="1185863" y="2128838"/>
          <p14:tracePt t="66975" x="0" y="0"/>
        </p14:tracePtLst>
      </p14:laserTraceLst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123596</TotalTime>
  <Words>1069</Words>
  <Application>Microsoft Office PowerPoint</Application>
  <PresentationFormat>화면 슬라이드 쇼(4:3)</PresentationFormat>
  <Paragraphs>221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ＭＳ Ｐゴシック</vt:lpstr>
      <vt:lpstr>Dotum</vt:lpstr>
      <vt:lpstr>맑은 고딕</vt:lpstr>
      <vt:lpstr>Arial</vt:lpstr>
      <vt:lpstr>Bookman Old Style</vt:lpstr>
      <vt:lpstr>Calibri</vt:lpstr>
      <vt:lpstr>Cambria Math</vt:lpstr>
      <vt:lpstr>Gill Sans MT</vt:lpstr>
      <vt:lpstr>Verdana</vt:lpstr>
      <vt:lpstr>Wingdings</vt:lpstr>
      <vt:lpstr>Wingdings 3</vt:lpstr>
      <vt:lpstr>Origin</vt:lpstr>
      <vt:lpstr>PowerPoint 프레젠테이션</vt:lpstr>
      <vt:lpstr>Warm-up</vt:lpstr>
      <vt:lpstr>MNIST Classification</vt:lpstr>
      <vt:lpstr>MNIST Classification</vt:lpstr>
      <vt:lpstr>MNIST Data 전처리</vt:lpstr>
      <vt:lpstr>MNIST: Binary Classifier</vt:lpstr>
      <vt:lpstr>MNIST: Binary Classifier</vt:lpstr>
      <vt:lpstr>MNIST: Binary Classifier – 성능 평가</vt:lpstr>
      <vt:lpstr>MNIST: Binary Classifier – 성능 평가</vt:lpstr>
      <vt:lpstr>MNIST: Binary Classifier – 성능 평가</vt:lpstr>
      <vt:lpstr>MNIST: Binary Classifier – 성능 평가</vt:lpstr>
      <vt:lpstr>MNIST: Binary Classifier – 성능 평가</vt:lpstr>
      <vt:lpstr>MNIST: Binary Classifier – 성능 평가</vt:lpstr>
      <vt:lpstr>MNIST: Multiclass Classification</vt:lpstr>
      <vt:lpstr>MNIST: Multiclass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JAHules</dc:creator>
  <cp:lastModifiedBy>Windows 사용자</cp:lastModifiedBy>
  <cp:revision>1956</cp:revision>
  <cp:lastPrinted>2010-08-03T22:47:09Z</cp:lastPrinted>
  <dcterms:created xsi:type="dcterms:W3CDTF">2011-12-05T18:51:13Z</dcterms:created>
  <dcterms:modified xsi:type="dcterms:W3CDTF">2023-02-16T00:38:44Z</dcterms:modified>
</cp:coreProperties>
</file>