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Fai clic per modificare il formato delle note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973F0FF-F820-4832-8E94-3AD5C466FF8A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946810-9B2E-41AD-8F80-2F091EAE9715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8BA07F-0F17-4F93-83C4-BBE0A9000C27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0C742C-2578-44A0-BE05-668BCF204C47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D4FA69-18F2-4A26-BFB3-423EC68C686A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321D23-46FD-449B-B0C3-0656D90A4452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F2CD1D-D271-43F3-834F-4B755FCAF3F1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5F1BA9-DE52-4378-9694-ECE5C4946511}" type="slidenum">
              <a:rPr lang="it-IT" sz="1200" strike="noStrike">
                <a:solidFill>
                  <a:srgbClr val="ffffff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Century Gothic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it-IT" sz="1050" strike="noStrike">
                <a:solidFill>
                  <a:srgbClr val="ffffff"/>
                </a:solidFill>
                <a:latin typeface="Century Gothic"/>
              </a:rPr>
              <a:t>26/05/16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0ADC3B-3676-4C26-AEE8-00F6402749AD}" type="slidenum">
              <a:rPr lang="it-IT" sz="1050" strike="noStrike">
                <a:solidFill>
                  <a:srgbClr val="ffffff"/>
                </a:solidFill>
                <a:latin typeface="Century Gothic"/>
              </a:rPr>
              <a:t>&lt;numero&gt;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entury Gothic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Century Gothic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Quinto livello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it-IT" sz="1050" strike="noStrike">
                <a:solidFill>
                  <a:srgbClr val="ffffff"/>
                </a:solidFill>
                <a:latin typeface="Century Gothic"/>
              </a:rPr>
              <a:t>26/05/16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5D5290-BF46-4F15-A439-8211BF3A051E}" type="slidenum">
              <a:rPr lang="it-IT" sz="1050" strike="noStrike">
                <a:solidFill>
                  <a:srgbClr val="ffffff"/>
                </a:solidFill>
                <a:latin typeface="Century Gothic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Century Gothic"/>
              </a:rPr>
              <a:t>Robot portavivande</a:t>
            </a:r>
            <a:r>
              <a:rPr lang="en-US" sz="6000" strike="noStrike">
                <a:solidFill>
                  <a:srgbClr val="ffffff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371600" y="328428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it-IT" sz="2000" strike="noStrike">
                <a:solidFill>
                  <a:srgbClr val="ffffff"/>
                </a:solidFill>
                <a:latin typeface="Century Gothic"/>
              </a:rPr>
              <a:t>Mehilli Eni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obiettivi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Il nostro obiettivo è quello di creare un robot che segua determinati percorsi per trasportare vivande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Permettere agli utenti di poter effetuare ordinazioni attraverso il sito web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Permettere agli amministratori di poter gestire il magazzino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lang="en-US" sz="2800">
                <a:latin typeface="Century Gothic"/>
              </a:rPr>
              <a:t>IL MIO RUOLO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Progettazione del sito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Log-in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Registrazione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Inserimento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Visualizzazione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Schema 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Schema er</a:t>
            </a:r>
            <a:endParaRPr/>
          </a:p>
        </p:txBody>
      </p:sp>
      <p:pic>
        <p:nvPicPr>
          <p:cNvPr id="93" name="Segnaposto contenuto 3" descr=""/>
          <p:cNvPicPr/>
          <p:nvPr/>
        </p:nvPicPr>
        <p:blipFill>
          <a:blip r:embed="rId1"/>
          <a:stretch/>
        </p:blipFill>
        <p:spPr>
          <a:xfrm>
            <a:off x="1833480" y="1938240"/>
            <a:ext cx="87786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Il database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685800" y="2193840"/>
            <a:ext cx="10820160" cy="247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Tabella con gli username e le informazioni per gli utenti e gli amministratori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Tabella con le bevande e i snack, con nome e la quantità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strike="noStrike">
                <a:solidFill>
                  <a:srgbClr val="ffffff"/>
                </a:solidFill>
                <a:latin typeface="Century Gothic"/>
              </a:rPr>
              <a:t>Tabella con lo storico degli ordini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Log-in</a:t>
            </a:r>
            <a:endParaRPr/>
          </a:p>
        </p:txBody>
      </p:sp>
      <p:pic>
        <p:nvPicPr>
          <p:cNvPr id="97" name="Segnaposto contenuto 6" descr=""/>
          <p:cNvPicPr/>
          <p:nvPr/>
        </p:nvPicPr>
        <p:blipFill>
          <a:blip r:embed="rId1"/>
          <a:stretch/>
        </p:blipFill>
        <p:spPr>
          <a:xfrm>
            <a:off x="566640" y="2789640"/>
            <a:ext cx="11124720" cy="326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registrazione</a:t>
            </a:r>
            <a:endParaRPr/>
          </a:p>
        </p:txBody>
      </p:sp>
      <p:pic>
        <p:nvPicPr>
          <p:cNvPr id="99" name="Segnaposto contenuto 5" descr=""/>
          <p:cNvPicPr/>
          <p:nvPr/>
        </p:nvPicPr>
        <p:blipFill>
          <a:blip r:embed="rId1"/>
          <a:stretch/>
        </p:blipFill>
        <p:spPr>
          <a:xfrm>
            <a:off x="1786680" y="1817640"/>
            <a:ext cx="875772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Inserimento bevande</a:t>
            </a:r>
            <a:endParaRPr/>
          </a:p>
        </p:txBody>
      </p:sp>
      <p:pic>
        <p:nvPicPr>
          <p:cNvPr id="101" name="Segnaposto contenuto 3" descr=""/>
          <p:cNvPicPr/>
          <p:nvPr/>
        </p:nvPicPr>
        <p:blipFill>
          <a:blip r:embed="rId1"/>
          <a:stretch/>
        </p:blipFill>
        <p:spPr>
          <a:xfrm>
            <a:off x="1668600" y="1863720"/>
            <a:ext cx="8505360" cy="444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 strike="noStrike">
                <a:solidFill>
                  <a:srgbClr val="ffffff"/>
                </a:solidFill>
                <a:latin typeface="Century Gothic"/>
              </a:rPr>
              <a:t>Visualizzazione db</a:t>
            </a:r>
            <a:endParaRPr/>
          </a:p>
        </p:txBody>
      </p:sp>
      <p:pic>
        <p:nvPicPr>
          <p:cNvPr id="103" name="Segnaposto contenuto 3" descr=""/>
          <p:cNvPicPr/>
          <p:nvPr/>
        </p:nvPicPr>
        <p:blipFill>
          <a:blip r:embed="rId1"/>
          <a:stretch/>
        </p:blipFill>
        <p:spPr>
          <a:xfrm>
            <a:off x="2036160" y="2058480"/>
            <a:ext cx="8363520" cy="41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