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9" r:id="rId4"/>
    <p:sldMasterId id="2147483690" r:id="rId5"/>
    <p:sldMasterId id="2147483691" r:id="rId6"/>
  </p:sldMasterIdLst>
  <p:notesMasterIdLst>
    <p:notesMasterId r:id="rId13"/>
  </p:notesMasterIdLst>
  <p:sldIdLst>
    <p:sldId id="256" r:id="rId7"/>
    <p:sldId id="257" r:id="rId8"/>
    <p:sldId id="258" r:id="rId9"/>
    <p:sldId id="259" r:id="rId10"/>
    <p:sldId id="260" r:id="rId11"/>
    <p:sldId id="261" r:id="rId12"/>
  </p:sldIdLst>
  <p:sldSz cx="9144000" cy="5143500" type="screen16x9"/>
  <p:notesSz cx="6858000" cy="9144000"/>
  <p:embeddedFontLst>
    <p:embeddedFont>
      <p:font typeface="Calibri" panose="020F0502020204030204" pitchFamily="34" charset="0"/>
      <p:regular r:id="rId14"/>
      <p:bold r:id="rId15"/>
      <p:italic r:id="rId16"/>
      <p:boldItalic r:id="rId17"/>
    </p:embeddedFont>
    <p:embeddedFont>
      <p:font typeface="Roboto" panose="020B060402020202020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22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customXml" Target="../customXml/item3.xml"/><Relationship Id="rId21" Type="http://schemas.openxmlformats.org/officeDocument/2006/relationships/font" Target="fonts/font8.fntdata"/><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font" Target="fonts/font6.fntdata"/><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3411e96cc5_4_98: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248" name="Google Shape;248;g3411e96cc5_4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3411e96cc5_4_10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255" name="Google Shape;255;g3411e96cc5_4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3411e96cc5_4_1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261" name="Google Shape;261;g3411e96cc5_4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3a82173008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268" name="Google Shape;268;g3a8217300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3a82173008_0_3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275" name="Google Shape;275;g3a82173008_0_3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3a82173008_0_2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283" name="Google Shape;283;g3a82173008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5"/>
        <p:cNvGrpSpPr/>
        <p:nvPr/>
      </p:nvGrpSpPr>
      <p:grpSpPr>
        <a:xfrm>
          <a:off x="0" y="0"/>
          <a:ext cx="0" cy="0"/>
          <a:chOff x="0" y="0"/>
          <a:chExt cx="0" cy="0"/>
        </a:xfrm>
      </p:grpSpPr>
      <p:sp>
        <p:nvSpPr>
          <p:cNvPr id="56" name="Google Shape;56;p14"/>
          <p:cNvSpPr txBox="1">
            <a:spLocks noGrp="1"/>
          </p:cNvSpPr>
          <p:nvPr>
            <p:ph type="ctrTitle"/>
          </p:nvPr>
        </p:nvSpPr>
        <p:spPr>
          <a:xfrm>
            <a:off x="755575" y="771550"/>
            <a:ext cx="7632848" cy="1728191"/>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B0F0"/>
              </a:buClr>
              <a:buSzPts val="1400"/>
              <a:buFont typeface="Calibri"/>
              <a:buNone/>
              <a:defRPr sz="4800" b="0" i="0" u="none" strike="noStrike" cap="none">
                <a:solidFill>
                  <a:srgbClr val="00B0F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7" name="Google Shape;57;p14"/>
          <p:cNvSpPr txBox="1">
            <a:spLocks noGrp="1"/>
          </p:cNvSpPr>
          <p:nvPr>
            <p:ph type="subTitle" idx="1"/>
          </p:nvPr>
        </p:nvSpPr>
        <p:spPr>
          <a:xfrm>
            <a:off x="755575" y="2571750"/>
            <a:ext cx="6400799" cy="1314449"/>
          </a:xfrm>
          <a:prstGeom prst="rect">
            <a:avLst/>
          </a:prstGeom>
          <a:noFill/>
          <a:ln>
            <a:noFill/>
          </a:ln>
        </p:spPr>
        <p:txBody>
          <a:bodyPr spcFirstLastPara="1" wrap="square" lIns="91425" tIns="91425" rIns="91425" bIns="91425" anchor="t" anchorCtr="0"/>
          <a:lstStyle>
            <a:lvl1pPr marR="0" lvl="0" algn="l" rtl="0">
              <a:lnSpc>
                <a:spcPct val="100000"/>
              </a:lnSpc>
              <a:spcBef>
                <a:spcPts val="560"/>
              </a:spcBef>
              <a:spcAft>
                <a:spcPts val="0"/>
              </a:spcAft>
              <a:buClr>
                <a:srgbClr val="92D050"/>
              </a:buClr>
              <a:buSzPts val="2800"/>
              <a:buFont typeface="Arial"/>
              <a:buNone/>
              <a:defRPr sz="2800" b="0" i="0" u="none" strike="noStrike" cap="none">
                <a:solidFill>
                  <a:schemeClr val="lt1"/>
                </a:solidFill>
                <a:latin typeface="Calibri"/>
                <a:ea typeface="Calibri"/>
                <a:cs typeface="Calibri"/>
                <a:sym typeface="Calibri"/>
              </a:defRPr>
            </a:lvl1pPr>
            <a:lvl2pPr marR="0" lvl="1" algn="ctr" rtl="0">
              <a:lnSpc>
                <a:spcPct val="100000"/>
              </a:lnSpc>
              <a:spcBef>
                <a:spcPts val="480"/>
              </a:spcBef>
              <a:spcAft>
                <a:spcPts val="0"/>
              </a:spcAft>
              <a:buClr>
                <a:srgbClr val="00B0F0"/>
              </a:buClr>
              <a:buSzPts val="2400"/>
              <a:buFont typeface="Arial"/>
              <a:buNone/>
              <a:defRPr sz="2400" b="0" i="0" u="none" strike="noStrike" cap="none">
                <a:solidFill>
                  <a:srgbClr val="888888"/>
                </a:solidFill>
                <a:latin typeface="Calibri"/>
                <a:ea typeface="Calibri"/>
                <a:cs typeface="Calibri"/>
                <a:sym typeface="Calibri"/>
              </a:defRPr>
            </a:lvl2pPr>
            <a:lvl3pPr marR="0" lvl="2"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3pPr>
            <a:lvl4pPr marR="0" lvl="3" algn="ctr" rtl="0">
              <a:lnSpc>
                <a:spcPct val="100000"/>
              </a:lnSpc>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4pPr>
            <a:lvl5pPr marR="0" lvl="4" algn="ctr" rtl="0">
              <a:lnSpc>
                <a:spcPct val="100000"/>
              </a:lnSpc>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5pPr>
            <a:lvl6pPr marR="0" lvl="5"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58" name="Google Shape;58;p14"/>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9" name="Google Shape;59;p14"/>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14"/>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GB"/>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1"/>
        <p:cNvGrpSpPr/>
        <p:nvPr/>
      </p:nvGrpSpPr>
      <p:grpSpPr>
        <a:xfrm>
          <a:off x="0" y="0"/>
          <a:ext cx="0" cy="0"/>
          <a:chOff x="0" y="0"/>
          <a:chExt cx="0" cy="0"/>
        </a:xfrm>
      </p:grpSpPr>
      <p:sp>
        <p:nvSpPr>
          <p:cNvPr id="62" name="Google Shape;62;p15"/>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3" name="Google Shape;63;p15"/>
          <p:cNvSpPr txBox="1">
            <a:spLocks noGrp="1"/>
          </p:cNvSpPr>
          <p:nvPr>
            <p:ph type="body" idx="1"/>
          </p:nvPr>
        </p:nvSpPr>
        <p:spPr>
          <a:xfrm>
            <a:off x="323528" y="1200150"/>
            <a:ext cx="8064896" cy="3394472"/>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4" name="Google Shape;64;p15"/>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5" name="Google Shape;65;p15"/>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6" name="Google Shape;66;p15"/>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GB"/>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 Content 1">
  <p:cSld name="Two Content 1">
    <p:bg>
      <p:bgPr>
        <a:blipFill rotWithShape="1">
          <a:blip r:embed="rId2">
            <a:alphaModFix/>
          </a:blip>
          <a:stretch>
            <a:fillRect/>
          </a:stretch>
        </a:blipFill>
        <a:effectLst/>
      </p:bgPr>
    </p:bg>
    <p:spTree>
      <p:nvGrpSpPr>
        <p:cNvPr id="1" name="Shape 67"/>
        <p:cNvGrpSpPr/>
        <p:nvPr/>
      </p:nvGrpSpPr>
      <p:grpSpPr>
        <a:xfrm>
          <a:off x="0" y="0"/>
          <a:ext cx="0" cy="0"/>
          <a:chOff x="0" y="0"/>
          <a:chExt cx="0" cy="0"/>
        </a:xfrm>
      </p:grpSpPr>
      <p:sp>
        <p:nvSpPr>
          <p:cNvPr id="68" name="Google Shape;68;p16"/>
          <p:cNvSpPr txBox="1">
            <a:spLocks noGrp="1"/>
          </p:cNvSpPr>
          <p:nvPr>
            <p:ph type="title"/>
          </p:nvPr>
        </p:nvSpPr>
        <p:spPr>
          <a:xfrm>
            <a:off x="323528" y="205979"/>
            <a:ext cx="8363400" cy="8574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9" name="Google Shape;69;p16"/>
          <p:cNvSpPr txBox="1">
            <a:spLocks noGrp="1"/>
          </p:cNvSpPr>
          <p:nvPr>
            <p:ph type="body" idx="1"/>
          </p:nvPr>
        </p:nvSpPr>
        <p:spPr>
          <a:xfrm>
            <a:off x="323528" y="1203598"/>
            <a:ext cx="4104600" cy="33843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0" name="Google Shape;70;p16"/>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1" name="Google Shape;71;p16"/>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2" name="Google Shape;72;p16"/>
          <p:cNvSpPr txBox="1">
            <a:spLocks noGrp="1"/>
          </p:cNvSpPr>
          <p:nvPr>
            <p:ph type="sldNum" idx="12"/>
          </p:nvPr>
        </p:nvSpPr>
        <p:spPr>
          <a:xfrm>
            <a:off x="6804247" y="4731989"/>
            <a:ext cx="1944300" cy="2739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sz="1400">
              <a:solidFill>
                <a:srgbClr val="000000"/>
              </a:solidFill>
              <a:latin typeface="Arial"/>
              <a:ea typeface="Arial"/>
              <a:cs typeface="Arial"/>
              <a:sym typeface="Arial"/>
            </a:endParaRPr>
          </a:p>
        </p:txBody>
      </p:sp>
      <p:sp>
        <p:nvSpPr>
          <p:cNvPr id="73" name="Google Shape;73;p16"/>
          <p:cNvSpPr txBox="1">
            <a:spLocks noGrp="1"/>
          </p:cNvSpPr>
          <p:nvPr>
            <p:ph type="body" idx="2"/>
          </p:nvPr>
        </p:nvSpPr>
        <p:spPr>
          <a:xfrm>
            <a:off x="4582344" y="1203598"/>
            <a:ext cx="4104600" cy="33843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ntent with Caption 1">
  <p:cSld name="Content with Caption 1">
    <p:bg>
      <p:bgPr>
        <a:blipFill rotWithShape="1">
          <a:blip r:embed="rId2">
            <a:alphaModFix/>
          </a:blip>
          <a:stretch>
            <a:fillRect/>
          </a:stretch>
        </a:blipFill>
        <a:effectLst/>
      </p:bgPr>
    </p:bg>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457200" y="204787"/>
            <a:ext cx="3008400" cy="8715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rgbClr val="00B0F0"/>
              </a:buClr>
              <a:buSzPts val="1400"/>
              <a:buFont typeface="Calibri"/>
              <a:buNone/>
              <a:defRPr sz="2000" b="1" i="0" u="none" strike="noStrike" cap="none">
                <a:solidFill>
                  <a:srgbClr val="00B0F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6" name="Google Shape;76;p17"/>
          <p:cNvSpPr txBox="1">
            <a:spLocks noGrp="1"/>
          </p:cNvSpPr>
          <p:nvPr>
            <p:ph type="body" idx="1"/>
          </p:nvPr>
        </p:nvSpPr>
        <p:spPr>
          <a:xfrm>
            <a:off x="3575050" y="1076325"/>
            <a:ext cx="5111700" cy="3518400"/>
          </a:xfrm>
          <a:prstGeom prst="rect">
            <a:avLst/>
          </a:prstGeom>
          <a:noFill/>
          <a:ln>
            <a:noFill/>
          </a:ln>
        </p:spPr>
        <p:txBody>
          <a:bodyPr spcFirstLastPara="1" wrap="square" lIns="91425" tIns="91425" rIns="91425" bIns="91425" anchor="t" anchorCtr="0"/>
          <a:lstStyle>
            <a:lvl1pPr marL="457200" marR="0" lvl="0" indent="-431800" algn="l" rtl="0">
              <a:lnSpc>
                <a:spcPct val="100000"/>
              </a:lnSpc>
              <a:spcBef>
                <a:spcPts val="640"/>
              </a:spcBef>
              <a:spcAft>
                <a:spcPts val="0"/>
              </a:spcAft>
              <a:buClr>
                <a:srgbClr val="92D050"/>
              </a:buClr>
              <a:buSzPts val="3200"/>
              <a:buFont typeface="Arial"/>
              <a:buChar char="•"/>
              <a:defRPr sz="3200" b="0" i="0" u="none" strike="noStrike" cap="none">
                <a:solidFill>
                  <a:schemeClr val="lt1"/>
                </a:solidFill>
                <a:latin typeface="Calibri"/>
                <a:ea typeface="Calibri"/>
                <a:cs typeface="Calibri"/>
                <a:sym typeface="Calibri"/>
              </a:defRPr>
            </a:lvl1pPr>
            <a:lvl2pPr marL="914400" marR="0" lvl="1" indent="-406400" algn="l" rtl="0">
              <a:lnSpc>
                <a:spcPct val="100000"/>
              </a:lnSpc>
              <a:spcBef>
                <a:spcPts val="560"/>
              </a:spcBef>
              <a:spcAft>
                <a:spcPts val="0"/>
              </a:spcAft>
              <a:buClr>
                <a:srgbClr val="00B0F0"/>
              </a:buClr>
              <a:buSzPts val="2800"/>
              <a:buFont typeface="Arial"/>
              <a:buChar char="–"/>
              <a:defRPr sz="2800" b="0" i="0" u="none" strike="noStrike" cap="none">
                <a:solidFill>
                  <a:schemeClr val="lt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7" name="Google Shape;77;p17"/>
          <p:cNvSpPr txBox="1">
            <a:spLocks noGrp="1"/>
          </p:cNvSpPr>
          <p:nvPr>
            <p:ph type="body" idx="2"/>
          </p:nvPr>
        </p:nvSpPr>
        <p:spPr>
          <a:xfrm>
            <a:off x="457200" y="1076325"/>
            <a:ext cx="3008400" cy="3518400"/>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280"/>
              </a:spcBef>
              <a:spcAft>
                <a:spcPts val="0"/>
              </a:spcAft>
              <a:buClr>
                <a:srgbClr val="92D050"/>
              </a:buClr>
              <a:buSzPts val="2800"/>
              <a:buFont typeface="Arial"/>
              <a:buNone/>
              <a:defRPr sz="1400" b="0"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240"/>
              </a:spcBef>
              <a:spcAft>
                <a:spcPts val="0"/>
              </a:spcAft>
              <a:buClr>
                <a:srgbClr val="00B0F0"/>
              </a:buClr>
              <a:buSzPts val="2400"/>
              <a:buFont typeface="Arial"/>
              <a:buNone/>
              <a:defRPr sz="1200" b="0"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200"/>
              </a:spcBef>
              <a:spcAft>
                <a:spcPts val="0"/>
              </a:spcAft>
              <a:buClr>
                <a:schemeClr val="lt1"/>
              </a:buClr>
              <a:buSzPts val="2000"/>
              <a:buFont typeface="Arial"/>
              <a:buNone/>
              <a:defRPr sz="1000" b="0"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78" name="Google Shape;78;p17"/>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9" name="Google Shape;79;p17"/>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0" name="Google Shape;80;p17"/>
          <p:cNvSpPr txBox="1">
            <a:spLocks noGrp="1"/>
          </p:cNvSpPr>
          <p:nvPr>
            <p:ph type="sldNum" idx="12"/>
          </p:nvPr>
        </p:nvSpPr>
        <p:spPr>
          <a:xfrm>
            <a:off x="6553200" y="4767262"/>
            <a:ext cx="2133600" cy="2739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GB"/>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457200" y="204786"/>
            <a:ext cx="3008313" cy="871538"/>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rgbClr val="00B0F0"/>
              </a:buClr>
              <a:buSzPts val="1400"/>
              <a:buFont typeface="Calibri"/>
              <a:buNone/>
              <a:defRPr sz="2000" b="1" i="0" u="none" strike="noStrike" cap="none">
                <a:solidFill>
                  <a:srgbClr val="00B0F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3" name="Google Shape;83;p18"/>
          <p:cNvSpPr txBox="1">
            <a:spLocks noGrp="1"/>
          </p:cNvSpPr>
          <p:nvPr>
            <p:ph type="body" idx="1"/>
          </p:nvPr>
        </p:nvSpPr>
        <p:spPr>
          <a:xfrm>
            <a:off x="3575050" y="1076325"/>
            <a:ext cx="5111750" cy="3518297"/>
          </a:xfrm>
          <a:prstGeom prst="rect">
            <a:avLst/>
          </a:prstGeom>
          <a:noFill/>
          <a:ln>
            <a:noFill/>
          </a:ln>
        </p:spPr>
        <p:txBody>
          <a:bodyPr spcFirstLastPara="1" wrap="square" lIns="91425" tIns="91425" rIns="91425" bIns="91425" anchor="t" anchorCtr="0"/>
          <a:lstStyle>
            <a:lvl1pPr marL="457200" marR="0" lvl="0" indent="-431800" algn="l" rtl="0">
              <a:lnSpc>
                <a:spcPct val="100000"/>
              </a:lnSpc>
              <a:spcBef>
                <a:spcPts val="640"/>
              </a:spcBef>
              <a:spcAft>
                <a:spcPts val="0"/>
              </a:spcAft>
              <a:buClr>
                <a:srgbClr val="92D050"/>
              </a:buClr>
              <a:buSzPts val="3200"/>
              <a:buFont typeface="Arial"/>
              <a:buChar char="•"/>
              <a:defRPr sz="3200" b="0" i="0" u="none" strike="noStrike" cap="none">
                <a:solidFill>
                  <a:schemeClr val="lt1"/>
                </a:solidFill>
                <a:latin typeface="Calibri"/>
                <a:ea typeface="Calibri"/>
                <a:cs typeface="Calibri"/>
                <a:sym typeface="Calibri"/>
              </a:defRPr>
            </a:lvl1pPr>
            <a:lvl2pPr marL="914400" marR="0" lvl="1" indent="-406400" algn="l" rtl="0">
              <a:lnSpc>
                <a:spcPct val="100000"/>
              </a:lnSpc>
              <a:spcBef>
                <a:spcPts val="560"/>
              </a:spcBef>
              <a:spcAft>
                <a:spcPts val="0"/>
              </a:spcAft>
              <a:buClr>
                <a:srgbClr val="00B0F0"/>
              </a:buClr>
              <a:buSzPts val="2800"/>
              <a:buFont typeface="Arial"/>
              <a:buChar char="–"/>
              <a:defRPr sz="2800" b="0" i="0" u="none" strike="noStrike" cap="none">
                <a:solidFill>
                  <a:schemeClr val="lt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4" name="Google Shape;84;p18"/>
          <p:cNvSpPr txBox="1">
            <a:spLocks noGrp="1"/>
          </p:cNvSpPr>
          <p:nvPr>
            <p:ph type="body" idx="2"/>
          </p:nvPr>
        </p:nvSpPr>
        <p:spPr>
          <a:xfrm>
            <a:off x="457200" y="1076325"/>
            <a:ext cx="3008313" cy="3518296"/>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280"/>
              </a:spcBef>
              <a:spcAft>
                <a:spcPts val="0"/>
              </a:spcAft>
              <a:buClr>
                <a:srgbClr val="92D050"/>
              </a:buClr>
              <a:buSzPts val="2800"/>
              <a:buFont typeface="Arial"/>
              <a:buNone/>
              <a:defRPr sz="1400" b="0"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240"/>
              </a:spcBef>
              <a:spcAft>
                <a:spcPts val="0"/>
              </a:spcAft>
              <a:buClr>
                <a:srgbClr val="00B0F0"/>
              </a:buClr>
              <a:buSzPts val="2400"/>
              <a:buFont typeface="Arial"/>
              <a:buNone/>
              <a:defRPr sz="1200" b="0"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200"/>
              </a:spcBef>
              <a:spcAft>
                <a:spcPts val="0"/>
              </a:spcAft>
              <a:buClr>
                <a:schemeClr val="lt1"/>
              </a:buClr>
              <a:buSzPts val="2000"/>
              <a:buFont typeface="Arial"/>
              <a:buNone/>
              <a:defRPr sz="1000" b="0"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85" name="Google Shape;85;p18"/>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6" name="Google Shape;86;p18"/>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7" name="Google Shape;87;p18"/>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GB"/>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Content 1">
  <p:cSld name="Title and Content 1">
    <p:spTree>
      <p:nvGrpSpPr>
        <p:cNvPr id="1" name="Shape 88"/>
        <p:cNvGrpSpPr/>
        <p:nvPr/>
      </p:nvGrpSpPr>
      <p:grpSpPr>
        <a:xfrm>
          <a:off x="0" y="0"/>
          <a:ext cx="0" cy="0"/>
          <a:chOff x="0" y="0"/>
          <a:chExt cx="0" cy="0"/>
        </a:xfrm>
      </p:grpSpPr>
      <p:sp>
        <p:nvSpPr>
          <p:cNvPr id="89" name="Google Shape;89;p19"/>
          <p:cNvSpPr txBox="1">
            <a:spLocks noGrp="1"/>
          </p:cNvSpPr>
          <p:nvPr>
            <p:ph type="title"/>
          </p:nvPr>
        </p:nvSpPr>
        <p:spPr>
          <a:xfrm>
            <a:off x="323528" y="205979"/>
            <a:ext cx="8363400" cy="8574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0" name="Google Shape;90;p19"/>
          <p:cNvSpPr txBox="1">
            <a:spLocks noGrp="1"/>
          </p:cNvSpPr>
          <p:nvPr>
            <p:ph type="body" idx="1"/>
          </p:nvPr>
        </p:nvSpPr>
        <p:spPr>
          <a:xfrm>
            <a:off x="323528" y="1200150"/>
            <a:ext cx="8064900" cy="33945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91" name="Google Shape;91;p19"/>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2" name="Google Shape;92;p19"/>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3" name="Google Shape;93;p19"/>
          <p:cNvSpPr txBox="1">
            <a:spLocks noGrp="1"/>
          </p:cNvSpPr>
          <p:nvPr>
            <p:ph type="sldNum" idx="12"/>
          </p:nvPr>
        </p:nvSpPr>
        <p:spPr>
          <a:xfrm>
            <a:off x="6553200" y="4767262"/>
            <a:ext cx="2133600" cy="2739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GB"/>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4"/>
        <p:cNvGrpSpPr/>
        <p:nvPr/>
      </p:nvGrpSpPr>
      <p:grpSpPr>
        <a:xfrm>
          <a:off x="0" y="0"/>
          <a:ext cx="0" cy="0"/>
          <a:chOff x="0" y="0"/>
          <a:chExt cx="0" cy="0"/>
        </a:xfrm>
      </p:grpSpPr>
      <p:sp>
        <p:nvSpPr>
          <p:cNvPr id="95" name="Google Shape;95;p20"/>
          <p:cNvSpPr txBox="1">
            <a:spLocks noGrp="1"/>
          </p:cNvSpPr>
          <p:nvPr>
            <p:ph type="title"/>
          </p:nvPr>
        </p:nvSpPr>
        <p:spPr>
          <a:xfrm>
            <a:off x="467543" y="1608658"/>
            <a:ext cx="7772400" cy="1021555"/>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00B0F0"/>
              </a:buClr>
              <a:buSzPts val="1400"/>
              <a:buFont typeface="Calibri"/>
              <a:buNone/>
              <a:defRPr sz="4000" b="1" i="0" u="none" strike="noStrike" cap="none">
                <a:solidFill>
                  <a:srgbClr val="00B0F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6" name="Google Shape;96;p20"/>
          <p:cNvSpPr txBox="1">
            <a:spLocks noGrp="1"/>
          </p:cNvSpPr>
          <p:nvPr>
            <p:ph type="body" idx="1"/>
          </p:nvPr>
        </p:nvSpPr>
        <p:spPr>
          <a:xfrm>
            <a:off x="467543" y="483518"/>
            <a:ext cx="7772400" cy="1125140"/>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00"/>
              </a:spcBef>
              <a:spcAft>
                <a:spcPts val="0"/>
              </a:spcAft>
              <a:buClr>
                <a:srgbClr val="92D050"/>
              </a:buClr>
              <a:buSzPts val="2800"/>
              <a:buFont typeface="Arial"/>
              <a:buNone/>
              <a:defRPr sz="2000" b="0" i="0" u="none" strike="noStrike" cap="none">
                <a:solidFill>
                  <a:srgbClr val="888888"/>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B0F0"/>
              </a:buClr>
              <a:buSzPts val="2400"/>
              <a:buFont typeface="Arial"/>
              <a:buNone/>
              <a:defRPr sz="1800" b="0" i="0" u="none" strike="noStrike" cap="none">
                <a:solidFill>
                  <a:srgbClr val="888888"/>
                </a:solidFill>
                <a:latin typeface="Calibri"/>
                <a:ea typeface="Calibri"/>
                <a:cs typeface="Calibri"/>
                <a:sym typeface="Calibri"/>
              </a:defRPr>
            </a:lvl2pPr>
            <a:lvl3pPr marL="1371600" marR="0" lvl="2" indent="-228600" algn="l" rtl="0">
              <a:lnSpc>
                <a:spcPct val="100000"/>
              </a:lnSpc>
              <a:spcBef>
                <a:spcPts val="320"/>
              </a:spcBef>
              <a:spcAft>
                <a:spcPts val="0"/>
              </a:spcAft>
              <a:buClr>
                <a:srgbClr val="888888"/>
              </a:buClr>
              <a:buSzPts val="2000"/>
              <a:buFont typeface="Arial"/>
              <a:buNone/>
              <a:defRPr sz="1600" b="0" i="0" u="none" strike="noStrike" cap="none">
                <a:solidFill>
                  <a:srgbClr val="888888"/>
                </a:solidFill>
                <a:latin typeface="Calibri"/>
                <a:ea typeface="Calibri"/>
                <a:cs typeface="Calibri"/>
                <a:sym typeface="Calibri"/>
              </a:defRPr>
            </a:lvl3pPr>
            <a:lvl4pPr marL="1828800" marR="0" lvl="3" indent="-228600" algn="l" rtl="0">
              <a:lnSpc>
                <a:spcPct val="100000"/>
              </a:lnSpc>
              <a:spcBef>
                <a:spcPts val="280"/>
              </a:spcBef>
              <a:spcAft>
                <a:spcPts val="0"/>
              </a:spcAft>
              <a:buClr>
                <a:srgbClr val="888888"/>
              </a:buClr>
              <a:buSzPts val="1800"/>
              <a:buFont typeface="Arial"/>
              <a:buNone/>
              <a:defRPr sz="1400" b="0" i="0" u="none" strike="noStrike" cap="none">
                <a:solidFill>
                  <a:srgbClr val="888888"/>
                </a:solidFill>
                <a:latin typeface="Calibri"/>
                <a:ea typeface="Calibri"/>
                <a:cs typeface="Calibri"/>
                <a:sym typeface="Calibri"/>
              </a:defRPr>
            </a:lvl4pPr>
            <a:lvl5pPr marL="2286000" marR="0" lvl="4" indent="-228600" algn="l" rtl="0">
              <a:lnSpc>
                <a:spcPct val="100000"/>
              </a:lnSpc>
              <a:spcBef>
                <a:spcPts val="280"/>
              </a:spcBef>
              <a:spcAft>
                <a:spcPts val="0"/>
              </a:spcAft>
              <a:buClr>
                <a:srgbClr val="888888"/>
              </a:buClr>
              <a:buSzPts val="1800"/>
              <a:buFont typeface="Arial"/>
              <a:buNone/>
              <a:defRPr sz="1400" b="0" i="0" u="none" strike="noStrike" cap="none">
                <a:solidFill>
                  <a:srgbClr val="888888"/>
                </a:solidFill>
                <a:latin typeface="Calibri"/>
                <a:ea typeface="Calibri"/>
                <a:cs typeface="Calibri"/>
                <a:sym typeface="Calibri"/>
              </a:defRPr>
            </a:lvl5pPr>
            <a:lvl6pPr marL="2743200" marR="0" lvl="5"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6pPr>
            <a:lvl7pPr marL="3200400" marR="0" lvl="6"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7pPr>
            <a:lvl8pPr marL="3657600" marR="0" lvl="7"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8pPr>
            <a:lvl9pPr marL="4114800" marR="0" lvl="8"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97" name="Google Shape;97;p20"/>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8" name="Google Shape;98;p20"/>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9" name="Google Shape;99;p20"/>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GB"/>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100"/>
        <p:cNvGrpSpPr/>
        <p:nvPr/>
      </p:nvGrpSpPr>
      <p:grpSpPr>
        <a:xfrm>
          <a:off x="0" y="0"/>
          <a:ext cx="0" cy="0"/>
          <a:chOff x="0" y="0"/>
          <a:chExt cx="0" cy="0"/>
        </a:xfrm>
      </p:grpSpPr>
      <p:sp>
        <p:nvSpPr>
          <p:cNvPr id="101" name="Google Shape;101;p21"/>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2" name="Google Shape;102;p21"/>
          <p:cNvSpPr txBox="1">
            <a:spLocks noGrp="1"/>
          </p:cNvSpPr>
          <p:nvPr>
            <p:ph type="body" idx="1"/>
          </p:nvPr>
        </p:nvSpPr>
        <p:spPr>
          <a:xfrm>
            <a:off x="323528" y="1203598"/>
            <a:ext cx="4104456" cy="3384375"/>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3" name="Google Shape;103;p21"/>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4" name="Google Shape;104;p21"/>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5" name="Google Shape;105;p21"/>
          <p:cNvSpPr txBox="1">
            <a:spLocks noGrp="1"/>
          </p:cNvSpPr>
          <p:nvPr>
            <p:ph type="sldNum" idx="12"/>
          </p:nvPr>
        </p:nvSpPr>
        <p:spPr>
          <a:xfrm>
            <a:off x="6804247" y="4731989"/>
            <a:ext cx="1944216" cy="273843"/>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sz="1400">
              <a:solidFill>
                <a:srgbClr val="000000"/>
              </a:solidFill>
              <a:latin typeface="Arial"/>
              <a:ea typeface="Arial"/>
              <a:cs typeface="Arial"/>
              <a:sym typeface="Arial"/>
            </a:endParaRPr>
          </a:p>
        </p:txBody>
      </p:sp>
      <p:sp>
        <p:nvSpPr>
          <p:cNvPr id="106" name="Google Shape;106;p21"/>
          <p:cNvSpPr txBox="1">
            <a:spLocks noGrp="1"/>
          </p:cNvSpPr>
          <p:nvPr>
            <p:ph type="body" idx="2"/>
          </p:nvPr>
        </p:nvSpPr>
        <p:spPr>
          <a:xfrm>
            <a:off x="4582344" y="1203598"/>
            <a:ext cx="4104456" cy="3384375"/>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1">
  <p:cSld name="Blank 1">
    <p:spTree>
      <p:nvGrpSpPr>
        <p:cNvPr id="1" name="Shape 107"/>
        <p:cNvGrpSpPr/>
        <p:nvPr/>
      </p:nvGrpSpPr>
      <p:grpSpPr>
        <a:xfrm>
          <a:off x="0" y="0"/>
          <a:ext cx="0" cy="0"/>
          <a:chOff x="0" y="0"/>
          <a:chExt cx="0" cy="0"/>
        </a:xfrm>
      </p:grpSpPr>
      <p:sp>
        <p:nvSpPr>
          <p:cNvPr id="108" name="Google Shape;108;p22"/>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9" name="Google Shape;109;p22"/>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10" name="Google Shape;110;p22"/>
          <p:cNvSpPr txBox="1">
            <a:spLocks noGrp="1"/>
          </p:cNvSpPr>
          <p:nvPr>
            <p:ph type="sldNum" idx="12"/>
          </p:nvPr>
        </p:nvSpPr>
        <p:spPr>
          <a:xfrm>
            <a:off x="6553200" y="4767262"/>
            <a:ext cx="2133600" cy="2739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GB"/>
              <a:t>‹#›</a:t>
            </a:fld>
            <a:endParaRPr sz="1400">
              <a:solidFill>
                <a:srgbClr val="000000"/>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111"/>
        <p:cNvGrpSpPr/>
        <p:nvPr/>
      </p:nvGrpSpPr>
      <p:grpSpPr>
        <a:xfrm>
          <a:off x="0" y="0"/>
          <a:ext cx="0" cy="0"/>
          <a:chOff x="0" y="0"/>
          <a:chExt cx="0" cy="0"/>
        </a:xfrm>
      </p:grpSpPr>
      <p:sp>
        <p:nvSpPr>
          <p:cNvPr id="112" name="Google Shape;112;p23"/>
          <p:cNvSpPr txBox="1">
            <a:spLocks noGrp="1"/>
          </p:cNvSpPr>
          <p:nvPr>
            <p:ph type="body" idx="1"/>
          </p:nvPr>
        </p:nvSpPr>
        <p:spPr>
          <a:xfrm>
            <a:off x="4645026" y="1151334"/>
            <a:ext cx="4041774" cy="479821"/>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80"/>
              </a:spcBef>
              <a:spcAft>
                <a:spcPts val="0"/>
              </a:spcAft>
              <a:buClr>
                <a:srgbClr val="92D050"/>
              </a:buClr>
              <a:buSzPts val="2800"/>
              <a:buFont typeface="Arial"/>
              <a:buNone/>
              <a:defRPr sz="2400" b="1"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400"/>
              </a:spcBef>
              <a:spcAft>
                <a:spcPts val="0"/>
              </a:spcAft>
              <a:buClr>
                <a:srgbClr val="00B0F0"/>
              </a:buClr>
              <a:buSzPts val="2400"/>
              <a:buFont typeface="Arial"/>
              <a:buNone/>
              <a:defRPr sz="2000" b="1"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360"/>
              </a:spcBef>
              <a:spcAft>
                <a:spcPts val="0"/>
              </a:spcAft>
              <a:buClr>
                <a:schemeClr val="lt1"/>
              </a:buClr>
              <a:buSzPts val="2000"/>
              <a:buFont typeface="Arial"/>
              <a:buNone/>
              <a:defRPr sz="1800" b="1"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113" name="Google Shape;113;p23"/>
          <p:cNvSpPr txBox="1">
            <a:spLocks noGrp="1"/>
          </p:cNvSpPr>
          <p:nvPr>
            <p:ph type="body" idx="2"/>
          </p:nvPr>
        </p:nvSpPr>
        <p:spPr>
          <a:xfrm>
            <a:off x="4645026" y="1631155"/>
            <a:ext cx="4041774" cy="2963465"/>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rgbClr val="92D050"/>
              </a:buClr>
              <a:buSzPts val="2400"/>
              <a:buFont typeface="Arial"/>
              <a:buChar char="•"/>
              <a:defRPr sz="2400" b="0" i="0" u="none" strike="noStrike" cap="none">
                <a:solidFill>
                  <a:schemeClr val="lt1"/>
                </a:solidFill>
                <a:latin typeface="Calibri"/>
                <a:ea typeface="Calibri"/>
                <a:cs typeface="Calibri"/>
                <a:sym typeface="Calibri"/>
              </a:defRPr>
            </a:lvl1pPr>
            <a:lvl2pPr marL="914400" marR="0" lvl="1" indent="-355600" algn="l" rtl="0">
              <a:lnSpc>
                <a:spcPct val="100000"/>
              </a:lnSpc>
              <a:spcBef>
                <a:spcPts val="400"/>
              </a:spcBef>
              <a:spcAft>
                <a:spcPts val="0"/>
              </a:spcAft>
              <a:buClr>
                <a:srgbClr val="00B0F0"/>
              </a:buClr>
              <a:buSzPts val="2000"/>
              <a:buFont typeface="Arial"/>
              <a:buChar char="–"/>
              <a:defRPr sz="2000" b="0" i="0" u="none" strike="noStrike" cap="none">
                <a:solidFill>
                  <a:schemeClr val="lt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114" name="Google Shape;114;p23"/>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15" name="Google Shape;115;p23"/>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16" name="Google Shape;116;p23"/>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GB"/>
              <a:t>‹#›</a:t>
            </a:fld>
            <a:endParaRPr sz="1400">
              <a:solidFill>
                <a:srgbClr val="000000"/>
              </a:solidFill>
              <a:latin typeface="Arial"/>
              <a:ea typeface="Arial"/>
              <a:cs typeface="Arial"/>
              <a:sym typeface="Arial"/>
            </a:endParaRPr>
          </a:p>
        </p:txBody>
      </p:sp>
      <p:sp>
        <p:nvSpPr>
          <p:cNvPr id="117" name="Google Shape;117;p23"/>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8" name="Google Shape;118;p23"/>
          <p:cNvSpPr txBox="1">
            <a:spLocks noGrp="1"/>
          </p:cNvSpPr>
          <p:nvPr>
            <p:ph type="body" idx="3"/>
          </p:nvPr>
        </p:nvSpPr>
        <p:spPr>
          <a:xfrm>
            <a:off x="323528" y="1151334"/>
            <a:ext cx="4041774" cy="479821"/>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80"/>
              </a:spcBef>
              <a:spcAft>
                <a:spcPts val="0"/>
              </a:spcAft>
              <a:buClr>
                <a:srgbClr val="92D050"/>
              </a:buClr>
              <a:buSzPts val="2800"/>
              <a:buFont typeface="Arial"/>
              <a:buNone/>
              <a:defRPr sz="2400" b="1"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400"/>
              </a:spcBef>
              <a:spcAft>
                <a:spcPts val="0"/>
              </a:spcAft>
              <a:buClr>
                <a:srgbClr val="00B0F0"/>
              </a:buClr>
              <a:buSzPts val="2400"/>
              <a:buFont typeface="Arial"/>
              <a:buNone/>
              <a:defRPr sz="2000" b="1"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360"/>
              </a:spcBef>
              <a:spcAft>
                <a:spcPts val="0"/>
              </a:spcAft>
              <a:buClr>
                <a:schemeClr val="lt1"/>
              </a:buClr>
              <a:buSzPts val="2000"/>
              <a:buFont typeface="Arial"/>
              <a:buNone/>
              <a:defRPr sz="1800" b="1"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119" name="Google Shape;119;p23"/>
          <p:cNvSpPr txBox="1">
            <a:spLocks noGrp="1"/>
          </p:cNvSpPr>
          <p:nvPr>
            <p:ph type="body" idx="4"/>
          </p:nvPr>
        </p:nvSpPr>
        <p:spPr>
          <a:xfrm>
            <a:off x="323528" y="1631155"/>
            <a:ext cx="4041774" cy="2963465"/>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rgbClr val="92D050"/>
              </a:buClr>
              <a:buSzPts val="2400"/>
              <a:buFont typeface="Arial"/>
              <a:buChar char="•"/>
              <a:defRPr sz="2400" b="0" i="0" u="none" strike="noStrike" cap="none">
                <a:solidFill>
                  <a:schemeClr val="lt1"/>
                </a:solidFill>
                <a:latin typeface="Calibri"/>
                <a:ea typeface="Calibri"/>
                <a:cs typeface="Calibri"/>
                <a:sym typeface="Calibri"/>
              </a:defRPr>
            </a:lvl1pPr>
            <a:lvl2pPr marL="914400" marR="0" lvl="1" indent="-355600" algn="l" rtl="0">
              <a:lnSpc>
                <a:spcPct val="100000"/>
              </a:lnSpc>
              <a:spcBef>
                <a:spcPts val="400"/>
              </a:spcBef>
              <a:spcAft>
                <a:spcPts val="0"/>
              </a:spcAft>
              <a:buClr>
                <a:srgbClr val="00B0F0"/>
              </a:buClr>
              <a:buSzPts val="2000"/>
              <a:buFont typeface="Arial"/>
              <a:buChar char="–"/>
              <a:defRPr sz="2000" b="0" i="0" u="none" strike="noStrike" cap="none">
                <a:solidFill>
                  <a:schemeClr val="lt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0"/>
        <p:cNvGrpSpPr/>
        <p:nvPr/>
      </p:nvGrpSpPr>
      <p:grpSpPr>
        <a:xfrm>
          <a:off x="0" y="0"/>
          <a:ext cx="0" cy="0"/>
          <a:chOff x="0" y="0"/>
          <a:chExt cx="0" cy="0"/>
        </a:xfrm>
      </p:grpSpPr>
      <p:sp>
        <p:nvSpPr>
          <p:cNvPr id="121" name="Google Shape;121;p24"/>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22" name="Google Shape;122;p24"/>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23" name="Google Shape;123;p24"/>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24" name="Google Shape;124;p24"/>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GB"/>
              <a:t>‹#›</a:t>
            </a:fld>
            <a:endParaRPr sz="1400">
              <a:solidFill>
                <a:srgbClr val="000000"/>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5"/>
        <p:cNvGrpSpPr/>
        <p:nvPr/>
      </p:nvGrpSpPr>
      <p:grpSpPr>
        <a:xfrm>
          <a:off x="0" y="0"/>
          <a:ext cx="0" cy="0"/>
          <a:chOff x="0" y="0"/>
          <a:chExt cx="0" cy="0"/>
        </a:xfrm>
      </p:grpSpPr>
      <p:sp>
        <p:nvSpPr>
          <p:cNvPr id="126" name="Google Shape;126;p25"/>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27" name="Google Shape;127;p25"/>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28" name="Google Shape;128;p25"/>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GB"/>
              <a:t>‹#›</a:t>
            </a:fld>
            <a:endParaRPr sz="1400">
              <a:solidFill>
                <a:srgbClr val="000000"/>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29"/>
        <p:cNvGrpSpPr/>
        <p:nvPr/>
      </p:nvGrpSpPr>
      <p:grpSpPr>
        <a:xfrm>
          <a:off x="0" y="0"/>
          <a:ext cx="0" cy="0"/>
          <a:chOff x="0" y="0"/>
          <a:chExt cx="0" cy="0"/>
        </a:xfrm>
      </p:grpSpPr>
      <p:sp>
        <p:nvSpPr>
          <p:cNvPr id="130" name="Google Shape;130;p26"/>
          <p:cNvSpPr txBox="1">
            <a:spLocks noGrp="1"/>
          </p:cNvSpPr>
          <p:nvPr>
            <p:ph type="title"/>
          </p:nvPr>
        </p:nvSpPr>
        <p:spPr>
          <a:xfrm>
            <a:off x="1792288" y="3600450"/>
            <a:ext cx="5486399" cy="425053"/>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rgbClr val="00B0F0"/>
              </a:buClr>
              <a:buSzPts val="1400"/>
              <a:buFont typeface="Calibri"/>
              <a:buNone/>
              <a:defRPr sz="2000" b="1" i="0" u="none" strike="noStrike" cap="none">
                <a:solidFill>
                  <a:srgbClr val="00B0F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31" name="Google Shape;131;p26"/>
          <p:cNvSpPr>
            <a:spLocks noGrp="1"/>
          </p:cNvSpPr>
          <p:nvPr>
            <p:ph type="pic" idx="2"/>
          </p:nvPr>
        </p:nvSpPr>
        <p:spPr>
          <a:xfrm>
            <a:off x="1792288" y="459581"/>
            <a:ext cx="5486399" cy="3086099"/>
          </a:xfrm>
          <a:prstGeom prst="rect">
            <a:avLst/>
          </a:prstGeom>
          <a:noFill/>
          <a:ln>
            <a:noFill/>
          </a:ln>
        </p:spPr>
        <p:txBody>
          <a:bodyPr spcFirstLastPara="1" wrap="square" lIns="91425" tIns="91425" rIns="91425" bIns="91425" anchor="t" anchorCtr="0"/>
          <a:lstStyle>
            <a:lvl1pPr marR="0" lvl="0" algn="l" rtl="0">
              <a:lnSpc>
                <a:spcPct val="100000"/>
              </a:lnSpc>
              <a:spcBef>
                <a:spcPts val="640"/>
              </a:spcBef>
              <a:spcAft>
                <a:spcPts val="0"/>
              </a:spcAft>
              <a:buClr>
                <a:srgbClr val="92D050"/>
              </a:buClr>
              <a:buSzPts val="1400"/>
              <a:buFont typeface="Arial"/>
              <a:buNone/>
              <a:defRPr sz="3200" b="0" i="0" u="none" strike="noStrike" cap="none">
                <a:solidFill>
                  <a:schemeClr val="lt1"/>
                </a:solidFill>
                <a:latin typeface="Calibri"/>
                <a:ea typeface="Calibri"/>
                <a:cs typeface="Calibri"/>
                <a:sym typeface="Calibri"/>
              </a:defRPr>
            </a:lvl1pPr>
            <a:lvl2pPr marR="0" lvl="1" algn="l" rtl="0">
              <a:lnSpc>
                <a:spcPct val="100000"/>
              </a:lnSpc>
              <a:spcBef>
                <a:spcPts val="560"/>
              </a:spcBef>
              <a:spcAft>
                <a:spcPts val="0"/>
              </a:spcAft>
              <a:buClr>
                <a:srgbClr val="00B0F0"/>
              </a:buClr>
              <a:buSzPts val="1400"/>
              <a:buFont typeface="Arial"/>
              <a:buNone/>
              <a:defRPr sz="2800" b="0" i="0" u="none" strike="noStrike" cap="none">
                <a:solidFill>
                  <a:schemeClr val="lt1"/>
                </a:solidFill>
                <a:latin typeface="Calibri"/>
                <a:ea typeface="Calibri"/>
                <a:cs typeface="Calibri"/>
                <a:sym typeface="Calibri"/>
              </a:defRPr>
            </a:lvl2pPr>
            <a:lvl3pPr marR="0" lvl="2" algn="l" rtl="0">
              <a:lnSpc>
                <a:spcPct val="100000"/>
              </a:lnSpc>
              <a:spcBef>
                <a:spcPts val="480"/>
              </a:spcBef>
              <a:spcAft>
                <a:spcPts val="0"/>
              </a:spcAft>
              <a:buClr>
                <a:schemeClr val="lt1"/>
              </a:buClr>
              <a:buSzPts val="1400"/>
              <a:buFont typeface="Arial"/>
              <a:buNone/>
              <a:defRPr sz="2400" b="0" i="0" u="none" strike="noStrike" cap="none">
                <a:solidFill>
                  <a:schemeClr val="lt1"/>
                </a:solidFill>
                <a:latin typeface="Calibri"/>
                <a:ea typeface="Calibri"/>
                <a:cs typeface="Calibri"/>
                <a:sym typeface="Calibri"/>
              </a:defRPr>
            </a:lvl3pPr>
            <a:lvl4pPr marR="0" lvl="3" algn="l" rtl="0">
              <a:lnSpc>
                <a:spcPct val="100000"/>
              </a:lnSpc>
              <a:spcBef>
                <a:spcPts val="400"/>
              </a:spcBef>
              <a:spcAft>
                <a:spcPts val="0"/>
              </a:spcAft>
              <a:buClr>
                <a:schemeClr val="lt1"/>
              </a:buClr>
              <a:buSzPts val="1400"/>
              <a:buFont typeface="Arial"/>
              <a:buNone/>
              <a:defRPr sz="2000" b="0" i="0" u="none" strike="noStrike" cap="none">
                <a:solidFill>
                  <a:schemeClr val="lt1"/>
                </a:solidFill>
                <a:latin typeface="Calibri"/>
                <a:ea typeface="Calibri"/>
                <a:cs typeface="Calibri"/>
                <a:sym typeface="Calibri"/>
              </a:defRPr>
            </a:lvl4pPr>
            <a:lvl5pPr marR="0" lvl="4" algn="l" rtl="0">
              <a:lnSpc>
                <a:spcPct val="100000"/>
              </a:lnSpc>
              <a:spcBef>
                <a:spcPts val="400"/>
              </a:spcBef>
              <a:spcAft>
                <a:spcPts val="0"/>
              </a:spcAft>
              <a:buClr>
                <a:schemeClr val="lt1"/>
              </a:buClr>
              <a:buSzPts val="1400"/>
              <a:buFont typeface="Arial"/>
              <a:buNone/>
              <a:defRPr sz="2000" b="0" i="0" u="none" strike="noStrike" cap="none">
                <a:solidFill>
                  <a:schemeClr val="lt1"/>
                </a:solidFill>
                <a:latin typeface="Calibri"/>
                <a:ea typeface="Calibri"/>
                <a:cs typeface="Calibri"/>
                <a:sym typeface="Calibri"/>
              </a:defRPr>
            </a:lvl5pPr>
            <a:lvl6pPr marR="0" lvl="5"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6pPr>
            <a:lvl7pPr marR="0" lvl="6"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7pPr>
            <a:lvl8pPr marR="0" lvl="7"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8pPr>
            <a:lvl9pPr marR="0" lvl="8"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32" name="Google Shape;132;p26"/>
          <p:cNvSpPr txBox="1">
            <a:spLocks noGrp="1"/>
          </p:cNvSpPr>
          <p:nvPr>
            <p:ph type="body" idx="1"/>
          </p:nvPr>
        </p:nvSpPr>
        <p:spPr>
          <a:xfrm>
            <a:off x="1792288" y="4025503"/>
            <a:ext cx="5486399" cy="603647"/>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280"/>
              </a:spcBef>
              <a:spcAft>
                <a:spcPts val="0"/>
              </a:spcAft>
              <a:buClr>
                <a:srgbClr val="92D050"/>
              </a:buClr>
              <a:buSzPts val="2800"/>
              <a:buFont typeface="Arial"/>
              <a:buNone/>
              <a:defRPr sz="1400" b="0"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240"/>
              </a:spcBef>
              <a:spcAft>
                <a:spcPts val="0"/>
              </a:spcAft>
              <a:buClr>
                <a:srgbClr val="00B0F0"/>
              </a:buClr>
              <a:buSzPts val="2400"/>
              <a:buFont typeface="Arial"/>
              <a:buNone/>
              <a:defRPr sz="1200" b="0"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200"/>
              </a:spcBef>
              <a:spcAft>
                <a:spcPts val="0"/>
              </a:spcAft>
              <a:buClr>
                <a:schemeClr val="lt1"/>
              </a:buClr>
              <a:buSzPts val="2000"/>
              <a:buFont typeface="Arial"/>
              <a:buNone/>
              <a:defRPr sz="1000" b="0"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133" name="Google Shape;133;p26"/>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34" name="Google Shape;134;p26"/>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35" name="Google Shape;135;p26"/>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GB"/>
              <a:t>‹#›</a:t>
            </a:fld>
            <a:endParaRPr sz="1400">
              <a:solidFill>
                <a:srgbClr val="000000"/>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6"/>
        <p:cNvGrpSpPr/>
        <p:nvPr/>
      </p:nvGrpSpPr>
      <p:grpSpPr>
        <a:xfrm>
          <a:off x="0" y="0"/>
          <a:ext cx="0" cy="0"/>
          <a:chOff x="0" y="0"/>
          <a:chExt cx="0" cy="0"/>
        </a:xfrm>
      </p:grpSpPr>
      <p:sp>
        <p:nvSpPr>
          <p:cNvPr id="137" name="Google Shape;137;p27"/>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38" name="Google Shape;138;p27"/>
          <p:cNvSpPr txBox="1">
            <a:spLocks noGrp="1"/>
          </p:cNvSpPr>
          <p:nvPr>
            <p:ph type="body" idx="1"/>
          </p:nvPr>
        </p:nvSpPr>
        <p:spPr>
          <a:xfrm rot="5400000">
            <a:off x="2703240" y="-1248122"/>
            <a:ext cx="2739750" cy="7499176"/>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39" name="Google Shape;139;p27"/>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40" name="Google Shape;140;p27"/>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41" name="Google Shape;141;p27"/>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GB"/>
              <a:t>‹#›</a:t>
            </a:fld>
            <a:endParaRPr sz="1400">
              <a:solidFill>
                <a:srgbClr val="000000"/>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42"/>
        <p:cNvGrpSpPr/>
        <p:nvPr/>
      </p:nvGrpSpPr>
      <p:grpSpPr>
        <a:xfrm>
          <a:off x="0" y="0"/>
          <a:ext cx="0" cy="0"/>
          <a:chOff x="0" y="0"/>
          <a:chExt cx="0" cy="0"/>
        </a:xfrm>
      </p:grpSpPr>
      <p:sp>
        <p:nvSpPr>
          <p:cNvPr id="143" name="Google Shape;143;p28"/>
          <p:cNvSpPr txBox="1">
            <a:spLocks noGrp="1"/>
          </p:cNvSpPr>
          <p:nvPr>
            <p:ph type="title"/>
          </p:nvPr>
        </p:nvSpPr>
        <p:spPr>
          <a:xfrm rot="5400000">
            <a:off x="6012655" y="771525"/>
            <a:ext cx="3290888" cy="20574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44" name="Google Shape;144;p28"/>
          <p:cNvSpPr txBox="1">
            <a:spLocks noGrp="1"/>
          </p:cNvSpPr>
          <p:nvPr>
            <p:ph type="body" idx="1"/>
          </p:nvPr>
        </p:nvSpPr>
        <p:spPr>
          <a:xfrm rot="5400000">
            <a:off x="1821656" y="-1209674"/>
            <a:ext cx="3290888" cy="6019799"/>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45" name="Google Shape;145;p28"/>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46" name="Google Shape;146;p28"/>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47" name="Google Shape;147;p28"/>
          <p:cNvSpPr txBox="1">
            <a:spLocks noGrp="1"/>
          </p:cNvSpPr>
          <p:nvPr>
            <p:ph type="sldNum" idx="12"/>
          </p:nvPr>
        </p:nvSpPr>
        <p:spPr>
          <a:xfrm>
            <a:off x="6553200" y="4767262"/>
            <a:ext cx="2133599" cy="273843"/>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GB"/>
              <a:t>‹#›</a:t>
            </a:fld>
            <a:endParaRPr sz="1400">
              <a:solidFill>
                <a:srgbClr val="000000"/>
              </a:solidFill>
              <a:latin typeface="Arial"/>
              <a:ea typeface="Arial"/>
              <a:cs typeface="Arial"/>
              <a:sym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3"/>
        <p:cNvGrpSpPr/>
        <p:nvPr/>
      </p:nvGrpSpPr>
      <p:grpSpPr>
        <a:xfrm>
          <a:off x="0" y="0"/>
          <a:ext cx="0" cy="0"/>
          <a:chOff x="0" y="0"/>
          <a:chExt cx="0" cy="0"/>
        </a:xfrm>
      </p:grpSpPr>
      <p:sp>
        <p:nvSpPr>
          <p:cNvPr id="154" name="Google Shape;154;p30"/>
          <p:cNvSpPr txBox="1">
            <a:spLocks noGrp="1"/>
          </p:cNvSpPr>
          <p:nvPr>
            <p:ph type="ctrTitle"/>
          </p:nvPr>
        </p:nvSpPr>
        <p:spPr>
          <a:xfrm>
            <a:off x="755575" y="771550"/>
            <a:ext cx="7632900" cy="17283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4800" b="0" i="0" u="none" strike="noStrike" cap="none">
                <a:solidFill>
                  <a:srgbClr val="00B0F0"/>
                </a:solidFill>
                <a:latin typeface="Calibri"/>
                <a:ea typeface="Calibri"/>
                <a:cs typeface="Calibri"/>
                <a:sym typeface="Calibri"/>
              </a:defRPr>
            </a:lvl1pPr>
            <a:lvl2pPr lvl="1" indent="0" rtl="0">
              <a:spcBef>
                <a:spcPts val="0"/>
              </a:spcBef>
              <a:spcAft>
                <a:spcPts val="0"/>
              </a:spcAft>
              <a:buSzPts val="1400"/>
              <a:buFont typeface="Arial"/>
              <a:buNone/>
              <a:defRPr sz="1800"/>
            </a:lvl2pPr>
            <a:lvl3pPr lvl="2" indent="0" rtl="0">
              <a:spcBef>
                <a:spcPts val="0"/>
              </a:spcBef>
              <a:spcAft>
                <a:spcPts val="0"/>
              </a:spcAft>
              <a:buSzPts val="1400"/>
              <a:buFont typeface="Arial"/>
              <a:buNone/>
              <a:defRPr sz="1800"/>
            </a:lvl3pPr>
            <a:lvl4pPr lvl="3" indent="0" rtl="0">
              <a:spcBef>
                <a:spcPts val="0"/>
              </a:spcBef>
              <a:spcAft>
                <a:spcPts val="0"/>
              </a:spcAft>
              <a:buSzPts val="1400"/>
              <a:buFont typeface="Arial"/>
              <a:buNone/>
              <a:defRPr sz="1800"/>
            </a:lvl4pPr>
            <a:lvl5pPr lvl="4" indent="0" rtl="0">
              <a:spcBef>
                <a:spcPts val="0"/>
              </a:spcBef>
              <a:spcAft>
                <a:spcPts val="0"/>
              </a:spcAft>
              <a:buSzPts val="1400"/>
              <a:buFont typeface="Arial"/>
              <a:buNone/>
              <a:defRPr sz="1800"/>
            </a:lvl5pPr>
            <a:lvl6pPr lvl="5" indent="0" rtl="0">
              <a:spcBef>
                <a:spcPts val="0"/>
              </a:spcBef>
              <a:spcAft>
                <a:spcPts val="0"/>
              </a:spcAft>
              <a:buSzPts val="1400"/>
              <a:buFont typeface="Arial"/>
              <a:buNone/>
              <a:defRPr sz="1800"/>
            </a:lvl6pPr>
            <a:lvl7pPr lvl="6" indent="0" rtl="0">
              <a:spcBef>
                <a:spcPts val="0"/>
              </a:spcBef>
              <a:spcAft>
                <a:spcPts val="0"/>
              </a:spcAft>
              <a:buSzPts val="1400"/>
              <a:buFont typeface="Arial"/>
              <a:buNone/>
              <a:defRPr sz="1800"/>
            </a:lvl7pPr>
            <a:lvl8pPr lvl="7" indent="0" rtl="0">
              <a:spcBef>
                <a:spcPts val="0"/>
              </a:spcBef>
              <a:spcAft>
                <a:spcPts val="0"/>
              </a:spcAft>
              <a:buSzPts val="1400"/>
              <a:buFont typeface="Arial"/>
              <a:buNone/>
              <a:defRPr sz="1800"/>
            </a:lvl8pPr>
            <a:lvl9pPr lvl="8" indent="0" rtl="0">
              <a:spcBef>
                <a:spcPts val="0"/>
              </a:spcBef>
              <a:spcAft>
                <a:spcPts val="0"/>
              </a:spcAft>
              <a:buSzPts val="1400"/>
              <a:buFont typeface="Arial"/>
              <a:buNone/>
              <a:defRPr sz="1800"/>
            </a:lvl9pPr>
          </a:lstStyle>
          <a:p>
            <a:endParaRPr/>
          </a:p>
        </p:txBody>
      </p:sp>
      <p:sp>
        <p:nvSpPr>
          <p:cNvPr id="155" name="Google Shape;155;p30"/>
          <p:cNvSpPr txBox="1">
            <a:spLocks noGrp="1"/>
          </p:cNvSpPr>
          <p:nvPr>
            <p:ph type="subTitle" idx="1"/>
          </p:nvPr>
        </p:nvSpPr>
        <p:spPr>
          <a:xfrm>
            <a:off x="755575" y="2571750"/>
            <a:ext cx="6400800" cy="13143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560"/>
              </a:spcBef>
              <a:spcAft>
                <a:spcPts val="0"/>
              </a:spcAft>
              <a:buClr>
                <a:srgbClr val="92D050"/>
              </a:buClr>
              <a:buSzPts val="2800"/>
              <a:buFont typeface="Arial"/>
              <a:buNone/>
              <a:defRPr sz="2800" b="0" i="0" u="none" strike="noStrike" cap="none">
                <a:solidFill>
                  <a:schemeClr val="lt1"/>
                </a:solidFill>
                <a:latin typeface="Calibri"/>
                <a:ea typeface="Calibri"/>
                <a:cs typeface="Calibri"/>
                <a:sym typeface="Calibri"/>
              </a:defRPr>
            </a:lvl1pPr>
            <a:lvl2pPr marL="457200" marR="0" lvl="1" indent="0" algn="ctr" rtl="0">
              <a:lnSpc>
                <a:spcPct val="100000"/>
              </a:lnSpc>
              <a:spcBef>
                <a:spcPts val="480"/>
              </a:spcBef>
              <a:spcAft>
                <a:spcPts val="0"/>
              </a:spcAft>
              <a:buClr>
                <a:srgbClr val="00B0F0"/>
              </a:buClr>
              <a:buSzPts val="2400"/>
              <a:buFont typeface="Arial"/>
              <a:buNone/>
              <a:defRPr sz="2400" b="0" i="0" u="none" strike="noStrike" cap="none">
                <a:solidFill>
                  <a:srgbClr val="888888"/>
                </a:solidFill>
                <a:latin typeface="Calibri"/>
                <a:ea typeface="Calibri"/>
                <a:cs typeface="Calibri"/>
                <a:sym typeface="Calibri"/>
              </a:defRPr>
            </a:lvl2pPr>
            <a:lvl3pPr marL="914400" marR="0" lvl="2"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3pPr>
            <a:lvl4pPr marL="1371600" marR="0" lvl="3" indent="0" algn="ctr" rtl="0">
              <a:lnSpc>
                <a:spcPct val="100000"/>
              </a:lnSpc>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4pPr>
            <a:lvl5pPr marL="1828800" marR="0" lvl="4" indent="0" algn="ctr" rtl="0">
              <a:lnSpc>
                <a:spcPct val="100000"/>
              </a:lnSpc>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5pPr>
            <a:lvl6pPr marL="2286000" marR="0" lvl="5"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2743200" marR="0" lvl="6"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200400" marR="0" lvl="7"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3657600" marR="0" lvl="8"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156" name="Google Shape;156;p30"/>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57" name="Google Shape;157;p30"/>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58" name="Google Shape;158;p30"/>
          <p:cNvSpPr txBox="1">
            <a:spLocks noGrp="1"/>
          </p:cNvSpPr>
          <p:nvPr>
            <p:ph type="sldNum" idx="12"/>
          </p:nvPr>
        </p:nvSpPr>
        <p:spPr>
          <a:xfrm>
            <a:off x="6553200" y="4767262"/>
            <a:ext cx="2133600" cy="2739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GB"/>
              <a:t>‹#›</a:t>
            </a:fld>
            <a:endParaRPr sz="1400">
              <a:solidFill>
                <a:srgbClr val="000000"/>
              </a:solidFill>
              <a:latin typeface="Arial"/>
              <a:ea typeface="Arial"/>
              <a:cs typeface="Arial"/>
              <a:sym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9"/>
        <p:cNvGrpSpPr/>
        <p:nvPr/>
      </p:nvGrpSpPr>
      <p:grpSpPr>
        <a:xfrm>
          <a:off x="0" y="0"/>
          <a:ext cx="0" cy="0"/>
          <a:chOff x="0" y="0"/>
          <a:chExt cx="0" cy="0"/>
        </a:xfrm>
      </p:grpSpPr>
      <p:sp>
        <p:nvSpPr>
          <p:cNvPr id="160" name="Google Shape;160;p31"/>
          <p:cNvSpPr txBox="1">
            <a:spLocks noGrp="1"/>
          </p:cNvSpPr>
          <p:nvPr>
            <p:ph type="title"/>
          </p:nvPr>
        </p:nvSpPr>
        <p:spPr>
          <a:xfrm>
            <a:off x="323528" y="205979"/>
            <a:ext cx="8363400" cy="8574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rtl="0">
              <a:spcBef>
                <a:spcPts val="0"/>
              </a:spcBef>
              <a:spcAft>
                <a:spcPts val="0"/>
              </a:spcAft>
              <a:buSzPts val="1400"/>
              <a:buFont typeface="Arial"/>
              <a:buNone/>
              <a:defRPr sz="1800"/>
            </a:lvl2pPr>
            <a:lvl3pPr lvl="2" indent="0" rtl="0">
              <a:spcBef>
                <a:spcPts val="0"/>
              </a:spcBef>
              <a:spcAft>
                <a:spcPts val="0"/>
              </a:spcAft>
              <a:buSzPts val="1400"/>
              <a:buFont typeface="Arial"/>
              <a:buNone/>
              <a:defRPr sz="1800"/>
            </a:lvl3pPr>
            <a:lvl4pPr lvl="3" indent="0" rtl="0">
              <a:spcBef>
                <a:spcPts val="0"/>
              </a:spcBef>
              <a:spcAft>
                <a:spcPts val="0"/>
              </a:spcAft>
              <a:buSzPts val="1400"/>
              <a:buFont typeface="Arial"/>
              <a:buNone/>
              <a:defRPr sz="1800"/>
            </a:lvl4pPr>
            <a:lvl5pPr lvl="4" indent="0" rtl="0">
              <a:spcBef>
                <a:spcPts val="0"/>
              </a:spcBef>
              <a:spcAft>
                <a:spcPts val="0"/>
              </a:spcAft>
              <a:buSzPts val="1400"/>
              <a:buFont typeface="Arial"/>
              <a:buNone/>
              <a:defRPr sz="1800"/>
            </a:lvl5pPr>
            <a:lvl6pPr lvl="5" indent="0" rtl="0">
              <a:spcBef>
                <a:spcPts val="0"/>
              </a:spcBef>
              <a:spcAft>
                <a:spcPts val="0"/>
              </a:spcAft>
              <a:buSzPts val="1400"/>
              <a:buFont typeface="Arial"/>
              <a:buNone/>
              <a:defRPr sz="1800"/>
            </a:lvl6pPr>
            <a:lvl7pPr lvl="6" indent="0" rtl="0">
              <a:spcBef>
                <a:spcPts val="0"/>
              </a:spcBef>
              <a:spcAft>
                <a:spcPts val="0"/>
              </a:spcAft>
              <a:buSzPts val="1400"/>
              <a:buFont typeface="Arial"/>
              <a:buNone/>
              <a:defRPr sz="1800"/>
            </a:lvl7pPr>
            <a:lvl8pPr lvl="7" indent="0" rtl="0">
              <a:spcBef>
                <a:spcPts val="0"/>
              </a:spcBef>
              <a:spcAft>
                <a:spcPts val="0"/>
              </a:spcAft>
              <a:buSzPts val="1400"/>
              <a:buFont typeface="Arial"/>
              <a:buNone/>
              <a:defRPr sz="1800"/>
            </a:lvl8pPr>
            <a:lvl9pPr lvl="8" indent="0" rtl="0">
              <a:spcBef>
                <a:spcPts val="0"/>
              </a:spcBef>
              <a:spcAft>
                <a:spcPts val="0"/>
              </a:spcAft>
              <a:buSzPts val="1400"/>
              <a:buFont typeface="Arial"/>
              <a:buNone/>
              <a:defRPr sz="1800"/>
            </a:lvl9pPr>
          </a:lstStyle>
          <a:p>
            <a:endParaRPr/>
          </a:p>
        </p:txBody>
      </p:sp>
      <p:sp>
        <p:nvSpPr>
          <p:cNvPr id="161" name="Google Shape;161;p31"/>
          <p:cNvSpPr txBox="1">
            <a:spLocks noGrp="1"/>
          </p:cNvSpPr>
          <p:nvPr>
            <p:ph type="body" idx="1"/>
          </p:nvPr>
        </p:nvSpPr>
        <p:spPr>
          <a:xfrm>
            <a:off x="323528" y="1200150"/>
            <a:ext cx="8064900" cy="33945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62" name="Google Shape;162;p31"/>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63" name="Google Shape;163;p31"/>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64" name="Google Shape;164;p31"/>
          <p:cNvSpPr txBox="1">
            <a:spLocks noGrp="1"/>
          </p:cNvSpPr>
          <p:nvPr>
            <p:ph type="sldNum" idx="12"/>
          </p:nvPr>
        </p:nvSpPr>
        <p:spPr>
          <a:xfrm>
            <a:off x="6553200" y="4767262"/>
            <a:ext cx="2133600" cy="2739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GB"/>
              <a:t>‹#›</a:t>
            </a:fld>
            <a:endParaRPr sz="1400">
              <a:solidFill>
                <a:srgbClr val="000000"/>
              </a:solidFill>
              <a:latin typeface="Arial"/>
              <a:ea typeface="Arial"/>
              <a:cs typeface="Arial"/>
              <a:sym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wo Content 1">
  <p:cSld name="Two Content 1">
    <p:bg>
      <p:bgPr>
        <a:blipFill rotWithShape="1">
          <a:blip r:embed="rId2">
            <a:alphaModFix/>
          </a:blip>
          <a:stretch>
            <a:fillRect/>
          </a:stretch>
        </a:blipFill>
        <a:effectLst/>
      </p:bgPr>
    </p:bg>
    <p:spTree>
      <p:nvGrpSpPr>
        <p:cNvPr id="1" name="Shape 165"/>
        <p:cNvGrpSpPr/>
        <p:nvPr/>
      </p:nvGrpSpPr>
      <p:grpSpPr>
        <a:xfrm>
          <a:off x="0" y="0"/>
          <a:ext cx="0" cy="0"/>
          <a:chOff x="0" y="0"/>
          <a:chExt cx="0" cy="0"/>
        </a:xfrm>
      </p:grpSpPr>
      <p:sp>
        <p:nvSpPr>
          <p:cNvPr id="166" name="Google Shape;166;p32"/>
          <p:cNvSpPr txBox="1">
            <a:spLocks noGrp="1"/>
          </p:cNvSpPr>
          <p:nvPr>
            <p:ph type="title"/>
          </p:nvPr>
        </p:nvSpPr>
        <p:spPr>
          <a:xfrm>
            <a:off x="323528" y="205979"/>
            <a:ext cx="8363400" cy="8574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rtl="0">
              <a:spcBef>
                <a:spcPts val="0"/>
              </a:spcBef>
              <a:spcAft>
                <a:spcPts val="0"/>
              </a:spcAft>
              <a:buSzPts val="1400"/>
              <a:buFont typeface="Arial"/>
              <a:buNone/>
              <a:defRPr sz="1800"/>
            </a:lvl2pPr>
            <a:lvl3pPr lvl="2" indent="0" rtl="0">
              <a:spcBef>
                <a:spcPts val="0"/>
              </a:spcBef>
              <a:spcAft>
                <a:spcPts val="0"/>
              </a:spcAft>
              <a:buSzPts val="1400"/>
              <a:buFont typeface="Arial"/>
              <a:buNone/>
              <a:defRPr sz="1800"/>
            </a:lvl3pPr>
            <a:lvl4pPr lvl="3" indent="0" rtl="0">
              <a:spcBef>
                <a:spcPts val="0"/>
              </a:spcBef>
              <a:spcAft>
                <a:spcPts val="0"/>
              </a:spcAft>
              <a:buSzPts val="1400"/>
              <a:buFont typeface="Arial"/>
              <a:buNone/>
              <a:defRPr sz="1800"/>
            </a:lvl4pPr>
            <a:lvl5pPr lvl="4" indent="0" rtl="0">
              <a:spcBef>
                <a:spcPts val="0"/>
              </a:spcBef>
              <a:spcAft>
                <a:spcPts val="0"/>
              </a:spcAft>
              <a:buSzPts val="1400"/>
              <a:buFont typeface="Arial"/>
              <a:buNone/>
              <a:defRPr sz="1800"/>
            </a:lvl5pPr>
            <a:lvl6pPr lvl="5" indent="0" rtl="0">
              <a:spcBef>
                <a:spcPts val="0"/>
              </a:spcBef>
              <a:spcAft>
                <a:spcPts val="0"/>
              </a:spcAft>
              <a:buSzPts val="1400"/>
              <a:buFont typeface="Arial"/>
              <a:buNone/>
              <a:defRPr sz="1800"/>
            </a:lvl6pPr>
            <a:lvl7pPr lvl="6" indent="0" rtl="0">
              <a:spcBef>
                <a:spcPts val="0"/>
              </a:spcBef>
              <a:spcAft>
                <a:spcPts val="0"/>
              </a:spcAft>
              <a:buSzPts val="1400"/>
              <a:buFont typeface="Arial"/>
              <a:buNone/>
              <a:defRPr sz="1800"/>
            </a:lvl7pPr>
            <a:lvl8pPr lvl="7" indent="0" rtl="0">
              <a:spcBef>
                <a:spcPts val="0"/>
              </a:spcBef>
              <a:spcAft>
                <a:spcPts val="0"/>
              </a:spcAft>
              <a:buSzPts val="1400"/>
              <a:buFont typeface="Arial"/>
              <a:buNone/>
              <a:defRPr sz="1800"/>
            </a:lvl8pPr>
            <a:lvl9pPr lvl="8" indent="0" rtl="0">
              <a:spcBef>
                <a:spcPts val="0"/>
              </a:spcBef>
              <a:spcAft>
                <a:spcPts val="0"/>
              </a:spcAft>
              <a:buSzPts val="1400"/>
              <a:buFont typeface="Arial"/>
              <a:buNone/>
              <a:defRPr sz="1800"/>
            </a:lvl9pPr>
          </a:lstStyle>
          <a:p>
            <a:endParaRPr/>
          </a:p>
        </p:txBody>
      </p:sp>
      <p:sp>
        <p:nvSpPr>
          <p:cNvPr id="167" name="Google Shape;167;p32"/>
          <p:cNvSpPr txBox="1">
            <a:spLocks noGrp="1"/>
          </p:cNvSpPr>
          <p:nvPr>
            <p:ph type="body" idx="1"/>
          </p:nvPr>
        </p:nvSpPr>
        <p:spPr>
          <a:xfrm>
            <a:off x="323528" y="1203598"/>
            <a:ext cx="4104600" cy="33843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68" name="Google Shape;168;p32"/>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69" name="Google Shape;169;p32"/>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70" name="Google Shape;170;p32"/>
          <p:cNvSpPr txBox="1">
            <a:spLocks noGrp="1"/>
          </p:cNvSpPr>
          <p:nvPr>
            <p:ph type="sldNum" idx="12"/>
          </p:nvPr>
        </p:nvSpPr>
        <p:spPr>
          <a:xfrm>
            <a:off x="6804247" y="4731989"/>
            <a:ext cx="1944300" cy="2739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sz="1400">
              <a:solidFill>
                <a:srgbClr val="000000"/>
              </a:solidFill>
              <a:latin typeface="Arial"/>
              <a:ea typeface="Arial"/>
              <a:cs typeface="Arial"/>
              <a:sym typeface="Arial"/>
            </a:endParaRPr>
          </a:p>
        </p:txBody>
      </p:sp>
      <p:sp>
        <p:nvSpPr>
          <p:cNvPr id="171" name="Google Shape;171;p32"/>
          <p:cNvSpPr txBox="1">
            <a:spLocks noGrp="1"/>
          </p:cNvSpPr>
          <p:nvPr>
            <p:ph type="body" idx="2"/>
          </p:nvPr>
        </p:nvSpPr>
        <p:spPr>
          <a:xfrm>
            <a:off x="4582344" y="1203598"/>
            <a:ext cx="4104600" cy="33843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ontent with Caption 1">
  <p:cSld name="Content with Caption 1">
    <p:bg>
      <p:bgPr>
        <a:blipFill rotWithShape="1">
          <a:blip r:embed="rId2">
            <a:alphaModFix/>
          </a:blip>
          <a:stretch>
            <a:fillRect/>
          </a:stretch>
        </a:blipFill>
        <a:effectLst/>
      </p:bgPr>
    </p:bg>
    <p:spTree>
      <p:nvGrpSpPr>
        <p:cNvPr id="1" name="Shape 172"/>
        <p:cNvGrpSpPr/>
        <p:nvPr/>
      </p:nvGrpSpPr>
      <p:grpSpPr>
        <a:xfrm>
          <a:off x="0" y="0"/>
          <a:ext cx="0" cy="0"/>
          <a:chOff x="0" y="0"/>
          <a:chExt cx="0" cy="0"/>
        </a:xfrm>
      </p:grpSpPr>
      <p:sp>
        <p:nvSpPr>
          <p:cNvPr id="173" name="Google Shape;173;p33"/>
          <p:cNvSpPr txBox="1">
            <a:spLocks noGrp="1"/>
          </p:cNvSpPr>
          <p:nvPr>
            <p:ph type="title"/>
          </p:nvPr>
        </p:nvSpPr>
        <p:spPr>
          <a:xfrm>
            <a:off x="457200" y="204787"/>
            <a:ext cx="3008400" cy="871500"/>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rgbClr val="00B0F0"/>
              </a:buClr>
              <a:buSzPts val="1400"/>
              <a:buFont typeface="Calibri"/>
              <a:buNone/>
              <a:defRPr sz="2000" b="1" i="0" u="none" strike="noStrike" cap="none">
                <a:solidFill>
                  <a:srgbClr val="00B0F0"/>
                </a:solidFill>
                <a:latin typeface="Calibri"/>
                <a:ea typeface="Calibri"/>
                <a:cs typeface="Calibri"/>
                <a:sym typeface="Calibri"/>
              </a:defRPr>
            </a:lvl1pPr>
            <a:lvl2pPr lvl="1" indent="0" rtl="0">
              <a:spcBef>
                <a:spcPts val="0"/>
              </a:spcBef>
              <a:spcAft>
                <a:spcPts val="0"/>
              </a:spcAft>
              <a:buSzPts val="1400"/>
              <a:buFont typeface="Arial"/>
              <a:buNone/>
              <a:defRPr sz="1800"/>
            </a:lvl2pPr>
            <a:lvl3pPr lvl="2" indent="0" rtl="0">
              <a:spcBef>
                <a:spcPts val="0"/>
              </a:spcBef>
              <a:spcAft>
                <a:spcPts val="0"/>
              </a:spcAft>
              <a:buSzPts val="1400"/>
              <a:buFont typeface="Arial"/>
              <a:buNone/>
              <a:defRPr sz="1800"/>
            </a:lvl3pPr>
            <a:lvl4pPr lvl="3" indent="0" rtl="0">
              <a:spcBef>
                <a:spcPts val="0"/>
              </a:spcBef>
              <a:spcAft>
                <a:spcPts val="0"/>
              </a:spcAft>
              <a:buSzPts val="1400"/>
              <a:buFont typeface="Arial"/>
              <a:buNone/>
              <a:defRPr sz="1800"/>
            </a:lvl4pPr>
            <a:lvl5pPr lvl="4" indent="0" rtl="0">
              <a:spcBef>
                <a:spcPts val="0"/>
              </a:spcBef>
              <a:spcAft>
                <a:spcPts val="0"/>
              </a:spcAft>
              <a:buSzPts val="1400"/>
              <a:buFont typeface="Arial"/>
              <a:buNone/>
              <a:defRPr sz="1800"/>
            </a:lvl5pPr>
            <a:lvl6pPr lvl="5" indent="0" rtl="0">
              <a:spcBef>
                <a:spcPts val="0"/>
              </a:spcBef>
              <a:spcAft>
                <a:spcPts val="0"/>
              </a:spcAft>
              <a:buSzPts val="1400"/>
              <a:buFont typeface="Arial"/>
              <a:buNone/>
              <a:defRPr sz="1800"/>
            </a:lvl6pPr>
            <a:lvl7pPr lvl="6" indent="0" rtl="0">
              <a:spcBef>
                <a:spcPts val="0"/>
              </a:spcBef>
              <a:spcAft>
                <a:spcPts val="0"/>
              </a:spcAft>
              <a:buSzPts val="1400"/>
              <a:buFont typeface="Arial"/>
              <a:buNone/>
              <a:defRPr sz="1800"/>
            </a:lvl7pPr>
            <a:lvl8pPr lvl="7" indent="0" rtl="0">
              <a:spcBef>
                <a:spcPts val="0"/>
              </a:spcBef>
              <a:spcAft>
                <a:spcPts val="0"/>
              </a:spcAft>
              <a:buSzPts val="1400"/>
              <a:buFont typeface="Arial"/>
              <a:buNone/>
              <a:defRPr sz="1800"/>
            </a:lvl8pPr>
            <a:lvl9pPr lvl="8" indent="0" rtl="0">
              <a:spcBef>
                <a:spcPts val="0"/>
              </a:spcBef>
              <a:spcAft>
                <a:spcPts val="0"/>
              </a:spcAft>
              <a:buSzPts val="1400"/>
              <a:buFont typeface="Arial"/>
              <a:buNone/>
              <a:defRPr sz="1800"/>
            </a:lvl9pPr>
          </a:lstStyle>
          <a:p>
            <a:endParaRPr/>
          </a:p>
        </p:txBody>
      </p:sp>
      <p:sp>
        <p:nvSpPr>
          <p:cNvPr id="174" name="Google Shape;174;p33"/>
          <p:cNvSpPr txBox="1">
            <a:spLocks noGrp="1"/>
          </p:cNvSpPr>
          <p:nvPr>
            <p:ph type="body" idx="1"/>
          </p:nvPr>
        </p:nvSpPr>
        <p:spPr>
          <a:xfrm>
            <a:off x="3575050" y="1076325"/>
            <a:ext cx="5111700" cy="3518400"/>
          </a:xfrm>
          <a:prstGeom prst="rect">
            <a:avLst/>
          </a:prstGeom>
          <a:noFill/>
          <a:ln>
            <a:noFill/>
          </a:ln>
        </p:spPr>
        <p:txBody>
          <a:bodyPr spcFirstLastPara="1" wrap="square" lIns="91425" tIns="91425" rIns="91425" bIns="91425" anchor="t" anchorCtr="0"/>
          <a:lstStyle>
            <a:lvl1pPr marL="457200" marR="0" lvl="0" indent="-431800" algn="l" rtl="0">
              <a:lnSpc>
                <a:spcPct val="100000"/>
              </a:lnSpc>
              <a:spcBef>
                <a:spcPts val="640"/>
              </a:spcBef>
              <a:spcAft>
                <a:spcPts val="0"/>
              </a:spcAft>
              <a:buClr>
                <a:srgbClr val="92D050"/>
              </a:buClr>
              <a:buSzPts val="3200"/>
              <a:buFont typeface="Arial"/>
              <a:buChar char="•"/>
              <a:defRPr sz="3200" b="0" i="0" u="none" strike="noStrike" cap="none">
                <a:solidFill>
                  <a:schemeClr val="lt1"/>
                </a:solidFill>
                <a:latin typeface="Calibri"/>
                <a:ea typeface="Calibri"/>
                <a:cs typeface="Calibri"/>
                <a:sym typeface="Calibri"/>
              </a:defRPr>
            </a:lvl1pPr>
            <a:lvl2pPr marL="914400" marR="0" lvl="1" indent="-406400" algn="l" rtl="0">
              <a:lnSpc>
                <a:spcPct val="100000"/>
              </a:lnSpc>
              <a:spcBef>
                <a:spcPts val="560"/>
              </a:spcBef>
              <a:spcAft>
                <a:spcPts val="0"/>
              </a:spcAft>
              <a:buClr>
                <a:srgbClr val="00B0F0"/>
              </a:buClr>
              <a:buSzPts val="2800"/>
              <a:buFont typeface="Arial"/>
              <a:buChar char="–"/>
              <a:defRPr sz="2800" b="0" i="0" u="none" strike="noStrike" cap="none">
                <a:solidFill>
                  <a:schemeClr val="lt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75" name="Google Shape;175;p33"/>
          <p:cNvSpPr txBox="1">
            <a:spLocks noGrp="1"/>
          </p:cNvSpPr>
          <p:nvPr>
            <p:ph type="body" idx="2"/>
          </p:nvPr>
        </p:nvSpPr>
        <p:spPr>
          <a:xfrm>
            <a:off x="457200" y="1076325"/>
            <a:ext cx="3008400" cy="3518400"/>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280"/>
              </a:spcBef>
              <a:spcAft>
                <a:spcPts val="0"/>
              </a:spcAft>
              <a:buClr>
                <a:srgbClr val="92D050"/>
              </a:buClr>
              <a:buSzPts val="2800"/>
              <a:buFont typeface="Arial"/>
              <a:buNone/>
              <a:defRPr sz="1400" b="0"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240"/>
              </a:spcBef>
              <a:spcAft>
                <a:spcPts val="0"/>
              </a:spcAft>
              <a:buClr>
                <a:srgbClr val="00B0F0"/>
              </a:buClr>
              <a:buSzPts val="2400"/>
              <a:buFont typeface="Arial"/>
              <a:buNone/>
              <a:defRPr sz="1200" b="0"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200"/>
              </a:spcBef>
              <a:spcAft>
                <a:spcPts val="0"/>
              </a:spcAft>
              <a:buClr>
                <a:schemeClr val="lt1"/>
              </a:buClr>
              <a:buSzPts val="2000"/>
              <a:buFont typeface="Arial"/>
              <a:buNone/>
              <a:defRPr sz="1000" b="0"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176" name="Google Shape;176;p33"/>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77" name="Google Shape;177;p33"/>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78" name="Google Shape;178;p33"/>
          <p:cNvSpPr txBox="1">
            <a:spLocks noGrp="1"/>
          </p:cNvSpPr>
          <p:nvPr>
            <p:ph type="sldNum" idx="12"/>
          </p:nvPr>
        </p:nvSpPr>
        <p:spPr>
          <a:xfrm>
            <a:off x="6553200" y="4767262"/>
            <a:ext cx="2133600" cy="2739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GB"/>
              <a:t>‹#›</a:t>
            </a:fld>
            <a:endParaRPr sz="1400">
              <a:solidFill>
                <a:srgbClr val="000000"/>
              </a:solidFill>
              <a:latin typeface="Arial"/>
              <a:ea typeface="Arial"/>
              <a:cs typeface="Arial"/>
              <a:sym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79"/>
        <p:cNvGrpSpPr/>
        <p:nvPr/>
      </p:nvGrpSpPr>
      <p:grpSpPr>
        <a:xfrm>
          <a:off x="0" y="0"/>
          <a:ext cx="0" cy="0"/>
          <a:chOff x="0" y="0"/>
          <a:chExt cx="0" cy="0"/>
        </a:xfrm>
      </p:grpSpPr>
      <p:sp>
        <p:nvSpPr>
          <p:cNvPr id="180" name="Google Shape;180;p34"/>
          <p:cNvSpPr txBox="1">
            <a:spLocks noGrp="1"/>
          </p:cNvSpPr>
          <p:nvPr>
            <p:ph type="title"/>
          </p:nvPr>
        </p:nvSpPr>
        <p:spPr>
          <a:xfrm>
            <a:off x="457200" y="204786"/>
            <a:ext cx="3008400" cy="871500"/>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rgbClr val="00B0F0"/>
              </a:buClr>
              <a:buSzPts val="1400"/>
              <a:buFont typeface="Calibri"/>
              <a:buNone/>
              <a:defRPr sz="2000" b="1" i="0" u="none" strike="noStrike" cap="none">
                <a:solidFill>
                  <a:srgbClr val="00B0F0"/>
                </a:solidFill>
                <a:latin typeface="Calibri"/>
                <a:ea typeface="Calibri"/>
                <a:cs typeface="Calibri"/>
                <a:sym typeface="Calibri"/>
              </a:defRPr>
            </a:lvl1pPr>
            <a:lvl2pPr lvl="1" indent="0" rtl="0">
              <a:spcBef>
                <a:spcPts val="0"/>
              </a:spcBef>
              <a:spcAft>
                <a:spcPts val="0"/>
              </a:spcAft>
              <a:buSzPts val="1400"/>
              <a:buFont typeface="Arial"/>
              <a:buNone/>
              <a:defRPr sz="1800"/>
            </a:lvl2pPr>
            <a:lvl3pPr lvl="2" indent="0" rtl="0">
              <a:spcBef>
                <a:spcPts val="0"/>
              </a:spcBef>
              <a:spcAft>
                <a:spcPts val="0"/>
              </a:spcAft>
              <a:buSzPts val="1400"/>
              <a:buFont typeface="Arial"/>
              <a:buNone/>
              <a:defRPr sz="1800"/>
            </a:lvl3pPr>
            <a:lvl4pPr lvl="3" indent="0" rtl="0">
              <a:spcBef>
                <a:spcPts val="0"/>
              </a:spcBef>
              <a:spcAft>
                <a:spcPts val="0"/>
              </a:spcAft>
              <a:buSzPts val="1400"/>
              <a:buFont typeface="Arial"/>
              <a:buNone/>
              <a:defRPr sz="1800"/>
            </a:lvl4pPr>
            <a:lvl5pPr lvl="4" indent="0" rtl="0">
              <a:spcBef>
                <a:spcPts val="0"/>
              </a:spcBef>
              <a:spcAft>
                <a:spcPts val="0"/>
              </a:spcAft>
              <a:buSzPts val="1400"/>
              <a:buFont typeface="Arial"/>
              <a:buNone/>
              <a:defRPr sz="1800"/>
            </a:lvl5pPr>
            <a:lvl6pPr lvl="5" indent="0" rtl="0">
              <a:spcBef>
                <a:spcPts val="0"/>
              </a:spcBef>
              <a:spcAft>
                <a:spcPts val="0"/>
              </a:spcAft>
              <a:buSzPts val="1400"/>
              <a:buFont typeface="Arial"/>
              <a:buNone/>
              <a:defRPr sz="1800"/>
            </a:lvl6pPr>
            <a:lvl7pPr lvl="6" indent="0" rtl="0">
              <a:spcBef>
                <a:spcPts val="0"/>
              </a:spcBef>
              <a:spcAft>
                <a:spcPts val="0"/>
              </a:spcAft>
              <a:buSzPts val="1400"/>
              <a:buFont typeface="Arial"/>
              <a:buNone/>
              <a:defRPr sz="1800"/>
            </a:lvl7pPr>
            <a:lvl8pPr lvl="7" indent="0" rtl="0">
              <a:spcBef>
                <a:spcPts val="0"/>
              </a:spcBef>
              <a:spcAft>
                <a:spcPts val="0"/>
              </a:spcAft>
              <a:buSzPts val="1400"/>
              <a:buFont typeface="Arial"/>
              <a:buNone/>
              <a:defRPr sz="1800"/>
            </a:lvl8pPr>
            <a:lvl9pPr lvl="8" indent="0" rtl="0">
              <a:spcBef>
                <a:spcPts val="0"/>
              </a:spcBef>
              <a:spcAft>
                <a:spcPts val="0"/>
              </a:spcAft>
              <a:buSzPts val="1400"/>
              <a:buFont typeface="Arial"/>
              <a:buNone/>
              <a:defRPr sz="1800"/>
            </a:lvl9pPr>
          </a:lstStyle>
          <a:p>
            <a:endParaRPr/>
          </a:p>
        </p:txBody>
      </p:sp>
      <p:sp>
        <p:nvSpPr>
          <p:cNvPr id="181" name="Google Shape;181;p34"/>
          <p:cNvSpPr txBox="1">
            <a:spLocks noGrp="1"/>
          </p:cNvSpPr>
          <p:nvPr>
            <p:ph type="body" idx="1"/>
          </p:nvPr>
        </p:nvSpPr>
        <p:spPr>
          <a:xfrm>
            <a:off x="3575050" y="1076325"/>
            <a:ext cx="5111700" cy="3518400"/>
          </a:xfrm>
          <a:prstGeom prst="rect">
            <a:avLst/>
          </a:prstGeom>
          <a:noFill/>
          <a:ln>
            <a:noFill/>
          </a:ln>
        </p:spPr>
        <p:txBody>
          <a:bodyPr spcFirstLastPara="1" wrap="square" lIns="91425" tIns="91425" rIns="91425" bIns="91425" anchor="t" anchorCtr="0"/>
          <a:lstStyle>
            <a:lvl1pPr marL="457200" marR="0" lvl="0" indent="-431800" algn="l" rtl="0">
              <a:lnSpc>
                <a:spcPct val="100000"/>
              </a:lnSpc>
              <a:spcBef>
                <a:spcPts val="640"/>
              </a:spcBef>
              <a:spcAft>
                <a:spcPts val="0"/>
              </a:spcAft>
              <a:buClr>
                <a:srgbClr val="92D050"/>
              </a:buClr>
              <a:buSzPts val="3200"/>
              <a:buFont typeface="Arial"/>
              <a:buChar char="•"/>
              <a:defRPr sz="3200" b="0" i="0" u="none" strike="noStrike" cap="none">
                <a:solidFill>
                  <a:schemeClr val="lt1"/>
                </a:solidFill>
                <a:latin typeface="Calibri"/>
                <a:ea typeface="Calibri"/>
                <a:cs typeface="Calibri"/>
                <a:sym typeface="Calibri"/>
              </a:defRPr>
            </a:lvl1pPr>
            <a:lvl2pPr marL="914400" marR="0" lvl="1" indent="-406400" algn="l" rtl="0">
              <a:lnSpc>
                <a:spcPct val="100000"/>
              </a:lnSpc>
              <a:spcBef>
                <a:spcPts val="560"/>
              </a:spcBef>
              <a:spcAft>
                <a:spcPts val="0"/>
              </a:spcAft>
              <a:buClr>
                <a:srgbClr val="00B0F0"/>
              </a:buClr>
              <a:buSzPts val="2800"/>
              <a:buFont typeface="Arial"/>
              <a:buChar char="–"/>
              <a:defRPr sz="2800" b="0" i="0" u="none" strike="noStrike" cap="none">
                <a:solidFill>
                  <a:schemeClr val="lt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82" name="Google Shape;182;p34"/>
          <p:cNvSpPr txBox="1">
            <a:spLocks noGrp="1"/>
          </p:cNvSpPr>
          <p:nvPr>
            <p:ph type="body" idx="2"/>
          </p:nvPr>
        </p:nvSpPr>
        <p:spPr>
          <a:xfrm>
            <a:off x="457200" y="1076325"/>
            <a:ext cx="3008400" cy="3518400"/>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280"/>
              </a:spcBef>
              <a:spcAft>
                <a:spcPts val="0"/>
              </a:spcAft>
              <a:buClr>
                <a:srgbClr val="92D050"/>
              </a:buClr>
              <a:buSzPts val="2800"/>
              <a:buFont typeface="Arial"/>
              <a:buNone/>
              <a:defRPr sz="1400" b="0"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240"/>
              </a:spcBef>
              <a:spcAft>
                <a:spcPts val="0"/>
              </a:spcAft>
              <a:buClr>
                <a:srgbClr val="00B0F0"/>
              </a:buClr>
              <a:buSzPts val="2400"/>
              <a:buFont typeface="Arial"/>
              <a:buNone/>
              <a:defRPr sz="1200" b="0"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200"/>
              </a:spcBef>
              <a:spcAft>
                <a:spcPts val="0"/>
              </a:spcAft>
              <a:buClr>
                <a:schemeClr val="lt1"/>
              </a:buClr>
              <a:buSzPts val="2000"/>
              <a:buFont typeface="Arial"/>
              <a:buNone/>
              <a:defRPr sz="1000" b="0"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183" name="Google Shape;183;p34"/>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84" name="Google Shape;184;p34"/>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85" name="Google Shape;185;p34"/>
          <p:cNvSpPr txBox="1">
            <a:spLocks noGrp="1"/>
          </p:cNvSpPr>
          <p:nvPr>
            <p:ph type="sldNum" idx="12"/>
          </p:nvPr>
        </p:nvSpPr>
        <p:spPr>
          <a:xfrm>
            <a:off x="6553200" y="4767262"/>
            <a:ext cx="2133600" cy="2739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GB"/>
              <a:t>‹#›</a:t>
            </a:fld>
            <a:endParaRPr sz="1400">
              <a:solidFill>
                <a:srgbClr val="000000"/>
              </a:solidFill>
              <a:latin typeface="Arial"/>
              <a:ea typeface="Arial"/>
              <a:cs typeface="Arial"/>
              <a:sym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Content 1">
  <p:cSld name="Title and Content 1">
    <p:spTree>
      <p:nvGrpSpPr>
        <p:cNvPr id="1" name="Shape 186"/>
        <p:cNvGrpSpPr/>
        <p:nvPr/>
      </p:nvGrpSpPr>
      <p:grpSpPr>
        <a:xfrm>
          <a:off x="0" y="0"/>
          <a:ext cx="0" cy="0"/>
          <a:chOff x="0" y="0"/>
          <a:chExt cx="0" cy="0"/>
        </a:xfrm>
      </p:grpSpPr>
      <p:sp>
        <p:nvSpPr>
          <p:cNvPr id="187" name="Google Shape;187;p35"/>
          <p:cNvSpPr txBox="1">
            <a:spLocks noGrp="1"/>
          </p:cNvSpPr>
          <p:nvPr>
            <p:ph type="title"/>
          </p:nvPr>
        </p:nvSpPr>
        <p:spPr>
          <a:xfrm>
            <a:off x="323528" y="205979"/>
            <a:ext cx="8363400" cy="8574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rtl="0">
              <a:spcBef>
                <a:spcPts val="0"/>
              </a:spcBef>
              <a:spcAft>
                <a:spcPts val="0"/>
              </a:spcAft>
              <a:buSzPts val="1400"/>
              <a:buFont typeface="Arial"/>
              <a:buNone/>
              <a:defRPr sz="1800"/>
            </a:lvl2pPr>
            <a:lvl3pPr lvl="2" indent="0" rtl="0">
              <a:spcBef>
                <a:spcPts val="0"/>
              </a:spcBef>
              <a:spcAft>
                <a:spcPts val="0"/>
              </a:spcAft>
              <a:buSzPts val="1400"/>
              <a:buFont typeface="Arial"/>
              <a:buNone/>
              <a:defRPr sz="1800"/>
            </a:lvl3pPr>
            <a:lvl4pPr lvl="3" indent="0" rtl="0">
              <a:spcBef>
                <a:spcPts val="0"/>
              </a:spcBef>
              <a:spcAft>
                <a:spcPts val="0"/>
              </a:spcAft>
              <a:buSzPts val="1400"/>
              <a:buFont typeface="Arial"/>
              <a:buNone/>
              <a:defRPr sz="1800"/>
            </a:lvl4pPr>
            <a:lvl5pPr lvl="4" indent="0" rtl="0">
              <a:spcBef>
                <a:spcPts val="0"/>
              </a:spcBef>
              <a:spcAft>
                <a:spcPts val="0"/>
              </a:spcAft>
              <a:buSzPts val="1400"/>
              <a:buFont typeface="Arial"/>
              <a:buNone/>
              <a:defRPr sz="1800"/>
            </a:lvl5pPr>
            <a:lvl6pPr lvl="5" indent="0" rtl="0">
              <a:spcBef>
                <a:spcPts val="0"/>
              </a:spcBef>
              <a:spcAft>
                <a:spcPts val="0"/>
              </a:spcAft>
              <a:buSzPts val="1400"/>
              <a:buFont typeface="Arial"/>
              <a:buNone/>
              <a:defRPr sz="1800"/>
            </a:lvl6pPr>
            <a:lvl7pPr lvl="6" indent="0" rtl="0">
              <a:spcBef>
                <a:spcPts val="0"/>
              </a:spcBef>
              <a:spcAft>
                <a:spcPts val="0"/>
              </a:spcAft>
              <a:buSzPts val="1400"/>
              <a:buFont typeface="Arial"/>
              <a:buNone/>
              <a:defRPr sz="1800"/>
            </a:lvl7pPr>
            <a:lvl8pPr lvl="7" indent="0" rtl="0">
              <a:spcBef>
                <a:spcPts val="0"/>
              </a:spcBef>
              <a:spcAft>
                <a:spcPts val="0"/>
              </a:spcAft>
              <a:buSzPts val="1400"/>
              <a:buFont typeface="Arial"/>
              <a:buNone/>
              <a:defRPr sz="1800"/>
            </a:lvl8pPr>
            <a:lvl9pPr lvl="8" indent="0" rtl="0">
              <a:spcBef>
                <a:spcPts val="0"/>
              </a:spcBef>
              <a:spcAft>
                <a:spcPts val="0"/>
              </a:spcAft>
              <a:buSzPts val="1400"/>
              <a:buFont typeface="Arial"/>
              <a:buNone/>
              <a:defRPr sz="1800"/>
            </a:lvl9pPr>
          </a:lstStyle>
          <a:p>
            <a:endParaRPr/>
          </a:p>
        </p:txBody>
      </p:sp>
      <p:sp>
        <p:nvSpPr>
          <p:cNvPr id="188" name="Google Shape;188;p35"/>
          <p:cNvSpPr txBox="1">
            <a:spLocks noGrp="1"/>
          </p:cNvSpPr>
          <p:nvPr>
            <p:ph type="body" idx="1"/>
          </p:nvPr>
        </p:nvSpPr>
        <p:spPr>
          <a:xfrm>
            <a:off x="323528" y="1200150"/>
            <a:ext cx="8064900" cy="33945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89" name="Google Shape;189;p35"/>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90" name="Google Shape;190;p35"/>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91" name="Google Shape;191;p35"/>
          <p:cNvSpPr txBox="1">
            <a:spLocks noGrp="1"/>
          </p:cNvSpPr>
          <p:nvPr>
            <p:ph type="sldNum" idx="12"/>
          </p:nvPr>
        </p:nvSpPr>
        <p:spPr>
          <a:xfrm>
            <a:off x="6553200" y="4767262"/>
            <a:ext cx="2133600" cy="2739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GB"/>
              <a:t>‹#›</a:t>
            </a:fld>
            <a:endParaRPr sz="1400">
              <a:solidFill>
                <a:srgbClr val="000000"/>
              </a:solidFill>
              <a:latin typeface="Arial"/>
              <a:ea typeface="Arial"/>
              <a:cs typeface="Arial"/>
              <a:sym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2"/>
        <p:cNvGrpSpPr/>
        <p:nvPr/>
      </p:nvGrpSpPr>
      <p:grpSpPr>
        <a:xfrm>
          <a:off x="0" y="0"/>
          <a:ext cx="0" cy="0"/>
          <a:chOff x="0" y="0"/>
          <a:chExt cx="0" cy="0"/>
        </a:xfrm>
      </p:grpSpPr>
      <p:sp>
        <p:nvSpPr>
          <p:cNvPr id="193" name="Google Shape;193;p36"/>
          <p:cNvSpPr txBox="1">
            <a:spLocks noGrp="1"/>
          </p:cNvSpPr>
          <p:nvPr>
            <p:ph type="title"/>
          </p:nvPr>
        </p:nvSpPr>
        <p:spPr>
          <a:xfrm>
            <a:off x="467543" y="1608658"/>
            <a:ext cx="7772400" cy="10215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rgbClr val="00B0F0"/>
              </a:buClr>
              <a:buSzPts val="1400"/>
              <a:buFont typeface="Calibri"/>
              <a:buNone/>
              <a:defRPr sz="4000" b="1" i="0" u="none" strike="noStrike" cap="none">
                <a:solidFill>
                  <a:srgbClr val="00B0F0"/>
                </a:solidFill>
                <a:latin typeface="Calibri"/>
                <a:ea typeface="Calibri"/>
                <a:cs typeface="Calibri"/>
                <a:sym typeface="Calibri"/>
              </a:defRPr>
            </a:lvl1pPr>
            <a:lvl2pPr lvl="1" indent="0" rtl="0">
              <a:spcBef>
                <a:spcPts val="0"/>
              </a:spcBef>
              <a:spcAft>
                <a:spcPts val="0"/>
              </a:spcAft>
              <a:buSzPts val="1400"/>
              <a:buFont typeface="Arial"/>
              <a:buNone/>
              <a:defRPr sz="1800"/>
            </a:lvl2pPr>
            <a:lvl3pPr lvl="2" indent="0" rtl="0">
              <a:spcBef>
                <a:spcPts val="0"/>
              </a:spcBef>
              <a:spcAft>
                <a:spcPts val="0"/>
              </a:spcAft>
              <a:buSzPts val="1400"/>
              <a:buFont typeface="Arial"/>
              <a:buNone/>
              <a:defRPr sz="1800"/>
            </a:lvl3pPr>
            <a:lvl4pPr lvl="3" indent="0" rtl="0">
              <a:spcBef>
                <a:spcPts val="0"/>
              </a:spcBef>
              <a:spcAft>
                <a:spcPts val="0"/>
              </a:spcAft>
              <a:buSzPts val="1400"/>
              <a:buFont typeface="Arial"/>
              <a:buNone/>
              <a:defRPr sz="1800"/>
            </a:lvl4pPr>
            <a:lvl5pPr lvl="4" indent="0" rtl="0">
              <a:spcBef>
                <a:spcPts val="0"/>
              </a:spcBef>
              <a:spcAft>
                <a:spcPts val="0"/>
              </a:spcAft>
              <a:buSzPts val="1400"/>
              <a:buFont typeface="Arial"/>
              <a:buNone/>
              <a:defRPr sz="1800"/>
            </a:lvl5pPr>
            <a:lvl6pPr lvl="5" indent="0" rtl="0">
              <a:spcBef>
                <a:spcPts val="0"/>
              </a:spcBef>
              <a:spcAft>
                <a:spcPts val="0"/>
              </a:spcAft>
              <a:buSzPts val="1400"/>
              <a:buFont typeface="Arial"/>
              <a:buNone/>
              <a:defRPr sz="1800"/>
            </a:lvl6pPr>
            <a:lvl7pPr lvl="6" indent="0" rtl="0">
              <a:spcBef>
                <a:spcPts val="0"/>
              </a:spcBef>
              <a:spcAft>
                <a:spcPts val="0"/>
              </a:spcAft>
              <a:buSzPts val="1400"/>
              <a:buFont typeface="Arial"/>
              <a:buNone/>
              <a:defRPr sz="1800"/>
            </a:lvl7pPr>
            <a:lvl8pPr lvl="7" indent="0" rtl="0">
              <a:spcBef>
                <a:spcPts val="0"/>
              </a:spcBef>
              <a:spcAft>
                <a:spcPts val="0"/>
              </a:spcAft>
              <a:buSzPts val="1400"/>
              <a:buFont typeface="Arial"/>
              <a:buNone/>
              <a:defRPr sz="1800"/>
            </a:lvl8pPr>
            <a:lvl9pPr lvl="8" indent="0" rtl="0">
              <a:spcBef>
                <a:spcPts val="0"/>
              </a:spcBef>
              <a:spcAft>
                <a:spcPts val="0"/>
              </a:spcAft>
              <a:buSzPts val="1400"/>
              <a:buFont typeface="Arial"/>
              <a:buNone/>
              <a:defRPr sz="1800"/>
            </a:lvl9pPr>
          </a:lstStyle>
          <a:p>
            <a:endParaRPr/>
          </a:p>
        </p:txBody>
      </p:sp>
      <p:sp>
        <p:nvSpPr>
          <p:cNvPr id="194" name="Google Shape;194;p36"/>
          <p:cNvSpPr txBox="1">
            <a:spLocks noGrp="1"/>
          </p:cNvSpPr>
          <p:nvPr>
            <p:ph type="body" idx="1"/>
          </p:nvPr>
        </p:nvSpPr>
        <p:spPr>
          <a:xfrm>
            <a:off x="467543" y="483518"/>
            <a:ext cx="7772400" cy="1125000"/>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00"/>
              </a:spcBef>
              <a:spcAft>
                <a:spcPts val="0"/>
              </a:spcAft>
              <a:buClr>
                <a:srgbClr val="92D050"/>
              </a:buClr>
              <a:buSzPts val="2800"/>
              <a:buFont typeface="Arial"/>
              <a:buNone/>
              <a:defRPr sz="2000" b="0" i="0" u="none" strike="noStrike" cap="none">
                <a:solidFill>
                  <a:srgbClr val="888888"/>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B0F0"/>
              </a:buClr>
              <a:buSzPts val="2400"/>
              <a:buFont typeface="Arial"/>
              <a:buNone/>
              <a:defRPr sz="1800" b="0" i="0" u="none" strike="noStrike" cap="none">
                <a:solidFill>
                  <a:srgbClr val="888888"/>
                </a:solidFill>
                <a:latin typeface="Calibri"/>
                <a:ea typeface="Calibri"/>
                <a:cs typeface="Calibri"/>
                <a:sym typeface="Calibri"/>
              </a:defRPr>
            </a:lvl2pPr>
            <a:lvl3pPr marL="1371600" marR="0" lvl="2" indent="-228600" algn="l" rtl="0">
              <a:lnSpc>
                <a:spcPct val="100000"/>
              </a:lnSpc>
              <a:spcBef>
                <a:spcPts val="320"/>
              </a:spcBef>
              <a:spcAft>
                <a:spcPts val="0"/>
              </a:spcAft>
              <a:buClr>
                <a:srgbClr val="888888"/>
              </a:buClr>
              <a:buSzPts val="2000"/>
              <a:buFont typeface="Arial"/>
              <a:buNone/>
              <a:defRPr sz="1600" b="0" i="0" u="none" strike="noStrike" cap="none">
                <a:solidFill>
                  <a:srgbClr val="888888"/>
                </a:solidFill>
                <a:latin typeface="Calibri"/>
                <a:ea typeface="Calibri"/>
                <a:cs typeface="Calibri"/>
                <a:sym typeface="Calibri"/>
              </a:defRPr>
            </a:lvl3pPr>
            <a:lvl4pPr marL="1828800" marR="0" lvl="3" indent="-228600" algn="l" rtl="0">
              <a:lnSpc>
                <a:spcPct val="100000"/>
              </a:lnSpc>
              <a:spcBef>
                <a:spcPts val="280"/>
              </a:spcBef>
              <a:spcAft>
                <a:spcPts val="0"/>
              </a:spcAft>
              <a:buClr>
                <a:srgbClr val="888888"/>
              </a:buClr>
              <a:buSzPts val="1800"/>
              <a:buFont typeface="Arial"/>
              <a:buNone/>
              <a:defRPr sz="1400" b="0" i="0" u="none" strike="noStrike" cap="none">
                <a:solidFill>
                  <a:srgbClr val="888888"/>
                </a:solidFill>
                <a:latin typeface="Calibri"/>
                <a:ea typeface="Calibri"/>
                <a:cs typeface="Calibri"/>
                <a:sym typeface="Calibri"/>
              </a:defRPr>
            </a:lvl4pPr>
            <a:lvl5pPr marL="2286000" marR="0" lvl="4" indent="-228600" algn="l" rtl="0">
              <a:lnSpc>
                <a:spcPct val="100000"/>
              </a:lnSpc>
              <a:spcBef>
                <a:spcPts val="280"/>
              </a:spcBef>
              <a:spcAft>
                <a:spcPts val="0"/>
              </a:spcAft>
              <a:buClr>
                <a:srgbClr val="888888"/>
              </a:buClr>
              <a:buSzPts val="1800"/>
              <a:buFont typeface="Arial"/>
              <a:buNone/>
              <a:defRPr sz="1400" b="0" i="0" u="none" strike="noStrike" cap="none">
                <a:solidFill>
                  <a:srgbClr val="888888"/>
                </a:solidFill>
                <a:latin typeface="Calibri"/>
                <a:ea typeface="Calibri"/>
                <a:cs typeface="Calibri"/>
                <a:sym typeface="Calibri"/>
              </a:defRPr>
            </a:lvl5pPr>
            <a:lvl6pPr marL="2743200" marR="0" lvl="5"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6pPr>
            <a:lvl7pPr marL="3200400" marR="0" lvl="6"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7pPr>
            <a:lvl8pPr marL="3657600" marR="0" lvl="7"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8pPr>
            <a:lvl9pPr marL="4114800" marR="0" lvl="8"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195" name="Google Shape;195;p36"/>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96" name="Google Shape;196;p36"/>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97" name="Google Shape;197;p36"/>
          <p:cNvSpPr txBox="1">
            <a:spLocks noGrp="1"/>
          </p:cNvSpPr>
          <p:nvPr>
            <p:ph type="sldNum" idx="12"/>
          </p:nvPr>
        </p:nvSpPr>
        <p:spPr>
          <a:xfrm>
            <a:off x="6553200" y="4767262"/>
            <a:ext cx="2133600" cy="2739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GB"/>
              <a:t>‹#›</a:t>
            </a:fld>
            <a:endParaRPr sz="1400">
              <a:solidFill>
                <a:srgbClr val="000000"/>
              </a:solidFill>
              <a:latin typeface="Arial"/>
              <a:ea typeface="Arial"/>
              <a:cs typeface="Arial"/>
              <a:sym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198"/>
        <p:cNvGrpSpPr/>
        <p:nvPr/>
      </p:nvGrpSpPr>
      <p:grpSpPr>
        <a:xfrm>
          <a:off x="0" y="0"/>
          <a:ext cx="0" cy="0"/>
          <a:chOff x="0" y="0"/>
          <a:chExt cx="0" cy="0"/>
        </a:xfrm>
      </p:grpSpPr>
      <p:sp>
        <p:nvSpPr>
          <p:cNvPr id="199" name="Google Shape;199;p37"/>
          <p:cNvSpPr txBox="1">
            <a:spLocks noGrp="1"/>
          </p:cNvSpPr>
          <p:nvPr>
            <p:ph type="title"/>
          </p:nvPr>
        </p:nvSpPr>
        <p:spPr>
          <a:xfrm>
            <a:off x="323528" y="205979"/>
            <a:ext cx="8363400" cy="8574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rtl="0">
              <a:spcBef>
                <a:spcPts val="0"/>
              </a:spcBef>
              <a:spcAft>
                <a:spcPts val="0"/>
              </a:spcAft>
              <a:buSzPts val="1400"/>
              <a:buFont typeface="Arial"/>
              <a:buNone/>
              <a:defRPr sz="1800"/>
            </a:lvl2pPr>
            <a:lvl3pPr lvl="2" indent="0" rtl="0">
              <a:spcBef>
                <a:spcPts val="0"/>
              </a:spcBef>
              <a:spcAft>
                <a:spcPts val="0"/>
              </a:spcAft>
              <a:buSzPts val="1400"/>
              <a:buFont typeface="Arial"/>
              <a:buNone/>
              <a:defRPr sz="1800"/>
            </a:lvl3pPr>
            <a:lvl4pPr lvl="3" indent="0" rtl="0">
              <a:spcBef>
                <a:spcPts val="0"/>
              </a:spcBef>
              <a:spcAft>
                <a:spcPts val="0"/>
              </a:spcAft>
              <a:buSzPts val="1400"/>
              <a:buFont typeface="Arial"/>
              <a:buNone/>
              <a:defRPr sz="1800"/>
            </a:lvl4pPr>
            <a:lvl5pPr lvl="4" indent="0" rtl="0">
              <a:spcBef>
                <a:spcPts val="0"/>
              </a:spcBef>
              <a:spcAft>
                <a:spcPts val="0"/>
              </a:spcAft>
              <a:buSzPts val="1400"/>
              <a:buFont typeface="Arial"/>
              <a:buNone/>
              <a:defRPr sz="1800"/>
            </a:lvl5pPr>
            <a:lvl6pPr lvl="5" indent="0" rtl="0">
              <a:spcBef>
                <a:spcPts val="0"/>
              </a:spcBef>
              <a:spcAft>
                <a:spcPts val="0"/>
              </a:spcAft>
              <a:buSzPts val="1400"/>
              <a:buFont typeface="Arial"/>
              <a:buNone/>
              <a:defRPr sz="1800"/>
            </a:lvl6pPr>
            <a:lvl7pPr lvl="6" indent="0" rtl="0">
              <a:spcBef>
                <a:spcPts val="0"/>
              </a:spcBef>
              <a:spcAft>
                <a:spcPts val="0"/>
              </a:spcAft>
              <a:buSzPts val="1400"/>
              <a:buFont typeface="Arial"/>
              <a:buNone/>
              <a:defRPr sz="1800"/>
            </a:lvl7pPr>
            <a:lvl8pPr lvl="7" indent="0" rtl="0">
              <a:spcBef>
                <a:spcPts val="0"/>
              </a:spcBef>
              <a:spcAft>
                <a:spcPts val="0"/>
              </a:spcAft>
              <a:buSzPts val="1400"/>
              <a:buFont typeface="Arial"/>
              <a:buNone/>
              <a:defRPr sz="1800"/>
            </a:lvl8pPr>
            <a:lvl9pPr lvl="8" indent="0" rtl="0">
              <a:spcBef>
                <a:spcPts val="0"/>
              </a:spcBef>
              <a:spcAft>
                <a:spcPts val="0"/>
              </a:spcAft>
              <a:buSzPts val="1400"/>
              <a:buFont typeface="Arial"/>
              <a:buNone/>
              <a:defRPr sz="1800"/>
            </a:lvl9pPr>
          </a:lstStyle>
          <a:p>
            <a:endParaRPr/>
          </a:p>
        </p:txBody>
      </p:sp>
      <p:sp>
        <p:nvSpPr>
          <p:cNvPr id="200" name="Google Shape;200;p37"/>
          <p:cNvSpPr txBox="1">
            <a:spLocks noGrp="1"/>
          </p:cNvSpPr>
          <p:nvPr>
            <p:ph type="body" idx="1"/>
          </p:nvPr>
        </p:nvSpPr>
        <p:spPr>
          <a:xfrm>
            <a:off x="323528" y="1203598"/>
            <a:ext cx="4104600" cy="33843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01" name="Google Shape;201;p37"/>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02" name="Google Shape;202;p37"/>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03" name="Google Shape;203;p37"/>
          <p:cNvSpPr txBox="1">
            <a:spLocks noGrp="1"/>
          </p:cNvSpPr>
          <p:nvPr>
            <p:ph type="sldNum" idx="12"/>
          </p:nvPr>
        </p:nvSpPr>
        <p:spPr>
          <a:xfrm>
            <a:off x="6804247" y="4731989"/>
            <a:ext cx="1944300" cy="2739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sz="1400">
              <a:solidFill>
                <a:srgbClr val="000000"/>
              </a:solidFill>
              <a:latin typeface="Arial"/>
              <a:ea typeface="Arial"/>
              <a:cs typeface="Arial"/>
              <a:sym typeface="Arial"/>
            </a:endParaRPr>
          </a:p>
        </p:txBody>
      </p:sp>
      <p:sp>
        <p:nvSpPr>
          <p:cNvPr id="204" name="Google Shape;204;p37"/>
          <p:cNvSpPr txBox="1">
            <a:spLocks noGrp="1"/>
          </p:cNvSpPr>
          <p:nvPr>
            <p:ph type="body" idx="2"/>
          </p:nvPr>
        </p:nvSpPr>
        <p:spPr>
          <a:xfrm>
            <a:off x="4582344" y="1203598"/>
            <a:ext cx="4104600" cy="33843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lank 1">
  <p:cSld name="Blank 1">
    <p:spTree>
      <p:nvGrpSpPr>
        <p:cNvPr id="1" name="Shape 205"/>
        <p:cNvGrpSpPr/>
        <p:nvPr/>
      </p:nvGrpSpPr>
      <p:grpSpPr>
        <a:xfrm>
          <a:off x="0" y="0"/>
          <a:ext cx="0" cy="0"/>
          <a:chOff x="0" y="0"/>
          <a:chExt cx="0" cy="0"/>
        </a:xfrm>
      </p:grpSpPr>
      <p:sp>
        <p:nvSpPr>
          <p:cNvPr id="206" name="Google Shape;206;p38"/>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07" name="Google Shape;207;p38"/>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08" name="Google Shape;208;p38"/>
          <p:cNvSpPr txBox="1">
            <a:spLocks noGrp="1"/>
          </p:cNvSpPr>
          <p:nvPr>
            <p:ph type="sldNum" idx="12"/>
          </p:nvPr>
        </p:nvSpPr>
        <p:spPr>
          <a:xfrm>
            <a:off x="6553200" y="4767262"/>
            <a:ext cx="2133600" cy="2739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GB"/>
              <a:t>‹#›</a:t>
            </a:fld>
            <a:endParaRPr sz="1400">
              <a:solidFill>
                <a:srgbClr val="000000"/>
              </a:solidFill>
              <a:latin typeface="Arial"/>
              <a:ea typeface="Arial"/>
              <a:cs typeface="Arial"/>
              <a:sym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209"/>
        <p:cNvGrpSpPr/>
        <p:nvPr/>
      </p:nvGrpSpPr>
      <p:grpSpPr>
        <a:xfrm>
          <a:off x="0" y="0"/>
          <a:ext cx="0" cy="0"/>
          <a:chOff x="0" y="0"/>
          <a:chExt cx="0" cy="0"/>
        </a:xfrm>
      </p:grpSpPr>
      <p:sp>
        <p:nvSpPr>
          <p:cNvPr id="210" name="Google Shape;210;p39"/>
          <p:cNvSpPr txBox="1">
            <a:spLocks noGrp="1"/>
          </p:cNvSpPr>
          <p:nvPr>
            <p:ph type="body" idx="1"/>
          </p:nvPr>
        </p:nvSpPr>
        <p:spPr>
          <a:xfrm>
            <a:off x="4645026" y="1151334"/>
            <a:ext cx="4041900" cy="479700"/>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80"/>
              </a:spcBef>
              <a:spcAft>
                <a:spcPts val="0"/>
              </a:spcAft>
              <a:buClr>
                <a:srgbClr val="92D050"/>
              </a:buClr>
              <a:buSzPts val="2800"/>
              <a:buFont typeface="Arial"/>
              <a:buNone/>
              <a:defRPr sz="2400" b="1"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400"/>
              </a:spcBef>
              <a:spcAft>
                <a:spcPts val="0"/>
              </a:spcAft>
              <a:buClr>
                <a:srgbClr val="00B0F0"/>
              </a:buClr>
              <a:buSzPts val="2400"/>
              <a:buFont typeface="Arial"/>
              <a:buNone/>
              <a:defRPr sz="2000" b="1"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360"/>
              </a:spcBef>
              <a:spcAft>
                <a:spcPts val="0"/>
              </a:spcAft>
              <a:buClr>
                <a:schemeClr val="lt1"/>
              </a:buClr>
              <a:buSzPts val="2000"/>
              <a:buFont typeface="Arial"/>
              <a:buNone/>
              <a:defRPr sz="1800" b="1"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211" name="Google Shape;211;p39"/>
          <p:cNvSpPr txBox="1">
            <a:spLocks noGrp="1"/>
          </p:cNvSpPr>
          <p:nvPr>
            <p:ph type="body" idx="2"/>
          </p:nvPr>
        </p:nvSpPr>
        <p:spPr>
          <a:xfrm>
            <a:off x="4645026" y="1631155"/>
            <a:ext cx="4041900" cy="2963400"/>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rgbClr val="92D050"/>
              </a:buClr>
              <a:buSzPts val="2400"/>
              <a:buFont typeface="Arial"/>
              <a:buChar char="•"/>
              <a:defRPr sz="2400" b="0" i="0" u="none" strike="noStrike" cap="none">
                <a:solidFill>
                  <a:schemeClr val="lt1"/>
                </a:solidFill>
                <a:latin typeface="Calibri"/>
                <a:ea typeface="Calibri"/>
                <a:cs typeface="Calibri"/>
                <a:sym typeface="Calibri"/>
              </a:defRPr>
            </a:lvl1pPr>
            <a:lvl2pPr marL="914400" marR="0" lvl="1" indent="-355600" algn="l" rtl="0">
              <a:lnSpc>
                <a:spcPct val="100000"/>
              </a:lnSpc>
              <a:spcBef>
                <a:spcPts val="400"/>
              </a:spcBef>
              <a:spcAft>
                <a:spcPts val="0"/>
              </a:spcAft>
              <a:buClr>
                <a:srgbClr val="00B0F0"/>
              </a:buClr>
              <a:buSzPts val="2000"/>
              <a:buFont typeface="Arial"/>
              <a:buChar char="–"/>
              <a:defRPr sz="2000" b="0" i="0" u="none" strike="noStrike" cap="none">
                <a:solidFill>
                  <a:schemeClr val="lt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212" name="Google Shape;212;p39"/>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13" name="Google Shape;213;p39"/>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14" name="Google Shape;214;p39"/>
          <p:cNvSpPr txBox="1">
            <a:spLocks noGrp="1"/>
          </p:cNvSpPr>
          <p:nvPr>
            <p:ph type="sldNum" idx="12"/>
          </p:nvPr>
        </p:nvSpPr>
        <p:spPr>
          <a:xfrm>
            <a:off x="6553200" y="4767262"/>
            <a:ext cx="2133600" cy="2739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GB"/>
              <a:t>‹#›</a:t>
            </a:fld>
            <a:endParaRPr sz="1400">
              <a:solidFill>
                <a:srgbClr val="000000"/>
              </a:solidFill>
              <a:latin typeface="Arial"/>
              <a:ea typeface="Arial"/>
              <a:cs typeface="Arial"/>
              <a:sym typeface="Arial"/>
            </a:endParaRPr>
          </a:p>
        </p:txBody>
      </p:sp>
      <p:sp>
        <p:nvSpPr>
          <p:cNvPr id="215" name="Google Shape;215;p39"/>
          <p:cNvSpPr txBox="1">
            <a:spLocks noGrp="1"/>
          </p:cNvSpPr>
          <p:nvPr>
            <p:ph type="title"/>
          </p:nvPr>
        </p:nvSpPr>
        <p:spPr>
          <a:xfrm>
            <a:off x="323528" y="205979"/>
            <a:ext cx="8363400" cy="8574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rtl="0">
              <a:spcBef>
                <a:spcPts val="0"/>
              </a:spcBef>
              <a:spcAft>
                <a:spcPts val="0"/>
              </a:spcAft>
              <a:buSzPts val="1400"/>
              <a:buFont typeface="Arial"/>
              <a:buNone/>
              <a:defRPr sz="1800"/>
            </a:lvl2pPr>
            <a:lvl3pPr lvl="2" indent="0" rtl="0">
              <a:spcBef>
                <a:spcPts val="0"/>
              </a:spcBef>
              <a:spcAft>
                <a:spcPts val="0"/>
              </a:spcAft>
              <a:buSzPts val="1400"/>
              <a:buFont typeface="Arial"/>
              <a:buNone/>
              <a:defRPr sz="1800"/>
            </a:lvl3pPr>
            <a:lvl4pPr lvl="3" indent="0" rtl="0">
              <a:spcBef>
                <a:spcPts val="0"/>
              </a:spcBef>
              <a:spcAft>
                <a:spcPts val="0"/>
              </a:spcAft>
              <a:buSzPts val="1400"/>
              <a:buFont typeface="Arial"/>
              <a:buNone/>
              <a:defRPr sz="1800"/>
            </a:lvl4pPr>
            <a:lvl5pPr lvl="4" indent="0" rtl="0">
              <a:spcBef>
                <a:spcPts val="0"/>
              </a:spcBef>
              <a:spcAft>
                <a:spcPts val="0"/>
              </a:spcAft>
              <a:buSzPts val="1400"/>
              <a:buFont typeface="Arial"/>
              <a:buNone/>
              <a:defRPr sz="1800"/>
            </a:lvl5pPr>
            <a:lvl6pPr lvl="5" indent="0" rtl="0">
              <a:spcBef>
                <a:spcPts val="0"/>
              </a:spcBef>
              <a:spcAft>
                <a:spcPts val="0"/>
              </a:spcAft>
              <a:buSzPts val="1400"/>
              <a:buFont typeface="Arial"/>
              <a:buNone/>
              <a:defRPr sz="1800"/>
            </a:lvl6pPr>
            <a:lvl7pPr lvl="6" indent="0" rtl="0">
              <a:spcBef>
                <a:spcPts val="0"/>
              </a:spcBef>
              <a:spcAft>
                <a:spcPts val="0"/>
              </a:spcAft>
              <a:buSzPts val="1400"/>
              <a:buFont typeface="Arial"/>
              <a:buNone/>
              <a:defRPr sz="1800"/>
            </a:lvl7pPr>
            <a:lvl8pPr lvl="7" indent="0" rtl="0">
              <a:spcBef>
                <a:spcPts val="0"/>
              </a:spcBef>
              <a:spcAft>
                <a:spcPts val="0"/>
              </a:spcAft>
              <a:buSzPts val="1400"/>
              <a:buFont typeface="Arial"/>
              <a:buNone/>
              <a:defRPr sz="1800"/>
            </a:lvl8pPr>
            <a:lvl9pPr lvl="8" indent="0" rtl="0">
              <a:spcBef>
                <a:spcPts val="0"/>
              </a:spcBef>
              <a:spcAft>
                <a:spcPts val="0"/>
              </a:spcAft>
              <a:buSzPts val="1400"/>
              <a:buFont typeface="Arial"/>
              <a:buNone/>
              <a:defRPr sz="1800"/>
            </a:lvl9pPr>
          </a:lstStyle>
          <a:p>
            <a:endParaRPr/>
          </a:p>
        </p:txBody>
      </p:sp>
      <p:sp>
        <p:nvSpPr>
          <p:cNvPr id="216" name="Google Shape;216;p39"/>
          <p:cNvSpPr txBox="1">
            <a:spLocks noGrp="1"/>
          </p:cNvSpPr>
          <p:nvPr>
            <p:ph type="body" idx="3"/>
          </p:nvPr>
        </p:nvSpPr>
        <p:spPr>
          <a:xfrm>
            <a:off x="323528" y="1151334"/>
            <a:ext cx="4041900" cy="479700"/>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80"/>
              </a:spcBef>
              <a:spcAft>
                <a:spcPts val="0"/>
              </a:spcAft>
              <a:buClr>
                <a:srgbClr val="92D050"/>
              </a:buClr>
              <a:buSzPts val="2800"/>
              <a:buFont typeface="Arial"/>
              <a:buNone/>
              <a:defRPr sz="2400" b="1"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400"/>
              </a:spcBef>
              <a:spcAft>
                <a:spcPts val="0"/>
              </a:spcAft>
              <a:buClr>
                <a:srgbClr val="00B0F0"/>
              </a:buClr>
              <a:buSzPts val="2400"/>
              <a:buFont typeface="Arial"/>
              <a:buNone/>
              <a:defRPr sz="2000" b="1"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360"/>
              </a:spcBef>
              <a:spcAft>
                <a:spcPts val="0"/>
              </a:spcAft>
              <a:buClr>
                <a:schemeClr val="lt1"/>
              </a:buClr>
              <a:buSzPts val="2000"/>
              <a:buFont typeface="Arial"/>
              <a:buNone/>
              <a:defRPr sz="1800" b="1"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217" name="Google Shape;217;p39"/>
          <p:cNvSpPr txBox="1">
            <a:spLocks noGrp="1"/>
          </p:cNvSpPr>
          <p:nvPr>
            <p:ph type="body" idx="4"/>
          </p:nvPr>
        </p:nvSpPr>
        <p:spPr>
          <a:xfrm>
            <a:off x="323528" y="1631155"/>
            <a:ext cx="4041900" cy="2963400"/>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rgbClr val="92D050"/>
              </a:buClr>
              <a:buSzPts val="2400"/>
              <a:buFont typeface="Arial"/>
              <a:buChar char="•"/>
              <a:defRPr sz="2400" b="0" i="0" u="none" strike="noStrike" cap="none">
                <a:solidFill>
                  <a:schemeClr val="lt1"/>
                </a:solidFill>
                <a:latin typeface="Calibri"/>
                <a:ea typeface="Calibri"/>
                <a:cs typeface="Calibri"/>
                <a:sym typeface="Calibri"/>
              </a:defRPr>
            </a:lvl1pPr>
            <a:lvl2pPr marL="914400" marR="0" lvl="1" indent="-355600" algn="l" rtl="0">
              <a:lnSpc>
                <a:spcPct val="100000"/>
              </a:lnSpc>
              <a:spcBef>
                <a:spcPts val="400"/>
              </a:spcBef>
              <a:spcAft>
                <a:spcPts val="0"/>
              </a:spcAft>
              <a:buClr>
                <a:srgbClr val="00B0F0"/>
              </a:buClr>
              <a:buSzPts val="2000"/>
              <a:buFont typeface="Arial"/>
              <a:buChar char="–"/>
              <a:defRPr sz="2000" b="0" i="0" u="none" strike="noStrike" cap="none">
                <a:solidFill>
                  <a:schemeClr val="lt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8"/>
        <p:cNvGrpSpPr/>
        <p:nvPr/>
      </p:nvGrpSpPr>
      <p:grpSpPr>
        <a:xfrm>
          <a:off x="0" y="0"/>
          <a:ext cx="0" cy="0"/>
          <a:chOff x="0" y="0"/>
          <a:chExt cx="0" cy="0"/>
        </a:xfrm>
      </p:grpSpPr>
      <p:sp>
        <p:nvSpPr>
          <p:cNvPr id="219" name="Google Shape;219;p40"/>
          <p:cNvSpPr txBox="1">
            <a:spLocks noGrp="1"/>
          </p:cNvSpPr>
          <p:nvPr>
            <p:ph type="title"/>
          </p:nvPr>
        </p:nvSpPr>
        <p:spPr>
          <a:xfrm>
            <a:off x="323528" y="205979"/>
            <a:ext cx="8363400" cy="8574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rtl="0">
              <a:spcBef>
                <a:spcPts val="0"/>
              </a:spcBef>
              <a:spcAft>
                <a:spcPts val="0"/>
              </a:spcAft>
              <a:buSzPts val="1400"/>
              <a:buFont typeface="Arial"/>
              <a:buNone/>
              <a:defRPr sz="1800"/>
            </a:lvl2pPr>
            <a:lvl3pPr lvl="2" indent="0" rtl="0">
              <a:spcBef>
                <a:spcPts val="0"/>
              </a:spcBef>
              <a:spcAft>
                <a:spcPts val="0"/>
              </a:spcAft>
              <a:buSzPts val="1400"/>
              <a:buFont typeface="Arial"/>
              <a:buNone/>
              <a:defRPr sz="1800"/>
            </a:lvl3pPr>
            <a:lvl4pPr lvl="3" indent="0" rtl="0">
              <a:spcBef>
                <a:spcPts val="0"/>
              </a:spcBef>
              <a:spcAft>
                <a:spcPts val="0"/>
              </a:spcAft>
              <a:buSzPts val="1400"/>
              <a:buFont typeface="Arial"/>
              <a:buNone/>
              <a:defRPr sz="1800"/>
            </a:lvl4pPr>
            <a:lvl5pPr lvl="4" indent="0" rtl="0">
              <a:spcBef>
                <a:spcPts val="0"/>
              </a:spcBef>
              <a:spcAft>
                <a:spcPts val="0"/>
              </a:spcAft>
              <a:buSzPts val="1400"/>
              <a:buFont typeface="Arial"/>
              <a:buNone/>
              <a:defRPr sz="1800"/>
            </a:lvl5pPr>
            <a:lvl6pPr lvl="5" indent="0" rtl="0">
              <a:spcBef>
                <a:spcPts val="0"/>
              </a:spcBef>
              <a:spcAft>
                <a:spcPts val="0"/>
              </a:spcAft>
              <a:buSzPts val="1400"/>
              <a:buFont typeface="Arial"/>
              <a:buNone/>
              <a:defRPr sz="1800"/>
            </a:lvl6pPr>
            <a:lvl7pPr lvl="6" indent="0" rtl="0">
              <a:spcBef>
                <a:spcPts val="0"/>
              </a:spcBef>
              <a:spcAft>
                <a:spcPts val="0"/>
              </a:spcAft>
              <a:buSzPts val="1400"/>
              <a:buFont typeface="Arial"/>
              <a:buNone/>
              <a:defRPr sz="1800"/>
            </a:lvl7pPr>
            <a:lvl8pPr lvl="7" indent="0" rtl="0">
              <a:spcBef>
                <a:spcPts val="0"/>
              </a:spcBef>
              <a:spcAft>
                <a:spcPts val="0"/>
              </a:spcAft>
              <a:buSzPts val="1400"/>
              <a:buFont typeface="Arial"/>
              <a:buNone/>
              <a:defRPr sz="1800"/>
            </a:lvl8pPr>
            <a:lvl9pPr lvl="8" indent="0" rtl="0">
              <a:spcBef>
                <a:spcPts val="0"/>
              </a:spcBef>
              <a:spcAft>
                <a:spcPts val="0"/>
              </a:spcAft>
              <a:buSzPts val="1400"/>
              <a:buFont typeface="Arial"/>
              <a:buNone/>
              <a:defRPr sz="1800"/>
            </a:lvl9pPr>
          </a:lstStyle>
          <a:p>
            <a:endParaRPr/>
          </a:p>
        </p:txBody>
      </p:sp>
      <p:sp>
        <p:nvSpPr>
          <p:cNvPr id="220" name="Google Shape;220;p40"/>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21" name="Google Shape;221;p40"/>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22" name="Google Shape;222;p40"/>
          <p:cNvSpPr txBox="1">
            <a:spLocks noGrp="1"/>
          </p:cNvSpPr>
          <p:nvPr>
            <p:ph type="sldNum" idx="12"/>
          </p:nvPr>
        </p:nvSpPr>
        <p:spPr>
          <a:xfrm>
            <a:off x="6553200" y="4767262"/>
            <a:ext cx="2133600" cy="2739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GB"/>
              <a:t>‹#›</a:t>
            </a:fld>
            <a:endParaRPr sz="1400">
              <a:solidFill>
                <a:srgbClr val="000000"/>
              </a:solidFill>
              <a:latin typeface="Arial"/>
              <a:ea typeface="Arial"/>
              <a:cs typeface="Arial"/>
              <a:sym typeface="Aria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3"/>
        <p:cNvGrpSpPr/>
        <p:nvPr/>
      </p:nvGrpSpPr>
      <p:grpSpPr>
        <a:xfrm>
          <a:off x="0" y="0"/>
          <a:ext cx="0" cy="0"/>
          <a:chOff x="0" y="0"/>
          <a:chExt cx="0" cy="0"/>
        </a:xfrm>
      </p:grpSpPr>
      <p:sp>
        <p:nvSpPr>
          <p:cNvPr id="224" name="Google Shape;224;p41"/>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25" name="Google Shape;225;p41"/>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26" name="Google Shape;226;p41"/>
          <p:cNvSpPr txBox="1">
            <a:spLocks noGrp="1"/>
          </p:cNvSpPr>
          <p:nvPr>
            <p:ph type="sldNum" idx="12"/>
          </p:nvPr>
        </p:nvSpPr>
        <p:spPr>
          <a:xfrm>
            <a:off x="6553200" y="4767262"/>
            <a:ext cx="2133600" cy="2739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GB"/>
              <a:t>‹#›</a:t>
            </a:fld>
            <a:endParaRPr sz="1400">
              <a:solidFill>
                <a:srgbClr val="000000"/>
              </a:solidFill>
              <a:latin typeface="Arial"/>
              <a:ea typeface="Arial"/>
              <a:cs typeface="Arial"/>
              <a:sym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27"/>
        <p:cNvGrpSpPr/>
        <p:nvPr/>
      </p:nvGrpSpPr>
      <p:grpSpPr>
        <a:xfrm>
          <a:off x="0" y="0"/>
          <a:ext cx="0" cy="0"/>
          <a:chOff x="0" y="0"/>
          <a:chExt cx="0" cy="0"/>
        </a:xfrm>
      </p:grpSpPr>
      <p:sp>
        <p:nvSpPr>
          <p:cNvPr id="228" name="Google Shape;228;p42"/>
          <p:cNvSpPr txBox="1">
            <a:spLocks noGrp="1"/>
          </p:cNvSpPr>
          <p:nvPr>
            <p:ph type="title"/>
          </p:nvPr>
        </p:nvSpPr>
        <p:spPr>
          <a:xfrm>
            <a:off x="1792288" y="3600450"/>
            <a:ext cx="5486400" cy="425100"/>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rgbClr val="00B0F0"/>
              </a:buClr>
              <a:buSzPts val="1400"/>
              <a:buFont typeface="Calibri"/>
              <a:buNone/>
              <a:defRPr sz="2000" b="1" i="0" u="none" strike="noStrike" cap="none">
                <a:solidFill>
                  <a:srgbClr val="00B0F0"/>
                </a:solidFill>
                <a:latin typeface="Calibri"/>
                <a:ea typeface="Calibri"/>
                <a:cs typeface="Calibri"/>
                <a:sym typeface="Calibri"/>
              </a:defRPr>
            </a:lvl1pPr>
            <a:lvl2pPr lvl="1" indent="0" rtl="0">
              <a:spcBef>
                <a:spcPts val="0"/>
              </a:spcBef>
              <a:spcAft>
                <a:spcPts val="0"/>
              </a:spcAft>
              <a:buSzPts val="1400"/>
              <a:buFont typeface="Arial"/>
              <a:buNone/>
              <a:defRPr sz="1800"/>
            </a:lvl2pPr>
            <a:lvl3pPr lvl="2" indent="0" rtl="0">
              <a:spcBef>
                <a:spcPts val="0"/>
              </a:spcBef>
              <a:spcAft>
                <a:spcPts val="0"/>
              </a:spcAft>
              <a:buSzPts val="1400"/>
              <a:buFont typeface="Arial"/>
              <a:buNone/>
              <a:defRPr sz="1800"/>
            </a:lvl3pPr>
            <a:lvl4pPr lvl="3" indent="0" rtl="0">
              <a:spcBef>
                <a:spcPts val="0"/>
              </a:spcBef>
              <a:spcAft>
                <a:spcPts val="0"/>
              </a:spcAft>
              <a:buSzPts val="1400"/>
              <a:buFont typeface="Arial"/>
              <a:buNone/>
              <a:defRPr sz="1800"/>
            </a:lvl4pPr>
            <a:lvl5pPr lvl="4" indent="0" rtl="0">
              <a:spcBef>
                <a:spcPts val="0"/>
              </a:spcBef>
              <a:spcAft>
                <a:spcPts val="0"/>
              </a:spcAft>
              <a:buSzPts val="1400"/>
              <a:buFont typeface="Arial"/>
              <a:buNone/>
              <a:defRPr sz="1800"/>
            </a:lvl5pPr>
            <a:lvl6pPr lvl="5" indent="0" rtl="0">
              <a:spcBef>
                <a:spcPts val="0"/>
              </a:spcBef>
              <a:spcAft>
                <a:spcPts val="0"/>
              </a:spcAft>
              <a:buSzPts val="1400"/>
              <a:buFont typeface="Arial"/>
              <a:buNone/>
              <a:defRPr sz="1800"/>
            </a:lvl6pPr>
            <a:lvl7pPr lvl="6" indent="0" rtl="0">
              <a:spcBef>
                <a:spcPts val="0"/>
              </a:spcBef>
              <a:spcAft>
                <a:spcPts val="0"/>
              </a:spcAft>
              <a:buSzPts val="1400"/>
              <a:buFont typeface="Arial"/>
              <a:buNone/>
              <a:defRPr sz="1800"/>
            </a:lvl7pPr>
            <a:lvl8pPr lvl="7" indent="0" rtl="0">
              <a:spcBef>
                <a:spcPts val="0"/>
              </a:spcBef>
              <a:spcAft>
                <a:spcPts val="0"/>
              </a:spcAft>
              <a:buSzPts val="1400"/>
              <a:buFont typeface="Arial"/>
              <a:buNone/>
              <a:defRPr sz="1800"/>
            </a:lvl8pPr>
            <a:lvl9pPr lvl="8" indent="0" rtl="0">
              <a:spcBef>
                <a:spcPts val="0"/>
              </a:spcBef>
              <a:spcAft>
                <a:spcPts val="0"/>
              </a:spcAft>
              <a:buSzPts val="1400"/>
              <a:buFont typeface="Arial"/>
              <a:buNone/>
              <a:defRPr sz="1800"/>
            </a:lvl9pPr>
          </a:lstStyle>
          <a:p>
            <a:endParaRPr/>
          </a:p>
        </p:txBody>
      </p:sp>
      <p:sp>
        <p:nvSpPr>
          <p:cNvPr id="229" name="Google Shape;229;p42"/>
          <p:cNvSpPr>
            <a:spLocks noGrp="1"/>
          </p:cNvSpPr>
          <p:nvPr>
            <p:ph type="pic" idx="2"/>
          </p:nvPr>
        </p:nvSpPr>
        <p:spPr>
          <a:xfrm>
            <a:off x="1792288" y="459581"/>
            <a:ext cx="5486400" cy="30861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640"/>
              </a:spcBef>
              <a:spcAft>
                <a:spcPts val="0"/>
              </a:spcAft>
              <a:buClr>
                <a:srgbClr val="92D050"/>
              </a:buClr>
              <a:buSzPts val="1400"/>
              <a:buFont typeface="Arial"/>
              <a:buNone/>
              <a:defRPr sz="3200" b="0" i="0" u="none" strike="noStrike" cap="none">
                <a:solidFill>
                  <a:schemeClr val="lt1"/>
                </a:solidFill>
                <a:latin typeface="Calibri"/>
                <a:ea typeface="Calibri"/>
                <a:cs typeface="Calibri"/>
                <a:sym typeface="Calibri"/>
              </a:defRPr>
            </a:lvl1pPr>
            <a:lvl2pPr marL="457200" marR="0" lvl="1" indent="0" algn="l" rtl="0">
              <a:lnSpc>
                <a:spcPct val="100000"/>
              </a:lnSpc>
              <a:spcBef>
                <a:spcPts val="560"/>
              </a:spcBef>
              <a:spcAft>
                <a:spcPts val="0"/>
              </a:spcAft>
              <a:buClr>
                <a:srgbClr val="00B0F0"/>
              </a:buClr>
              <a:buSzPts val="1400"/>
              <a:buFont typeface="Arial"/>
              <a:buNone/>
              <a:defRPr sz="2800" b="0" i="0" u="none" strike="noStrike" cap="none">
                <a:solidFill>
                  <a:schemeClr val="lt1"/>
                </a:solidFill>
                <a:latin typeface="Calibri"/>
                <a:ea typeface="Calibri"/>
                <a:cs typeface="Calibri"/>
                <a:sym typeface="Calibri"/>
              </a:defRPr>
            </a:lvl2pPr>
            <a:lvl3pPr marL="914400" marR="0" lvl="2" indent="0" algn="l" rtl="0">
              <a:lnSpc>
                <a:spcPct val="100000"/>
              </a:lnSpc>
              <a:spcBef>
                <a:spcPts val="480"/>
              </a:spcBef>
              <a:spcAft>
                <a:spcPts val="0"/>
              </a:spcAft>
              <a:buClr>
                <a:schemeClr val="lt1"/>
              </a:buClr>
              <a:buSzPts val="1400"/>
              <a:buFont typeface="Arial"/>
              <a:buNone/>
              <a:defRPr sz="2400" b="0" i="0" u="none" strike="noStrike" cap="none">
                <a:solidFill>
                  <a:schemeClr val="lt1"/>
                </a:solidFill>
                <a:latin typeface="Calibri"/>
                <a:ea typeface="Calibri"/>
                <a:cs typeface="Calibri"/>
                <a:sym typeface="Calibri"/>
              </a:defRPr>
            </a:lvl3pPr>
            <a:lvl4pPr marL="1371600" marR="0" lvl="3" indent="0" algn="l" rtl="0">
              <a:lnSpc>
                <a:spcPct val="100000"/>
              </a:lnSpc>
              <a:spcBef>
                <a:spcPts val="400"/>
              </a:spcBef>
              <a:spcAft>
                <a:spcPts val="0"/>
              </a:spcAft>
              <a:buClr>
                <a:schemeClr val="lt1"/>
              </a:buClr>
              <a:buSzPts val="1400"/>
              <a:buFont typeface="Arial"/>
              <a:buNone/>
              <a:defRPr sz="2000" b="0" i="0" u="none" strike="noStrike" cap="none">
                <a:solidFill>
                  <a:schemeClr val="lt1"/>
                </a:solidFill>
                <a:latin typeface="Calibri"/>
                <a:ea typeface="Calibri"/>
                <a:cs typeface="Calibri"/>
                <a:sym typeface="Calibri"/>
              </a:defRPr>
            </a:lvl4pPr>
            <a:lvl5pPr marL="1828800" marR="0" lvl="4" indent="0" algn="l" rtl="0">
              <a:lnSpc>
                <a:spcPct val="100000"/>
              </a:lnSpc>
              <a:spcBef>
                <a:spcPts val="400"/>
              </a:spcBef>
              <a:spcAft>
                <a:spcPts val="0"/>
              </a:spcAft>
              <a:buClr>
                <a:schemeClr val="lt1"/>
              </a:buClr>
              <a:buSzPts val="1400"/>
              <a:buFont typeface="Arial"/>
              <a:buNone/>
              <a:defRPr sz="2000" b="0" i="0" u="none" strike="noStrike" cap="none">
                <a:solidFill>
                  <a:schemeClr val="lt1"/>
                </a:solidFill>
                <a:latin typeface="Calibri"/>
                <a:ea typeface="Calibri"/>
                <a:cs typeface="Calibri"/>
                <a:sym typeface="Calibri"/>
              </a:defRPr>
            </a:lvl5pPr>
            <a:lvl6pPr marL="2286000" marR="0" lvl="5" indent="0"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230" name="Google Shape;230;p42"/>
          <p:cNvSpPr txBox="1">
            <a:spLocks noGrp="1"/>
          </p:cNvSpPr>
          <p:nvPr>
            <p:ph type="body" idx="1"/>
          </p:nvPr>
        </p:nvSpPr>
        <p:spPr>
          <a:xfrm>
            <a:off x="1792288" y="4025503"/>
            <a:ext cx="5486400" cy="603600"/>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280"/>
              </a:spcBef>
              <a:spcAft>
                <a:spcPts val="0"/>
              </a:spcAft>
              <a:buClr>
                <a:srgbClr val="92D050"/>
              </a:buClr>
              <a:buSzPts val="2800"/>
              <a:buFont typeface="Arial"/>
              <a:buNone/>
              <a:defRPr sz="1400" b="0"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240"/>
              </a:spcBef>
              <a:spcAft>
                <a:spcPts val="0"/>
              </a:spcAft>
              <a:buClr>
                <a:srgbClr val="00B0F0"/>
              </a:buClr>
              <a:buSzPts val="2400"/>
              <a:buFont typeface="Arial"/>
              <a:buNone/>
              <a:defRPr sz="1200" b="0"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200"/>
              </a:spcBef>
              <a:spcAft>
                <a:spcPts val="0"/>
              </a:spcAft>
              <a:buClr>
                <a:schemeClr val="lt1"/>
              </a:buClr>
              <a:buSzPts val="2000"/>
              <a:buFont typeface="Arial"/>
              <a:buNone/>
              <a:defRPr sz="1000" b="0"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231" name="Google Shape;231;p42"/>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32" name="Google Shape;232;p42"/>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33" name="Google Shape;233;p42"/>
          <p:cNvSpPr txBox="1">
            <a:spLocks noGrp="1"/>
          </p:cNvSpPr>
          <p:nvPr>
            <p:ph type="sldNum" idx="12"/>
          </p:nvPr>
        </p:nvSpPr>
        <p:spPr>
          <a:xfrm>
            <a:off x="6553200" y="4767262"/>
            <a:ext cx="2133600" cy="2739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GB"/>
              <a:t>‹#›</a:t>
            </a:fld>
            <a:endParaRPr sz="1400">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34"/>
        <p:cNvGrpSpPr/>
        <p:nvPr/>
      </p:nvGrpSpPr>
      <p:grpSpPr>
        <a:xfrm>
          <a:off x="0" y="0"/>
          <a:ext cx="0" cy="0"/>
          <a:chOff x="0" y="0"/>
          <a:chExt cx="0" cy="0"/>
        </a:xfrm>
      </p:grpSpPr>
      <p:sp>
        <p:nvSpPr>
          <p:cNvPr id="235" name="Google Shape;235;p43"/>
          <p:cNvSpPr txBox="1">
            <a:spLocks noGrp="1"/>
          </p:cNvSpPr>
          <p:nvPr>
            <p:ph type="title"/>
          </p:nvPr>
        </p:nvSpPr>
        <p:spPr>
          <a:xfrm>
            <a:off x="323528" y="205979"/>
            <a:ext cx="8363400" cy="8574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rtl="0">
              <a:spcBef>
                <a:spcPts val="0"/>
              </a:spcBef>
              <a:spcAft>
                <a:spcPts val="0"/>
              </a:spcAft>
              <a:buSzPts val="1400"/>
              <a:buFont typeface="Arial"/>
              <a:buNone/>
              <a:defRPr sz="1800"/>
            </a:lvl2pPr>
            <a:lvl3pPr lvl="2" indent="0" rtl="0">
              <a:spcBef>
                <a:spcPts val="0"/>
              </a:spcBef>
              <a:spcAft>
                <a:spcPts val="0"/>
              </a:spcAft>
              <a:buSzPts val="1400"/>
              <a:buFont typeface="Arial"/>
              <a:buNone/>
              <a:defRPr sz="1800"/>
            </a:lvl3pPr>
            <a:lvl4pPr lvl="3" indent="0" rtl="0">
              <a:spcBef>
                <a:spcPts val="0"/>
              </a:spcBef>
              <a:spcAft>
                <a:spcPts val="0"/>
              </a:spcAft>
              <a:buSzPts val="1400"/>
              <a:buFont typeface="Arial"/>
              <a:buNone/>
              <a:defRPr sz="1800"/>
            </a:lvl4pPr>
            <a:lvl5pPr lvl="4" indent="0" rtl="0">
              <a:spcBef>
                <a:spcPts val="0"/>
              </a:spcBef>
              <a:spcAft>
                <a:spcPts val="0"/>
              </a:spcAft>
              <a:buSzPts val="1400"/>
              <a:buFont typeface="Arial"/>
              <a:buNone/>
              <a:defRPr sz="1800"/>
            </a:lvl5pPr>
            <a:lvl6pPr lvl="5" indent="0" rtl="0">
              <a:spcBef>
                <a:spcPts val="0"/>
              </a:spcBef>
              <a:spcAft>
                <a:spcPts val="0"/>
              </a:spcAft>
              <a:buSzPts val="1400"/>
              <a:buFont typeface="Arial"/>
              <a:buNone/>
              <a:defRPr sz="1800"/>
            </a:lvl6pPr>
            <a:lvl7pPr lvl="6" indent="0" rtl="0">
              <a:spcBef>
                <a:spcPts val="0"/>
              </a:spcBef>
              <a:spcAft>
                <a:spcPts val="0"/>
              </a:spcAft>
              <a:buSzPts val="1400"/>
              <a:buFont typeface="Arial"/>
              <a:buNone/>
              <a:defRPr sz="1800"/>
            </a:lvl7pPr>
            <a:lvl8pPr lvl="7" indent="0" rtl="0">
              <a:spcBef>
                <a:spcPts val="0"/>
              </a:spcBef>
              <a:spcAft>
                <a:spcPts val="0"/>
              </a:spcAft>
              <a:buSzPts val="1400"/>
              <a:buFont typeface="Arial"/>
              <a:buNone/>
              <a:defRPr sz="1800"/>
            </a:lvl8pPr>
            <a:lvl9pPr lvl="8" indent="0" rtl="0">
              <a:spcBef>
                <a:spcPts val="0"/>
              </a:spcBef>
              <a:spcAft>
                <a:spcPts val="0"/>
              </a:spcAft>
              <a:buSzPts val="1400"/>
              <a:buFont typeface="Arial"/>
              <a:buNone/>
              <a:defRPr sz="1800"/>
            </a:lvl9pPr>
          </a:lstStyle>
          <a:p>
            <a:endParaRPr/>
          </a:p>
        </p:txBody>
      </p:sp>
      <p:sp>
        <p:nvSpPr>
          <p:cNvPr id="236" name="Google Shape;236;p43"/>
          <p:cNvSpPr txBox="1">
            <a:spLocks noGrp="1"/>
          </p:cNvSpPr>
          <p:nvPr>
            <p:ph type="body" idx="1"/>
          </p:nvPr>
        </p:nvSpPr>
        <p:spPr>
          <a:xfrm rot="5400000">
            <a:off x="2703203" y="-1248009"/>
            <a:ext cx="2739900" cy="74991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37" name="Google Shape;237;p43"/>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38" name="Google Shape;238;p43"/>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39" name="Google Shape;239;p43"/>
          <p:cNvSpPr txBox="1">
            <a:spLocks noGrp="1"/>
          </p:cNvSpPr>
          <p:nvPr>
            <p:ph type="sldNum" idx="12"/>
          </p:nvPr>
        </p:nvSpPr>
        <p:spPr>
          <a:xfrm>
            <a:off x="6553200" y="4767262"/>
            <a:ext cx="2133600" cy="2739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GB"/>
              <a:t>‹#›</a:t>
            </a:fld>
            <a:endParaRPr sz="1400">
              <a:solidFill>
                <a:srgbClr val="000000"/>
              </a:solidFill>
              <a:latin typeface="Arial"/>
              <a:ea typeface="Arial"/>
              <a:cs typeface="Arial"/>
              <a:sym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40"/>
        <p:cNvGrpSpPr/>
        <p:nvPr/>
      </p:nvGrpSpPr>
      <p:grpSpPr>
        <a:xfrm>
          <a:off x="0" y="0"/>
          <a:ext cx="0" cy="0"/>
          <a:chOff x="0" y="0"/>
          <a:chExt cx="0" cy="0"/>
        </a:xfrm>
      </p:grpSpPr>
      <p:sp>
        <p:nvSpPr>
          <p:cNvPr id="241" name="Google Shape;241;p44"/>
          <p:cNvSpPr txBox="1">
            <a:spLocks noGrp="1"/>
          </p:cNvSpPr>
          <p:nvPr>
            <p:ph type="title"/>
          </p:nvPr>
        </p:nvSpPr>
        <p:spPr>
          <a:xfrm rot="5400000">
            <a:off x="6012599" y="771581"/>
            <a:ext cx="3291000" cy="20574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rtl="0">
              <a:spcBef>
                <a:spcPts val="0"/>
              </a:spcBef>
              <a:spcAft>
                <a:spcPts val="0"/>
              </a:spcAft>
              <a:buSzPts val="1400"/>
              <a:buFont typeface="Arial"/>
              <a:buNone/>
              <a:defRPr sz="1800"/>
            </a:lvl2pPr>
            <a:lvl3pPr lvl="2" indent="0" rtl="0">
              <a:spcBef>
                <a:spcPts val="0"/>
              </a:spcBef>
              <a:spcAft>
                <a:spcPts val="0"/>
              </a:spcAft>
              <a:buSzPts val="1400"/>
              <a:buFont typeface="Arial"/>
              <a:buNone/>
              <a:defRPr sz="1800"/>
            </a:lvl3pPr>
            <a:lvl4pPr lvl="3" indent="0" rtl="0">
              <a:spcBef>
                <a:spcPts val="0"/>
              </a:spcBef>
              <a:spcAft>
                <a:spcPts val="0"/>
              </a:spcAft>
              <a:buSzPts val="1400"/>
              <a:buFont typeface="Arial"/>
              <a:buNone/>
              <a:defRPr sz="1800"/>
            </a:lvl4pPr>
            <a:lvl5pPr lvl="4" indent="0" rtl="0">
              <a:spcBef>
                <a:spcPts val="0"/>
              </a:spcBef>
              <a:spcAft>
                <a:spcPts val="0"/>
              </a:spcAft>
              <a:buSzPts val="1400"/>
              <a:buFont typeface="Arial"/>
              <a:buNone/>
              <a:defRPr sz="1800"/>
            </a:lvl5pPr>
            <a:lvl6pPr lvl="5" indent="0" rtl="0">
              <a:spcBef>
                <a:spcPts val="0"/>
              </a:spcBef>
              <a:spcAft>
                <a:spcPts val="0"/>
              </a:spcAft>
              <a:buSzPts val="1400"/>
              <a:buFont typeface="Arial"/>
              <a:buNone/>
              <a:defRPr sz="1800"/>
            </a:lvl6pPr>
            <a:lvl7pPr lvl="6" indent="0" rtl="0">
              <a:spcBef>
                <a:spcPts val="0"/>
              </a:spcBef>
              <a:spcAft>
                <a:spcPts val="0"/>
              </a:spcAft>
              <a:buSzPts val="1400"/>
              <a:buFont typeface="Arial"/>
              <a:buNone/>
              <a:defRPr sz="1800"/>
            </a:lvl7pPr>
            <a:lvl8pPr lvl="7" indent="0" rtl="0">
              <a:spcBef>
                <a:spcPts val="0"/>
              </a:spcBef>
              <a:spcAft>
                <a:spcPts val="0"/>
              </a:spcAft>
              <a:buSzPts val="1400"/>
              <a:buFont typeface="Arial"/>
              <a:buNone/>
              <a:defRPr sz="1800"/>
            </a:lvl8pPr>
            <a:lvl9pPr lvl="8" indent="0" rtl="0">
              <a:spcBef>
                <a:spcPts val="0"/>
              </a:spcBef>
              <a:spcAft>
                <a:spcPts val="0"/>
              </a:spcAft>
              <a:buSzPts val="1400"/>
              <a:buFont typeface="Arial"/>
              <a:buNone/>
              <a:defRPr sz="1800"/>
            </a:lvl9pPr>
          </a:lstStyle>
          <a:p>
            <a:endParaRPr/>
          </a:p>
        </p:txBody>
      </p:sp>
      <p:sp>
        <p:nvSpPr>
          <p:cNvPr id="242" name="Google Shape;242;p44"/>
          <p:cNvSpPr txBox="1">
            <a:spLocks noGrp="1"/>
          </p:cNvSpPr>
          <p:nvPr>
            <p:ph type="body" idx="1"/>
          </p:nvPr>
        </p:nvSpPr>
        <p:spPr>
          <a:xfrm rot="5400000">
            <a:off x="1821600" y="-1209619"/>
            <a:ext cx="3291000" cy="60198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43" name="Google Shape;243;p44"/>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44" name="Google Shape;244;p44"/>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45" name="Google Shape;245;p44"/>
          <p:cNvSpPr txBox="1">
            <a:spLocks noGrp="1"/>
          </p:cNvSpPr>
          <p:nvPr>
            <p:ph type="sldNum" idx="12"/>
          </p:nvPr>
        </p:nvSpPr>
        <p:spPr>
          <a:xfrm>
            <a:off x="6553200" y="4767262"/>
            <a:ext cx="2133600" cy="2739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GB"/>
              <a:t>‹#›</a:t>
            </a:fld>
            <a:endParaRPr sz="1400">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1.jpg"/><Relationship Id="rId2" Type="http://schemas.openxmlformats.org/officeDocument/2006/relationships/slideLayout" Target="../slideLayouts/slideLayout13.xml"/><Relationship Id="rId16"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image" Target="../media/image1.jpg"/><Relationship Id="rId2" Type="http://schemas.openxmlformats.org/officeDocument/2006/relationships/slideLayout" Target="../slideLayouts/slideLayout28.xml"/><Relationship Id="rId16" Type="http://schemas.openxmlformats.org/officeDocument/2006/relationships/theme" Target="../theme/theme3.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1">
          <a:blip r:embed="rId17">
            <a:alphaModFix/>
          </a:blip>
          <a:stretch>
            <a:fillRect/>
          </a:stretch>
        </a:blip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323528" y="1200150"/>
            <a:ext cx="8363272" cy="3394472"/>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1187624" y="4731989"/>
            <a:ext cx="2133599" cy="273843"/>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854623" y="4731989"/>
            <a:ext cx="2895600" cy="273843"/>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1">
          <a:blip r:embed="rId17">
            <a:alphaModFix/>
          </a:blip>
          <a:stretch>
            <a:fillRect/>
          </a:stretch>
        </a:blipFill>
        <a:effectLst/>
      </p:bgPr>
    </p:bg>
    <p:spTree>
      <p:nvGrpSpPr>
        <p:cNvPr id="1" name="Shape 148"/>
        <p:cNvGrpSpPr/>
        <p:nvPr/>
      </p:nvGrpSpPr>
      <p:grpSpPr>
        <a:xfrm>
          <a:off x="0" y="0"/>
          <a:ext cx="0" cy="0"/>
          <a:chOff x="0" y="0"/>
          <a:chExt cx="0" cy="0"/>
        </a:xfrm>
      </p:grpSpPr>
      <p:sp>
        <p:nvSpPr>
          <p:cNvPr id="149" name="Google Shape;149;p29"/>
          <p:cNvSpPr txBox="1">
            <a:spLocks noGrp="1"/>
          </p:cNvSpPr>
          <p:nvPr>
            <p:ph type="title"/>
          </p:nvPr>
        </p:nvSpPr>
        <p:spPr>
          <a:xfrm>
            <a:off x="323528" y="205979"/>
            <a:ext cx="8363400" cy="8574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rtl="0">
              <a:spcBef>
                <a:spcPts val="0"/>
              </a:spcBef>
              <a:spcAft>
                <a:spcPts val="0"/>
              </a:spcAft>
              <a:buSzPts val="1400"/>
              <a:buFont typeface="Arial"/>
              <a:buNone/>
              <a:defRPr sz="1800"/>
            </a:lvl2pPr>
            <a:lvl3pPr lvl="2" indent="0" rtl="0">
              <a:spcBef>
                <a:spcPts val="0"/>
              </a:spcBef>
              <a:spcAft>
                <a:spcPts val="0"/>
              </a:spcAft>
              <a:buSzPts val="1400"/>
              <a:buFont typeface="Arial"/>
              <a:buNone/>
              <a:defRPr sz="1800"/>
            </a:lvl3pPr>
            <a:lvl4pPr lvl="3" indent="0" rtl="0">
              <a:spcBef>
                <a:spcPts val="0"/>
              </a:spcBef>
              <a:spcAft>
                <a:spcPts val="0"/>
              </a:spcAft>
              <a:buSzPts val="1400"/>
              <a:buFont typeface="Arial"/>
              <a:buNone/>
              <a:defRPr sz="1800"/>
            </a:lvl4pPr>
            <a:lvl5pPr lvl="4" indent="0" rtl="0">
              <a:spcBef>
                <a:spcPts val="0"/>
              </a:spcBef>
              <a:spcAft>
                <a:spcPts val="0"/>
              </a:spcAft>
              <a:buSzPts val="1400"/>
              <a:buFont typeface="Arial"/>
              <a:buNone/>
              <a:defRPr sz="1800"/>
            </a:lvl5pPr>
            <a:lvl6pPr lvl="5" indent="0" rtl="0">
              <a:spcBef>
                <a:spcPts val="0"/>
              </a:spcBef>
              <a:spcAft>
                <a:spcPts val="0"/>
              </a:spcAft>
              <a:buSzPts val="1400"/>
              <a:buFont typeface="Arial"/>
              <a:buNone/>
              <a:defRPr sz="1800"/>
            </a:lvl6pPr>
            <a:lvl7pPr lvl="6" indent="0" rtl="0">
              <a:spcBef>
                <a:spcPts val="0"/>
              </a:spcBef>
              <a:spcAft>
                <a:spcPts val="0"/>
              </a:spcAft>
              <a:buSzPts val="1400"/>
              <a:buFont typeface="Arial"/>
              <a:buNone/>
              <a:defRPr sz="1800"/>
            </a:lvl7pPr>
            <a:lvl8pPr lvl="7" indent="0" rtl="0">
              <a:spcBef>
                <a:spcPts val="0"/>
              </a:spcBef>
              <a:spcAft>
                <a:spcPts val="0"/>
              </a:spcAft>
              <a:buSzPts val="1400"/>
              <a:buFont typeface="Arial"/>
              <a:buNone/>
              <a:defRPr sz="1800"/>
            </a:lvl8pPr>
            <a:lvl9pPr lvl="8" indent="0" rtl="0">
              <a:spcBef>
                <a:spcPts val="0"/>
              </a:spcBef>
              <a:spcAft>
                <a:spcPts val="0"/>
              </a:spcAft>
              <a:buSzPts val="1400"/>
              <a:buFont typeface="Arial"/>
              <a:buNone/>
              <a:defRPr sz="1800"/>
            </a:lvl9pPr>
          </a:lstStyle>
          <a:p>
            <a:endParaRPr/>
          </a:p>
        </p:txBody>
      </p:sp>
      <p:sp>
        <p:nvSpPr>
          <p:cNvPr id="150" name="Google Shape;150;p29"/>
          <p:cNvSpPr txBox="1">
            <a:spLocks noGrp="1"/>
          </p:cNvSpPr>
          <p:nvPr>
            <p:ph type="body" idx="1"/>
          </p:nvPr>
        </p:nvSpPr>
        <p:spPr>
          <a:xfrm>
            <a:off x="323528" y="1200150"/>
            <a:ext cx="8363400" cy="33945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51" name="Google Shape;151;p29"/>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52" name="Google Shape;152;p29"/>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9.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45"/>
          <p:cNvSpPr txBox="1">
            <a:spLocks noGrp="1"/>
          </p:cNvSpPr>
          <p:nvPr>
            <p:ph type="ctrTitle"/>
          </p:nvPr>
        </p:nvSpPr>
        <p:spPr>
          <a:xfrm>
            <a:off x="755575" y="771550"/>
            <a:ext cx="7632900" cy="1728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B0F0"/>
              </a:buClr>
              <a:buSzPts val="1400"/>
              <a:buFont typeface="Calibri"/>
              <a:buNone/>
            </a:pPr>
            <a:r>
              <a:rPr lang="en-GB" dirty="0">
                <a:latin typeface="Roboto"/>
                <a:ea typeface="Roboto"/>
                <a:cs typeface="Roboto"/>
                <a:sym typeface="Roboto"/>
              </a:rPr>
              <a:t>Workplace Health &amp; Safety</a:t>
            </a:r>
            <a:endParaRPr dirty="0">
              <a:latin typeface="Roboto"/>
              <a:ea typeface="Roboto"/>
              <a:cs typeface="Roboto"/>
              <a:sym typeface="Roboto"/>
            </a:endParaRPr>
          </a:p>
          <a:p>
            <a:pPr marL="0" marR="0" lvl="0" indent="0" algn="l" rtl="0">
              <a:lnSpc>
                <a:spcPct val="100000"/>
              </a:lnSpc>
              <a:spcBef>
                <a:spcPts val="0"/>
              </a:spcBef>
              <a:spcAft>
                <a:spcPts val="0"/>
              </a:spcAft>
              <a:buClr>
                <a:srgbClr val="00B0F0"/>
              </a:buClr>
              <a:buSzPts val="1400"/>
              <a:buFont typeface="Calibri"/>
              <a:buNone/>
            </a:pPr>
            <a:r>
              <a:rPr lang="en-GB" dirty="0">
                <a:latin typeface="Roboto"/>
                <a:ea typeface="Roboto"/>
                <a:cs typeface="Roboto"/>
                <a:sym typeface="Roboto"/>
              </a:rPr>
              <a:t>Assessment 1 - VFX</a:t>
            </a:r>
            <a:endParaRPr dirty="0">
              <a:latin typeface="Roboto"/>
              <a:ea typeface="Roboto"/>
              <a:cs typeface="Roboto"/>
              <a:sym typeface="Roboto"/>
            </a:endParaRPr>
          </a:p>
          <a:p>
            <a:pPr marL="0" marR="0" lvl="0" indent="0" algn="l" rtl="0">
              <a:lnSpc>
                <a:spcPct val="100000"/>
              </a:lnSpc>
              <a:spcBef>
                <a:spcPts val="0"/>
              </a:spcBef>
              <a:spcAft>
                <a:spcPts val="0"/>
              </a:spcAft>
              <a:buClr>
                <a:srgbClr val="00B0F0"/>
              </a:buClr>
              <a:buSzPts val="1400"/>
              <a:buFont typeface="Calibri"/>
              <a:buNone/>
            </a:pPr>
            <a:endParaRPr dirty="0">
              <a:latin typeface="Roboto"/>
              <a:ea typeface="Roboto"/>
              <a:cs typeface="Roboto"/>
              <a:sym typeface="Roboto"/>
            </a:endParaRPr>
          </a:p>
        </p:txBody>
      </p:sp>
      <p:sp>
        <p:nvSpPr>
          <p:cNvPr id="251" name="Google Shape;251;p45"/>
          <p:cNvSpPr txBox="1"/>
          <p:nvPr/>
        </p:nvSpPr>
        <p:spPr>
          <a:xfrm>
            <a:off x="755575" y="4226300"/>
            <a:ext cx="5523900" cy="409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C0504D"/>
              </a:buClr>
              <a:buSzPts val="1400"/>
              <a:buFont typeface="Roboto"/>
              <a:buNone/>
            </a:pPr>
            <a:r>
              <a:rPr lang="en-GB" sz="1400" b="0" i="0" u="none" strike="noStrike" cap="none" dirty="0">
                <a:solidFill>
                  <a:srgbClr val="C0504D"/>
                </a:solidFill>
                <a:latin typeface="Roboto"/>
                <a:ea typeface="Roboto"/>
                <a:cs typeface="Roboto"/>
                <a:sym typeface="Roboto"/>
              </a:rPr>
              <a:t>DUE DATE: 3/4/2019</a:t>
            </a:r>
            <a:endParaRPr sz="1400" b="0" i="0" u="none" strike="noStrike" cap="none" dirty="0">
              <a:solidFill>
                <a:srgbClr val="000000"/>
              </a:solidFill>
              <a:latin typeface="Arial"/>
              <a:ea typeface="Arial"/>
              <a:cs typeface="Arial"/>
              <a:sym typeface="Arial"/>
            </a:endParaRPr>
          </a:p>
        </p:txBody>
      </p:sp>
      <p:sp>
        <p:nvSpPr>
          <p:cNvPr id="252" name="Google Shape;252;p45"/>
          <p:cNvSpPr txBox="1"/>
          <p:nvPr/>
        </p:nvSpPr>
        <p:spPr>
          <a:xfrm>
            <a:off x="755575" y="2571750"/>
            <a:ext cx="6400800" cy="13143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sz="2400" dirty="0">
                <a:solidFill>
                  <a:srgbClr val="92D050"/>
                </a:solidFill>
                <a:latin typeface="Roboto"/>
                <a:ea typeface="Roboto"/>
                <a:cs typeface="Roboto"/>
                <a:sym typeface="Roboto"/>
              </a:rPr>
              <a:t>Josh Moten</a:t>
            </a:r>
            <a:endParaRPr sz="2800" dirty="0">
              <a:solidFill>
                <a:srgbClr val="FFFFFF"/>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6"/>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B0F0"/>
              </a:buClr>
              <a:buSzPts val="1400"/>
              <a:buFont typeface="Calibri"/>
              <a:buNone/>
            </a:pPr>
            <a:r>
              <a:rPr lang="en-GB" sz="3600" b="0" i="0" u="none" strike="noStrike" cap="none">
                <a:solidFill>
                  <a:srgbClr val="00B0F0"/>
                </a:solidFill>
                <a:latin typeface="Roboto"/>
                <a:ea typeface="Roboto"/>
                <a:cs typeface="Roboto"/>
                <a:sym typeface="Roboto"/>
              </a:rPr>
              <a:t>Introduction</a:t>
            </a:r>
            <a:endParaRPr sz="3600" b="0" i="0" u="none" strike="noStrike" cap="none">
              <a:solidFill>
                <a:srgbClr val="00B0F0"/>
              </a:solidFill>
              <a:latin typeface="Calibri"/>
              <a:ea typeface="Calibri"/>
              <a:cs typeface="Calibri"/>
              <a:sym typeface="Calibri"/>
            </a:endParaRPr>
          </a:p>
        </p:txBody>
      </p:sp>
      <p:sp>
        <p:nvSpPr>
          <p:cNvPr id="258" name="Google Shape;258;p46"/>
          <p:cNvSpPr txBox="1">
            <a:spLocks noGrp="1"/>
          </p:cNvSpPr>
          <p:nvPr>
            <p:ph type="body" idx="1"/>
          </p:nvPr>
        </p:nvSpPr>
        <p:spPr>
          <a:xfrm>
            <a:off x="323528" y="1063375"/>
            <a:ext cx="80649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GB" sz="900" b="1" i="0" u="none" strike="noStrike" cap="none">
                <a:solidFill>
                  <a:srgbClr val="D9D9D9"/>
                </a:solidFill>
                <a:latin typeface="Roboto"/>
                <a:ea typeface="Roboto"/>
                <a:cs typeface="Roboto"/>
                <a:sym typeface="Roboto"/>
              </a:rPr>
              <a:t>Introduction:</a:t>
            </a:r>
            <a:endParaRPr sz="900" b="1" i="0" u="none" strike="noStrike" cap="none">
              <a:solidFill>
                <a:srgbClr val="D9D9D9"/>
              </a:solidFill>
              <a:latin typeface="Roboto"/>
              <a:ea typeface="Roboto"/>
              <a:cs typeface="Roboto"/>
              <a:sym typeface="Roboto"/>
            </a:endParaRPr>
          </a:p>
          <a:p>
            <a:pPr marL="0" lvl="0" indent="0" algn="l" rtl="0">
              <a:spcBef>
                <a:spcPts val="0"/>
              </a:spcBef>
              <a:spcAft>
                <a:spcPts val="0"/>
              </a:spcAft>
              <a:buClr>
                <a:srgbClr val="B7B7B7"/>
              </a:buClr>
              <a:buSzPts val="900"/>
              <a:buFont typeface="Roboto"/>
              <a:buNone/>
            </a:pPr>
            <a:r>
              <a:rPr lang="en-GB" sz="900">
                <a:solidFill>
                  <a:srgbClr val="B7B7B7"/>
                </a:solidFill>
                <a:latin typeface="Roboto"/>
                <a:ea typeface="Roboto"/>
                <a:cs typeface="Roboto"/>
                <a:sym typeface="Roboto"/>
              </a:rPr>
              <a:t>This assessment will examine the process of writing a WHS management plan for a fictional game studio, in line with the provided scenario. The provided brief is designed to collect all the evidence of competency you require for this subject. Following an alternative brief and/or presenting additional evidence of competency needs to be negotiated with your teacher.</a:t>
            </a:r>
            <a:endParaRPr sz="900">
              <a:solidFill>
                <a:srgbClr val="B7B7B7"/>
              </a:solidFill>
              <a:latin typeface="Roboto"/>
              <a:ea typeface="Roboto"/>
              <a:cs typeface="Roboto"/>
              <a:sym typeface="Roboto"/>
            </a:endParaRPr>
          </a:p>
          <a:p>
            <a:pPr marL="0" lvl="0" indent="0" algn="l" rtl="0">
              <a:spcBef>
                <a:spcPts val="0"/>
              </a:spcBef>
              <a:spcAft>
                <a:spcPts val="0"/>
              </a:spcAft>
              <a:buClr>
                <a:srgbClr val="B7B7B7"/>
              </a:buClr>
              <a:buSzPts val="900"/>
              <a:buFont typeface="Roboto"/>
              <a:buNone/>
            </a:pPr>
            <a:endParaRPr sz="900">
              <a:solidFill>
                <a:srgbClr val="B7B7B7"/>
              </a:solidFill>
              <a:latin typeface="Roboto"/>
              <a:ea typeface="Roboto"/>
              <a:cs typeface="Roboto"/>
              <a:sym typeface="Roboto"/>
            </a:endParaRPr>
          </a:p>
          <a:p>
            <a:pPr marL="0" lvl="0" indent="0" algn="l" rtl="0">
              <a:spcBef>
                <a:spcPts val="518"/>
              </a:spcBef>
              <a:spcAft>
                <a:spcPts val="0"/>
              </a:spcAft>
              <a:buClr>
                <a:srgbClr val="92D050"/>
              </a:buClr>
              <a:buSzPts val="1000"/>
              <a:buFont typeface="Arial"/>
              <a:buNone/>
            </a:pPr>
            <a:r>
              <a:rPr lang="en-GB" sz="900" b="1">
                <a:solidFill>
                  <a:srgbClr val="D9D9D9"/>
                </a:solidFill>
                <a:latin typeface="Roboto"/>
                <a:ea typeface="Roboto"/>
                <a:cs typeface="Roboto"/>
                <a:sym typeface="Roboto"/>
              </a:rPr>
              <a:t>The assessment will include:</a:t>
            </a:r>
            <a:endParaRPr sz="900" b="1">
              <a:solidFill>
                <a:srgbClr val="D9D9D9"/>
              </a:solidFill>
              <a:latin typeface="Roboto"/>
              <a:ea typeface="Roboto"/>
              <a:cs typeface="Roboto"/>
              <a:sym typeface="Roboto"/>
            </a:endParaRPr>
          </a:p>
          <a:p>
            <a:pPr marL="342900" lvl="0" indent="-228600" algn="l" rtl="0">
              <a:lnSpc>
                <a:spcPct val="115000"/>
              </a:lnSpc>
              <a:spcBef>
                <a:spcPts val="0"/>
              </a:spcBef>
              <a:spcAft>
                <a:spcPts val="0"/>
              </a:spcAft>
              <a:buClr>
                <a:srgbClr val="00B0F0"/>
              </a:buClr>
              <a:buSzPts val="900"/>
              <a:buFont typeface="Roboto"/>
              <a:buChar char="•"/>
            </a:pPr>
            <a:r>
              <a:rPr lang="en-GB" sz="900">
                <a:solidFill>
                  <a:srgbClr val="B7B7B7"/>
                </a:solidFill>
                <a:latin typeface="Roboto"/>
                <a:ea typeface="Roboto"/>
                <a:cs typeface="Roboto"/>
                <a:sym typeface="Roboto"/>
              </a:rPr>
              <a:t>Analysing a scenario.</a:t>
            </a:r>
            <a:endParaRPr sz="900">
              <a:solidFill>
                <a:srgbClr val="B7B7B7"/>
              </a:solidFill>
              <a:latin typeface="Roboto"/>
              <a:ea typeface="Roboto"/>
              <a:cs typeface="Roboto"/>
              <a:sym typeface="Roboto"/>
            </a:endParaRPr>
          </a:p>
          <a:p>
            <a:pPr marL="342900" lvl="0" indent="-228600" algn="l" rtl="0">
              <a:lnSpc>
                <a:spcPct val="115000"/>
              </a:lnSpc>
              <a:spcBef>
                <a:spcPts val="0"/>
              </a:spcBef>
              <a:spcAft>
                <a:spcPts val="0"/>
              </a:spcAft>
              <a:buClr>
                <a:srgbClr val="00B0F0"/>
              </a:buClr>
              <a:buSzPts val="900"/>
              <a:buFont typeface="Roboto"/>
              <a:buChar char="•"/>
            </a:pPr>
            <a:r>
              <a:rPr lang="en-GB" sz="900">
                <a:solidFill>
                  <a:srgbClr val="B7B7B7"/>
                </a:solidFill>
                <a:latin typeface="Roboto"/>
                <a:ea typeface="Roboto"/>
                <a:cs typeface="Roboto"/>
                <a:sym typeface="Roboto"/>
              </a:rPr>
              <a:t>Identifying WHS responsibilities.</a:t>
            </a:r>
            <a:endParaRPr sz="900">
              <a:solidFill>
                <a:srgbClr val="B7B7B7"/>
              </a:solidFill>
              <a:latin typeface="Roboto"/>
              <a:ea typeface="Roboto"/>
              <a:cs typeface="Roboto"/>
              <a:sym typeface="Roboto"/>
            </a:endParaRPr>
          </a:p>
          <a:p>
            <a:pPr marL="342900" lvl="0" indent="-228600" algn="l" rtl="0">
              <a:lnSpc>
                <a:spcPct val="115000"/>
              </a:lnSpc>
              <a:spcBef>
                <a:spcPts val="0"/>
              </a:spcBef>
              <a:spcAft>
                <a:spcPts val="0"/>
              </a:spcAft>
              <a:buClr>
                <a:srgbClr val="00B0F0"/>
              </a:buClr>
              <a:buSzPts val="900"/>
              <a:buFont typeface="Roboto"/>
              <a:buChar char="•"/>
            </a:pPr>
            <a:r>
              <a:rPr lang="en-GB" sz="900">
                <a:solidFill>
                  <a:srgbClr val="B7B7B7"/>
                </a:solidFill>
                <a:latin typeface="Roboto"/>
                <a:ea typeface="Roboto"/>
                <a:cs typeface="Roboto"/>
                <a:sym typeface="Roboto"/>
              </a:rPr>
              <a:t>Conducting hazard and risk assessments.</a:t>
            </a:r>
            <a:endParaRPr sz="900">
              <a:solidFill>
                <a:srgbClr val="B7B7B7"/>
              </a:solidFill>
              <a:latin typeface="Roboto"/>
              <a:ea typeface="Roboto"/>
              <a:cs typeface="Roboto"/>
              <a:sym typeface="Roboto"/>
            </a:endParaRPr>
          </a:p>
          <a:p>
            <a:pPr marL="342900" lvl="0" indent="-228600" algn="l" rtl="0">
              <a:lnSpc>
                <a:spcPct val="115000"/>
              </a:lnSpc>
              <a:spcBef>
                <a:spcPts val="0"/>
              </a:spcBef>
              <a:spcAft>
                <a:spcPts val="0"/>
              </a:spcAft>
              <a:buClr>
                <a:srgbClr val="00B0F0"/>
              </a:buClr>
              <a:buSzPts val="900"/>
              <a:buFont typeface="Roboto"/>
              <a:buChar char="•"/>
            </a:pPr>
            <a:r>
              <a:rPr lang="en-GB" sz="900">
                <a:solidFill>
                  <a:srgbClr val="B7B7B7"/>
                </a:solidFill>
                <a:latin typeface="Roboto"/>
                <a:ea typeface="Roboto"/>
                <a:cs typeface="Roboto"/>
                <a:sym typeface="Roboto"/>
              </a:rPr>
              <a:t>Implementing WHS control measures.</a:t>
            </a:r>
            <a:endParaRPr sz="900">
              <a:solidFill>
                <a:srgbClr val="B7B7B7"/>
              </a:solidFill>
              <a:latin typeface="Roboto"/>
              <a:ea typeface="Roboto"/>
              <a:cs typeface="Roboto"/>
              <a:sym typeface="Roboto"/>
            </a:endParaRPr>
          </a:p>
          <a:p>
            <a:pPr marL="342900" lvl="0" indent="-228600" algn="l" rtl="0">
              <a:lnSpc>
                <a:spcPct val="115000"/>
              </a:lnSpc>
              <a:spcBef>
                <a:spcPts val="0"/>
              </a:spcBef>
              <a:spcAft>
                <a:spcPts val="0"/>
              </a:spcAft>
              <a:buClr>
                <a:srgbClr val="00B0F0"/>
              </a:buClr>
              <a:buSzPts val="900"/>
              <a:buFont typeface="Roboto"/>
              <a:buChar char="•"/>
            </a:pPr>
            <a:r>
              <a:rPr lang="en-GB" sz="900">
                <a:solidFill>
                  <a:srgbClr val="B7B7B7"/>
                </a:solidFill>
                <a:latin typeface="Roboto"/>
                <a:ea typeface="Roboto"/>
                <a:cs typeface="Roboto"/>
                <a:sym typeface="Roboto"/>
              </a:rPr>
              <a:t>Evaluating control measures.</a:t>
            </a:r>
            <a:endParaRPr sz="900">
              <a:solidFill>
                <a:srgbClr val="B7B7B7"/>
              </a:solidFill>
              <a:latin typeface="Roboto"/>
              <a:ea typeface="Roboto"/>
              <a:cs typeface="Roboto"/>
              <a:sym typeface="Roboto"/>
            </a:endParaRPr>
          </a:p>
          <a:p>
            <a:pPr marL="342900" lvl="0" indent="-228600" algn="l" rtl="0">
              <a:lnSpc>
                <a:spcPct val="115000"/>
              </a:lnSpc>
              <a:spcBef>
                <a:spcPts val="0"/>
              </a:spcBef>
              <a:spcAft>
                <a:spcPts val="0"/>
              </a:spcAft>
              <a:buClr>
                <a:srgbClr val="00B0F0"/>
              </a:buClr>
              <a:buSzPts val="900"/>
              <a:buFont typeface="Roboto"/>
              <a:buChar char="•"/>
            </a:pPr>
            <a:r>
              <a:rPr lang="en-GB" sz="900">
                <a:solidFill>
                  <a:srgbClr val="B7B7B7"/>
                </a:solidFill>
                <a:latin typeface="Roboto"/>
                <a:ea typeface="Roboto"/>
                <a:cs typeface="Roboto"/>
                <a:sym typeface="Roboto"/>
              </a:rPr>
              <a:t>Planning WHS Training</a:t>
            </a:r>
            <a:endParaRPr sz="900">
              <a:solidFill>
                <a:srgbClr val="B7B7B7"/>
              </a:solidFill>
              <a:latin typeface="Roboto"/>
              <a:ea typeface="Roboto"/>
              <a:cs typeface="Roboto"/>
              <a:sym typeface="Roboto"/>
            </a:endParaRPr>
          </a:p>
          <a:p>
            <a:pPr marL="342900" lvl="0" indent="-228600" algn="l" rtl="0">
              <a:lnSpc>
                <a:spcPct val="115000"/>
              </a:lnSpc>
              <a:spcBef>
                <a:spcPts val="0"/>
              </a:spcBef>
              <a:spcAft>
                <a:spcPts val="0"/>
              </a:spcAft>
              <a:buClr>
                <a:srgbClr val="00B0F0"/>
              </a:buClr>
              <a:buSzPts val="900"/>
              <a:buFont typeface="Roboto"/>
              <a:buChar char="•"/>
            </a:pPr>
            <a:r>
              <a:rPr lang="en-GB" sz="900">
                <a:solidFill>
                  <a:srgbClr val="B7B7B7"/>
                </a:solidFill>
                <a:latin typeface="Roboto"/>
                <a:ea typeface="Roboto"/>
                <a:cs typeface="Roboto"/>
                <a:sym typeface="Roboto"/>
              </a:rPr>
              <a:t>Observing and maintaining healthy work practices.</a:t>
            </a:r>
            <a:br>
              <a:rPr lang="en-GB" sz="900">
                <a:solidFill>
                  <a:srgbClr val="B7B7B7"/>
                </a:solidFill>
                <a:latin typeface="Roboto"/>
                <a:ea typeface="Roboto"/>
                <a:cs typeface="Roboto"/>
                <a:sym typeface="Roboto"/>
              </a:rPr>
            </a:br>
            <a:endParaRPr sz="900">
              <a:solidFill>
                <a:srgbClr val="B7B7B7"/>
              </a:solidFill>
              <a:latin typeface="Roboto"/>
              <a:ea typeface="Roboto"/>
              <a:cs typeface="Roboto"/>
              <a:sym typeface="Roboto"/>
            </a:endParaRPr>
          </a:p>
          <a:p>
            <a:pPr marL="0" lvl="0" indent="0" algn="l" rtl="0">
              <a:spcBef>
                <a:spcPts val="518"/>
              </a:spcBef>
              <a:spcAft>
                <a:spcPts val="0"/>
              </a:spcAft>
              <a:buClr>
                <a:schemeClr val="dk1"/>
              </a:buClr>
              <a:buSzPts val="1000"/>
              <a:buFont typeface="Arial"/>
              <a:buNone/>
            </a:pPr>
            <a:r>
              <a:rPr lang="en-GB" sz="900" b="1">
                <a:solidFill>
                  <a:srgbClr val="D9D9D9"/>
                </a:solidFill>
                <a:latin typeface="Roboto"/>
                <a:ea typeface="Roboto"/>
                <a:cs typeface="Roboto"/>
                <a:sym typeface="Roboto"/>
              </a:rPr>
              <a:t>The assessment instructions:</a:t>
            </a:r>
            <a:endParaRPr sz="900">
              <a:solidFill>
                <a:schemeClr val="dk1"/>
              </a:solidFill>
              <a:latin typeface="Roboto"/>
              <a:ea typeface="Roboto"/>
              <a:cs typeface="Roboto"/>
              <a:sym typeface="Roboto"/>
            </a:endParaRPr>
          </a:p>
          <a:p>
            <a:pPr marL="342900" lvl="0" indent="-228600" algn="l" rtl="0">
              <a:spcBef>
                <a:spcPts val="518"/>
              </a:spcBef>
              <a:spcAft>
                <a:spcPts val="0"/>
              </a:spcAft>
              <a:buClr>
                <a:srgbClr val="00B0F0"/>
              </a:buClr>
              <a:buSzPts val="900"/>
              <a:buFont typeface="Roboto"/>
              <a:buChar char="•"/>
            </a:pPr>
            <a:r>
              <a:rPr lang="en-GB" sz="900">
                <a:solidFill>
                  <a:srgbClr val="B7B7B7"/>
                </a:solidFill>
                <a:latin typeface="Roboto"/>
                <a:ea typeface="Roboto"/>
                <a:cs typeface="Roboto"/>
                <a:sym typeface="Roboto"/>
              </a:rPr>
              <a:t>All sections marked in </a:t>
            </a:r>
            <a:r>
              <a:rPr lang="en-GB" sz="900">
                <a:solidFill>
                  <a:srgbClr val="92D050"/>
                </a:solidFill>
                <a:latin typeface="Roboto"/>
                <a:ea typeface="Roboto"/>
                <a:cs typeface="Roboto"/>
                <a:sym typeface="Roboto"/>
              </a:rPr>
              <a:t>green</a:t>
            </a:r>
            <a:r>
              <a:rPr lang="en-GB" sz="900">
                <a:solidFill>
                  <a:srgbClr val="B7B7B7"/>
                </a:solidFill>
                <a:latin typeface="Roboto"/>
                <a:ea typeface="Roboto"/>
                <a:cs typeface="Roboto"/>
                <a:sym typeface="Roboto"/>
              </a:rPr>
              <a:t> must be edited/filled out by each student. Be sure to replace “Student Name” on the first slide and include your name in the document filename.</a:t>
            </a:r>
            <a:endParaRPr sz="900">
              <a:solidFill>
                <a:srgbClr val="B7B7B7"/>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pic>
        <p:nvPicPr>
          <p:cNvPr id="263" name="Google Shape;263;p47"/>
          <p:cNvPicPr preferRelativeResize="0"/>
          <p:nvPr/>
        </p:nvPicPr>
        <p:blipFill rotWithShape="1">
          <a:blip r:embed="rId3">
            <a:alphaModFix/>
          </a:blip>
          <a:srcRect l="7804" r="7821"/>
          <a:stretch/>
        </p:blipFill>
        <p:spPr>
          <a:xfrm>
            <a:off x="5167925" y="1141775"/>
            <a:ext cx="3325500" cy="2217000"/>
          </a:xfrm>
          <a:prstGeom prst="roundRect">
            <a:avLst>
              <a:gd name="adj" fmla="val 5795"/>
            </a:avLst>
          </a:prstGeom>
          <a:noFill/>
          <a:ln w="28575" cap="flat" cmpd="sng">
            <a:solidFill>
              <a:srgbClr val="00B0F0"/>
            </a:solidFill>
            <a:prstDash val="solid"/>
            <a:round/>
            <a:headEnd type="none" w="sm" len="sm"/>
            <a:tailEnd type="none" w="sm" len="sm"/>
          </a:ln>
        </p:spPr>
      </p:pic>
      <p:sp>
        <p:nvSpPr>
          <p:cNvPr id="264" name="Google Shape;264;p47"/>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B0F0"/>
              </a:buClr>
              <a:buSzPts val="1400"/>
              <a:buFont typeface="Calibri"/>
              <a:buNone/>
            </a:pPr>
            <a:r>
              <a:rPr lang="en-GB">
                <a:latin typeface="Roboto"/>
                <a:ea typeface="Roboto"/>
                <a:cs typeface="Roboto"/>
                <a:sym typeface="Roboto"/>
              </a:rPr>
              <a:t>Scenario</a:t>
            </a:r>
            <a:r>
              <a:rPr lang="en-GB" sz="3600" b="0" i="0" u="none" strike="noStrike" cap="none">
                <a:solidFill>
                  <a:srgbClr val="00B0F0"/>
                </a:solidFill>
                <a:latin typeface="Roboto"/>
                <a:ea typeface="Roboto"/>
                <a:cs typeface="Roboto"/>
                <a:sym typeface="Roboto"/>
              </a:rPr>
              <a:t>|</a:t>
            </a:r>
            <a:r>
              <a:rPr lang="en-GB" sz="3000">
                <a:solidFill>
                  <a:srgbClr val="8CB3E3"/>
                </a:solidFill>
                <a:latin typeface="Roboto"/>
                <a:ea typeface="Roboto"/>
                <a:cs typeface="Roboto"/>
                <a:sym typeface="Roboto"/>
              </a:rPr>
              <a:t>Commercial Shoot</a:t>
            </a:r>
            <a:endParaRPr sz="3600" b="0" i="0" u="none" strike="noStrike" cap="none">
              <a:solidFill>
                <a:srgbClr val="00B0F0"/>
              </a:solidFill>
              <a:latin typeface="Calibri"/>
              <a:ea typeface="Calibri"/>
              <a:cs typeface="Calibri"/>
              <a:sym typeface="Calibri"/>
            </a:endParaRPr>
          </a:p>
        </p:txBody>
      </p:sp>
      <p:sp>
        <p:nvSpPr>
          <p:cNvPr id="265" name="Google Shape;265;p47"/>
          <p:cNvSpPr txBox="1">
            <a:spLocks noGrp="1"/>
          </p:cNvSpPr>
          <p:nvPr>
            <p:ph type="body" idx="1"/>
          </p:nvPr>
        </p:nvSpPr>
        <p:spPr>
          <a:xfrm>
            <a:off x="323525" y="1063375"/>
            <a:ext cx="4741800" cy="36324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Clr>
                <a:schemeClr val="dk1"/>
              </a:buClr>
              <a:buSzPts val="2800"/>
              <a:buFont typeface="Arial"/>
              <a:buNone/>
            </a:pPr>
            <a:r>
              <a:rPr lang="en-GB" sz="900" b="1" i="0" u="none" strike="noStrike" cap="none">
                <a:solidFill>
                  <a:srgbClr val="D9D9D9"/>
                </a:solidFill>
                <a:latin typeface="Roboto"/>
                <a:ea typeface="Roboto"/>
                <a:cs typeface="Roboto"/>
                <a:sym typeface="Roboto"/>
              </a:rPr>
              <a:t>Overview:</a:t>
            </a:r>
            <a:endParaRPr sz="900" b="0" i="0" u="none" strike="noStrike" cap="none">
              <a:solidFill>
                <a:srgbClr val="B7B7B7"/>
              </a:solidFill>
              <a:latin typeface="Roboto"/>
              <a:ea typeface="Roboto"/>
              <a:cs typeface="Roboto"/>
              <a:sym typeface="Roboto"/>
            </a:endParaRPr>
          </a:p>
          <a:p>
            <a:pPr marL="0" marR="0" lvl="0" indent="0" algn="l" rtl="0">
              <a:lnSpc>
                <a:spcPct val="100000"/>
              </a:lnSpc>
              <a:spcBef>
                <a:spcPts val="0"/>
              </a:spcBef>
              <a:spcAft>
                <a:spcPts val="0"/>
              </a:spcAft>
              <a:buClr>
                <a:srgbClr val="92D050"/>
              </a:buClr>
              <a:buSzPts val="2800"/>
              <a:buFont typeface="Arial"/>
              <a:buNone/>
            </a:pPr>
            <a:r>
              <a:rPr lang="en-GB" sz="900">
                <a:solidFill>
                  <a:srgbClr val="B7B7B7"/>
                </a:solidFill>
                <a:latin typeface="Roboto"/>
                <a:ea typeface="Roboto"/>
                <a:cs typeface="Roboto"/>
                <a:sym typeface="Roboto"/>
              </a:rPr>
              <a:t>You have been hired by Catastrophic Productions PTY. LTD., as the Visual Effects Supervisor. Your first job is supervising the shoot of a Television Commercial for a cleaning products company. The client only has the budget for a 1-day shoot, so it will be hard work and a long day (including setup, shooting, and pack up).</a:t>
            </a:r>
            <a:endParaRPr sz="900">
              <a:solidFill>
                <a:srgbClr val="B7B7B7"/>
              </a:solidFill>
              <a:latin typeface="Roboto"/>
              <a:ea typeface="Roboto"/>
              <a:cs typeface="Roboto"/>
              <a:sym typeface="Roboto"/>
            </a:endParaRPr>
          </a:p>
          <a:p>
            <a:pPr marL="0" marR="0" lvl="0" indent="0" algn="l" rtl="0">
              <a:lnSpc>
                <a:spcPct val="100000"/>
              </a:lnSpc>
              <a:spcBef>
                <a:spcPts val="0"/>
              </a:spcBef>
              <a:spcAft>
                <a:spcPts val="0"/>
              </a:spcAft>
              <a:buClr>
                <a:srgbClr val="92D050"/>
              </a:buClr>
              <a:buSzPts val="2800"/>
              <a:buFont typeface="Arial"/>
              <a:buNone/>
            </a:pPr>
            <a:endParaRPr sz="900">
              <a:solidFill>
                <a:srgbClr val="B7B7B7"/>
              </a:solidFill>
              <a:latin typeface="Roboto"/>
              <a:ea typeface="Roboto"/>
              <a:cs typeface="Roboto"/>
              <a:sym typeface="Roboto"/>
            </a:endParaRPr>
          </a:p>
          <a:p>
            <a:pPr marL="0" lvl="0" indent="0" algn="l" rtl="0">
              <a:spcBef>
                <a:spcPts val="0"/>
              </a:spcBef>
              <a:spcAft>
                <a:spcPts val="0"/>
              </a:spcAft>
              <a:buClr>
                <a:srgbClr val="92D050"/>
              </a:buClr>
              <a:buSzPts val="2800"/>
              <a:buFont typeface="Arial"/>
              <a:buNone/>
            </a:pPr>
            <a:r>
              <a:rPr lang="en-GB" sz="900">
                <a:solidFill>
                  <a:srgbClr val="B7B7B7"/>
                </a:solidFill>
                <a:latin typeface="Roboto"/>
                <a:ea typeface="Roboto"/>
                <a:cs typeface="Roboto"/>
                <a:sym typeface="Roboto"/>
              </a:rPr>
              <a:t>The Product is called O.C.D. It’s a general purpose kitchen cleaning spray, not unlike Spray’n’Wipe.</a:t>
            </a:r>
            <a:endParaRPr sz="900">
              <a:solidFill>
                <a:srgbClr val="B7B7B7"/>
              </a:solidFill>
              <a:latin typeface="Roboto"/>
              <a:ea typeface="Roboto"/>
              <a:cs typeface="Roboto"/>
              <a:sym typeface="Roboto"/>
            </a:endParaRPr>
          </a:p>
          <a:p>
            <a:pPr marL="0" marR="0" lvl="0" indent="0" algn="l" rtl="0">
              <a:lnSpc>
                <a:spcPct val="100000"/>
              </a:lnSpc>
              <a:spcBef>
                <a:spcPts val="0"/>
              </a:spcBef>
              <a:spcAft>
                <a:spcPts val="0"/>
              </a:spcAft>
              <a:buClr>
                <a:srgbClr val="92D050"/>
              </a:buClr>
              <a:buSzPts val="2800"/>
              <a:buFont typeface="Arial"/>
              <a:buNone/>
            </a:pPr>
            <a:endParaRPr sz="900">
              <a:solidFill>
                <a:srgbClr val="B7B7B7"/>
              </a:solidFill>
              <a:latin typeface="Roboto"/>
              <a:ea typeface="Roboto"/>
              <a:cs typeface="Roboto"/>
              <a:sym typeface="Roboto"/>
            </a:endParaRPr>
          </a:p>
          <a:p>
            <a:pPr marL="0" marR="0" lvl="0" indent="0" algn="l" rtl="0">
              <a:lnSpc>
                <a:spcPct val="100000"/>
              </a:lnSpc>
              <a:spcBef>
                <a:spcPts val="0"/>
              </a:spcBef>
              <a:spcAft>
                <a:spcPts val="0"/>
              </a:spcAft>
              <a:buClr>
                <a:srgbClr val="92D050"/>
              </a:buClr>
              <a:buSzPts val="2800"/>
              <a:buFont typeface="Arial"/>
              <a:buNone/>
            </a:pPr>
            <a:r>
              <a:rPr lang="en-GB" sz="900">
                <a:solidFill>
                  <a:srgbClr val="B7B7B7"/>
                </a:solidFill>
                <a:latin typeface="Roboto"/>
                <a:ea typeface="Roboto"/>
                <a:cs typeface="Roboto"/>
                <a:sym typeface="Roboto"/>
              </a:rPr>
              <a:t>The ad is to be shot in the style of an action film. The actor will be running through a (CG) jungle then jump over a ravine and land in the kitchen ready to save the day by cleaning it.</a:t>
            </a:r>
            <a:endParaRPr sz="900">
              <a:solidFill>
                <a:srgbClr val="B7B7B7"/>
              </a:solidFill>
              <a:latin typeface="Roboto"/>
              <a:ea typeface="Roboto"/>
              <a:cs typeface="Roboto"/>
              <a:sym typeface="Roboto"/>
            </a:endParaRPr>
          </a:p>
          <a:p>
            <a:pPr marL="0" marR="0" lvl="0" indent="0" algn="l" rtl="0">
              <a:lnSpc>
                <a:spcPct val="100000"/>
              </a:lnSpc>
              <a:spcBef>
                <a:spcPts val="0"/>
              </a:spcBef>
              <a:spcAft>
                <a:spcPts val="0"/>
              </a:spcAft>
              <a:buClr>
                <a:srgbClr val="92D050"/>
              </a:buClr>
              <a:buSzPts val="2800"/>
              <a:buFont typeface="Arial"/>
              <a:buNone/>
            </a:pPr>
            <a:endParaRPr sz="900">
              <a:solidFill>
                <a:srgbClr val="B7B7B7"/>
              </a:solidFill>
              <a:latin typeface="Roboto"/>
              <a:ea typeface="Roboto"/>
              <a:cs typeface="Roboto"/>
              <a:sym typeface="Roboto"/>
            </a:endParaRPr>
          </a:p>
          <a:p>
            <a:pPr marL="0" marR="0" lvl="0" indent="0" algn="l" rtl="0">
              <a:lnSpc>
                <a:spcPct val="100000"/>
              </a:lnSpc>
              <a:spcBef>
                <a:spcPts val="0"/>
              </a:spcBef>
              <a:spcAft>
                <a:spcPts val="0"/>
              </a:spcAft>
              <a:buClr>
                <a:srgbClr val="92D050"/>
              </a:buClr>
              <a:buSzPts val="2800"/>
              <a:buFont typeface="Arial"/>
              <a:buNone/>
            </a:pPr>
            <a:r>
              <a:rPr lang="en-GB" sz="900">
                <a:solidFill>
                  <a:srgbClr val="B7B7B7"/>
                </a:solidFill>
                <a:latin typeface="Roboto"/>
                <a:ea typeface="Roboto"/>
                <a:cs typeface="Roboto"/>
                <a:sym typeface="Roboto"/>
              </a:rPr>
              <a:t>The ravine and jungle will be composited into the shot in post. It will be shot on a dolly/crane.</a:t>
            </a:r>
            <a:endParaRPr sz="900">
              <a:solidFill>
                <a:srgbClr val="B7B7B7"/>
              </a:solidFill>
              <a:latin typeface="Roboto"/>
              <a:ea typeface="Roboto"/>
              <a:cs typeface="Roboto"/>
              <a:sym typeface="Roboto"/>
            </a:endParaRPr>
          </a:p>
          <a:p>
            <a:pPr marL="0" marR="0" lvl="0" indent="0" algn="l" rtl="0">
              <a:lnSpc>
                <a:spcPct val="100000"/>
              </a:lnSpc>
              <a:spcBef>
                <a:spcPts val="0"/>
              </a:spcBef>
              <a:spcAft>
                <a:spcPts val="0"/>
              </a:spcAft>
              <a:buClr>
                <a:srgbClr val="92D050"/>
              </a:buClr>
              <a:buSzPts val="2800"/>
              <a:buFont typeface="Arial"/>
              <a:buNone/>
            </a:pPr>
            <a:endParaRPr sz="900">
              <a:solidFill>
                <a:srgbClr val="B7B7B7"/>
              </a:solidFill>
              <a:latin typeface="Roboto"/>
              <a:ea typeface="Roboto"/>
              <a:cs typeface="Roboto"/>
              <a:sym typeface="Roboto"/>
            </a:endParaRPr>
          </a:p>
          <a:p>
            <a:pPr marL="0" marR="0" lvl="0" indent="0" algn="l" rtl="0">
              <a:lnSpc>
                <a:spcPct val="100000"/>
              </a:lnSpc>
              <a:spcBef>
                <a:spcPts val="0"/>
              </a:spcBef>
              <a:spcAft>
                <a:spcPts val="0"/>
              </a:spcAft>
              <a:buClr>
                <a:srgbClr val="92D050"/>
              </a:buClr>
              <a:buSzPts val="2800"/>
              <a:buFont typeface="Arial"/>
              <a:buNone/>
            </a:pPr>
            <a:r>
              <a:rPr lang="en-GB" sz="900">
                <a:solidFill>
                  <a:srgbClr val="B7B7B7"/>
                </a:solidFill>
                <a:latin typeface="Roboto"/>
                <a:ea typeface="Roboto"/>
                <a:cs typeface="Roboto"/>
                <a:sym typeface="Roboto"/>
              </a:rPr>
              <a:t>The scene will be shot indoors on a green screen sound stage.</a:t>
            </a:r>
            <a:endParaRPr sz="900">
              <a:solidFill>
                <a:srgbClr val="B7B7B7"/>
              </a:solidFill>
              <a:latin typeface="Roboto"/>
              <a:ea typeface="Roboto"/>
              <a:cs typeface="Roboto"/>
              <a:sym typeface="Roboto"/>
            </a:endParaRPr>
          </a:p>
          <a:p>
            <a:pPr marL="0" marR="0" lvl="0" indent="0" algn="l" rtl="0">
              <a:lnSpc>
                <a:spcPct val="100000"/>
              </a:lnSpc>
              <a:spcBef>
                <a:spcPts val="0"/>
              </a:spcBef>
              <a:spcAft>
                <a:spcPts val="0"/>
              </a:spcAft>
              <a:buClr>
                <a:srgbClr val="92D050"/>
              </a:buClr>
              <a:buSzPts val="2800"/>
              <a:buFont typeface="Arial"/>
              <a:buNone/>
            </a:pPr>
            <a:endParaRPr sz="900">
              <a:solidFill>
                <a:srgbClr val="B7B7B7"/>
              </a:solidFill>
              <a:latin typeface="Roboto"/>
              <a:ea typeface="Roboto"/>
              <a:cs typeface="Roboto"/>
              <a:sym typeface="Roboto"/>
            </a:endParaRPr>
          </a:p>
          <a:p>
            <a:pPr marL="0" marR="0" lvl="0" indent="0" algn="l" rtl="0">
              <a:lnSpc>
                <a:spcPct val="100000"/>
              </a:lnSpc>
              <a:spcBef>
                <a:spcPts val="0"/>
              </a:spcBef>
              <a:spcAft>
                <a:spcPts val="0"/>
              </a:spcAft>
              <a:buClr>
                <a:srgbClr val="92D050"/>
              </a:buClr>
              <a:buSzPts val="2800"/>
              <a:buFont typeface="Arial"/>
              <a:buNone/>
            </a:pPr>
            <a:r>
              <a:rPr lang="en-GB" sz="900">
                <a:solidFill>
                  <a:srgbClr val="B7B7B7"/>
                </a:solidFill>
                <a:latin typeface="Roboto"/>
                <a:ea typeface="Roboto"/>
                <a:cs typeface="Roboto"/>
                <a:sym typeface="Roboto"/>
              </a:rPr>
              <a:t>As this is a small production, there is no specific person assigned as a safety officer, so you must ensure a safe workplace for all cast and crew involved in the shot.</a:t>
            </a:r>
            <a:endParaRPr sz="900">
              <a:solidFill>
                <a:srgbClr val="B7B7B7"/>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8"/>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00B0F0"/>
              </a:buClr>
              <a:buSzPts val="1400"/>
              <a:buFont typeface="Calibri"/>
              <a:buNone/>
            </a:pPr>
            <a:r>
              <a:rPr lang="en-GB">
                <a:latin typeface="Roboto"/>
                <a:ea typeface="Roboto"/>
                <a:cs typeface="Roboto"/>
                <a:sym typeface="Roboto"/>
              </a:rPr>
              <a:t>Health &amp; Safety|</a:t>
            </a:r>
            <a:r>
              <a:rPr lang="en-GB" sz="3000">
                <a:solidFill>
                  <a:srgbClr val="8CB3E3"/>
                </a:solidFill>
                <a:latin typeface="Roboto"/>
                <a:ea typeface="Roboto"/>
                <a:cs typeface="Roboto"/>
                <a:sym typeface="Roboto"/>
              </a:rPr>
              <a:t>Hazard list</a:t>
            </a:r>
            <a:endParaRPr sz="3000"/>
          </a:p>
        </p:txBody>
      </p:sp>
      <p:sp>
        <p:nvSpPr>
          <p:cNvPr id="271" name="Google Shape;271;p48"/>
          <p:cNvSpPr txBox="1">
            <a:spLocks noGrp="1"/>
          </p:cNvSpPr>
          <p:nvPr>
            <p:ph type="body" idx="1"/>
          </p:nvPr>
        </p:nvSpPr>
        <p:spPr>
          <a:xfrm>
            <a:off x="361350" y="1447075"/>
            <a:ext cx="8421300" cy="3332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GB" sz="900" b="1" dirty="0">
                <a:solidFill>
                  <a:srgbClr val="92D050"/>
                </a:solidFill>
                <a:latin typeface="Roboto"/>
                <a:ea typeface="Roboto"/>
                <a:cs typeface="Roboto"/>
                <a:sym typeface="Roboto"/>
              </a:rPr>
              <a:t>Mechanical:</a:t>
            </a:r>
          </a:p>
          <a:p>
            <a:pPr marL="0" lvl="0" indent="0" algn="l" rtl="0">
              <a:spcBef>
                <a:spcPts val="0"/>
              </a:spcBef>
              <a:spcAft>
                <a:spcPts val="0"/>
              </a:spcAft>
              <a:buClr>
                <a:schemeClr val="dk1"/>
              </a:buClr>
              <a:buSzPts val="1100"/>
              <a:buFont typeface="Arial"/>
              <a:buNone/>
            </a:pPr>
            <a:r>
              <a:rPr lang="en-US" sz="900" b="1" dirty="0">
                <a:solidFill>
                  <a:schemeClr val="bg1"/>
                </a:solidFill>
                <a:latin typeface="Roboto"/>
                <a:ea typeface="Roboto"/>
                <a:cs typeface="Roboto"/>
                <a:sym typeface="Roboto"/>
              </a:rPr>
              <a:t>Tripping Hazards, </a:t>
            </a:r>
            <a:endParaRPr sz="900" b="1" dirty="0">
              <a:solidFill>
                <a:schemeClr val="bg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900" b="1" dirty="0">
              <a:solidFill>
                <a:srgbClr val="92D050"/>
              </a:solidFill>
              <a:latin typeface="Roboto"/>
              <a:ea typeface="Roboto"/>
              <a:cs typeface="Roboto"/>
              <a:sym typeface="Roboto"/>
            </a:endParaRPr>
          </a:p>
          <a:p>
            <a:pPr marL="0" lvl="0" indent="0">
              <a:spcBef>
                <a:spcPts val="0"/>
              </a:spcBef>
              <a:buClr>
                <a:schemeClr val="dk1"/>
              </a:buClr>
              <a:buSzPts val="1100"/>
              <a:buNone/>
            </a:pPr>
            <a:r>
              <a:rPr lang="en-GB" sz="900" b="1" dirty="0">
                <a:solidFill>
                  <a:srgbClr val="92D050"/>
                </a:solidFill>
                <a:latin typeface="Roboto"/>
                <a:ea typeface="Roboto"/>
                <a:cs typeface="Roboto"/>
                <a:sym typeface="Roboto"/>
              </a:rPr>
              <a:t>Physical:</a:t>
            </a:r>
          </a:p>
          <a:p>
            <a:pPr marL="0" lvl="0" indent="0" algn="l" rtl="0">
              <a:spcBef>
                <a:spcPts val="0"/>
              </a:spcBef>
              <a:spcAft>
                <a:spcPts val="0"/>
              </a:spcAft>
              <a:buClr>
                <a:schemeClr val="dk1"/>
              </a:buClr>
              <a:buSzPts val="1100"/>
              <a:buFont typeface="Arial"/>
              <a:buNone/>
            </a:pPr>
            <a:r>
              <a:rPr lang="en-US" sz="900" b="1" dirty="0">
                <a:solidFill>
                  <a:schemeClr val="bg1"/>
                </a:solidFill>
                <a:latin typeface="Roboto"/>
                <a:ea typeface="Roboto"/>
                <a:cs typeface="Roboto"/>
                <a:sym typeface="Roboto"/>
              </a:rPr>
              <a:t>Eye strain,</a:t>
            </a:r>
          </a:p>
          <a:p>
            <a:pPr marL="0" lvl="0" indent="0" algn="l" rtl="0">
              <a:spcBef>
                <a:spcPts val="0"/>
              </a:spcBef>
              <a:spcAft>
                <a:spcPts val="0"/>
              </a:spcAft>
              <a:buClr>
                <a:schemeClr val="dk1"/>
              </a:buClr>
              <a:buSzPts val="1100"/>
              <a:buFont typeface="Arial"/>
              <a:buNone/>
            </a:pPr>
            <a:endParaRPr sz="900" b="1" dirty="0">
              <a:solidFill>
                <a:srgbClr val="92D050"/>
              </a:solidFill>
              <a:latin typeface="Roboto"/>
              <a:ea typeface="Roboto"/>
              <a:cs typeface="Roboto"/>
              <a:sym typeface="Roboto"/>
            </a:endParaRPr>
          </a:p>
          <a:p>
            <a:pPr marL="0" lvl="0" indent="0">
              <a:spcBef>
                <a:spcPts val="0"/>
              </a:spcBef>
              <a:buClr>
                <a:schemeClr val="dk1"/>
              </a:buClr>
              <a:buSzPts val="1100"/>
              <a:buNone/>
            </a:pPr>
            <a:r>
              <a:rPr lang="en-GB" sz="900" b="1" dirty="0">
                <a:solidFill>
                  <a:srgbClr val="92D050"/>
                </a:solidFill>
                <a:latin typeface="Roboto"/>
                <a:ea typeface="Roboto"/>
                <a:cs typeface="Roboto"/>
                <a:sym typeface="Roboto"/>
              </a:rPr>
              <a:t>Chemical:</a:t>
            </a:r>
          </a:p>
          <a:p>
            <a:pPr marL="0" lvl="0" indent="0">
              <a:spcBef>
                <a:spcPts val="0"/>
              </a:spcBef>
              <a:buClr>
                <a:schemeClr val="dk1"/>
              </a:buClr>
              <a:buSzPts val="1100"/>
              <a:buNone/>
            </a:pPr>
            <a:r>
              <a:rPr lang="en-GB" sz="900" b="1" dirty="0">
                <a:solidFill>
                  <a:schemeClr val="bg1"/>
                </a:solidFill>
                <a:latin typeface="Roboto"/>
                <a:ea typeface="Roboto"/>
                <a:cs typeface="Roboto"/>
                <a:sym typeface="Roboto"/>
              </a:rPr>
              <a:t>Unsafe cleaning chemicals, </a:t>
            </a:r>
          </a:p>
          <a:p>
            <a:pPr marL="0" lvl="0" indent="0" algn="l" rtl="0">
              <a:spcBef>
                <a:spcPts val="0"/>
              </a:spcBef>
              <a:spcAft>
                <a:spcPts val="0"/>
              </a:spcAft>
              <a:buClr>
                <a:schemeClr val="dk1"/>
              </a:buClr>
              <a:buSzPts val="1100"/>
              <a:buFont typeface="Arial"/>
              <a:buNone/>
            </a:pPr>
            <a:endParaRPr lang="en-US" sz="900" b="1" dirty="0">
              <a:solidFill>
                <a:srgbClr val="92D050"/>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900" b="1" dirty="0">
              <a:solidFill>
                <a:srgbClr val="92D050"/>
              </a:solidFill>
              <a:latin typeface="Roboto"/>
              <a:ea typeface="Roboto"/>
              <a:cs typeface="Roboto"/>
              <a:sym typeface="Roboto"/>
            </a:endParaRPr>
          </a:p>
          <a:p>
            <a:pPr marL="0" lvl="0" indent="0">
              <a:spcBef>
                <a:spcPts val="0"/>
              </a:spcBef>
              <a:buClr>
                <a:schemeClr val="dk1"/>
              </a:buClr>
              <a:buSzPts val="1100"/>
              <a:buNone/>
            </a:pPr>
            <a:r>
              <a:rPr lang="en-GB" sz="900" b="1" dirty="0">
                <a:solidFill>
                  <a:srgbClr val="92D050"/>
                </a:solidFill>
                <a:latin typeface="Roboto"/>
                <a:ea typeface="Roboto"/>
                <a:cs typeface="Roboto"/>
                <a:sym typeface="Roboto"/>
              </a:rPr>
              <a:t>Psychological:</a:t>
            </a:r>
          </a:p>
          <a:p>
            <a:pPr marL="0" lvl="0" indent="0">
              <a:spcBef>
                <a:spcPts val="0"/>
              </a:spcBef>
              <a:buClr>
                <a:schemeClr val="dk1"/>
              </a:buClr>
              <a:buSzPts val="1100"/>
              <a:buNone/>
            </a:pPr>
            <a:r>
              <a:rPr lang="en-GB" sz="900" b="1" dirty="0">
                <a:solidFill>
                  <a:schemeClr val="bg1"/>
                </a:solidFill>
                <a:latin typeface="Roboto"/>
                <a:ea typeface="Roboto"/>
                <a:cs typeface="Roboto"/>
                <a:sym typeface="Roboto"/>
              </a:rPr>
              <a:t>Pressure of Debugging and Setting up event, </a:t>
            </a:r>
          </a:p>
          <a:p>
            <a:pPr marL="0" lvl="0" indent="0" algn="l" rtl="0">
              <a:spcBef>
                <a:spcPts val="0"/>
              </a:spcBef>
              <a:spcAft>
                <a:spcPts val="0"/>
              </a:spcAft>
              <a:buClr>
                <a:schemeClr val="dk1"/>
              </a:buClr>
              <a:buSzPts val="1100"/>
              <a:buFont typeface="Arial"/>
              <a:buNone/>
            </a:pPr>
            <a:endParaRPr lang="en-US" sz="900" b="1" dirty="0">
              <a:solidFill>
                <a:srgbClr val="92D050"/>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900" b="1" dirty="0">
              <a:solidFill>
                <a:srgbClr val="92D050"/>
              </a:solidFill>
              <a:latin typeface="Roboto"/>
              <a:ea typeface="Roboto"/>
              <a:cs typeface="Roboto"/>
              <a:sym typeface="Roboto"/>
            </a:endParaRPr>
          </a:p>
          <a:p>
            <a:pPr marL="0" lvl="0" indent="0">
              <a:spcBef>
                <a:spcPts val="0"/>
              </a:spcBef>
              <a:buClr>
                <a:schemeClr val="dk1"/>
              </a:buClr>
              <a:buSzPts val="1100"/>
              <a:buNone/>
            </a:pPr>
            <a:r>
              <a:rPr lang="en-GB" sz="900" b="1" dirty="0">
                <a:solidFill>
                  <a:srgbClr val="92D050"/>
                </a:solidFill>
                <a:latin typeface="Roboto"/>
                <a:ea typeface="Roboto"/>
                <a:cs typeface="Roboto"/>
                <a:sym typeface="Roboto"/>
              </a:rPr>
              <a:t>Electrical:</a:t>
            </a:r>
          </a:p>
          <a:p>
            <a:pPr marL="0" lvl="0" indent="0">
              <a:spcBef>
                <a:spcPts val="0"/>
              </a:spcBef>
              <a:buClr>
                <a:schemeClr val="dk1"/>
              </a:buClr>
              <a:buSzPts val="1100"/>
              <a:buNone/>
            </a:pPr>
            <a:r>
              <a:rPr lang="en-GB" sz="900" b="1" dirty="0">
                <a:solidFill>
                  <a:schemeClr val="bg1"/>
                </a:solidFill>
                <a:latin typeface="Roboto"/>
                <a:ea typeface="Roboto"/>
                <a:cs typeface="Roboto"/>
                <a:sym typeface="Roboto"/>
              </a:rPr>
              <a:t>Overloading, </a:t>
            </a:r>
          </a:p>
          <a:p>
            <a:pPr marL="0" marR="0" lvl="0" indent="0" algn="l" rtl="0">
              <a:lnSpc>
                <a:spcPct val="100000"/>
              </a:lnSpc>
              <a:spcBef>
                <a:spcPts val="0"/>
              </a:spcBef>
              <a:spcAft>
                <a:spcPts val="0"/>
              </a:spcAft>
              <a:buClr>
                <a:schemeClr val="dk1"/>
              </a:buClr>
              <a:buSzPts val="2800"/>
              <a:buFont typeface="Arial"/>
              <a:buNone/>
            </a:pPr>
            <a:endParaRPr lang="en-US" sz="900" dirty="0">
              <a:solidFill>
                <a:srgbClr val="92D050"/>
              </a:solidFill>
              <a:latin typeface="Roboto"/>
              <a:ea typeface="Roboto"/>
              <a:cs typeface="Roboto"/>
              <a:sym typeface="Roboto"/>
            </a:endParaRPr>
          </a:p>
          <a:p>
            <a:pPr marL="0" marR="0" lvl="0" indent="0" algn="l" rtl="0">
              <a:lnSpc>
                <a:spcPct val="100000"/>
              </a:lnSpc>
              <a:spcBef>
                <a:spcPts val="0"/>
              </a:spcBef>
              <a:spcAft>
                <a:spcPts val="0"/>
              </a:spcAft>
              <a:buClr>
                <a:schemeClr val="dk1"/>
              </a:buClr>
              <a:buSzPts val="2800"/>
              <a:buFont typeface="Arial"/>
              <a:buNone/>
            </a:pPr>
            <a:endParaRPr sz="900" dirty="0">
              <a:solidFill>
                <a:srgbClr val="92D050"/>
              </a:solidFill>
              <a:latin typeface="Roboto"/>
              <a:ea typeface="Roboto"/>
              <a:cs typeface="Roboto"/>
              <a:sym typeface="Roboto"/>
            </a:endParaRPr>
          </a:p>
          <a:p>
            <a:pPr marL="0" lvl="0" indent="0" algn="l" rtl="0">
              <a:spcBef>
                <a:spcPts val="0"/>
              </a:spcBef>
              <a:spcAft>
                <a:spcPts val="0"/>
              </a:spcAft>
              <a:buClr>
                <a:srgbClr val="92D050"/>
              </a:buClr>
              <a:buSzPts val="2800"/>
              <a:buFont typeface="Arial"/>
              <a:buNone/>
            </a:pPr>
            <a:endParaRPr sz="900" dirty="0">
              <a:solidFill>
                <a:srgbClr val="92D050"/>
              </a:solidFill>
              <a:latin typeface="Roboto"/>
              <a:ea typeface="Roboto"/>
              <a:cs typeface="Roboto"/>
              <a:sym typeface="Roboto"/>
            </a:endParaRPr>
          </a:p>
          <a:p>
            <a:pPr marL="0" marR="0" lvl="0" indent="0" algn="l" rtl="0">
              <a:lnSpc>
                <a:spcPct val="100000"/>
              </a:lnSpc>
              <a:spcBef>
                <a:spcPts val="0"/>
              </a:spcBef>
              <a:spcAft>
                <a:spcPts val="0"/>
              </a:spcAft>
              <a:buClr>
                <a:schemeClr val="dk1"/>
              </a:buClr>
              <a:buSzPts val="2800"/>
              <a:buFont typeface="Arial"/>
              <a:buNone/>
            </a:pPr>
            <a:endParaRPr sz="900" dirty="0">
              <a:solidFill>
                <a:srgbClr val="92D050"/>
              </a:solidFill>
              <a:latin typeface="Roboto"/>
              <a:ea typeface="Roboto"/>
              <a:cs typeface="Roboto"/>
              <a:sym typeface="Roboto"/>
            </a:endParaRPr>
          </a:p>
          <a:p>
            <a:pPr marL="0" marR="0" lvl="0" indent="0" algn="l" rtl="0">
              <a:lnSpc>
                <a:spcPct val="100000"/>
              </a:lnSpc>
              <a:spcBef>
                <a:spcPts val="0"/>
              </a:spcBef>
              <a:spcAft>
                <a:spcPts val="0"/>
              </a:spcAft>
              <a:buClr>
                <a:schemeClr val="dk1"/>
              </a:buClr>
              <a:buSzPts val="2800"/>
              <a:buFont typeface="Arial"/>
              <a:buNone/>
            </a:pPr>
            <a:r>
              <a:rPr lang="en-GB" sz="900" dirty="0">
                <a:solidFill>
                  <a:srgbClr val="92D050"/>
                </a:solidFill>
                <a:latin typeface="Roboto"/>
                <a:ea typeface="Roboto"/>
                <a:cs typeface="Roboto"/>
                <a:sym typeface="Roboto"/>
              </a:rPr>
              <a:t> </a:t>
            </a:r>
            <a:endParaRPr sz="900" dirty="0">
              <a:latin typeface="Roboto"/>
              <a:ea typeface="Roboto"/>
              <a:cs typeface="Roboto"/>
              <a:sym typeface="Roboto"/>
            </a:endParaRPr>
          </a:p>
        </p:txBody>
      </p:sp>
      <p:sp>
        <p:nvSpPr>
          <p:cNvPr id="272" name="Google Shape;272;p48"/>
          <p:cNvSpPr txBox="1"/>
          <p:nvPr/>
        </p:nvSpPr>
        <p:spPr>
          <a:xfrm>
            <a:off x="351775" y="1063375"/>
            <a:ext cx="8242800" cy="383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GB" sz="900">
                <a:solidFill>
                  <a:srgbClr val="B7B7B7"/>
                </a:solidFill>
                <a:latin typeface="Roboto"/>
                <a:ea typeface="Roboto"/>
                <a:cs typeface="Roboto"/>
                <a:sym typeface="Roboto"/>
              </a:rPr>
              <a:t>As part of a class discussion, list any potential hazards which could arise in the provided scenario.</a:t>
            </a:r>
            <a:endParaRPr sz="2800">
              <a:solidFill>
                <a:srgbClr val="FFFFFF"/>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9"/>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00B0F0"/>
              </a:buClr>
              <a:buSzPts val="1400"/>
              <a:buFont typeface="Calibri"/>
              <a:buNone/>
            </a:pPr>
            <a:r>
              <a:rPr lang="en-GB">
                <a:latin typeface="Roboto"/>
                <a:ea typeface="Roboto"/>
                <a:cs typeface="Roboto"/>
                <a:sym typeface="Roboto"/>
              </a:rPr>
              <a:t>Health &amp; Safety|</a:t>
            </a:r>
            <a:r>
              <a:rPr lang="en-GB" sz="3000">
                <a:solidFill>
                  <a:srgbClr val="8CB3E3"/>
                </a:solidFill>
                <a:latin typeface="Roboto"/>
                <a:ea typeface="Roboto"/>
                <a:cs typeface="Roboto"/>
                <a:sym typeface="Roboto"/>
              </a:rPr>
              <a:t>WHS Management Plan</a:t>
            </a:r>
            <a:endParaRPr sz="3000"/>
          </a:p>
        </p:txBody>
      </p:sp>
      <p:sp>
        <p:nvSpPr>
          <p:cNvPr id="278" name="Google Shape;278;p49"/>
          <p:cNvSpPr txBox="1"/>
          <p:nvPr/>
        </p:nvSpPr>
        <p:spPr>
          <a:xfrm>
            <a:off x="351775" y="1063375"/>
            <a:ext cx="8242800" cy="383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GB" sz="900">
                <a:solidFill>
                  <a:srgbClr val="B7B7B7"/>
                </a:solidFill>
                <a:latin typeface="Roboto"/>
                <a:ea typeface="Roboto"/>
                <a:cs typeface="Roboto"/>
                <a:sym typeface="Roboto"/>
              </a:rPr>
              <a:t>Utilising the above scenario complete all sections of the provided WHS management plan.</a:t>
            </a:r>
            <a:endParaRPr sz="2800">
              <a:solidFill>
                <a:srgbClr val="FFFFFF"/>
              </a:solidFill>
              <a:latin typeface="Calibri"/>
              <a:ea typeface="Calibri"/>
              <a:cs typeface="Calibri"/>
              <a:sym typeface="Calibri"/>
            </a:endParaRPr>
          </a:p>
        </p:txBody>
      </p:sp>
      <p:pic>
        <p:nvPicPr>
          <p:cNvPr id="279" name="Google Shape;279;p49"/>
          <p:cNvPicPr preferRelativeResize="0"/>
          <p:nvPr/>
        </p:nvPicPr>
        <p:blipFill>
          <a:blip r:embed="rId3">
            <a:alphaModFix/>
          </a:blip>
          <a:stretch>
            <a:fillRect/>
          </a:stretch>
        </p:blipFill>
        <p:spPr>
          <a:xfrm>
            <a:off x="428175" y="1556100"/>
            <a:ext cx="3018600" cy="3089700"/>
          </a:xfrm>
          <a:prstGeom prst="roundRect">
            <a:avLst>
              <a:gd name="adj" fmla="val 3877"/>
            </a:avLst>
          </a:prstGeom>
          <a:noFill/>
          <a:ln w="28575" cap="flat" cmpd="sng">
            <a:solidFill>
              <a:srgbClr val="00B0F0"/>
            </a:solidFill>
            <a:prstDash val="solid"/>
            <a:round/>
            <a:headEnd type="none" w="sm" len="sm"/>
            <a:tailEnd type="none" w="sm" len="sm"/>
          </a:ln>
        </p:spPr>
      </p:pic>
      <p:pic>
        <p:nvPicPr>
          <p:cNvPr id="280" name="Google Shape;280;p49"/>
          <p:cNvPicPr preferRelativeResize="0"/>
          <p:nvPr/>
        </p:nvPicPr>
        <p:blipFill>
          <a:blip r:embed="rId4">
            <a:alphaModFix/>
          </a:blip>
          <a:stretch>
            <a:fillRect/>
          </a:stretch>
        </p:blipFill>
        <p:spPr>
          <a:xfrm>
            <a:off x="3688925" y="1556100"/>
            <a:ext cx="3018600" cy="3104700"/>
          </a:xfrm>
          <a:prstGeom prst="roundRect">
            <a:avLst>
              <a:gd name="adj" fmla="val 3997"/>
            </a:avLst>
          </a:prstGeom>
          <a:noFill/>
          <a:ln w="28575" cap="flat" cmpd="sng">
            <a:solidFill>
              <a:srgbClr val="00B0F0"/>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50"/>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B0F0"/>
              </a:buClr>
              <a:buSzPts val="1400"/>
              <a:buFont typeface="Calibri"/>
              <a:buNone/>
            </a:pPr>
            <a:r>
              <a:rPr lang="en-GB" sz="3600" b="0" i="0" u="none" strike="noStrike" cap="none">
                <a:solidFill>
                  <a:srgbClr val="00B0F0"/>
                </a:solidFill>
                <a:latin typeface="Roboto"/>
                <a:ea typeface="Roboto"/>
                <a:cs typeface="Roboto"/>
                <a:sym typeface="Roboto"/>
              </a:rPr>
              <a:t>Task|</a:t>
            </a:r>
            <a:r>
              <a:rPr lang="en-GB" sz="3000" b="0" i="0" u="none" strike="noStrike" cap="none">
                <a:solidFill>
                  <a:srgbClr val="8CB3E3"/>
                </a:solidFill>
                <a:latin typeface="Roboto"/>
                <a:ea typeface="Roboto"/>
                <a:cs typeface="Roboto"/>
                <a:sym typeface="Roboto"/>
              </a:rPr>
              <a:t>Submission</a:t>
            </a:r>
            <a:endParaRPr/>
          </a:p>
        </p:txBody>
      </p:sp>
      <p:sp>
        <p:nvSpPr>
          <p:cNvPr id="286" name="Google Shape;286;p50"/>
          <p:cNvSpPr txBox="1">
            <a:spLocks noGrp="1"/>
          </p:cNvSpPr>
          <p:nvPr>
            <p:ph type="body" idx="1"/>
          </p:nvPr>
        </p:nvSpPr>
        <p:spPr>
          <a:xfrm>
            <a:off x="869150" y="1063375"/>
            <a:ext cx="7519200" cy="339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92D050"/>
              </a:buClr>
              <a:buSzPts val="2800"/>
              <a:buFont typeface="Arial"/>
              <a:buNone/>
            </a:pPr>
            <a:r>
              <a:rPr lang="en-GB" sz="900" i="0" u="none" strike="noStrike" cap="none" dirty="0">
                <a:solidFill>
                  <a:srgbClr val="B7B7B7"/>
                </a:solidFill>
                <a:latin typeface="Roboto"/>
                <a:ea typeface="Roboto"/>
                <a:cs typeface="Roboto"/>
                <a:sym typeface="Roboto"/>
              </a:rPr>
              <a:t>The following files </a:t>
            </a:r>
            <a:r>
              <a:rPr lang="en-GB" sz="900" b="1" i="0" u="none" strike="noStrike" cap="none" dirty="0">
                <a:solidFill>
                  <a:srgbClr val="D9D9D9"/>
                </a:solidFill>
                <a:latin typeface="Roboto"/>
                <a:ea typeface="Roboto"/>
                <a:cs typeface="Roboto"/>
                <a:sym typeface="Roboto"/>
              </a:rPr>
              <a:t>Must</a:t>
            </a:r>
            <a:r>
              <a:rPr lang="en-GB" sz="900" i="0" u="none" strike="noStrike" cap="none" dirty="0">
                <a:solidFill>
                  <a:srgbClr val="B7B7B7"/>
                </a:solidFill>
                <a:latin typeface="Roboto"/>
                <a:ea typeface="Roboto"/>
                <a:cs typeface="Roboto"/>
                <a:sym typeface="Roboto"/>
              </a:rPr>
              <a:t> be uploaded to the </a:t>
            </a:r>
            <a:r>
              <a:rPr lang="en-GB" sz="900" dirty="0">
                <a:solidFill>
                  <a:srgbClr val="B7B7B7"/>
                </a:solidFill>
                <a:latin typeface="Roboto"/>
                <a:ea typeface="Roboto"/>
                <a:cs typeface="Roboto"/>
                <a:sym typeface="Roboto"/>
              </a:rPr>
              <a:t>a</a:t>
            </a:r>
            <a:r>
              <a:rPr lang="en-GB" sz="900" i="0" u="none" strike="noStrike" cap="none" dirty="0">
                <a:solidFill>
                  <a:srgbClr val="B7B7B7"/>
                </a:solidFill>
                <a:latin typeface="Roboto"/>
                <a:ea typeface="Roboto"/>
                <a:cs typeface="Roboto"/>
                <a:sym typeface="Roboto"/>
              </a:rPr>
              <a:t>ssessment drive (A:) on the AIE network. </a:t>
            </a:r>
            <a:r>
              <a:rPr lang="en-GB" sz="900" dirty="0">
                <a:solidFill>
                  <a:srgbClr val="B7B7B7"/>
                </a:solidFill>
                <a:latin typeface="Roboto"/>
                <a:ea typeface="Roboto"/>
                <a:cs typeface="Roboto"/>
                <a:sym typeface="Roboto"/>
              </a:rPr>
              <a:t>Create the file structure in your locker on L: drive, have your teacher check it and then copy it across to the Assessment drive. No files can be modified on the assessment drive.</a:t>
            </a:r>
            <a:endParaRPr sz="900" dirty="0">
              <a:solidFill>
                <a:srgbClr val="B7B7B7"/>
              </a:solidFill>
              <a:latin typeface="Roboto"/>
              <a:ea typeface="Roboto"/>
              <a:cs typeface="Roboto"/>
              <a:sym typeface="Roboto"/>
            </a:endParaRPr>
          </a:p>
          <a:p>
            <a:pPr marL="0" marR="0" lvl="0" indent="0" algn="l" rtl="0">
              <a:lnSpc>
                <a:spcPct val="100000"/>
              </a:lnSpc>
              <a:spcBef>
                <a:spcPts val="280"/>
              </a:spcBef>
              <a:spcAft>
                <a:spcPts val="0"/>
              </a:spcAft>
              <a:buClr>
                <a:srgbClr val="92D050"/>
              </a:buClr>
              <a:buSzPts val="2800"/>
              <a:buFont typeface="Arial"/>
              <a:buNone/>
            </a:pPr>
            <a:endParaRPr sz="900" dirty="0">
              <a:solidFill>
                <a:srgbClr val="B7B7B7"/>
              </a:solidFill>
              <a:latin typeface="Roboto"/>
              <a:ea typeface="Roboto"/>
              <a:cs typeface="Roboto"/>
              <a:sym typeface="Roboto"/>
            </a:endParaRPr>
          </a:p>
          <a:p>
            <a:pPr marL="0" marR="0" lvl="0" indent="0" algn="l" rtl="0">
              <a:lnSpc>
                <a:spcPct val="100000"/>
              </a:lnSpc>
              <a:spcBef>
                <a:spcPts val="280"/>
              </a:spcBef>
              <a:spcAft>
                <a:spcPts val="0"/>
              </a:spcAft>
              <a:buClr>
                <a:srgbClr val="92D050"/>
              </a:buClr>
              <a:buSzPts val="2800"/>
              <a:buFont typeface="Arial"/>
              <a:buNone/>
            </a:pPr>
            <a:r>
              <a:rPr lang="en-GB" sz="900" b="1" dirty="0">
                <a:solidFill>
                  <a:srgbClr val="D9D9D9"/>
                </a:solidFill>
                <a:latin typeface="Roboto"/>
                <a:ea typeface="Roboto"/>
                <a:cs typeface="Roboto"/>
                <a:sym typeface="Roboto"/>
              </a:rPr>
              <a:t>WHS Management Plan:</a:t>
            </a:r>
            <a:endParaRPr sz="900" dirty="0">
              <a:latin typeface="Roboto"/>
              <a:ea typeface="Roboto"/>
              <a:cs typeface="Roboto"/>
              <a:sym typeface="Roboto"/>
            </a:endParaRPr>
          </a:p>
          <a:p>
            <a:pPr marL="0" lvl="0" indent="0" algn="l" rtl="0">
              <a:spcBef>
                <a:spcPts val="280"/>
              </a:spcBef>
              <a:spcAft>
                <a:spcPts val="0"/>
              </a:spcAft>
              <a:buClr>
                <a:srgbClr val="92D050"/>
              </a:buClr>
              <a:buSzPts val="2800"/>
              <a:buFont typeface="Arial"/>
              <a:buNone/>
            </a:pPr>
            <a:r>
              <a:rPr lang="en-GB" sz="900" dirty="0">
                <a:solidFill>
                  <a:srgbClr val="B7B7B7"/>
                </a:solidFill>
                <a:latin typeface="Roboto"/>
                <a:ea typeface="Roboto"/>
                <a:cs typeface="Roboto"/>
                <a:sym typeface="Roboto"/>
              </a:rPr>
              <a:t>The WHS Management plan </a:t>
            </a:r>
            <a:r>
              <a:rPr lang="en-GB" sz="900" b="1" dirty="0">
                <a:solidFill>
                  <a:srgbClr val="CCCCCC"/>
                </a:solidFill>
                <a:latin typeface="Roboto"/>
                <a:ea typeface="Roboto"/>
                <a:cs typeface="Roboto"/>
                <a:sym typeface="Roboto"/>
              </a:rPr>
              <a:t>Must</a:t>
            </a:r>
            <a:r>
              <a:rPr lang="en-GB" sz="900" dirty="0">
                <a:solidFill>
                  <a:srgbClr val="B7B7B7"/>
                </a:solidFill>
                <a:latin typeface="Roboto"/>
                <a:ea typeface="Roboto"/>
                <a:cs typeface="Roboto"/>
                <a:sym typeface="Roboto"/>
              </a:rPr>
              <a:t> be submitted to </a:t>
            </a:r>
            <a:r>
              <a:rPr lang="en-GB" sz="900" b="1" dirty="0">
                <a:solidFill>
                  <a:srgbClr val="CCCCCC"/>
                </a:solidFill>
                <a:latin typeface="Roboto"/>
                <a:ea typeface="Roboto"/>
                <a:cs typeface="Roboto"/>
                <a:sym typeface="Roboto"/>
              </a:rPr>
              <a:t>BOTH</a:t>
            </a:r>
            <a:r>
              <a:rPr lang="en-GB" sz="900" dirty="0">
                <a:solidFill>
                  <a:srgbClr val="B7B7B7"/>
                </a:solidFill>
                <a:latin typeface="Roboto"/>
                <a:ea typeface="Roboto"/>
                <a:cs typeface="Roboto"/>
                <a:sym typeface="Roboto"/>
              </a:rPr>
              <a:t> canvas and the assessment drive (A:) on the AIE network.</a:t>
            </a:r>
            <a:endParaRPr sz="900" dirty="0">
              <a:solidFill>
                <a:srgbClr val="B7B7B7"/>
              </a:solidFill>
              <a:latin typeface="Roboto"/>
              <a:ea typeface="Roboto"/>
              <a:cs typeface="Roboto"/>
              <a:sym typeface="Roboto"/>
            </a:endParaRPr>
          </a:p>
          <a:p>
            <a:pPr marL="0" marR="0" lvl="0" indent="0" algn="l" rtl="0">
              <a:lnSpc>
                <a:spcPct val="100000"/>
              </a:lnSpc>
              <a:spcBef>
                <a:spcPts val="280"/>
              </a:spcBef>
              <a:spcAft>
                <a:spcPts val="0"/>
              </a:spcAft>
              <a:buClr>
                <a:srgbClr val="92D050"/>
              </a:buClr>
              <a:buSzPts val="2800"/>
              <a:buFont typeface="Arial"/>
              <a:buNone/>
            </a:pPr>
            <a:r>
              <a:rPr lang="en-GB" sz="900" dirty="0">
                <a:solidFill>
                  <a:srgbClr val="00B0F0"/>
                </a:solidFill>
                <a:latin typeface="Roboto"/>
                <a:ea typeface="Roboto"/>
                <a:cs typeface="Roboto"/>
                <a:sym typeface="Roboto"/>
              </a:rPr>
              <a:t>01_HealthAndSafety_WHSManagementPlan</a:t>
            </a:r>
            <a:r>
              <a:rPr lang="en-GB" sz="900" i="0" u="none" strike="noStrike" cap="none" dirty="0">
                <a:solidFill>
                  <a:srgbClr val="00B0F0"/>
                </a:solidFill>
                <a:latin typeface="Roboto"/>
                <a:ea typeface="Roboto"/>
                <a:cs typeface="Roboto"/>
                <a:sym typeface="Roboto"/>
              </a:rPr>
              <a:t>.</a:t>
            </a:r>
            <a:r>
              <a:rPr lang="en-GB" sz="900" dirty="0">
                <a:solidFill>
                  <a:srgbClr val="00B0F0"/>
                </a:solidFill>
                <a:latin typeface="Roboto"/>
                <a:ea typeface="Roboto"/>
                <a:cs typeface="Roboto"/>
                <a:sym typeface="Roboto"/>
              </a:rPr>
              <a:t>doc</a:t>
            </a:r>
            <a:endParaRPr sz="900" b="1" dirty="0">
              <a:solidFill>
                <a:srgbClr val="D9D9D9"/>
              </a:solidFill>
              <a:latin typeface="Roboto"/>
              <a:ea typeface="Roboto"/>
              <a:cs typeface="Roboto"/>
              <a:sym typeface="Roboto"/>
            </a:endParaRPr>
          </a:p>
          <a:p>
            <a:pPr marL="0" lvl="0" indent="0" algn="l" rtl="0">
              <a:spcBef>
                <a:spcPts val="280"/>
              </a:spcBef>
              <a:spcAft>
                <a:spcPts val="0"/>
              </a:spcAft>
              <a:buClr>
                <a:srgbClr val="92D050"/>
              </a:buClr>
              <a:buSzPts val="2800"/>
              <a:buFont typeface="Arial"/>
              <a:buNone/>
            </a:pPr>
            <a:r>
              <a:rPr lang="en-GB" sz="900" b="1" dirty="0">
                <a:solidFill>
                  <a:srgbClr val="D9D9D9"/>
                </a:solidFill>
                <a:latin typeface="Roboto"/>
                <a:ea typeface="Roboto"/>
                <a:cs typeface="Roboto"/>
                <a:sym typeface="Roboto"/>
              </a:rPr>
              <a:t>Presentation:</a:t>
            </a:r>
            <a:endParaRPr sz="900" dirty="0">
              <a:latin typeface="Roboto"/>
              <a:ea typeface="Roboto"/>
              <a:cs typeface="Roboto"/>
              <a:sym typeface="Roboto"/>
            </a:endParaRPr>
          </a:p>
          <a:p>
            <a:pPr marL="0" lvl="0" indent="0" algn="l" rtl="0">
              <a:spcBef>
                <a:spcPts val="280"/>
              </a:spcBef>
              <a:spcAft>
                <a:spcPts val="0"/>
              </a:spcAft>
              <a:buClr>
                <a:srgbClr val="92D050"/>
              </a:buClr>
              <a:buSzPts val="2800"/>
              <a:buFont typeface="Arial"/>
              <a:buNone/>
            </a:pPr>
            <a:r>
              <a:rPr lang="en-GB" sz="900" dirty="0">
                <a:solidFill>
                  <a:srgbClr val="B7B7B7"/>
                </a:solidFill>
                <a:latin typeface="Roboto"/>
                <a:ea typeface="Roboto"/>
                <a:cs typeface="Roboto"/>
                <a:sym typeface="Roboto"/>
              </a:rPr>
              <a:t>The Assessment </a:t>
            </a:r>
            <a:r>
              <a:rPr lang="en-GB" sz="900" dirty="0" err="1">
                <a:solidFill>
                  <a:srgbClr val="B7B7B7"/>
                </a:solidFill>
                <a:latin typeface="Roboto"/>
                <a:ea typeface="Roboto"/>
                <a:cs typeface="Roboto"/>
                <a:sym typeface="Roboto"/>
              </a:rPr>
              <a:t>Powerpoint</a:t>
            </a:r>
            <a:r>
              <a:rPr lang="en-GB" sz="900" dirty="0">
                <a:solidFill>
                  <a:srgbClr val="B7B7B7"/>
                </a:solidFill>
                <a:latin typeface="Roboto"/>
                <a:ea typeface="Roboto"/>
                <a:cs typeface="Roboto"/>
                <a:sym typeface="Roboto"/>
              </a:rPr>
              <a:t> </a:t>
            </a:r>
            <a:r>
              <a:rPr lang="en-GB" sz="900" b="1" dirty="0">
                <a:solidFill>
                  <a:srgbClr val="CCCCCC"/>
                </a:solidFill>
                <a:latin typeface="Roboto"/>
                <a:ea typeface="Roboto"/>
                <a:cs typeface="Roboto"/>
                <a:sym typeface="Roboto"/>
              </a:rPr>
              <a:t>Must</a:t>
            </a:r>
            <a:r>
              <a:rPr lang="en-GB" sz="900" dirty="0">
                <a:solidFill>
                  <a:srgbClr val="B7B7B7"/>
                </a:solidFill>
                <a:latin typeface="Roboto"/>
                <a:ea typeface="Roboto"/>
                <a:cs typeface="Roboto"/>
                <a:sym typeface="Roboto"/>
              </a:rPr>
              <a:t> be submitted to </a:t>
            </a:r>
            <a:r>
              <a:rPr lang="en-GB" sz="900" b="1" dirty="0">
                <a:solidFill>
                  <a:srgbClr val="CCCCCC"/>
                </a:solidFill>
                <a:latin typeface="Roboto"/>
                <a:ea typeface="Roboto"/>
                <a:cs typeface="Roboto"/>
                <a:sym typeface="Roboto"/>
              </a:rPr>
              <a:t>BOTH</a:t>
            </a:r>
            <a:r>
              <a:rPr lang="en-GB" sz="900" dirty="0">
                <a:solidFill>
                  <a:srgbClr val="B7B7B7"/>
                </a:solidFill>
                <a:latin typeface="Roboto"/>
                <a:ea typeface="Roboto"/>
                <a:cs typeface="Roboto"/>
                <a:sym typeface="Roboto"/>
              </a:rPr>
              <a:t> canvas and the assessment drive (A:) on the AIE network.</a:t>
            </a:r>
            <a:endParaRPr sz="900" dirty="0">
              <a:latin typeface="Roboto"/>
              <a:ea typeface="Roboto"/>
              <a:cs typeface="Roboto"/>
              <a:sym typeface="Roboto"/>
            </a:endParaRPr>
          </a:p>
          <a:p>
            <a:pPr marL="0" lvl="0" indent="0" algn="l" rtl="0">
              <a:spcBef>
                <a:spcPts val="280"/>
              </a:spcBef>
              <a:spcAft>
                <a:spcPts val="0"/>
              </a:spcAft>
              <a:buClr>
                <a:srgbClr val="92D050"/>
              </a:buClr>
              <a:buSzPts val="2800"/>
              <a:buFont typeface="Arial"/>
              <a:buNone/>
            </a:pPr>
            <a:r>
              <a:rPr lang="en-GB" sz="900" dirty="0">
                <a:solidFill>
                  <a:srgbClr val="00B0F0"/>
                </a:solidFill>
                <a:latin typeface="Roboto"/>
                <a:ea typeface="Roboto"/>
                <a:cs typeface="Roboto"/>
                <a:sym typeface="Roboto"/>
              </a:rPr>
              <a:t>01_HealthAndSafety_YourName.pptx</a:t>
            </a:r>
            <a:endParaRPr sz="900" dirty="0">
              <a:solidFill>
                <a:srgbClr val="B7B7B7"/>
              </a:solidFill>
              <a:latin typeface="Roboto"/>
              <a:ea typeface="Roboto"/>
              <a:cs typeface="Roboto"/>
              <a:sym typeface="Roboto"/>
            </a:endParaRPr>
          </a:p>
          <a:p>
            <a:pPr marL="0" marR="0" lvl="0" indent="0" algn="l" rtl="0">
              <a:lnSpc>
                <a:spcPct val="100000"/>
              </a:lnSpc>
              <a:spcBef>
                <a:spcPts val="0"/>
              </a:spcBef>
              <a:spcAft>
                <a:spcPts val="0"/>
              </a:spcAft>
              <a:buClr>
                <a:srgbClr val="92D050"/>
              </a:buClr>
              <a:buSzPts val="2800"/>
              <a:buFont typeface="Arial"/>
              <a:buNone/>
            </a:pPr>
            <a:r>
              <a:rPr lang="en-GB" sz="2400" i="0" u="none" strike="noStrike" cap="none" dirty="0">
                <a:solidFill>
                  <a:srgbClr val="00B0F0"/>
                </a:solidFill>
                <a:latin typeface="Roboto"/>
                <a:ea typeface="Roboto"/>
                <a:cs typeface="Roboto"/>
                <a:sym typeface="Roboto"/>
              </a:rPr>
              <a:t> </a:t>
            </a:r>
            <a:endParaRPr dirty="0">
              <a:latin typeface="Roboto"/>
              <a:ea typeface="Roboto"/>
              <a:cs typeface="Roboto"/>
              <a:sym typeface="Roboto"/>
            </a:endParaRPr>
          </a:p>
        </p:txBody>
      </p:sp>
      <p:sp>
        <p:nvSpPr>
          <p:cNvPr id="287" name="Google Shape;287;p50"/>
          <p:cNvSpPr txBox="1"/>
          <p:nvPr/>
        </p:nvSpPr>
        <p:spPr>
          <a:xfrm>
            <a:off x="471725" y="1611175"/>
            <a:ext cx="309000" cy="294300"/>
          </a:xfrm>
          <a:prstGeom prst="rect">
            <a:avLst/>
          </a:prstGeom>
          <a:solidFill>
            <a:srgbClr val="EFEFEF"/>
          </a:solidFill>
          <a:ln w="19050"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rgbClr val="1F497D"/>
              </a:solidFill>
              <a:latin typeface="Roboto"/>
              <a:ea typeface="Roboto"/>
              <a:cs typeface="Roboto"/>
              <a:sym typeface="Roboto"/>
            </a:endParaRPr>
          </a:p>
        </p:txBody>
      </p:sp>
      <p:sp>
        <p:nvSpPr>
          <p:cNvPr id="288" name="Google Shape;288;p50"/>
          <p:cNvSpPr txBox="1"/>
          <p:nvPr/>
        </p:nvSpPr>
        <p:spPr>
          <a:xfrm>
            <a:off x="471725" y="2124025"/>
            <a:ext cx="309000" cy="294300"/>
          </a:xfrm>
          <a:prstGeom prst="rect">
            <a:avLst/>
          </a:prstGeom>
          <a:solidFill>
            <a:srgbClr val="EFEFEF"/>
          </a:solidFill>
          <a:ln w="19050"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rgbClr val="1F497D"/>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6F4542A8E7DD640B3BC4F081D67BD17" ma:contentTypeVersion="12" ma:contentTypeDescription="Create a new document." ma:contentTypeScope="" ma:versionID="d5bf00858abcaaac58db6e4f7131c933">
  <xsd:schema xmlns:xsd="http://www.w3.org/2001/XMLSchema" xmlns:xs="http://www.w3.org/2001/XMLSchema" xmlns:p="http://schemas.microsoft.com/office/2006/metadata/properties" xmlns:ns2="6ac566f0-206d-4bc5-bcec-ce830458d3f1" xmlns:ns3="4ba0a89f-8d28-45b8-8c8a-cf56563c9d8a" targetNamespace="http://schemas.microsoft.com/office/2006/metadata/properties" ma:root="true" ma:fieldsID="0159a7a0e8cdd945e9ef147c0a094156" ns2:_="" ns3:_="">
    <xsd:import namespace="6ac566f0-206d-4bc5-bcec-ce830458d3f1"/>
    <xsd:import namespace="4ba0a89f-8d28-45b8-8c8a-cf56563c9d8a"/>
    <xsd:element name="properties">
      <xsd:complexType>
        <xsd:sequence>
          <xsd:element name="documentManagement">
            <xsd:complexType>
              <xsd:all>
                <xsd:element ref="ns2:MediaServiceMetadata" minOccurs="0"/>
                <xsd:element ref="ns2:MediaServiceFastMetadata" minOccurs="0"/>
                <xsd:element ref="ns2:MediaServiceDateTaken" minOccurs="0"/>
                <xsd:element ref="ns3:SharedWithUsers" minOccurs="0"/>
                <xsd:element ref="ns3:SharedWithDetails" minOccurs="0"/>
                <xsd:element ref="ns2:MediaServiceAutoTags" minOccurs="0"/>
                <xsd:element ref="ns2:MediaServiceOCR" minOccurs="0"/>
                <xsd:element ref="ns2:MediaServiceEventHashCode" minOccurs="0"/>
                <xsd:element ref="ns2:MediaServiceGenerationTime" minOccurs="0"/>
                <xsd:element ref="ns2:Se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ac566f0-206d-4bc5-bcec-ce830458d3f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Sesh" ma:index="17" nillable="true" ma:displayName="Sesh" ma:format="Dropdown" ma:internalName="Sesh" ma:percentage="FALS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4ba0a89f-8d28-45b8-8c8a-cf56563c9d8a"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esh xmlns="6ac566f0-206d-4bc5-bcec-ce830458d3f1" xsi:nil="true"/>
  </documentManagement>
</p:properties>
</file>

<file path=customXml/itemProps1.xml><?xml version="1.0" encoding="utf-8"?>
<ds:datastoreItem xmlns:ds="http://schemas.openxmlformats.org/officeDocument/2006/customXml" ds:itemID="{7D35902E-9795-45B5-9194-4CF0426519DB}">
  <ds:schemaRefs>
    <ds:schemaRef ds:uri="http://schemas.microsoft.com/sharepoint/v3/contenttype/forms"/>
  </ds:schemaRefs>
</ds:datastoreItem>
</file>

<file path=customXml/itemProps2.xml><?xml version="1.0" encoding="utf-8"?>
<ds:datastoreItem xmlns:ds="http://schemas.openxmlformats.org/officeDocument/2006/customXml" ds:itemID="{18667920-A585-451F-8404-BED2553223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ac566f0-206d-4bc5-bcec-ce830458d3f1"/>
    <ds:schemaRef ds:uri="4ba0a89f-8d28-45b8-8c8a-cf56563c9d8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FB9CC8F-3CB3-4E59-9C9C-8119079C4246}">
  <ds:schemaRefs>
    <ds:schemaRef ds:uri="http://www.w3.org/XML/1998/namespace"/>
    <ds:schemaRef ds:uri="http://schemas.microsoft.com/office/2006/documentManagement/types"/>
    <ds:schemaRef ds:uri="http://schemas.microsoft.com/office/infopath/2007/PartnerControls"/>
    <ds:schemaRef ds:uri="http://schemas.openxmlformats.org/package/2006/metadata/core-properties"/>
    <ds:schemaRef ds:uri="4ba0a89f-8d28-45b8-8c8a-cf56563c9d8a"/>
    <ds:schemaRef ds:uri="http://purl.org/dc/elements/1.1/"/>
    <ds:schemaRef ds:uri="http://purl.org/dc/terms/"/>
    <ds:schemaRef ds:uri="6ac566f0-206d-4bc5-bcec-ce830458d3f1"/>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4</TotalTime>
  <Words>525</Words>
  <Application>Microsoft Office PowerPoint</Application>
  <PresentationFormat>On-screen Show (16:9)</PresentationFormat>
  <Paragraphs>66</Paragraphs>
  <Slides>6</Slides>
  <Notes>6</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6</vt:i4>
      </vt:variant>
    </vt:vector>
  </HeadingPairs>
  <TitlesOfParts>
    <vt:vector size="12" baseType="lpstr">
      <vt:lpstr>Calibri</vt:lpstr>
      <vt:lpstr>Arial</vt:lpstr>
      <vt:lpstr>Roboto</vt:lpstr>
      <vt:lpstr>Simple Light</vt:lpstr>
      <vt:lpstr>Office Theme1</vt:lpstr>
      <vt:lpstr>Office Theme1</vt:lpstr>
      <vt:lpstr>Workplace Health &amp; Safety Assessment 1 - VFX </vt:lpstr>
      <vt:lpstr>Introduction</vt:lpstr>
      <vt:lpstr>Scenario|Commercial Shoot</vt:lpstr>
      <vt:lpstr>Health &amp; Safety|Hazard list</vt:lpstr>
      <vt:lpstr>Health &amp; Safety|WHS Management Plan</vt:lpstr>
      <vt:lpstr>Task|Submission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Workplace Health &amp; Safety Assessment 1 - VFX</dc:title>
  <dc:creator>Joshua Moten</dc:creator>
  <cp:lastModifiedBy>Joshua Moten</cp:lastModifiedBy>
  <cp:revision>3</cp:revision>
  <dcterms:modified xsi:type="dcterms:W3CDTF">2019-03-04T00:42:53Z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0x01010016F4542A8E7DD640B3BC4F081D67BD17</vt:lpwstr>
  </property>
</Properties>
</file>