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26" r:id="rId2"/>
    <p:sldId id="330" r:id="rId3"/>
    <p:sldId id="333" r:id="rId4"/>
    <p:sldId id="346" r:id="rId5"/>
    <p:sldId id="340" r:id="rId6"/>
    <p:sldId id="342" r:id="rId7"/>
    <p:sldId id="343" r:id="rId8"/>
    <p:sldId id="344" r:id="rId9"/>
    <p:sldId id="345" r:id="rId10"/>
    <p:sldId id="339" r:id="rId11"/>
  </p:sldIdLst>
  <p:sldSz cx="12192000" cy="6858000"/>
  <p:notesSz cx="6797675" cy="98726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DC4D0D-BA7A-4155-B22C-A19B5724AE27}">
          <p14:sldIdLst>
            <p14:sldId id="326"/>
            <p14:sldId id="330"/>
            <p14:sldId id="333"/>
            <p14:sldId id="346"/>
            <p14:sldId id="340"/>
            <p14:sldId id="342"/>
            <p14:sldId id="343"/>
            <p14:sldId id="344"/>
            <p14:sldId id="345"/>
            <p14:sldId id="339"/>
          </p14:sldIdLst>
        </p14:section>
      </p14:sectionLst>
    </p:ext>
    <p:ext uri="{EFAFB233-063F-42B5-8137-9DF3F51BA10A}">
      <p15:sldGuideLst xmlns:p15="http://schemas.microsoft.com/office/powerpoint/2012/main">
        <p15:guide id="1" orient="horz" pos="2298" userDrawn="1">
          <p15:clr>
            <a:srgbClr val="A4A3A4"/>
          </p15:clr>
        </p15:guide>
        <p15:guide id="2" pos="393" userDrawn="1">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7D888F"/>
    <a:srgbClr val="0075B0"/>
    <a:srgbClr val="D4D6D8"/>
    <a:srgbClr val="46555F"/>
    <a:srgbClr val="FEFEFD"/>
    <a:srgbClr val="FDFEFE"/>
    <a:srgbClr val="FEFEFE"/>
    <a:srgbClr val="FEFFFE"/>
    <a:srgbClr val="FF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96486BA-2EA3-4681-8CD4-8ABC319098A3}">
  <a:tblStyle styleId="{E96486BA-2EA3-4681-8CD4-8ABC319098A3}" styleName="ams table style">
    <a:tblBg/>
    <a:wholeTbl>
      <a:tcTxStyle>
        <a:schemeClr val="tx1"/>
      </a:tcTxStyle>
      <a:tcStyle>
        <a:tcBdr>
          <a:left>
            <a:ln>
              <a:noFill/>
            </a:ln>
          </a:left>
          <a:right>
            <a:ln>
              <a:noFill/>
            </a:ln>
          </a:right>
          <a:top>
            <a:ln>
              <a:noFill/>
            </a:ln>
          </a:top>
          <a:bottom>
            <a:ln w="12700" cmpd="sng">
              <a:solidFill>
                <a:schemeClr val="bg2"/>
              </a:solidFill>
            </a:ln>
          </a:bottom>
          <a:insideH>
            <a:lnRef idx="1">
              <a:schemeClr val="bg1"/>
            </a:lnRef>
          </a:insideH>
          <a:insideV>
            <a:lnRef idx="1">
              <a:schemeClr val="bg1"/>
            </a:lnRef>
          </a:insideV>
        </a:tcBdr>
        <a:fill>
          <a:noFill/>
        </a:fill>
      </a:tcStyle>
    </a:wholeTbl>
    <a:band1H>
      <a:tcStyle>
        <a:tcBdr/>
        <a:fill>
          <a:solidFill>
            <a:schemeClr val="bg1"/>
          </a:solidFill>
        </a:fill>
      </a:tcStyle>
    </a:band1H>
    <a:band2H>
      <a:tcStyle>
        <a:tcBdr/>
        <a:fill>
          <a:solidFill>
            <a:schemeClr val="bg2"/>
          </a:solidFill>
        </a:fill>
      </a:tcStyle>
    </a:band2H>
    <a:band1V>
      <a:tcStyle>
        <a:tcBdr/>
      </a:tcStyle>
    </a:band1V>
    <a:band2V>
      <a:tcStyle>
        <a:tcBdr/>
      </a:tcStyle>
    </a:band2V>
    <a:lastCol>
      <a:tcStyle>
        <a:tcBdr/>
      </a:tcStyle>
    </a:lastCol>
    <a:firstRow>
      <a:tcTxStyle b="on">
        <a:schemeClr val="bg1"/>
      </a:tcTxStyle>
      <a:tcStyle>
        <a:tcBdr/>
        <a:fill>
          <a:solidFill>
            <a:schemeClr val="tx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11" autoAdjust="0"/>
  </p:normalViewPr>
  <p:slideViewPr>
    <p:cSldViewPr>
      <p:cViewPr>
        <p:scale>
          <a:sx n="75" d="100"/>
          <a:sy n="75" d="100"/>
        </p:scale>
        <p:origin x="413" y="336"/>
      </p:cViewPr>
      <p:guideLst>
        <p:guide orient="horz" pos="2298"/>
        <p:guide pos="393"/>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005"/>
    </p:cViewPr>
  </p:sorterViewPr>
  <p:notesViewPr>
    <p:cSldViewPr>
      <p:cViewPr varScale="1">
        <p:scale>
          <a:sx n="93" d="100"/>
          <a:sy n="93" d="100"/>
        </p:scale>
        <p:origin x="-3762" y="-12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r>
              <a:rPr lang="en-US" dirty="0" smtClean="0"/>
              <a:t>6/26/2017</a:t>
            </a:r>
            <a:endParaRPr lang="en-US" dirty="0"/>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en-US" dirty="0"/>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0C17A371-6CD5-4A64-B762-C3A540A07372}" type="slidenum">
              <a:rPr lang="en-US" smtClean="0"/>
              <a:t>‹#›</a:t>
            </a:fld>
            <a:endParaRPr lang="en-US" dirty="0"/>
          </a:p>
        </p:txBody>
      </p:sp>
    </p:spTree>
    <p:extLst>
      <p:ext uri="{BB962C8B-B14F-4D97-AF65-F5344CB8AC3E}">
        <p14:creationId xmlns:p14="http://schemas.microsoft.com/office/powerpoint/2010/main" val="156697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300"/>
            </a:lvl1pPr>
          </a:lstStyle>
          <a:p>
            <a:endParaRPr lang="en-US" noProof="0" dirty="0"/>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300"/>
            </a:lvl1pPr>
          </a:lstStyle>
          <a:p>
            <a:r>
              <a:rPr lang="en-US" noProof="0" dirty="0" smtClean="0"/>
              <a:t>6/26/2017</a:t>
            </a:r>
            <a:endParaRPr lang="en-US" noProof="0" dirty="0"/>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en-US" noProof="0" dirty="0" err="1" smtClean="0"/>
              <a:t>Textmasterformat</a:t>
            </a:r>
            <a:r>
              <a:rPr lang="en-US" noProof="0" dirty="0" smtClean="0"/>
              <a:t> </a:t>
            </a:r>
            <a:r>
              <a:rPr lang="en-US" noProof="0" dirty="0" err="1" smtClean="0"/>
              <a:t>bearbeiten</a:t>
            </a:r>
            <a:endParaRPr lang="en-US" noProof="0" dirty="0" smtClean="0"/>
          </a:p>
          <a:p>
            <a:pPr lvl="0"/>
            <a:r>
              <a:rPr lang="en-US" noProof="0" dirty="0" err="1" smtClean="0"/>
              <a:t>Zweite</a:t>
            </a:r>
            <a:r>
              <a:rPr lang="en-US" noProof="0" dirty="0" smtClean="0"/>
              <a:t> </a:t>
            </a:r>
            <a:r>
              <a:rPr lang="en-US" noProof="0" dirty="0" err="1" smtClean="0"/>
              <a:t>Ebene</a:t>
            </a:r>
            <a:endParaRPr lang="en-US" noProof="0" dirty="0" smtClean="0"/>
          </a:p>
          <a:p>
            <a:pPr lvl="0"/>
            <a:r>
              <a:rPr lang="en-US" noProof="0" dirty="0" err="1" smtClean="0"/>
              <a:t>Dritte</a:t>
            </a:r>
            <a:r>
              <a:rPr lang="en-US" noProof="0" dirty="0" smtClean="0"/>
              <a:t> </a:t>
            </a:r>
            <a:r>
              <a:rPr lang="en-US" noProof="0" dirty="0" err="1" smtClean="0"/>
              <a:t>Ebene</a:t>
            </a:r>
            <a:endParaRPr lang="en-US" noProof="0" dirty="0" smtClean="0"/>
          </a:p>
          <a:p>
            <a:pPr lvl="0"/>
            <a:r>
              <a:rPr lang="en-US" noProof="0" dirty="0" err="1" smtClean="0"/>
              <a:t>Vierte</a:t>
            </a:r>
            <a:r>
              <a:rPr lang="en-US" noProof="0" dirty="0" smtClean="0"/>
              <a:t> </a:t>
            </a:r>
            <a:r>
              <a:rPr lang="en-US" noProof="0" dirty="0" err="1" smtClean="0"/>
              <a:t>Ebene</a:t>
            </a:r>
            <a:endParaRPr lang="en-US" noProof="0" dirty="0" smtClean="0"/>
          </a:p>
          <a:p>
            <a:pPr lvl="0"/>
            <a:r>
              <a:rPr lang="en-US" noProof="0" dirty="0" err="1" smtClean="0"/>
              <a:t>Fünfte</a:t>
            </a:r>
            <a:r>
              <a:rPr lang="en-US" noProof="0" dirty="0" smtClean="0"/>
              <a:t> </a:t>
            </a:r>
            <a:r>
              <a:rPr lang="en-US" noProof="0" dirty="0" err="1" smtClean="0"/>
              <a:t>Ebene</a:t>
            </a:r>
            <a:endParaRPr lang="en-US" noProof="0" dirty="0"/>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300"/>
            </a:lvl1pPr>
          </a:lstStyle>
          <a:p>
            <a:endParaRPr lang="en-US" noProof="0" dirty="0"/>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300"/>
            </a:lvl1pPr>
          </a:lstStyle>
          <a:p>
            <a:fld id="{094618EB-3A2D-4455-84BB-8FAD01427394}" type="slidenum">
              <a:rPr lang="en-US" noProof="0" smtClean="0"/>
              <a:pPr/>
              <a:t>‹#›</a:t>
            </a:fld>
            <a:endParaRPr lang="en-US" noProof="0" dirty="0"/>
          </a:p>
        </p:txBody>
      </p:sp>
    </p:spTree>
    <p:extLst>
      <p:ext uri="{BB962C8B-B14F-4D97-AF65-F5344CB8AC3E}">
        <p14:creationId xmlns:p14="http://schemas.microsoft.com/office/powerpoint/2010/main" val="1582190601"/>
      </p:ext>
    </p:extLst>
  </p:cSld>
  <p:clrMap bg1="lt1" tx1="dk1" bg2="lt2" tx2="dk2" accent1="accent1" accent2="accent2" accent3="accent3" accent4="accent4" accent5="accent5" accent6="accent6" hlink="hlink" folHlink="folHlink"/>
  <p:notesStyle>
    <a:lvl1pPr marL="0" algn="l" defTabSz="914400" rtl="0" eaLnBrk="1" latinLnBrk="0" hangingPunct="1">
      <a:defRPr sz="1300" kern="1200">
        <a:solidFill>
          <a:schemeClr val="tx1"/>
        </a:solidFill>
        <a:latin typeface="+mn-lt"/>
        <a:ea typeface="+mn-ea"/>
        <a:cs typeface="+mn-cs"/>
      </a:defRPr>
    </a:lvl1pPr>
    <a:lvl2pPr marL="457200" algn="l" defTabSz="914400" rtl="0" eaLnBrk="1" latinLnBrk="0" hangingPunct="1">
      <a:defRPr sz="1300" kern="1200">
        <a:solidFill>
          <a:schemeClr val="tx1"/>
        </a:solidFill>
        <a:latin typeface="+mn-lt"/>
        <a:ea typeface="+mn-ea"/>
        <a:cs typeface="+mn-cs"/>
      </a:defRPr>
    </a:lvl2pPr>
    <a:lvl3pPr marL="914400" algn="l" defTabSz="914400" rtl="0" eaLnBrk="1" latinLnBrk="0" hangingPunct="1">
      <a:defRPr sz="1300" kern="1200">
        <a:solidFill>
          <a:schemeClr val="tx1"/>
        </a:solidFill>
        <a:latin typeface="+mn-lt"/>
        <a:ea typeface="+mn-ea"/>
        <a:cs typeface="+mn-cs"/>
      </a:defRPr>
    </a:lvl3pPr>
    <a:lvl4pPr marL="1371600" algn="l" defTabSz="914400" rtl="0" eaLnBrk="1" latinLnBrk="0" hangingPunct="1">
      <a:defRPr sz="1300" kern="1200">
        <a:solidFill>
          <a:schemeClr val="tx1"/>
        </a:solidFill>
        <a:latin typeface="+mn-lt"/>
        <a:ea typeface="+mn-ea"/>
        <a:cs typeface="+mn-cs"/>
      </a:defRPr>
    </a:lvl4pPr>
    <a:lvl5pPr marL="1828800" algn="l" defTabSz="914400" rtl="0" eaLnBrk="1" latinLnBrk="0" hangingPunct="1">
      <a:defRPr sz="13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94618EB-3A2D-4455-84BB-8FAD01427394}" type="slidenum">
              <a:rPr lang="en-US" noProof="0" smtClean="0"/>
              <a:pPr/>
              <a:t>1</a:t>
            </a:fld>
            <a:endParaRPr lang="en-US" noProof="0" dirty="0"/>
          </a:p>
        </p:txBody>
      </p:sp>
    </p:spTree>
    <p:extLst>
      <p:ext uri="{BB962C8B-B14F-4D97-AF65-F5344CB8AC3E}">
        <p14:creationId xmlns:p14="http://schemas.microsoft.com/office/powerpoint/2010/main" val="3064278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94618EB-3A2D-4455-84BB-8FAD01427394}" type="slidenum">
              <a:rPr lang="en-US" noProof="0" smtClean="0"/>
              <a:pPr/>
              <a:t>2</a:t>
            </a:fld>
            <a:endParaRPr lang="en-US" noProof="0" dirty="0"/>
          </a:p>
        </p:txBody>
      </p:sp>
    </p:spTree>
    <p:extLst>
      <p:ext uri="{BB962C8B-B14F-4D97-AF65-F5344CB8AC3E}">
        <p14:creationId xmlns:p14="http://schemas.microsoft.com/office/powerpoint/2010/main" val="257868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94618EB-3A2D-4455-84BB-8FAD01427394}" type="slidenum">
              <a:rPr lang="en-US" noProof="0" smtClean="0"/>
              <a:pPr/>
              <a:t>3</a:t>
            </a:fld>
            <a:endParaRPr lang="en-US" noProof="0" dirty="0"/>
          </a:p>
        </p:txBody>
      </p:sp>
    </p:spTree>
    <p:extLst>
      <p:ext uri="{BB962C8B-B14F-4D97-AF65-F5344CB8AC3E}">
        <p14:creationId xmlns:p14="http://schemas.microsoft.com/office/powerpoint/2010/main" val="86517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94618EB-3A2D-4455-84BB-8FAD01427394}" type="slidenum">
              <a:rPr lang="en-US" noProof="0" smtClean="0"/>
              <a:pPr/>
              <a:t>4</a:t>
            </a:fld>
            <a:endParaRPr lang="en-US" noProof="0" dirty="0"/>
          </a:p>
        </p:txBody>
      </p:sp>
    </p:spTree>
    <p:extLst>
      <p:ext uri="{BB962C8B-B14F-4D97-AF65-F5344CB8AC3E}">
        <p14:creationId xmlns:p14="http://schemas.microsoft.com/office/powerpoint/2010/main" val="3920439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 name="Rectangle 1"/>
          <p:cNvSpPr/>
          <p:nvPr userDrawn="1"/>
        </p:nvSpPr>
        <p:spPr>
          <a:xfrm>
            <a:off x="10200456" y="6021288"/>
            <a:ext cx="1728192"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9613" t="13780" r="37190" b="51987"/>
          <a:stretch/>
        </p:blipFill>
        <p:spPr>
          <a:xfrm>
            <a:off x="5519937" y="1976268"/>
            <a:ext cx="6672740" cy="4881732"/>
          </a:xfrm>
          <a:prstGeom prst="rect">
            <a:avLst/>
          </a:prstGeom>
        </p:spPr>
      </p:pic>
      <p:sp>
        <p:nvSpPr>
          <p:cNvPr id="11" name="Subline"/>
          <p:cNvSpPr>
            <a:spLocks noGrp="1"/>
          </p:cNvSpPr>
          <p:nvPr>
            <p:ph type="body" sz="quarter" idx="11" hasCustomPrompt="1"/>
          </p:nvPr>
        </p:nvSpPr>
        <p:spPr>
          <a:xfrm>
            <a:off x="536400" y="3070800"/>
            <a:ext cx="5914800" cy="370800"/>
          </a:xfrm>
        </p:spPr>
        <p:txBody>
          <a:bodyPr lIns="90000">
            <a:spAutoFit/>
          </a:bodyPr>
          <a:lstStyle>
            <a:lvl1pPr>
              <a:defRPr sz="1800">
                <a:solidFill>
                  <a:srgbClr val="0075B0"/>
                </a:solidFill>
              </a:defRPr>
            </a:lvl1pPr>
          </a:lstStyle>
          <a:p>
            <a:r>
              <a:rPr lang="en-US" b="1" dirty="0" smtClean="0">
                <a:solidFill>
                  <a:schemeClr val="tx2"/>
                </a:solidFill>
              </a:rPr>
              <a:t>Shaping the world with sensor solutions</a:t>
            </a:r>
            <a:endParaRPr lang="en-US" b="1" dirty="0">
              <a:solidFill>
                <a:schemeClr val="tx2"/>
              </a:solidFill>
            </a:endParaRPr>
          </a:p>
        </p:txBody>
      </p:sp>
      <p:sp>
        <p:nvSpPr>
          <p:cNvPr id="9" name="Headline"/>
          <p:cNvSpPr>
            <a:spLocks noGrp="1"/>
          </p:cNvSpPr>
          <p:nvPr>
            <p:ph type="body" sz="quarter" idx="10" hasCustomPrompt="1"/>
          </p:nvPr>
        </p:nvSpPr>
        <p:spPr>
          <a:xfrm>
            <a:off x="536400" y="2494800"/>
            <a:ext cx="4392000" cy="648000"/>
          </a:xfrm>
        </p:spPr>
        <p:txBody>
          <a:bodyPr lIns="90000">
            <a:spAutoFit/>
          </a:bodyPr>
          <a:lstStyle>
            <a:lvl1pPr>
              <a:defRPr sz="3600"/>
            </a:lvl1pPr>
          </a:lstStyle>
          <a:p>
            <a:pPr lvl="0"/>
            <a:r>
              <a:rPr lang="en-US" dirty="0" err="1" smtClean="0"/>
              <a:t>ams</a:t>
            </a:r>
            <a:endParaRPr lang="en-US" dirty="0"/>
          </a:p>
        </p:txBody>
      </p:sp>
      <p:sp>
        <p:nvSpPr>
          <p:cNvPr id="4" name="Bodytext"/>
          <p:cNvSpPr>
            <a:spLocks noGrp="1"/>
          </p:cNvSpPr>
          <p:nvPr>
            <p:ph type="body" sz="quarter" idx="12" hasCustomPrompt="1"/>
          </p:nvPr>
        </p:nvSpPr>
        <p:spPr>
          <a:xfrm>
            <a:off x="637200" y="5382016"/>
            <a:ext cx="3744913" cy="1071320"/>
          </a:xfrm>
        </p:spPr>
        <p:txBody>
          <a:bodyPr lIns="90000">
            <a:noAutofit/>
          </a:bodyPr>
          <a:lstStyle>
            <a:lvl1pPr>
              <a:defRPr sz="1000">
                <a:solidFill>
                  <a:srgbClr val="7D888F"/>
                </a:solidFill>
                <a:latin typeface="+mn-lt"/>
              </a:defRPr>
            </a:lvl1pPr>
          </a:lstStyle>
          <a:p>
            <a:r>
              <a:rPr lang="en-US" sz="1000" b="1" dirty="0" smtClean="0">
                <a:solidFill>
                  <a:srgbClr val="7D888F"/>
                </a:solidFill>
              </a:rPr>
              <a:t>First name Last name</a:t>
            </a:r>
            <a:br>
              <a:rPr lang="en-US" sz="1000" b="1" dirty="0" smtClean="0">
                <a:solidFill>
                  <a:srgbClr val="7D888F"/>
                </a:solidFill>
              </a:rPr>
            </a:br>
            <a:r>
              <a:rPr lang="en-US" sz="1000" b="1" dirty="0" smtClean="0">
                <a:solidFill>
                  <a:srgbClr val="7D888F"/>
                </a:solidFill>
              </a:rPr>
              <a:t>Date</a:t>
            </a:r>
            <a:endParaRPr lang="en-US" sz="1000" b="1" dirty="0">
              <a:solidFill>
                <a:srgbClr val="7D888F"/>
              </a:solidFill>
            </a:endParaRPr>
          </a:p>
        </p:txBody>
      </p:sp>
    </p:spTree>
    <p:extLst>
      <p:ext uri="{BB962C8B-B14F-4D97-AF65-F5344CB8AC3E}">
        <p14:creationId xmlns:p14="http://schemas.microsoft.com/office/powerpoint/2010/main" val="2397852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Headline"/>
          <p:cNvSpPr>
            <a:spLocks noGrp="1"/>
          </p:cNvSpPr>
          <p:nvPr>
            <p:ph type="title" hasCustomPrompt="1"/>
          </p:nvPr>
        </p:nvSpPr>
        <p:spPr>
          <a:xfrm>
            <a:off x="0" y="1772816"/>
            <a:ext cx="12192000" cy="525115"/>
          </a:xfrm>
          <a:prstGeom prst="rect">
            <a:avLst/>
          </a:prstGeom>
        </p:spPr>
        <p:txBody>
          <a:bodyPr lIns="0"/>
          <a:lstStyle>
            <a:lvl1pPr algn="ctr">
              <a:defRPr sz="3300"/>
            </a:lvl1pPr>
          </a:lstStyle>
          <a:p>
            <a:r>
              <a:rPr lang="en-US" dirty="0" smtClean="0"/>
              <a:t>Click to edit Master title style</a:t>
            </a:r>
            <a:endParaRPr lang="en-US" dirty="0"/>
          </a:p>
        </p:txBody>
      </p:sp>
      <p:sp>
        <p:nvSpPr>
          <p:cNvPr id="4" name="Subline"/>
          <p:cNvSpPr>
            <a:spLocks noGrp="1"/>
          </p:cNvSpPr>
          <p:nvPr>
            <p:ph type="body" sz="quarter" idx="11" hasCustomPrompt="1"/>
          </p:nvPr>
        </p:nvSpPr>
        <p:spPr>
          <a:xfrm>
            <a:off x="0" y="2338827"/>
            <a:ext cx="12192000" cy="292805"/>
          </a:xfrm>
          <a:prstGeom prst="rect">
            <a:avLst/>
          </a:prstGeom>
        </p:spPr>
        <p:txBody>
          <a:bodyPr lIns="0" tIns="0"/>
          <a:lstStyle>
            <a:lvl1pPr algn="ctr">
              <a:defRPr sz="1800" b="1" baseline="0">
                <a:solidFill>
                  <a:schemeClr val="tx2"/>
                </a:solidFill>
                <a:latin typeface="+mj-lt"/>
              </a:defRPr>
            </a:lvl1pPr>
          </a:lstStyle>
          <a:p>
            <a:pPr lvl="0"/>
            <a:r>
              <a:rPr lang="en-US" noProof="0" dirty="0" smtClean="0"/>
              <a:t>Click to add subline</a:t>
            </a:r>
          </a:p>
        </p:txBody>
      </p:sp>
      <p:sp>
        <p:nvSpPr>
          <p:cNvPr id="10" name="Bodytext"/>
          <p:cNvSpPr>
            <a:spLocks noGrp="1"/>
          </p:cNvSpPr>
          <p:nvPr>
            <p:ph type="body" sz="quarter" idx="13" hasCustomPrompt="1"/>
          </p:nvPr>
        </p:nvSpPr>
        <p:spPr>
          <a:xfrm>
            <a:off x="3792000" y="3427200"/>
            <a:ext cx="4608000" cy="2092881"/>
          </a:xfrm>
        </p:spPr>
        <p:txBody>
          <a:bodyPr lIns="90000">
            <a:spAutoFit/>
          </a:bodyPr>
          <a:lstStyle>
            <a:lvl1pPr algn="ctr">
              <a:spcBef>
                <a:spcPts val="0"/>
              </a:spcBef>
              <a:spcAft>
                <a:spcPts val="1200"/>
              </a:spcAft>
              <a:defRPr sz="1800">
                <a:solidFill>
                  <a:schemeClr val="bg2">
                    <a:lumMod val="90000"/>
                  </a:schemeClr>
                </a:solidFill>
              </a:defRPr>
            </a:lvl1pPr>
            <a:lvl2pPr marL="0" indent="0" algn="ctr">
              <a:spcBef>
                <a:spcPts val="0"/>
              </a:spcBef>
              <a:spcAft>
                <a:spcPts val="1200"/>
              </a:spcAft>
              <a:buFontTx/>
              <a:buNone/>
              <a:defRPr sz="1800">
                <a:solidFill>
                  <a:schemeClr val="tx2"/>
                </a:solidFill>
              </a:defRPr>
            </a:lvl2pPr>
          </a:lstStyle>
          <a:p>
            <a:pPr lvl="1"/>
            <a:r>
              <a:rPr lang="en-US" dirty="0" smtClean="0"/>
              <a:t>Topic #1</a:t>
            </a:r>
          </a:p>
          <a:p>
            <a:pPr lvl="1"/>
            <a:r>
              <a:rPr lang="en-US" dirty="0" smtClean="0"/>
              <a:t>Topic #2</a:t>
            </a:r>
          </a:p>
          <a:p>
            <a:pPr lvl="1"/>
            <a:r>
              <a:rPr lang="en-US" dirty="0" smtClean="0"/>
              <a:t>Topic #3</a:t>
            </a:r>
          </a:p>
          <a:p>
            <a:pPr lvl="1"/>
            <a:r>
              <a:rPr lang="en-US" dirty="0" smtClean="0"/>
              <a:t>Topic #4</a:t>
            </a:r>
          </a:p>
          <a:p>
            <a:pPr lvl="1"/>
            <a:r>
              <a:rPr lang="en-US" dirty="0" smtClean="0"/>
              <a:t>Topic #5</a:t>
            </a:r>
            <a:endParaRPr lang="en-US" dirty="0"/>
          </a:p>
        </p:txBody>
      </p:sp>
    </p:spTree>
    <p:extLst>
      <p:ext uri="{BB962C8B-B14F-4D97-AF65-F5344CB8AC3E}">
        <p14:creationId xmlns:p14="http://schemas.microsoft.com/office/powerpoint/2010/main" val="17014001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8159552" cy="6858000"/>
          </a:xfrm>
          <a:prstGeom prst="rect">
            <a:avLst/>
          </a:prstGeom>
        </p:spPr>
        <p:txBody>
          <a:bodyPr/>
          <a:lstStyle/>
          <a:p>
            <a:r>
              <a:rPr lang="en-US" dirty="0" smtClean="0"/>
              <a:t>Click icon to add picture</a:t>
            </a:r>
            <a:endParaRPr lang="en-US" dirty="0"/>
          </a:p>
        </p:txBody>
      </p:sp>
      <p:sp>
        <p:nvSpPr>
          <p:cNvPr id="14" name="Text Placeholder 13"/>
          <p:cNvSpPr>
            <a:spLocks noGrp="1"/>
          </p:cNvSpPr>
          <p:nvPr>
            <p:ph type="body" sz="quarter" idx="11" hasCustomPrompt="1"/>
          </p:nvPr>
        </p:nvSpPr>
        <p:spPr>
          <a:xfrm>
            <a:off x="8759825" y="1628775"/>
            <a:ext cx="2841625" cy="3890963"/>
          </a:xfrm>
          <a:prstGeom prst="rect">
            <a:avLst/>
          </a:prstGeom>
        </p:spPr>
        <p:txBody>
          <a:bodyPr anchor="ctr"/>
          <a:lstStyle>
            <a:lvl1pPr algn="ctr">
              <a:defRPr sz="1800" b="1"/>
            </a:lvl1pPr>
            <a:lvl2pPr>
              <a:defRPr sz="1800" b="1"/>
            </a:lvl2pPr>
            <a:lvl3pPr>
              <a:defRPr sz="1800" b="1"/>
            </a:lvl3pPr>
            <a:lvl4pPr>
              <a:defRPr sz="1800" b="1"/>
            </a:lvl4pPr>
            <a:lvl5pPr>
              <a:defRPr sz="1800" b="1"/>
            </a:lvl5pPr>
          </a:lstStyle>
          <a:p>
            <a:pPr lvl="0"/>
            <a:r>
              <a:rPr lang="en-US" dirty="0" smtClean="0"/>
              <a:t>Add a chapter</a:t>
            </a:r>
            <a:endParaRPr lang="en-US" dirty="0"/>
          </a:p>
        </p:txBody>
      </p:sp>
      <p:sp>
        <p:nvSpPr>
          <p:cNvPr id="2" name="Foliennummernplatzhalter 1"/>
          <p:cNvSpPr>
            <a:spLocks noGrp="1"/>
          </p:cNvSpPr>
          <p:nvPr>
            <p:ph type="sldNum" sz="quarter" idx="12"/>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Tree>
    <p:extLst>
      <p:ext uri="{BB962C8B-B14F-4D97-AF65-F5344CB8AC3E}">
        <p14:creationId xmlns:p14="http://schemas.microsoft.com/office/powerpoint/2010/main" val="9336489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ntent">
    <p:spTree>
      <p:nvGrpSpPr>
        <p:cNvPr id="1" name=""/>
        <p:cNvGrpSpPr/>
        <p:nvPr/>
      </p:nvGrpSpPr>
      <p:grpSpPr>
        <a:xfrm>
          <a:off x="0" y="0"/>
          <a:ext cx="0" cy="0"/>
          <a:chOff x="0" y="0"/>
          <a:chExt cx="0" cy="0"/>
        </a:xfrm>
      </p:grpSpPr>
      <p:sp>
        <p:nvSpPr>
          <p:cNvPr id="5" name="Subline"/>
          <p:cNvSpPr>
            <a:spLocks noGrp="1"/>
          </p:cNvSpPr>
          <p:nvPr>
            <p:ph type="body" sz="quarter" idx="11" hasCustomPrompt="1"/>
          </p:nvPr>
        </p:nvSpPr>
        <p:spPr>
          <a:xfrm>
            <a:off x="576263" y="942751"/>
            <a:ext cx="9336162" cy="322085"/>
          </a:xfrm>
          <a:prstGeom prst="rect">
            <a:avLst/>
          </a:prstGeom>
        </p:spPr>
        <p:txBody>
          <a:bodyPr lIns="0" tIns="0"/>
          <a:lstStyle>
            <a:lvl1pPr>
              <a:defRPr sz="1800" b="1" baseline="0">
                <a:solidFill>
                  <a:schemeClr val="tx2"/>
                </a:solidFill>
                <a:latin typeface="+mj-lt"/>
              </a:defRPr>
            </a:lvl1pPr>
          </a:lstStyle>
          <a:p>
            <a:pPr lvl="0"/>
            <a:r>
              <a:rPr lang="en-US" noProof="0" dirty="0" smtClean="0"/>
              <a:t>Click to add subline</a:t>
            </a:r>
          </a:p>
        </p:txBody>
      </p:sp>
      <p:sp>
        <p:nvSpPr>
          <p:cNvPr id="8" name="Headline"/>
          <p:cNvSpPr>
            <a:spLocks noGrp="1"/>
          </p:cNvSpPr>
          <p:nvPr>
            <p:ph type="title" hasCustomPrompt="1"/>
          </p:nvPr>
        </p:nvSpPr>
        <p:spPr/>
        <p:txBody>
          <a:bodyPr/>
          <a:lstStyle/>
          <a:p>
            <a:r>
              <a:rPr lang="en-US" dirty="0" smtClean="0"/>
              <a:t>Click to edit Master title style</a:t>
            </a:r>
            <a:endParaRPr lang="en-US" dirty="0"/>
          </a:p>
        </p:txBody>
      </p:sp>
      <p:sp>
        <p:nvSpPr>
          <p:cNvPr id="9" name="Foliennummernplatzhalter 8"/>
          <p:cNvSpPr>
            <a:spLocks noGrp="1"/>
          </p:cNvSpPr>
          <p:nvPr>
            <p:ph type="sldNum" sz="quarter" idx="13"/>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
        <p:nvSpPr>
          <p:cNvPr id="3" name="Bodytext"/>
          <p:cNvSpPr>
            <a:spLocks noGrp="1"/>
          </p:cNvSpPr>
          <p:nvPr>
            <p:ph sz="quarter" idx="14" hasCustomPrompt="1"/>
          </p:nvPr>
        </p:nvSpPr>
        <p:spPr>
          <a:xfrm>
            <a:off x="576263" y="1555200"/>
            <a:ext cx="11026800" cy="4824000"/>
          </a:xfrm>
        </p:spPr>
        <p:txBody>
          <a:bodyPr/>
          <a:lstStyle>
            <a:lvl2pPr>
              <a:defRPr/>
            </a:lvl2pPr>
          </a:lstStyle>
          <a:p>
            <a:pPr lvl="0"/>
            <a:r>
              <a:rPr lang="en-US" dirty="0" smtClean="0"/>
              <a:t>Click to edit Master text styles</a:t>
            </a:r>
          </a:p>
        </p:txBody>
      </p:sp>
    </p:spTree>
    <p:extLst>
      <p:ext uri="{BB962C8B-B14F-4D97-AF65-F5344CB8AC3E}">
        <p14:creationId xmlns:p14="http://schemas.microsoft.com/office/powerpoint/2010/main" val="270389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s / 2 contents">
    <p:spTree>
      <p:nvGrpSpPr>
        <p:cNvPr id="1" name=""/>
        <p:cNvGrpSpPr/>
        <p:nvPr/>
      </p:nvGrpSpPr>
      <p:grpSpPr>
        <a:xfrm>
          <a:off x="0" y="0"/>
          <a:ext cx="0" cy="0"/>
          <a:chOff x="0" y="0"/>
          <a:chExt cx="0" cy="0"/>
        </a:xfrm>
      </p:grpSpPr>
      <p:sp>
        <p:nvSpPr>
          <p:cNvPr id="14" name="Bodytext"/>
          <p:cNvSpPr>
            <a:spLocks noGrp="1"/>
          </p:cNvSpPr>
          <p:nvPr>
            <p:ph type="body" sz="quarter" idx="13" hasCustomPrompt="1"/>
          </p:nvPr>
        </p:nvSpPr>
        <p:spPr>
          <a:xfrm>
            <a:off x="3215680" y="1557338"/>
            <a:ext cx="8400058" cy="2375718"/>
          </a:xfrm>
          <a:prstGeom prst="rect">
            <a:avLst/>
          </a:prstGeom>
          <a:noFill/>
        </p:spPr>
        <p:txBody>
          <a:bodyPr lIns="0"/>
          <a:lstStyle>
            <a:lvl1pPr>
              <a:defRPr sz="1600">
                <a:latin typeface="+mn-lt"/>
              </a:defRPr>
            </a:lvl1pPr>
            <a:lvl2pPr>
              <a:defRPr sz="1600">
                <a:latin typeface="+mn-lt"/>
              </a:defRPr>
            </a:lvl2pPr>
            <a:lvl3pPr>
              <a:defRPr sz="1600">
                <a:latin typeface="+mn-lt"/>
              </a:defRPr>
            </a:lvl3pPr>
            <a:lvl4pPr>
              <a:defRPr sz="1600">
                <a:latin typeface="+mn-lt"/>
              </a:defRPr>
            </a:lvl4pPr>
            <a:lvl5pPr>
              <a:spcBef>
                <a:spcPts val="360"/>
              </a:spcBef>
              <a:defRPr sz="1600">
                <a:latin typeface="+mn-lt"/>
              </a:defRPr>
            </a:lvl5pPr>
            <a:lvl6pPr>
              <a:defRPr>
                <a:latin typeface="+mn-lt"/>
              </a:defRPr>
            </a:lvl6pPr>
          </a:lstStyle>
          <a:p>
            <a:pPr lvl="0"/>
            <a:r>
              <a:rPr lang="en-US" dirty="0" smtClean="0"/>
              <a:t>Click to add text</a:t>
            </a:r>
          </a:p>
        </p:txBody>
      </p:sp>
      <p:sp>
        <p:nvSpPr>
          <p:cNvPr id="17" name="Picture Placeholder 16"/>
          <p:cNvSpPr>
            <a:spLocks noGrp="1"/>
          </p:cNvSpPr>
          <p:nvPr>
            <p:ph type="pic" sz="quarter" idx="15" hasCustomPrompt="1"/>
          </p:nvPr>
        </p:nvSpPr>
        <p:spPr>
          <a:xfrm>
            <a:off x="576262" y="1557338"/>
            <a:ext cx="2519362" cy="2376210"/>
          </a:xfrm>
          <a:prstGeom prst="rect">
            <a:avLst/>
          </a:prstGeom>
        </p:spPr>
        <p:txBody>
          <a:bodyPr/>
          <a:lstStyle>
            <a:lvl1pPr>
              <a:defRPr/>
            </a:lvl1pPr>
          </a:lstStyle>
          <a:p>
            <a:r>
              <a:rPr lang="en-US" dirty="0" smtClean="0"/>
              <a:t>Click icon to add picture</a:t>
            </a:r>
          </a:p>
        </p:txBody>
      </p:sp>
      <p:sp>
        <p:nvSpPr>
          <p:cNvPr id="8" name="Text Placeholder 13"/>
          <p:cNvSpPr>
            <a:spLocks noGrp="1"/>
          </p:cNvSpPr>
          <p:nvPr>
            <p:ph type="body" sz="quarter" idx="16" hasCustomPrompt="1"/>
          </p:nvPr>
        </p:nvSpPr>
        <p:spPr>
          <a:xfrm>
            <a:off x="3215680" y="4006032"/>
            <a:ext cx="8400058" cy="2375718"/>
          </a:xfrm>
          <a:prstGeom prst="rect">
            <a:avLst/>
          </a:prstGeom>
          <a:noFill/>
        </p:spPr>
        <p:txBody>
          <a:bodyPr lIns="0"/>
          <a:lstStyle>
            <a:lvl1pPr>
              <a:defRPr sz="1600"/>
            </a:lvl1pPr>
            <a:lvl2pPr>
              <a:defRPr sz="1600"/>
            </a:lvl2pPr>
            <a:lvl3pPr>
              <a:defRPr sz="1600"/>
            </a:lvl3pPr>
            <a:lvl4pPr>
              <a:defRPr sz="1600"/>
            </a:lvl4pPr>
            <a:lvl5pPr>
              <a:spcBef>
                <a:spcPts val="360"/>
              </a:spcBef>
              <a:defRPr sz="1600"/>
            </a:lvl5pPr>
          </a:lstStyle>
          <a:p>
            <a:pPr lvl="0"/>
            <a:r>
              <a:rPr lang="en-US" dirty="0" smtClean="0"/>
              <a:t>Click to add text</a:t>
            </a:r>
          </a:p>
        </p:txBody>
      </p:sp>
      <p:sp>
        <p:nvSpPr>
          <p:cNvPr id="9" name="Picture Placeholder 16"/>
          <p:cNvSpPr>
            <a:spLocks noGrp="1"/>
          </p:cNvSpPr>
          <p:nvPr>
            <p:ph type="pic" sz="quarter" idx="17" hasCustomPrompt="1"/>
          </p:nvPr>
        </p:nvSpPr>
        <p:spPr>
          <a:xfrm>
            <a:off x="576262" y="4006032"/>
            <a:ext cx="2519362" cy="2376210"/>
          </a:xfrm>
          <a:prstGeom prst="rect">
            <a:avLst/>
          </a:prstGeom>
        </p:spPr>
        <p:txBody>
          <a:bodyPr/>
          <a:lstStyle/>
          <a:p>
            <a:r>
              <a:rPr lang="en-US" dirty="0" smtClean="0"/>
              <a:t>Click icon to add picture</a:t>
            </a:r>
          </a:p>
        </p:txBody>
      </p:sp>
      <p:sp>
        <p:nvSpPr>
          <p:cNvPr id="12" name="Headline"/>
          <p:cNvSpPr>
            <a:spLocks noGrp="1"/>
          </p:cNvSpPr>
          <p:nvPr>
            <p:ph type="title" hasCustomPrompt="1"/>
          </p:nvPr>
        </p:nvSpPr>
        <p:spPr>
          <a:xfrm>
            <a:off x="576262" y="365125"/>
            <a:ext cx="9336162" cy="577627"/>
          </a:xfrm>
          <a:prstGeom prst="rect">
            <a:avLst/>
          </a:prstGeom>
        </p:spPr>
        <p:txBody>
          <a:bodyPr lIns="0"/>
          <a:lstStyle>
            <a:lvl1pPr>
              <a:defRPr sz="3300"/>
            </a:lvl1pPr>
          </a:lstStyle>
          <a:p>
            <a:r>
              <a:rPr lang="en-US" dirty="0" smtClean="0"/>
              <a:t>Click to edit Master title style</a:t>
            </a:r>
            <a:endParaRPr lang="en-US" dirty="0"/>
          </a:p>
        </p:txBody>
      </p:sp>
      <p:sp>
        <p:nvSpPr>
          <p:cNvPr id="13" name="Subline"/>
          <p:cNvSpPr>
            <a:spLocks noGrp="1"/>
          </p:cNvSpPr>
          <p:nvPr>
            <p:ph type="body" sz="quarter" idx="11" hasCustomPrompt="1"/>
          </p:nvPr>
        </p:nvSpPr>
        <p:spPr>
          <a:xfrm>
            <a:off x="576263" y="942751"/>
            <a:ext cx="9336162" cy="322085"/>
          </a:xfrm>
          <a:prstGeom prst="rect">
            <a:avLst/>
          </a:prstGeom>
        </p:spPr>
        <p:txBody>
          <a:bodyPr lIns="0" tIns="0"/>
          <a:lstStyle>
            <a:lvl1pPr>
              <a:defRPr sz="1800" b="1" baseline="0">
                <a:solidFill>
                  <a:schemeClr val="tx2"/>
                </a:solidFill>
                <a:latin typeface="+mj-lt"/>
              </a:defRPr>
            </a:lvl1pPr>
          </a:lstStyle>
          <a:p>
            <a:pPr lvl="0"/>
            <a:r>
              <a:rPr lang="en-US" noProof="0" dirty="0" smtClean="0"/>
              <a:t>Click to add subline</a:t>
            </a:r>
          </a:p>
        </p:txBody>
      </p:sp>
      <p:sp>
        <p:nvSpPr>
          <p:cNvPr id="2" name="Foliennummernplatzhalter 1"/>
          <p:cNvSpPr>
            <a:spLocks noGrp="1"/>
          </p:cNvSpPr>
          <p:nvPr>
            <p:ph type="sldNum" sz="quarter" idx="18"/>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Tree>
    <p:extLst>
      <p:ext uri="{BB962C8B-B14F-4D97-AF65-F5344CB8AC3E}">
        <p14:creationId xmlns:p14="http://schemas.microsoft.com/office/powerpoint/2010/main" val="3193666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ictures / 1 content">
    <p:spTree>
      <p:nvGrpSpPr>
        <p:cNvPr id="1" name=""/>
        <p:cNvGrpSpPr/>
        <p:nvPr/>
      </p:nvGrpSpPr>
      <p:grpSpPr>
        <a:xfrm>
          <a:off x="0" y="0"/>
          <a:ext cx="0" cy="0"/>
          <a:chOff x="0" y="0"/>
          <a:chExt cx="0" cy="0"/>
        </a:xfrm>
      </p:grpSpPr>
      <p:sp>
        <p:nvSpPr>
          <p:cNvPr id="17" name="Picture Placeholder 16"/>
          <p:cNvSpPr>
            <a:spLocks noGrp="1"/>
          </p:cNvSpPr>
          <p:nvPr>
            <p:ph type="pic" sz="quarter" idx="15" hasCustomPrompt="1"/>
          </p:nvPr>
        </p:nvSpPr>
        <p:spPr>
          <a:xfrm>
            <a:off x="576262" y="1557338"/>
            <a:ext cx="2519362" cy="2376210"/>
          </a:xfrm>
          <a:prstGeom prst="rect">
            <a:avLst/>
          </a:prstGeom>
        </p:spPr>
        <p:txBody>
          <a:bodyPr/>
          <a:lstStyle/>
          <a:p>
            <a:r>
              <a:rPr lang="en-US" dirty="0" smtClean="0"/>
              <a:t>Click icon to add picture</a:t>
            </a:r>
          </a:p>
        </p:txBody>
      </p:sp>
      <p:sp>
        <p:nvSpPr>
          <p:cNvPr id="9" name="Picture Placeholder 16"/>
          <p:cNvSpPr>
            <a:spLocks noGrp="1"/>
          </p:cNvSpPr>
          <p:nvPr>
            <p:ph type="pic" sz="quarter" idx="17" hasCustomPrompt="1"/>
          </p:nvPr>
        </p:nvSpPr>
        <p:spPr>
          <a:xfrm>
            <a:off x="576262" y="4006032"/>
            <a:ext cx="2519362" cy="2376210"/>
          </a:xfrm>
          <a:prstGeom prst="rect">
            <a:avLst/>
          </a:prstGeom>
        </p:spPr>
        <p:txBody>
          <a:bodyPr/>
          <a:lstStyle/>
          <a:p>
            <a:r>
              <a:rPr lang="en-US" dirty="0" smtClean="0"/>
              <a:t>Click icon to add picture</a:t>
            </a:r>
          </a:p>
        </p:txBody>
      </p:sp>
      <p:sp>
        <p:nvSpPr>
          <p:cNvPr id="12" name="Headline"/>
          <p:cNvSpPr>
            <a:spLocks noGrp="1"/>
          </p:cNvSpPr>
          <p:nvPr>
            <p:ph type="title" hasCustomPrompt="1"/>
          </p:nvPr>
        </p:nvSpPr>
        <p:spPr>
          <a:xfrm>
            <a:off x="576262" y="365125"/>
            <a:ext cx="9336162" cy="577627"/>
          </a:xfrm>
          <a:prstGeom prst="rect">
            <a:avLst/>
          </a:prstGeom>
        </p:spPr>
        <p:txBody>
          <a:bodyPr lIns="0"/>
          <a:lstStyle>
            <a:lvl1pPr>
              <a:defRPr sz="3300"/>
            </a:lvl1pPr>
          </a:lstStyle>
          <a:p>
            <a:r>
              <a:rPr lang="en-US" dirty="0" smtClean="0"/>
              <a:t>Click to edit Master title style</a:t>
            </a:r>
            <a:endParaRPr lang="en-US" dirty="0"/>
          </a:p>
        </p:txBody>
      </p:sp>
      <p:sp>
        <p:nvSpPr>
          <p:cNvPr id="13" name="Subline"/>
          <p:cNvSpPr>
            <a:spLocks noGrp="1"/>
          </p:cNvSpPr>
          <p:nvPr>
            <p:ph type="body" sz="quarter" idx="11" hasCustomPrompt="1"/>
          </p:nvPr>
        </p:nvSpPr>
        <p:spPr>
          <a:xfrm>
            <a:off x="576263" y="942751"/>
            <a:ext cx="9336162" cy="322085"/>
          </a:xfrm>
          <a:prstGeom prst="rect">
            <a:avLst/>
          </a:prstGeom>
        </p:spPr>
        <p:txBody>
          <a:bodyPr lIns="0" tIns="0"/>
          <a:lstStyle>
            <a:lvl1pPr>
              <a:defRPr sz="1800" b="1" baseline="0">
                <a:solidFill>
                  <a:schemeClr val="tx2"/>
                </a:solidFill>
                <a:latin typeface="+mj-lt"/>
              </a:defRPr>
            </a:lvl1pPr>
          </a:lstStyle>
          <a:p>
            <a:pPr lvl="0"/>
            <a:r>
              <a:rPr lang="en-US" noProof="0" dirty="0" smtClean="0"/>
              <a:t>Click to add subline</a:t>
            </a:r>
            <a:endParaRPr lang="en-US" noProof="0" dirty="0"/>
          </a:p>
        </p:txBody>
      </p:sp>
      <p:sp>
        <p:nvSpPr>
          <p:cNvPr id="15" name="Bodytext"/>
          <p:cNvSpPr>
            <a:spLocks noGrp="1"/>
          </p:cNvSpPr>
          <p:nvPr>
            <p:ph type="body" sz="quarter" idx="16" hasCustomPrompt="1"/>
          </p:nvPr>
        </p:nvSpPr>
        <p:spPr>
          <a:xfrm>
            <a:off x="3215680" y="1557338"/>
            <a:ext cx="8400058" cy="4824412"/>
          </a:xfrm>
          <a:prstGeom prst="rect">
            <a:avLst/>
          </a:prstGeom>
          <a:noFill/>
        </p:spPr>
        <p:txBody>
          <a:bodyPr lIns="0"/>
          <a:lstStyle>
            <a:lvl1pPr>
              <a:defRPr sz="1600"/>
            </a:lvl1pPr>
            <a:lvl2pPr>
              <a:defRPr sz="1600"/>
            </a:lvl2pPr>
            <a:lvl3pPr>
              <a:defRPr sz="1600"/>
            </a:lvl3pPr>
            <a:lvl4pPr>
              <a:defRPr sz="1600"/>
            </a:lvl4pPr>
            <a:lvl5pPr>
              <a:defRPr sz="1600"/>
            </a:lvl5pPr>
          </a:lstStyle>
          <a:p>
            <a:pPr lvl="0"/>
            <a:r>
              <a:rPr lang="en-US" dirty="0" smtClean="0"/>
              <a:t>Click to add text</a:t>
            </a:r>
          </a:p>
        </p:txBody>
      </p:sp>
      <p:sp>
        <p:nvSpPr>
          <p:cNvPr id="2" name="Foliennummernplatzhalter 1"/>
          <p:cNvSpPr>
            <a:spLocks noGrp="1"/>
          </p:cNvSpPr>
          <p:nvPr>
            <p:ph type="sldNum" sz="quarter" idx="18"/>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Tree>
    <p:extLst>
      <p:ext uri="{BB962C8B-B14F-4D97-AF65-F5344CB8AC3E}">
        <p14:creationId xmlns:p14="http://schemas.microsoft.com/office/powerpoint/2010/main" val="194081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ictures / 3 texts">
    <p:spTree>
      <p:nvGrpSpPr>
        <p:cNvPr id="1" name=""/>
        <p:cNvGrpSpPr/>
        <p:nvPr/>
      </p:nvGrpSpPr>
      <p:grpSpPr>
        <a:xfrm>
          <a:off x="0" y="0"/>
          <a:ext cx="0" cy="0"/>
          <a:chOff x="0" y="0"/>
          <a:chExt cx="0" cy="0"/>
        </a:xfrm>
      </p:grpSpPr>
      <p:sp>
        <p:nvSpPr>
          <p:cNvPr id="17" name="Picture Placeholder 16"/>
          <p:cNvSpPr>
            <a:spLocks noGrp="1"/>
          </p:cNvSpPr>
          <p:nvPr>
            <p:ph type="pic" sz="quarter" idx="15" hasCustomPrompt="1"/>
          </p:nvPr>
        </p:nvSpPr>
        <p:spPr>
          <a:xfrm>
            <a:off x="576262" y="1561976"/>
            <a:ext cx="3503514" cy="2376210"/>
          </a:xfrm>
          <a:prstGeom prst="rect">
            <a:avLst/>
          </a:prstGeom>
        </p:spPr>
        <p:txBody>
          <a:bodyPr/>
          <a:lstStyle/>
          <a:p>
            <a:r>
              <a:rPr lang="en-US" dirty="0" smtClean="0"/>
              <a:t>Click icon to add picture</a:t>
            </a:r>
          </a:p>
        </p:txBody>
      </p:sp>
      <p:sp>
        <p:nvSpPr>
          <p:cNvPr id="8" name="Bodytext"/>
          <p:cNvSpPr>
            <a:spLocks noGrp="1"/>
          </p:cNvSpPr>
          <p:nvPr>
            <p:ph type="body" sz="quarter" idx="16" hasCustomPrompt="1"/>
          </p:nvPr>
        </p:nvSpPr>
        <p:spPr>
          <a:xfrm>
            <a:off x="576262" y="4077618"/>
            <a:ext cx="3503514" cy="2159694"/>
          </a:xfrm>
          <a:prstGeom prst="rect">
            <a:avLst/>
          </a:prstGeom>
          <a:noFill/>
        </p:spPr>
        <p:txBody>
          <a:bodyPr lIns="0"/>
          <a:lstStyle>
            <a:lvl1pPr>
              <a:defRPr sz="1600"/>
            </a:lvl1pPr>
            <a:lvl2pPr>
              <a:defRPr sz="1600"/>
            </a:lvl2pPr>
            <a:lvl3pPr>
              <a:defRPr sz="1600"/>
            </a:lvl3pPr>
            <a:lvl4pPr>
              <a:defRPr sz="1600"/>
            </a:lvl4pPr>
            <a:lvl5pPr>
              <a:spcBef>
                <a:spcPts val="360"/>
              </a:spcBef>
              <a:defRPr sz="1600"/>
            </a:lvl5pPr>
          </a:lstStyle>
          <a:p>
            <a:pPr lvl="0"/>
            <a:r>
              <a:rPr lang="en-US" dirty="0" smtClean="0"/>
              <a:t>Click to add text</a:t>
            </a:r>
          </a:p>
        </p:txBody>
      </p:sp>
      <p:sp>
        <p:nvSpPr>
          <p:cNvPr id="9" name="Picture Placeholder 16"/>
          <p:cNvSpPr>
            <a:spLocks noGrp="1"/>
          </p:cNvSpPr>
          <p:nvPr>
            <p:ph type="pic" sz="quarter" idx="17" hasCustomPrompt="1"/>
          </p:nvPr>
        </p:nvSpPr>
        <p:spPr>
          <a:xfrm>
            <a:off x="8112224" y="1561976"/>
            <a:ext cx="3503514" cy="2376210"/>
          </a:xfrm>
          <a:prstGeom prst="rect">
            <a:avLst/>
          </a:prstGeom>
        </p:spPr>
        <p:txBody>
          <a:bodyPr/>
          <a:lstStyle/>
          <a:p>
            <a:r>
              <a:rPr lang="en-US" dirty="0" smtClean="0"/>
              <a:t>Click icon to add picture</a:t>
            </a:r>
          </a:p>
        </p:txBody>
      </p:sp>
      <p:sp>
        <p:nvSpPr>
          <p:cNvPr id="12" name="Headline"/>
          <p:cNvSpPr>
            <a:spLocks noGrp="1"/>
          </p:cNvSpPr>
          <p:nvPr>
            <p:ph type="title" hasCustomPrompt="1"/>
          </p:nvPr>
        </p:nvSpPr>
        <p:spPr>
          <a:xfrm>
            <a:off x="576262" y="365125"/>
            <a:ext cx="9336162" cy="577627"/>
          </a:xfrm>
          <a:prstGeom prst="rect">
            <a:avLst/>
          </a:prstGeom>
        </p:spPr>
        <p:txBody>
          <a:bodyPr lIns="0"/>
          <a:lstStyle>
            <a:lvl1pPr>
              <a:defRPr sz="3300"/>
            </a:lvl1pPr>
          </a:lstStyle>
          <a:p>
            <a:r>
              <a:rPr lang="en-US" dirty="0" smtClean="0"/>
              <a:t>Click to edit Master title style</a:t>
            </a:r>
            <a:endParaRPr lang="en-US" dirty="0"/>
          </a:p>
        </p:txBody>
      </p:sp>
      <p:sp>
        <p:nvSpPr>
          <p:cNvPr id="13" name="Subline"/>
          <p:cNvSpPr>
            <a:spLocks noGrp="1"/>
          </p:cNvSpPr>
          <p:nvPr>
            <p:ph type="body" sz="quarter" idx="11" hasCustomPrompt="1"/>
          </p:nvPr>
        </p:nvSpPr>
        <p:spPr>
          <a:xfrm>
            <a:off x="576263" y="942751"/>
            <a:ext cx="9336162" cy="322085"/>
          </a:xfrm>
          <a:prstGeom prst="rect">
            <a:avLst/>
          </a:prstGeom>
        </p:spPr>
        <p:txBody>
          <a:bodyPr lIns="0" tIns="0"/>
          <a:lstStyle>
            <a:lvl1pPr>
              <a:defRPr sz="1800" b="1" baseline="0">
                <a:solidFill>
                  <a:schemeClr val="tx2"/>
                </a:solidFill>
                <a:latin typeface="+mj-lt"/>
              </a:defRPr>
            </a:lvl1pPr>
          </a:lstStyle>
          <a:p>
            <a:pPr lvl="0"/>
            <a:r>
              <a:rPr lang="en-US" noProof="0" dirty="0" smtClean="0"/>
              <a:t>Click to add subline</a:t>
            </a:r>
          </a:p>
        </p:txBody>
      </p:sp>
      <p:sp>
        <p:nvSpPr>
          <p:cNvPr id="2" name="Foliennummernplatzhalter 1"/>
          <p:cNvSpPr>
            <a:spLocks noGrp="1"/>
          </p:cNvSpPr>
          <p:nvPr>
            <p:ph type="sldNum" sz="quarter" idx="18"/>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
        <p:nvSpPr>
          <p:cNvPr id="11" name="Text Placeholder 13"/>
          <p:cNvSpPr>
            <a:spLocks noGrp="1"/>
          </p:cNvSpPr>
          <p:nvPr>
            <p:ph type="body" sz="quarter" idx="20" hasCustomPrompt="1"/>
          </p:nvPr>
        </p:nvSpPr>
        <p:spPr>
          <a:xfrm>
            <a:off x="4367808" y="4077072"/>
            <a:ext cx="3503514" cy="2159694"/>
          </a:xfrm>
          <a:prstGeom prst="rect">
            <a:avLst/>
          </a:prstGeom>
          <a:noFill/>
        </p:spPr>
        <p:txBody>
          <a:bodyPr lIns="0"/>
          <a:lstStyle>
            <a:lvl1pPr>
              <a:defRPr sz="1600"/>
            </a:lvl1pPr>
            <a:lvl2pPr>
              <a:defRPr sz="1600"/>
            </a:lvl2pPr>
            <a:lvl3pPr>
              <a:defRPr sz="1600"/>
            </a:lvl3pPr>
            <a:lvl4pPr>
              <a:defRPr sz="1600"/>
            </a:lvl4pPr>
            <a:lvl5pPr>
              <a:spcBef>
                <a:spcPts val="360"/>
              </a:spcBef>
              <a:defRPr sz="1600"/>
            </a:lvl5pPr>
          </a:lstStyle>
          <a:p>
            <a:pPr lvl="0"/>
            <a:r>
              <a:rPr lang="en-US" dirty="0" smtClean="0"/>
              <a:t>Click to add text</a:t>
            </a:r>
          </a:p>
        </p:txBody>
      </p:sp>
      <p:sp>
        <p:nvSpPr>
          <p:cNvPr id="15" name="Text Placeholder 13"/>
          <p:cNvSpPr>
            <a:spLocks noGrp="1"/>
          </p:cNvSpPr>
          <p:nvPr>
            <p:ph type="body" sz="quarter" idx="21" hasCustomPrompt="1"/>
          </p:nvPr>
        </p:nvSpPr>
        <p:spPr>
          <a:xfrm>
            <a:off x="8112224" y="4077618"/>
            <a:ext cx="3503514" cy="2159694"/>
          </a:xfrm>
          <a:prstGeom prst="rect">
            <a:avLst/>
          </a:prstGeom>
          <a:noFill/>
        </p:spPr>
        <p:txBody>
          <a:bodyPr lIns="0"/>
          <a:lstStyle>
            <a:lvl1pPr>
              <a:defRPr sz="1600"/>
            </a:lvl1pPr>
            <a:lvl2pPr>
              <a:defRPr sz="1600"/>
            </a:lvl2pPr>
            <a:lvl3pPr>
              <a:defRPr sz="1600"/>
            </a:lvl3pPr>
            <a:lvl4pPr>
              <a:defRPr sz="1600"/>
            </a:lvl4pPr>
            <a:lvl5pPr>
              <a:spcBef>
                <a:spcPts val="360"/>
              </a:spcBef>
              <a:defRPr sz="1600"/>
            </a:lvl5pPr>
          </a:lstStyle>
          <a:p>
            <a:pPr lvl="0"/>
            <a:r>
              <a:rPr lang="en-US" dirty="0" smtClean="0"/>
              <a:t>Click to add text</a:t>
            </a:r>
          </a:p>
        </p:txBody>
      </p:sp>
      <p:sp>
        <p:nvSpPr>
          <p:cNvPr id="14" name="Picture Placeholder 16"/>
          <p:cNvSpPr>
            <a:spLocks noGrp="1"/>
          </p:cNvSpPr>
          <p:nvPr>
            <p:ph type="pic" sz="quarter" idx="22" hasCustomPrompt="1"/>
          </p:nvPr>
        </p:nvSpPr>
        <p:spPr>
          <a:xfrm>
            <a:off x="4367808" y="1556792"/>
            <a:ext cx="3503514" cy="2376210"/>
          </a:xfrm>
          <a:prstGeom prst="rect">
            <a:avLst/>
          </a:prstGeom>
        </p:spPr>
        <p:txBody>
          <a:bodyPr/>
          <a:lstStyle/>
          <a:p>
            <a:r>
              <a:rPr lang="en-US" dirty="0" smtClean="0"/>
              <a:t>Click icon to add picture</a:t>
            </a:r>
          </a:p>
        </p:txBody>
      </p:sp>
    </p:spTree>
    <p:extLst>
      <p:ext uri="{BB962C8B-B14F-4D97-AF65-F5344CB8AC3E}">
        <p14:creationId xmlns:p14="http://schemas.microsoft.com/office/powerpoint/2010/main" val="38440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12" name="Bodytext"/>
          <p:cNvSpPr>
            <a:spLocks noGrp="1"/>
          </p:cNvSpPr>
          <p:nvPr>
            <p:ph sz="quarter" idx="19" hasCustomPrompt="1"/>
          </p:nvPr>
        </p:nvSpPr>
        <p:spPr>
          <a:xfrm>
            <a:off x="576262" y="1557338"/>
            <a:ext cx="5447730" cy="4824412"/>
          </a:xfrm>
          <a:prstGeom prst="rect">
            <a:avLst/>
          </a:prstGeom>
        </p:spPr>
        <p:txBody>
          <a:bodyPr lIns="0"/>
          <a:lstStyle>
            <a:lvl1pPr>
              <a:defRPr/>
            </a:lvl1pPr>
          </a:lstStyle>
          <a:p>
            <a:pPr lvl="0"/>
            <a:r>
              <a:rPr lang="en-US" dirty="0" smtClean="0"/>
              <a:t>Click to edit Master text styles</a:t>
            </a:r>
          </a:p>
        </p:txBody>
      </p:sp>
      <p:sp>
        <p:nvSpPr>
          <p:cNvPr id="13" name="Content Placeholder 4"/>
          <p:cNvSpPr>
            <a:spLocks noGrp="1"/>
          </p:cNvSpPr>
          <p:nvPr>
            <p:ph sz="quarter" idx="20" hasCustomPrompt="1"/>
          </p:nvPr>
        </p:nvSpPr>
        <p:spPr>
          <a:xfrm>
            <a:off x="6156881" y="1557338"/>
            <a:ext cx="5447730" cy="4824412"/>
          </a:xfrm>
          <a:prstGeom prst="rect">
            <a:avLst/>
          </a:prstGeom>
        </p:spPr>
        <p:txBody>
          <a:bodyPr lIns="0"/>
          <a:lstStyle>
            <a:lvl1pPr>
              <a:defRPr/>
            </a:lvl1pPr>
          </a:lstStyle>
          <a:p>
            <a:pPr lvl="0"/>
            <a:r>
              <a:rPr lang="en-US" dirty="0" smtClean="0"/>
              <a:t>Click to edit Master text styles</a:t>
            </a:r>
          </a:p>
        </p:txBody>
      </p:sp>
      <p:sp>
        <p:nvSpPr>
          <p:cNvPr id="15" name="Headline"/>
          <p:cNvSpPr>
            <a:spLocks noGrp="1"/>
          </p:cNvSpPr>
          <p:nvPr>
            <p:ph type="title" hasCustomPrompt="1"/>
          </p:nvPr>
        </p:nvSpPr>
        <p:spPr>
          <a:xfrm>
            <a:off x="576262" y="365125"/>
            <a:ext cx="9336162" cy="577627"/>
          </a:xfrm>
          <a:prstGeom prst="rect">
            <a:avLst/>
          </a:prstGeom>
        </p:spPr>
        <p:txBody>
          <a:bodyPr lIns="0"/>
          <a:lstStyle>
            <a:lvl1pPr>
              <a:defRPr sz="3300"/>
            </a:lvl1pPr>
          </a:lstStyle>
          <a:p>
            <a:r>
              <a:rPr lang="en-US" dirty="0" smtClean="0"/>
              <a:t>Click to edit Master title style</a:t>
            </a:r>
            <a:endParaRPr lang="en-US" dirty="0"/>
          </a:p>
        </p:txBody>
      </p:sp>
      <p:sp>
        <p:nvSpPr>
          <p:cNvPr id="16" name="Subline"/>
          <p:cNvSpPr>
            <a:spLocks noGrp="1"/>
          </p:cNvSpPr>
          <p:nvPr>
            <p:ph type="body" sz="quarter" idx="11" hasCustomPrompt="1"/>
          </p:nvPr>
        </p:nvSpPr>
        <p:spPr>
          <a:xfrm>
            <a:off x="576263" y="942751"/>
            <a:ext cx="9336162" cy="322085"/>
          </a:xfrm>
          <a:prstGeom prst="rect">
            <a:avLst/>
          </a:prstGeom>
        </p:spPr>
        <p:txBody>
          <a:bodyPr lIns="0" tIns="0"/>
          <a:lstStyle>
            <a:lvl1pPr>
              <a:defRPr sz="1800" b="1" baseline="0">
                <a:solidFill>
                  <a:schemeClr val="tx2"/>
                </a:solidFill>
                <a:latin typeface="+mj-lt"/>
              </a:defRPr>
            </a:lvl1pPr>
          </a:lstStyle>
          <a:p>
            <a:pPr lvl="0"/>
            <a:r>
              <a:rPr lang="en-US" noProof="0" dirty="0" smtClean="0"/>
              <a:t>Click to add subline</a:t>
            </a:r>
            <a:endParaRPr lang="en-US" noProof="0" dirty="0"/>
          </a:p>
        </p:txBody>
      </p:sp>
      <p:sp>
        <p:nvSpPr>
          <p:cNvPr id="2" name="Foliennummernplatzhalter 1"/>
          <p:cNvSpPr>
            <a:spLocks noGrp="1"/>
          </p:cNvSpPr>
          <p:nvPr>
            <p:ph type="sldNum" sz="quarter" idx="21"/>
          </p:nvPr>
        </p:nvSpPr>
        <p:spPr/>
        <p:txBody>
          <a:bodyPr/>
          <a:lstStyle/>
          <a:p>
            <a:pPr>
              <a:defRPr/>
            </a:pPr>
            <a:r>
              <a:rPr lang="en-US" sz="800" b="1" noProof="1">
                <a:solidFill>
                  <a:srgbClr val="ACB2B7"/>
                </a:solidFill>
                <a:cs typeface="Arial" panose="020B0604020202020204" pitchFamily="34" charset="0"/>
              </a:rPr>
              <a:t>Confidential © ams AG</a:t>
            </a:r>
          </a:p>
          <a:p>
            <a:pPr>
              <a:defRPr/>
            </a:pPr>
            <a:r>
              <a:rPr lang="en-US" sz="800" b="1" noProof="1">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a:t>
            </a:fld>
            <a:endParaRPr lang="en-US" sz="800" noProof="1">
              <a:solidFill>
                <a:srgbClr val="46555F"/>
              </a:solidFill>
            </a:endParaRPr>
          </a:p>
        </p:txBody>
      </p:sp>
    </p:spTree>
    <p:extLst>
      <p:ext uri="{BB962C8B-B14F-4D97-AF65-F5344CB8AC3E}">
        <p14:creationId xmlns:p14="http://schemas.microsoft.com/office/powerpoint/2010/main" val="16393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utro (static)">
    <p:spTree>
      <p:nvGrpSpPr>
        <p:cNvPr id="1" name=""/>
        <p:cNvGrpSpPr/>
        <p:nvPr/>
      </p:nvGrpSpPr>
      <p:grpSpPr>
        <a:xfrm>
          <a:off x="0" y="0"/>
          <a:ext cx="0" cy="0"/>
          <a:chOff x="0" y="0"/>
          <a:chExt cx="0" cy="0"/>
        </a:xfrm>
      </p:grpSpPr>
      <p:pic>
        <p:nvPicPr>
          <p:cNvPr id="5" name="Content Placeholder 4"/>
          <p:cNvPicPr>
            <a:picLocks noGrp="1" noChangeAspect="1"/>
          </p:cNvPicPr>
          <p:nvPr userDrawn="1"/>
        </p:nvPicPr>
        <p:blipFill rotWithShape="1">
          <a:blip r:embed="rId2">
            <a:extLst>
              <a:ext uri="{28A0092B-C50C-407E-A947-70E740481C1C}">
                <a14:useLocalDpi xmlns:a14="http://schemas.microsoft.com/office/drawing/2010/main" val="0"/>
              </a:ext>
            </a:extLst>
          </a:blip>
          <a:srcRect l="11204" t="-8748" b="8748"/>
          <a:stretch/>
        </p:blipFill>
        <p:spPr>
          <a:xfrm>
            <a:off x="2135560" y="836712"/>
            <a:ext cx="4716016" cy="4907810"/>
          </a:xfrm>
          <a:prstGeom prst="rect">
            <a:avLst/>
          </a:prstGeom>
        </p:spPr>
      </p:pic>
      <p:sp>
        <p:nvSpPr>
          <p:cNvPr id="3" name="Textplatzhalter 2"/>
          <p:cNvSpPr txBox="1">
            <a:spLocks/>
          </p:cNvSpPr>
          <p:nvPr userDrawn="1"/>
        </p:nvSpPr>
        <p:spPr>
          <a:xfrm>
            <a:off x="6504082" y="2636912"/>
            <a:ext cx="3563028" cy="478355"/>
          </a:xfrm>
          <a:prstGeom prst="rect">
            <a:avLst/>
          </a:prstGeom>
        </p:spPr>
        <p:txBody>
          <a:bodyPr vert="horz" lIns="0" tIns="0" rIns="91440" bIns="45720" rtlCol="0">
            <a:noAutofit/>
          </a:bodyPr>
          <a:lstStyle>
            <a:lvl1pPr marL="0" indent="0" algn="l" defTabSz="914400" rtl="0" eaLnBrk="1" latinLnBrk="0" hangingPunct="1">
              <a:spcBef>
                <a:spcPct val="20000"/>
              </a:spcBef>
              <a:buFont typeface="Arial" panose="020B0604020202020204" pitchFamily="34" charset="0"/>
              <a:buNone/>
              <a:defRPr sz="1300" b="0" kern="1200" baseline="0">
                <a:solidFill>
                  <a:schemeClr val="accent1"/>
                </a:solidFill>
                <a:latin typeface="Arial" panose="020B0604020202020204" pitchFamily="34" charset="0"/>
                <a:ea typeface="+mn-ea"/>
                <a:cs typeface="Arial" panose="020B0604020202020204" pitchFamily="34" charset="0"/>
              </a:defRPr>
            </a:lvl1pPr>
            <a:lvl2pPr marL="468000" indent="-28575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2pPr>
            <a:lvl3pPr marL="648000" indent="-284400" algn="l" defTabSz="914400" rtl="0" eaLnBrk="1" latinLnBrk="0" hangingPunct="1">
              <a:spcBef>
                <a:spcPct val="20000"/>
              </a:spcBef>
              <a:buClr>
                <a:schemeClr val="accent5"/>
              </a:buClr>
              <a:buFont typeface="Symbol" panose="05050102010706020507" pitchFamily="18" charset="2"/>
              <a:buChar char="-"/>
              <a:defRPr sz="1300" kern="1200">
                <a:solidFill>
                  <a:schemeClr val="accent1"/>
                </a:solidFill>
                <a:latin typeface="Arial" panose="020B0604020202020204" pitchFamily="34" charset="0"/>
                <a:ea typeface="+mn-ea"/>
                <a:cs typeface="Arial" panose="020B0604020202020204" pitchFamily="34" charset="0"/>
              </a:defRPr>
            </a:lvl3pPr>
            <a:lvl4pPr marL="828000" indent="-28440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4pPr>
            <a:lvl5pPr marL="1008000" indent="-28440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pPr>
            <a:r>
              <a:rPr lang="en-US" sz="4000" b="1" dirty="0" smtClean="0">
                <a:solidFill>
                  <a:schemeClr val="tx2"/>
                </a:solidFill>
              </a:rPr>
              <a:t>Thank you!</a:t>
            </a:r>
            <a:endParaRPr lang="en-US" sz="4000" b="1" dirty="0">
              <a:solidFill>
                <a:schemeClr val="tx2"/>
              </a:solidFill>
            </a:endParaRPr>
          </a:p>
        </p:txBody>
      </p:sp>
      <p:sp>
        <p:nvSpPr>
          <p:cNvPr id="4" name="Textplatzhalter 2"/>
          <p:cNvSpPr txBox="1">
            <a:spLocks/>
          </p:cNvSpPr>
          <p:nvPr userDrawn="1"/>
        </p:nvSpPr>
        <p:spPr>
          <a:xfrm>
            <a:off x="6600056" y="3457575"/>
            <a:ext cx="2016224" cy="478355"/>
          </a:xfrm>
          <a:prstGeom prst="rect">
            <a:avLst/>
          </a:prstGeom>
        </p:spPr>
        <p:txBody>
          <a:bodyPr vert="horz" lIns="0" tIns="0" rIns="91440" bIns="45720" rtlCol="0">
            <a:noAutofit/>
          </a:bodyPr>
          <a:lstStyle>
            <a:lvl1pPr marL="0" indent="0" algn="l" defTabSz="914400" rtl="0" eaLnBrk="1" latinLnBrk="0" hangingPunct="1">
              <a:spcBef>
                <a:spcPct val="20000"/>
              </a:spcBef>
              <a:buFont typeface="Arial" panose="020B0604020202020204" pitchFamily="34" charset="0"/>
              <a:buNone/>
              <a:defRPr sz="1300" b="0" kern="1200" baseline="0">
                <a:solidFill>
                  <a:schemeClr val="accent1"/>
                </a:solidFill>
                <a:latin typeface="Arial" panose="020B0604020202020204" pitchFamily="34" charset="0"/>
                <a:ea typeface="+mn-ea"/>
                <a:cs typeface="Arial" panose="020B0604020202020204" pitchFamily="34" charset="0"/>
              </a:defRPr>
            </a:lvl1pPr>
            <a:lvl2pPr marL="468000" indent="-28575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2pPr>
            <a:lvl3pPr marL="648000" indent="-284400" algn="l" defTabSz="914400" rtl="0" eaLnBrk="1" latinLnBrk="0" hangingPunct="1">
              <a:spcBef>
                <a:spcPct val="20000"/>
              </a:spcBef>
              <a:buClr>
                <a:schemeClr val="accent5"/>
              </a:buClr>
              <a:buFont typeface="Symbol" panose="05050102010706020507" pitchFamily="18" charset="2"/>
              <a:buChar char="-"/>
              <a:defRPr sz="1300" kern="1200">
                <a:solidFill>
                  <a:schemeClr val="accent1"/>
                </a:solidFill>
                <a:latin typeface="Arial" panose="020B0604020202020204" pitchFamily="34" charset="0"/>
                <a:ea typeface="+mn-ea"/>
                <a:cs typeface="Arial" panose="020B0604020202020204" pitchFamily="34" charset="0"/>
              </a:defRPr>
            </a:lvl3pPr>
            <a:lvl4pPr marL="828000" indent="-28440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4pPr>
            <a:lvl5pPr marL="1008000" indent="-284400" algn="l" defTabSz="914400" rtl="0" eaLnBrk="1" latinLnBrk="0" hangingPunct="1">
              <a:spcBef>
                <a:spcPct val="20000"/>
              </a:spcBef>
              <a:buClr>
                <a:schemeClr val="accent5"/>
              </a:buClr>
              <a:buFont typeface="Arial" panose="020B0604020202020204" pitchFamily="34" charset="0"/>
              <a:buChar char="▪"/>
              <a:defRPr sz="13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pPr>
            <a:r>
              <a:rPr lang="en-US" sz="1400" dirty="0" smtClean="0">
                <a:solidFill>
                  <a:schemeClr val="tx1"/>
                </a:solidFill>
              </a:rPr>
              <a:t>Please visit our website </a:t>
            </a:r>
          </a:p>
          <a:p>
            <a:pPr>
              <a:spcBef>
                <a:spcPts val="0"/>
              </a:spcBef>
            </a:pPr>
            <a:r>
              <a:rPr lang="en-US" sz="1400" dirty="0" smtClean="0">
                <a:solidFill>
                  <a:schemeClr val="tx1"/>
                </a:solidFill>
              </a:rPr>
              <a:t>www.ams.com</a:t>
            </a:r>
            <a:endParaRPr lang="en-US" sz="1400" b="1" dirty="0">
              <a:solidFill>
                <a:schemeClr val="tx2"/>
              </a:solidFill>
            </a:endParaRPr>
          </a:p>
        </p:txBody>
      </p:sp>
    </p:spTree>
    <p:extLst>
      <p:ext uri="{BB962C8B-B14F-4D97-AF65-F5344CB8AC3E}">
        <p14:creationId xmlns:p14="http://schemas.microsoft.com/office/powerpoint/2010/main" val="11538576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Logo"/>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77165" y="476672"/>
            <a:ext cx="1363451" cy="568105"/>
          </a:xfrm>
          <a:prstGeom prst="rect">
            <a:avLst/>
          </a:prstGeom>
        </p:spPr>
      </p:pic>
      <p:sp>
        <p:nvSpPr>
          <p:cNvPr id="3" name="Bodytext"/>
          <p:cNvSpPr>
            <a:spLocks noGrp="1"/>
          </p:cNvSpPr>
          <p:nvPr>
            <p:ph type="body" idx="1"/>
          </p:nvPr>
        </p:nvSpPr>
        <p:spPr>
          <a:xfrm>
            <a:off x="576000" y="1555200"/>
            <a:ext cx="11026800" cy="4824000"/>
          </a:xfrm>
          <a:prstGeom prst="rect">
            <a:avLst/>
          </a:prstGeom>
        </p:spPr>
        <p:txBody>
          <a:bodyPr vert="horz" lIns="0" tIns="45720" rIns="91440" bIns="45720" rtlCol="0">
            <a:noAutofit/>
          </a:bodyPr>
          <a:lstStyle/>
          <a:p>
            <a:pPr lvl="0"/>
            <a:r>
              <a:rPr lang="en-US" noProof="0" dirty="0" smtClean="0"/>
              <a:t>Click to edit Master text styles</a:t>
            </a:r>
          </a:p>
          <a:p>
            <a:pPr lvl="1"/>
            <a:r>
              <a:rPr lang="en-US" noProof="0" dirty="0" smtClean="0"/>
              <a:t>First level</a:t>
            </a:r>
          </a:p>
          <a:p>
            <a:pPr lvl="2"/>
            <a:r>
              <a:rPr lang="en-US" noProof="0" dirty="0" smtClean="0"/>
              <a:t>Second level</a:t>
            </a:r>
          </a:p>
          <a:p>
            <a:pPr lvl="3"/>
            <a:r>
              <a:rPr lang="en-US" noProof="0" dirty="0" smtClean="0"/>
              <a:t>Third level</a:t>
            </a:r>
          </a:p>
          <a:p>
            <a:pPr lvl="4"/>
            <a:r>
              <a:rPr lang="en-US" noProof="0" dirty="0" smtClean="0"/>
              <a:t>Fourth level</a:t>
            </a:r>
          </a:p>
          <a:p>
            <a:pPr lvl="5"/>
            <a:r>
              <a:rPr lang="en-US" noProof="0" dirty="0" smtClean="0"/>
              <a:t>Fifth level</a:t>
            </a:r>
          </a:p>
        </p:txBody>
      </p:sp>
      <p:sp>
        <p:nvSpPr>
          <p:cNvPr id="4" name="Foliennummernplatzhalter 1"/>
          <p:cNvSpPr>
            <a:spLocks noGrp="1"/>
          </p:cNvSpPr>
          <p:nvPr>
            <p:ph type="sldNum" sz="quarter" idx="4"/>
          </p:nvPr>
        </p:nvSpPr>
        <p:spPr>
          <a:xfrm>
            <a:off x="9457200" y="6382800"/>
            <a:ext cx="2160000" cy="338554"/>
          </a:xfrm>
          <a:prstGeom prst="rect">
            <a:avLst/>
          </a:prstGeom>
        </p:spPr>
        <p:txBody>
          <a:bodyPr vert="horz" lIns="91440" tIns="45720" rIns="0" bIns="45720" rtlCol="0" anchor="t" anchorCtr="0">
            <a:spAutoFit/>
          </a:bodyPr>
          <a:lstStyle>
            <a:lvl1pPr marL="0" marR="0" indent="0" algn="r"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‹Nr.›</a:t>
            </a:r>
            <a:endParaRPr lang="en-US" sz="800" noProof="1">
              <a:solidFill>
                <a:srgbClr val="46555F"/>
              </a:solidFill>
            </a:endParaRPr>
          </a:p>
        </p:txBody>
      </p:sp>
      <p:sp>
        <p:nvSpPr>
          <p:cNvPr id="6" name="Headline"/>
          <p:cNvSpPr>
            <a:spLocks noGrp="1"/>
          </p:cNvSpPr>
          <p:nvPr>
            <p:ph type="title"/>
          </p:nvPr>
        </p:nvSpPr>
        <p:spPr>
          <a:xfrm>
            <a:off x="576000" y="365125"/>
            <a:ext cx="9334800" cy="579600"/>
          </a:xfrm>
          <a:prstGeom prst="rect">
            <a:avLst/>
          </a:prstGeom>
        </p:spPr>
        <p:txBody>
          <a:bodyPr vert="horz" wrap="none" lIns="0" tIns="45720" rIns="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565620120"/>
      </p:ext>
    </p:extLst>
  </p:cSld>
  <p:clrMap bg1="lt1" tx1="dk1" bg2="lt2" tx2="dk2" accent1="accent1" accent2="accent2" accent3="accent3" accent4="accent4" accent5="accent5" accent6="accent6" hlink="hlink" folHlink="folHlink"/>
  <p:sldLayoutIdLst>
    <p:sldLayoutId id="2147483667" r:id="rId1"/>
    <p:sldLayoutId id="2147483675" r:id="rId2"/>
    <p:sldLayoutId id="2147483674" r:id="rId3"/>
    <p:sldLayoutId id="2147483654" r:id="rId4"/>
    <p:sldLayoutId id="2147483655" r:id="rId5"/>
    <p:sldLayoutId id="2147483676" r:id="rId6"/>
    <p:sldLayoutId id="2147483680" r:id="rId7"/>
    <p:sldLayoutId id="2147483677" r:id="rId8"/>
    <p:sldLayoutId id="2147483679" r:id="rId9"/>
  </p:sldLayoutIdLst>
  <p:timing>
    <p:tnLst>
      <p:par>
        <p:cTn id="1" dur="indefinite" restart="never" nodeType="tmRoot"/>
      </p:par>
    </p:tnLst>
  </p:timing>
  <p:hf hdr="0" ftr="0" dt="0"/>
  <p:txStyles>
    <p:titleStyle>
      <a:lvl1pPr algn="l" defTabSz="914400" rtl="0" eaLnBrk="1" latinLnBrk="0" hangingPunct="1">
        <a:spcBef>
          <a:spcPct val="0"/>
        </a:spcBef>
        <a:buNone/>
        <a:defRPr sz="3300" kern="1200" baseline="0">
          <a:solidFill>
            <a:schemeClr val="tx1"/>
          </a:solidFill>
          <a:latin typeface="+mj-lt"/>
          <a:ea typeface="+mj-ea"/>
          <a:cs typeface="Arial" panose="020B0604020202020204" pitchFamily="34" charset="0"/>
        </a:defRPr>
      </a:lvl1pPr>
      <a:lvl5pPr eaLnBrk="1" hangingPunct="1">
        <a:defRPr/>
      </a:lvl5pPr>
    </p:titleStyle>
    <p:body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indent="0" algn="l" defTabSz="914400" rtl="0" eaLnBrk="1" latinLnBrk="0" hangingPunct="1">
        <a:spcBef>
          <a:spcPts val="360"/>
        </a:spcBef>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Wingdings" panose="05000000000000000000" pitchFamily="2" charset="2"/>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Courier New" panose="02070309020205020404" pitchFamily="49" charset="0"/>
        <a:buChar char="o"/>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userDrawn="1">
          <p15:clr>
            <a:srgbClr val="F26B43"/>
          </p15:clr>
        </p15:guide>
        <p15:guide id="2" pos="73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platzhalter 37"/>
          <p:cNvSpPr>
            <a:spLocks noGrp="1"/>
          </p:cNvSpPr>
          <p:nvPr>
            <p:ph type="body" sz="quarter" idx="11"/>
          </p:nvPr>
        </p:nvSpPr>
        <p:spPr/>
        <p:txBody>
          <a:bodyPr/>
          <a:lstStyle/>
          <a:p>
            <a:r>
              <a:rPr lang="en-US" dirty="0" smtClean="0"/>
              <a:t>Suggested Workflow and Program Features</a:t>
            </a:r>
            <a:endParaRPr lang="en-US" dirty="0"/>
          </a:p>
        </p:txBody>
      </p:sp>
      <p:sp>
        <p:nvSpPr>
          <p:cNvPr id="37" name="Textplatzhalter 36"/>
          <p:cNvSpPr>
            <a:spLocks noGrp="1"/>
          </p:cNvSpPr>
          <p:nvPr>
            <p:ph type="body" sz="quarter" idx="10"/>
          </p:nvPr>
        </p:nvSpPr>
        <p:spPr>
          <a:xfrm>
            <a:off x="536400" y="2494801"/>
            <a:ext cx="6093000" cy="576000"/>
          </a:xfrm>
        </p:spPr>
        <p:txBody>
          <a:bodyPr/>
          <a:lstStyle/>
          <a:p>
            <a:r>
              <a:rPr lang="en-US" dirty="0" smtClean="0"/>
              <a:t>Reliability Plotting Program</a:t>
            </a:r>
            <a:endParaRPr lang="en-US" dirty="0"/>
          </a:p>
        </p:txBody>
      </p:sp>
      <p:sp>
        <p:nvSpPr>
          <p:cNvPr id="7" name="Textplatzhalter 6"/>
          <p:cNvSpPr>
            <a:spLocks noGrp="1"/>
          </p:cNvSpPr>
          <p:nvPr>
            <p:ph type="body" sz="quarter" idx="12"/>
          </p:nvPr>
        </p:nvSpPr>
        <p:spPr/>
        <p:txBody>
          <a:bodyPr/>
          <a:lstStyle/>
          <a:p>
            <a:r>
              <a:rPr lang="de-DE" dirty="0" smtClean="0"/>
              <a:t>Evan Chong</a:t>
            </a:r>
          </a:p>
          <a:p>
            <a:r>
              <a:rPr lang="de-DE" dirty="0" smtClean="0"/>
              <a:t>14 May 2019</a:t>
            </a:r>
            <a:endParaRPr lang="de-DE" dirty="0"/>
          </a:p>
        </p:txBody>
      </p:sp>
    </p:spTree>
    <p:extLst>
      <p:ext uri="{BB962C8B-B14F-4D97-AF65-F5344CB8AC3E}">
        <p14:creationId xmlns:p14="http://schemas.microsoft.com/office/powerpoint/2010/main" val="2673668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523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Background</a:t>
            </a:r>
            <a:endParaRPr lang="de-DE" dirty="0"/>
          </a:p>
        </p:txBody>
      </p:sp>
      <p:sp>
        <p:nvSpPr>
          <p:cNvPr id="4" name="Inhaltsplatzhalter 3"/>
          <p:cNvSpPr>
            <a:spLocks noGrp="1"/>
          </p:cNvSpPr>
          <p:nvPr>
            <p:ph sz="quarter" idx="14"/>
          </p:nvPr>
        </p:nvSpPr>
        <p:spPr>
          <a:xfrm>
            <a:off x="576263" y="944725"/>
            <a:ext cx="11026800" cy="5434475"/>
          </a:xfrm>
        </p:spPr>
        <p:txBody>
          <a:bodyPr/>
          <a:lstStyle/>
          <a:p>
            <a:r>
              <a:rPr lang="de-DE" dirty="0" err="1" smtClean="0"/>
              <a:t>Currently</a:t>
            </a:r>
            <a:r>
              <a:rPr lang="de-DE" dirty="0" smtClean="0"/>
              <a:t>, Drift </a:t>
            </a:r>
            <a:r>
              <a:rPr lang="de-DE" dirty="0" err="1" smtClean="0"/>
              <a:t>Calculation</a:t>
            </a:r>
            <a:r>
              <a:rPr lang="de-DE" dirty="0" smtClean="0"/>
              <a:t> </a:t>
            </a:r>
            <a:r>
              <a:rPr lang="de-DE" dirty="0" err="1" smtClean="0"/>
              <a:t>is</a:t>
            </a:r>
            <a:r>
              <a:rPr lang="de-DE" dirty="0" smtClean="0"/>
              <a:t> </a:t>
            </a:r>
            <a:r>
              <a:rPr lang="de-DE" dirty="0" err="1" smtClean="0"/>
              <a:t>done</a:t>
            </a:r>
            <a:r>
              <a:rPr lang="de-DE" dirty="0" smtClean="0"/>
              <a:t> </a:t>
            </a:r>
            <a:r>
              <a:rPr lang="de-DE" dirty="0" err="1" smtClean="0"/>
              <a:t>manually</a:t>
            </a:r>
            <a:r>
              <a:rPr lang="de-DE" dirty="0" smtClean="0"/>
              <a:t> </a:t>
            </a:r>
            <a:r>
              <a:rPr lang="de-DE" dirty="0" err="1" smtClean="0"/>
              <a:t>through</a:t>
            </a:r>
            <a:r>
              <a:rPr lang="de-DE" dirty="0" smtClean="0"/>
              <a:t> Excel. </a:t>
            </a:r>
            <a:r>
              <a:rPr lang="de-DE" dirty="0" err="1" smtClean="0"/>
              <a:t>Raw</a:t>
            </a:r>
            <a:r>
              <a:rPr lang="de-DE" dirty="0" smtClean="0"/>
              <a:t> </a:t>
            </a:r>
            <a:r>
              <a:rPr lang="de-DE" dirty="0" err="1" smtClean="0"/>
              <a:t>data</a:t>
            </a:r>
            <a:r>
              <a:rPr lang="de-DE" dirty="0" smtClean="0"/>
              <a:t> </a:t>
            </a:r>
            <a:r>
              <a:rPr lang="de-DE" dirty="0" err="1" smtClean="0"/>
              <a:t>is</a:t>
            </a:r>
            <a:r>
              <a:rPr lang="de-DE" dirty="0" smtClean="0"/>
              <a:t> in </a:t>
            </a:r>
            <a:r>
              <a:rPr lang="de-DE" dirty="0" err="1" smtClean="0"/>
              <a:t>the</a:t>
            </a:r>
            <a:r>
              <a:rPr lang="de-DE" dirty="0" smtClean="0"/>
              <a:t> form </a:t>
            </a:r>
            <a:r>
              <a:rPr lang="de-DE" dirty="0" err="1" smtClean="0"/>
              <a:t>of</a:t>
            </a:r>
            <a:r>
              <a:rPr lang="de-DE" dirty="0" smtClean="0"/>
              <a:t> CSV </a:t>
            </a:r>
            <a:r>
              <a:rPr lang="de-DE" dirty="0" err="1" smtClean="0"/>
              <a:t>files</a:t>
            </a:r>
            <a:r>
              <a:rPr lang="de-DE" dirty="0" smtClean="0"/>
              <a:t> </a:t>
            </a:r>
            <a:r>
              <a:rPr lang="de-DE" dirty="0" err="1" smtClean="0"/>
              <a:t>of</a:t>
            </a:r>
            <a:r>
              <a:rPr lang="de-DE" dirty="0" smtClean="0"/>
              <a:t> different </a:t>
            </a:r>
            <a:r>
              <a:rPr lang="de-DE" dirty="0" err="1" smtClean="0"/>
              <a:t>formats</a:t>
            </a:r>
            <a:r>
              <a:rPr lang="de-DE" dirty="0" smtClean="0"/>
              <a:t> (different </a:t>
            </a:r>
            <a:r>
              <a:rPr lang="de-DE" dirty="0" err="1" smtClean="0"/>
              <a:t>headers</a:t>
            </a:r>
            <a:r>
              <a:rPr lang="de-DE" dirty="0" smtClean="0"/>
              <a:t>) </a:t>
            </a:r>
            <a:r>
              <a:rPr lang="de-DE" dirty="0" err="1" smtClean="0"/>
              <a:t>and</a:t>
            </a:r>
            <a:r>
              <a:rPr lang="de-DE" dirty="0" smtClean="0"/>
              <a:t> </a:t>
            </a:r>
            <a:r>
              <a:rPr lang="de-DE" dirty="0" err="1" smtClean="0"/>
              <a:t>includes</a:t>
            </a:r>
            <a:r>
              <a:rPr lang="de-DE" dirty="0" smtClean="0"/>
              <a:t> </a:t>
            </a:r>
            <a:r>
              <a:rPr lang="de-DE" dirty="0" err="1" smtClean="0"/>
              <a:t>data</a:t>
            </a:r>
            <a:r>
              <a:rPr lang="de-DE" dirty="0" smtClean="0"/>
              <a:t> </a:t>
            </a:r>
            <a:r>
              <a:rPr lang="de-DE" dirty="0" err="1" smtClean="0"/>
              <a:t>both</a:t>
            </a:r>
            <a:r>
              <a:rPr lang="de-DE" dirty="0" smtClean="0"/>
              <a:t> </a:t>
            </a:r>
            <a:r>
              <a:rPr lang="de-DE" dirty="0" err="1" smtClean="0"/>
              <a:t>from</a:t>
            </a:r>
            <a:r>
              <a:rPr lang="de-DE" dirty="0" smtClean="0"/>
              <a:t> </a:t>
            </a:r>
            <a:r>
              <a:rPr lang="de-DE" dirty="0" err="1" smtClean="0"/>
              <a:t>entire</a:t>
            </a:r>
            <a:r>
              <a:rPr lang="de-DE" dirty="0" smtClean="0"/>
              <a:t> RTO </a:t>
            </a:r>
            <a:r>
              <a:rPr lang="de-DE" dirty="0" err="1" smtClean="0"/>
              <a:t>boards</a:t>
            </a:r>
            <a:r>
              <a:rPr lang="de-DE" dirty="0" smtClean="0"/>
              <a:t> </a:t>
            </a:r>
            <a:r>
              <a:rPr lang="de-DE" dirty="0" err="1" smtClean="0"/>
              <a:t>as</a:t>
            </a:r>
            <a:r>
              <a:rPr lang="de-DE" dirty="0" smtClean="0"/>
              <a:t> </a:t>
            </a:r>
            <a:r>
              <a:rPr lang="de-DE" dirty="0" err="1" smtClean="0"/>
              <a:t>well</a:t>
            </a:r>
            <a:r>
              <a:rPr lang="de-DE" dirty="0" smtClean="0"/>
              <a:t> </a:t>
            </a:r>
            <a:r>
              <a:rPr lang="de-DE" dirty="0" err="1" smtClean="0"/>
              <a:t>as</a:t>
            </a:r>
            <a:r>
              <a:rPr lang="de-DE" dirty="0" smtClean="0"/>
              <a:t> </a:t>
            </a:r>
            <a:r>
              <a:rPr lang="de-DE" dirty="0" err="1" smtClean="0"/>
              <a:t>singular</a:t>
            </a:r>
            <a:r>
              <a:rPr lang="de-DE" dirty="0" smtClean="0"/>
              <a:t> SNs </a:t>
            </a:r>
            <a:r>
              <a:rPr lang="de-DE" dirty="0" err="1" smtClean="0"/>
              <a:t>from</a:t>
            </a:r>
            <a:r>
              <a:rPr lang="de-DE" dirty="0" smtClean="0"/>
              <a:t> </a:t>
            </a:r>
            <a:r>
              <a:rPr lang="de-DE" dirty="0" err="1" smtClean="0"/>
              <a:t>retests</a:t>
            </a:r>
            <a:r>
              <a:rPr lang="de-DE" dirty="0" smtClean="0"/>
              <a:t>.</a:t>
            </a:r>
          </a:p>
          <a:p>
            <a:endParaRPr lang="de-DE" dirty="0" smtClean="0"/>
          </a:p>
          <a:p>
            <a:endParaRPr lang="de-DE" dirty="0"/>
          </a:p>
          <a:p>
            <a:endParaRPr lang="de-DE" dirty="0" smtClean="0"/>
          </a:p>
          <a:p>
            <a:endParaRPr lang="de-DE" dirty="0" smtClean="0"/>
          </a:p>
          <a:p>
            <a:endParaRPr lang="de-DE" dirty="0"/>
          </a:p>
          <a:p>
            <a:endParaRPr lang="de-DE" dirty="0" smtClean="0"/>
          </a:p>
          <a:p>
            <a:endParaRPr lang="de-DE" dirty="0" smtClean="0"/>
          </a:p>
          <a:p>
            <a:r>
              <a:rPr lang="de-DE" dirty="0" smtClean="0"/>
              <a:t>The </a:t>
            </a:r>
            <a:r>
              <a:rPr lang="de-DE" dirty="0" err="1" smtClean="0"/>
              <a:t>aim</a:t>
            </a:r>
            <a:r>
              <a:rPr lang="de-DE" dirty="0" smtClean="0"/>
              <a:t> </a:t>
            </a:r>
            <a:r>
              <a:rPr lang="de-DE" dirty="0" err="1" smtClean="0"/>
              <a:t>of</a:t>
            </a:r>
            <a:r>
              <a:rPr lang="de-DE" dirty="0" smtClean="0"/>
              <a:t> </a:t>
            </a:r>
            <a:r>
              <a:rPr lang="de-DE" dirty="0" err="1" smtClean="0"/>
              <a:t>the</a:t>
            </a:r>
            <a:r>
              <a:rPr lang="de-DE" dirty="0" smtClean="0"/>
              <a:t> </a:t>
            </a:r>
            <a:r>
              <a:rPr lang="de-DE" dirty="0" err="1" smtClean="0"/>
              <a:t>Reliability</a:t>
            </a:r>
            <a:r>
              <a:rPr lang="de-DE" dirty="0" smtClean="0"/>
              <a:t> </a:t>
            </a:r>
            <a:r>
              <a:rPr lang="de-DE" dirty="0" err="1" smtClean="0"/>
              <a:t>Plotting</a:t>
            </a:r>
            <a:r>
              <a:rPr lang="de-DE" dirty="0" smtClean="0"/>
              <a:t> </a:t>
            </a:r>
            <a:r>
              <a:rPr lang="de-DE" dirty="0" err="1" smtClean="0"/>
              <a:t>program</a:t>
            </a:r>
            <a:r>
              <a:rPr lang="de-DE" dirty="0" smtClean="0"/>
              <a:t> </a:t>
            </a:r>
            <a:r>
              <a:rPr lang="de-DE" dirty="0" err="1" smtClean="0"/>
              <a:t>is</a:t>
            </a:r>
            <a:r>
              <a:rPr lang="de-DE" dirty="0" smtClean="0"/>
              <a:t> </a:t>
            </a:r>
            <a:r>
              <a:rPr lang="de-DE" dirty="0" err="1" smtClean="0"/>
              <a:t>to</a:t>
            </a:r>
            <a:r>
              <a:rPr lang="de-DE" dirty="0" smtClean="0"/>
              <a:t> </a:t>
            </a:r>
            <a:r>
              <a:rPr lang="de-DE" dirty="0" err="1" smtClean="0"/>
              <a:t>provide</a:t>
            </a:r>
            <a:r>
              <a:rPr lang="de-DE" dirty="0" smtClean="0"/>
              <a:t> </a:t>
            </a:r>
            <a:r>
              <a:rPr lang="de-DE" dirty="0" err="1" smtClean="0"/>
              <a:t>Reliability</a:t>
            </a:r>
            <a:r>
              <a:rPr lang="de-DE" dirty="0" smtClean="0"/>
              <a:t> Engineers at AMS </a:t>
            </a:r>
            <a:r>
              <a:rPr lang="de-DE" dirty="0" err="1" smtClean="0"/>
              <a:t>Tampines</a:t>
            </a:r>
            <a:r>
              <a:rPr lang="de-DE" dirty="0" smtClean="0"/>
              <a:t> a </a:t>
            </a:r>
            <a:r>
              <a:rPr lang="de-DE" dirty="0" err="1" smtClean="0"/>
              <a:t>tool</a:t>
            </a:r>
            <a:r>
              <a:rPr lang="de-DE" dirty="0" smtClean="0"/>
              <a:t> </a:t>
            </a:r>
            <a:r>
              <a:rPr lang="de-DE" dirty="0" err="1" smtClean="0"/>
              <a:t>to</a:t>
            </a:r>
            <a:r>
              <a:rPr lang="de-DE" dirty="0" smtClean="0"/>
              <a:t> do </a:t>
            </a:r>
            <a:r>
              <a:rPr lang="de-DE" dirty="0" err="1" smtClean="0"/>
              <a:t>the</a:t>
            </a:r>
            <a:r>
              <a:rPr lang="de-DE" dirty="0" smtClean="0"/>
              <a:t> </a:t>
            </a:r>
            <a:r>
              <a:rPr lang="de-DE" dirty="0" err="1" smtClean="0"/>
              <a:t>following</a:t>
            </a:r>
            <a:r>
              <a:rPr lang="de-DE" dirty="0" smtClean="0"/>
              <a:t>: </a:t>
            </a:r>
          </a:p>
          <a:p>
            <a:pPr marL="285750" indent="-285750">
              <a:buFont typeface="Arial" panose="020B0604020202020204" pitchFamily="34" charset="0"/>
              <a:buChar char="•"/>
            </a:pPr>
            <a:r>
              <a:rPr lang="de-DE" dirty="0" err="1" smtClean="0"/>
              <a:t>Compile</a:t>
            </a:r>
            <a:r>
              <a:rPr lang="de-DE" dirty="0" smtClean="0"/>
              <a:t> </a:t>
            </a:r>
            <a:r>
              <a:rPr lang="de-DE" dirty="0" err="1" smtClean="0"/>
              <a:t>Raw</a:t>
            </a:r>
            <a:r>
              <a:rPr lang="de-DE" dirty="0" smtClean="0"/>
              <a:t> CSV </a:t>
            </a:r>
            <a:r>
              <a:rPr lang="de-DE" dirty="0" err="1" smtClean="0"/>
              <a:t>data</a:t>
            </a:r>
            <a:r>
              <a:rPr lang="de-DE" dirty="0" smtClean="0"/>
              <a:t> </a:t>
            </a:r>
            <a:r>
              <a:rPr lang="de-DE" dirty="0" err="1" smtClean="0"/>
              <a:t>for</a:t>
            </a:r>
            <a:r>
              <a:rPr lang="de-DE" dirty="0" smtClean="0"/>
              <a:t> </a:t>
            </a:r>
            <a:r>
              <a:rPr lang="de-DE" dirty="0" err="1" smtClean="0"/>
              <a:t>each</a:t>
            </a:r>
            <a:r>
              <a:rPr lang="de-DE" dirty="0" smtClean="0"/>
              <a:t> RTO </a:t>
            </a:r>
            <a:r>
              <a:rPr lang="de-DE" dirty="0" err="1" smtClean="0"/>
              <a:t>into</a:t>
            </a:r>
            <a:r>
              <a:rPr lang="de-DE" dirty="0" smtClean="0"/>
              <a:t> a </a:t>
            </a:r>
            <a:r>
              <a:rPr lang="de-DE" dirty="0" err="1" smtClean="0"/>
              <a:t>single</a:t>
            </a:r>
            <a:r>
              <a:rPr lang="de-DE" dirty="0" smtClean="0"/>
              <a:t> CSV </a:t>
            </a:r>
            <a:r>
              <a:rPr lang="de-DE" dirty="0" err="1" smtClean="0"/>
              <a:t>file</a:t>
            </a:r>
            <a:r>
              <a:rPr lang="de-DE" dirty="0" smtClean="0"/>
              <a:t> </a:t>
            </a:r>
            <a:r>
              <a:rPr lang="de-DE" dirty="0" err="1" smtClean="0"/>
              <a:t>used</a:t>
            </a:r>
            <a:r>
              <a:rPr lang="de-DE" dirty="0" smtClean="0"/>
              <a:t> </a:t>
            </a:r>
            <a:r>
              <a:rPr lang="de-DE" dirty="0" err="1" smtClean="0"/>
              <a:t>as</a:t>
            </a:r>
            <a:r>
              <a:rPr lang="de-DE" dirty="0" smtClean="0"/>
              <a:t> a `</a:t>
            </a:r>
            <a:r>
              <a:rPr lang="de-DE" dirty="0" err="1" smtClean="0"/>
              <a:t>database</a:t>
            </a:r>
            <a:r>
              <a:rPr lang="de-DE" dirty="0" smtClean="0"/>
              <a:t>` </a:t>
            </a:r>
            <a:r>
              <a:rPr lang="de-DE" dirty="0" err="1" smtClean="0"/>
              <a:t>file</a:t>
            </a:r>
            <a:endParaRPr lang="de-DE" dirty="0"/>
          </a:p>
          <a:p>
            <a:pPr marL="285750" indent="-285750">
              <a:buFont typeface="Arial" panose="020B0604020202020204" pitchFamily="34" charset="0"/>
              <a:buChar char="•"/>
            </a:pPr>
            <a:r>
              <a:rPr lang="de-DE" dirty="0" smtClean="0"/>
              <a:t>Batch Drift </a:t>
            </a:r>
            <a:r>
              <a:rPr lang="de-DE" dirty="0" err="1" smtClean="0"/>
              <a:t>Computation</a:t>
            </a:r>
            <a:endParaRPr lang="de-DE" dirty="0" smtClean="0"/>
          </a:p>
          <a:p>
            <a:pPr marL="285750" indent="-285750">
              <a:buFont typeface="Arial" panose="020B0604020202020204" pitchFamily="34" charset="0"/>
              <a:buChar char="•"/>
            </a:pPr>
            <a:r>
              <a:rPr lang="de-DE" dirty="0"/>
              <a:t>Interactive </a:t>
            </a:r>
            <a:r>
              <a:rPr lang="de-DE" dirty="0" smtClean="0"/>
              <a:t>Plots (</a:t>
            </a:r>
            <a:r>
              <a:rPr lang="de-DE" dirty="0" err="1" smtClean="0"/>
              <a:t>for</a:t>
            </a:r>
            <a:r>
              <a:rPr lang="de-DE" dirty="0" smtClean="0"/>
              <a:t> </a:t>
            </a:r>
            <a:r>
              <a:rPr lang="de-DE" dirty="0" err="1" smtClean="0"/>
              <a:t>both</a:t>
            </a:r>
            <a:r>
              <a:rPr lang="de-DE" dirty="0" smtClean="0"/>
              <a:t> </a:t>
            </a:r>
            <a:r>
              <a:rPr lang="de-DE" dirty="0" err="1" smtClean="0"/>
              <a:t>Raw</a:t>
            </a:r>
            <a:r>
              <a:rPr lang="de-DE" dirty="0" smtClean="0"/>
              <a:t> </a:t>
            </a:r>
            <a:r>
              <a:rPr lang="de-DE" dirty="0" err="1" smtClean="0"/>
              <a:t>data</a:t>
            </a:r>
            <a:r>
              <a:rPr lang="de-DE" dirty="0" smtClean="0"/>
              <a:t> </a:t>
            </a:r>
            <a:r>
              <a:rPr lang="de-DE" dirty="0" err="1" smtClean="0"/>
              <a:t>and</a:t>
            </a:r>
            <a:r>
              <a:rPr lang="de-DE" dirty="0" smtClean="0"/>
              <a:t> </a:t>
            </a:r>
            <a:r>
              <a:rPr lang="de-DE" dirty="0" err="1" smtClean="0"/>
              <a:t>Calculated</a:t>
            </a:r>
            <a:r>
              <a:rPr lang="de-DE" dirty="0" smtClean="0"/>
              <a:t> Drift) </a:t>
            </a:r>
            <a:r>
              <a:rPr lang="de-DE" dirty="0" err="1"/>
              <a:t>for</a:t>
            </a:r>
            <a:r>
              <a:rPr lang="de-DE" dirty="0"/>
              <a:t> </a:t>
            </a:r>
            <a:r>
              <a:rPr lang="de-DE" dirty="0" err="1" smtClean="0"/>
              <a:t>monitoring</a:t>
            </a:r>
            <a:endParaRPr lang="de-DE" dirty="0" smtClean="0"/>
          </a:p>
          <a:p>
            <a:pPr marL="285750" indent="-285750">
              <a:buFont typeface="Arial" panose="020B0604020202020204" pitchFamily="34" charset="0"/>
              <a:buChar char="•"/>
            </a:pPr>
            <a:r>
              <a:rPr lang="de-DE" dirty="0" smtClean="0"/>
              <a:t>Batch Boxplot Generation (</a:t>
            </a:r>
            <a:r>
              <a:rPr lang="de-DE" dirty="0" err="1" smtClean="0"/>
              <a:t>for</a:t>
            </a:r>
            <a:r>
              <a:rPr lang="de-DE" dirty="0" smtClean="0"/>
              <a:t> </a:t>
            </a:r>
            <a:r>
              <a:rPr lang="de-DE" dirty="0" err="1" smtClean="0"/>
              <a:t>both</a:t>
            </a:r>
            <a:r>
              <a:rPr lang="de-DE" dirty="0" smtClean="0"/>
              <a:t> </a:t>
            </a:r>
            <a:r>
              <a:rPr lang="de-DE" dirty="0" err="1" smtClean="0"/>
              <a:t>Raw</a:t>
            </a:r>
            <a:r>
              <a:rPr lang="de-DE" dirty="0" smtClean="0"/>
              <a:t> </a:t>
            </a:r>
            <a:r>
              <a:rPr lang="de-DE" dirty="0" err="1" smtClean="0"/>
              <a:t>data</a:t>
            </a:r>
            <a:r>
              <a:rPr lang="de-DE" dirty="0" smtClean="0"/>
              <a:t> </a:t>
            </a:r>
            <a:r>
              <a:rPr lang="de-DE" dirty="0" err="1" smtClean="0"/>
              <a:t>and</a:t>
            </a:r>
            <a:r>
              <a:rPr lang="de-DE" dirty="0" smtClean="0"/>
              <a:t> </a:t>
            </a:r>
            <a:r>
              <a:rPr lang="de-DE" dirty="0" err="1" smtClean="0"/>
              <a:t>Calculated</a:t>
            </a:r>
            <a:r>
              <a:rPr lang="de-DE" dirty="0" smtClean="0"/>
              <a:t> Drift)</a:t>
            </a:r>
          </a:p>
        </p:txBody>
      </p:sp>
      <p:sp>
        <p:nvSpPr>
          <p:cNvPr id="5" name="Foliennummernplatzhalter 4"/>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2</a:t>
            </a:fld>
            <a:endParaRPr lang="en-US" sz="800" noProof="1">
              <a:solidFill>
                <a:srgbClr val="46555F"/>
              </a:solidFill>
            </a:endParaRPr>
          </a:p>
        </p:txBody>
      </p:sp>
      <p:pic>
        <p:nvPicPr>
          <p:cNvPr id="6" name="Picture 5"/>
          <p:cNvPicPr>
            <a:picLocks noChangeAspect="1"/>
          </p:cNvPicPr>
          <p:nvPr/>
        </p:nvPicPr>
        <p:blipFill>
          <a:blip r:embed="rId3"/>
          <a:stretch>
            <a:fillRect/>
          </a:stretch>
        </p:blipFill>
        <p:spPr>
          <a:xfrm>
            <a:off x="562126" y="1752600"/>
            <a:ext cx="6981674" cy="1427881"/>
          </a:xfrm>
          <a:prstGeom prst="rect">
            <a:avLst/>
          </a:prstGeom>
        </p:spPr>
      </p:pic>
      <p:cxnSp>
        <p:nvCxnSpPr>
          <p:cNvPr id="8" name="Straight Arrow Connector 7"/>
          <p:cNvCxnSpPr/>
          <p:nvPr/>
        </p:nvCxnSpPr>
        <p:spPr>
          <a:xfrm flipH="1">
            <a:off x="3474720" y="2057400"/>
            <a:ext cx="4026072" cy="18288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5" name="TextBox 14"/>
          <p:cNvSpPr txBox="1"/>
          <p:nvPr/>
        </p:nvSpPr>
        <p:spPr>
          <a:xfrm>
            <a:off x="7467600" y="1777425"/>
            <a:ext cx="1721882" cy="523220"/>
          </a:xfrm>
          <a:prstGeom prst="rect">
            <a:avLst/>
          </a:prstGeom>
          <a:noFill/>
        </p:spPr>
        <p:txBody>
          <a:bodyPr wrap="none" rtlCol="0">
            <a:spAutoFit/>
          </a:bodyPr>
          <a:lstStyle/>
          <a:p>
            <a:r>
              <a:rPr lang="en-US" sz="1400" dirty="0" smtClean="0">
                <a:solidFill>
                  <a:schemeClr val="accent5"/>
                </a:solidFill>
              </a:rPr>
              <a:t>NFT Measurement </a:t>
            </a:r>
          </a:p>
          <a:p>
            <a:r>
              <a:rPr lang="en-US" sz="1400" dirty="0" smtClean="0">
                <a:solidFill>
                  <a:schemeClr val="accent5"/>
                </a:solidFill>
              </a:rPr>
              <a:t>for SN25 at 167Hrs</a:t>
            </a:r>
            <a:endParaRPr lang="en-US" sz="1400" dirty="0">
              <a:solidFill>
                <a:schemeClr val="accent5"/>
              </a:solidFill>
            </a:endParaRPr>
          </a:p>
        </p:txBody>
      </p:sp>
      <p:cxnSp>
        <p:nvCxnSpPr>
          <p:cNvPr id="16" name="Straight Arrow Connector 15"/>
          <p:cNvCxnSpPr/>
          <p:nvPr/>
        </p:nvCxnSpPr>
        <p:spPr>
          <a:xfrm flipH="1">
            <a:off x="3746328" y="2743200"/>
            <a:ext cx="4026072" cy="18288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7" name="TextBox 16"/>
          <p:cNvSpPr txBox="1"/>
          <p:nvPr/>
        </p:nvSpPr>
        <p:spPr>
          <a:xfrm>
            <a:off x="7724049" y="2438400"/>
            <a:ext cx="2263761" cy="523220"/>
          </a:xfrm>
          <a:prstGeom prst="rect">
            <a:avLst/>
          </a:prstGeom>
          <a:noFill/>
        </p:spPr>
        <p:txBody>
          <a:bodyPr wrap="none" rtlCol="0">
            <a:spAutoFit/>
          </a:bodyPr>
          <a:lstStyle/>
          <a:p>
            <a:r>
              <a:rPr lang="en-US" sz="1400" dirty="0" smtClean="0">
                <a:solidFill>
                  <a:schemeClr val="accent5"/>
                </a:solidFill>
              </a:rPr>
              <a:t>NFT Measurement </a:t>
            </a:r>
          </a:p>
          <a:p>
            <a:r>
              <a:rPr lang="en-US" sz="1400" dirty="0" smtClean="0">
                <a:solidFill>
                  <a:schemeClr val="accent5"/>
                </a:solidFill>
              </a:rPr>
              <a:t>for Entire Board at 168Hrs</a:t>
            </a:r>
            <a:endParaRPr lang="en-US" sz="1400" dirty="0">
              <a:solidFill>
                <a:schemeClr val="accent5"/>
              </a:solidFill>
            </a:endParaRPr>
          </a:p>
        </p:txBody>
      </p:sp>
    </p:spTree>
    <p:extLst>
      <p:ext uri="{BB962C8B-B14F-4D97-AF65-F5344CB8AC3E}">
        <p14:creationId xmlns:p14="http://schemas.microsoft.com/office/powerpoint/2010/main" val="268908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7869" b="12655"/>
          <a:stretch/>
        </p:blipFill>
        <p:spPr>
          <a:xfrm>
            <a:off x="3216728" y="1995818"/>
            <a:ext cx="5758545" cy="4771366"/>
          </a:xfrm>
          <a:prstGeom prst="rect">
            <a:avLst/>
          </a:prstGeom>
        </p:spPr>
      </p:pic>
      <p:sp>
        <p:nvSpPr>
          <p:cNvPr id="6" name="Titel 5"/>
          <p:cNvSpPr>
            <a:spLocks noGrp="1"/>
          </p:cNvSpPr>
          <p:nvPr>
            <p:ph type="title"/>
          </p:nvPr>
        </p:nvSpPr>
        <p:spPr/>
        <p:txBody>
          <a:bodyPr/>
          <a:lstStyle/>
          <a:p>
            <a:r>
              <a:rPr lang="de-DE" dirty="0">
                <a:solidFill>
                  <a:srgbClr val="FF0000"/>
                </a:solidFill>
              </a:rPr>
              <a:t> </a:t>
            </a:r>
            <a:r>
              <a:rPr lang="de-DE" dirty="0" smtClean="0">
                <a:solidFill>
                  <a:srgbClr val="FF0000"/>
                </a:solidFill>
              </a:rPr>
              <a:t>         </a:t>
            </a:r>
            <a:r>
              <a:rPr lang="de-DE" dirty="0" smtClean="0"/>
              <a:t> </a:t>
            </a:r>
            <a:r>
              <a:rPr lang="de-DE" dirty="0" err="1" smtClean="0"/>
              <a:t>Proposed</a:t>
            </a:r>
            <a:r>
              <a:rPr lang="de-DE" dirty="0" smtClean="0"/>
              <a:t> </a:t>
            </a:r>
            <a:r>
              <a:rPr lang="de-DE" dirty="0" err="1" smtClean="0"/>
              <a:t>Program</a:t>
            </a:r>
            <a:r>
              <a:rPr lang="de-DE" dirty="0" smtClean="0"/>
              <a:t> User Interface</a:t>
            </a:r>
            <a:endParaRPr lang="de-DE" dirty="0"/>
          </a:p>
        </p:txBody>
      </p:sp>
      <p:sp>
        <p:nvSpPr>
          <p:cNvPr id="2" name="Foliennummernplatzhalter 1"/>
          <p:cNvSpPr>
            <a:spLocks noGrp="1"/>
          </p:cNvSpPr>
          <p:nvPr>
            <p:ph type="sldNum" sz="quarter" idx="21"/>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3</a:t>
            </a:fld>
            <a:endParaRPr lang="en-US" sz="800" noProof="1">
              <a:solidFill>
                <a:srgbClr val="46555F"/>
              </a:solidFill>
            </a:endParaRPr>
          </a:p>
        </p:txBody>
      </p:sp>
      <p:sp>
        <p:nvSpPr>
          <p:cNvPr id="10" name="Inhaltsplatzhalter 7"/>
          <p:cNvSpPr txBox="1">
            <a:spLocks/>
          </p:cNvSpPr>
          <p:nvPr/>
        </p:nvSpPr>
        <p:spPr>
          <a:xfrm>
            <a:off x="8975273" y="2384084"/>
            <a:ext cx="2776538" cy="1425916"/>
          </a:xfrm>
          <a:prstGeom prst="roundRect">
            <a:avLst/>
          </a:prstGeom>
          <a:solidFill>
            <a:schemeClr val="accent4">
              <a:lumMod val="20000"/>
              <a:lumOff val="80000"/>
            </a:schemeClr>
          </a:solidFill>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2. Batch </a:t>
            </a:r>
            <a:r>
              <a:rPr lang="de-DE" dirty="0"/>
              <a:t>Drift </a:t>
            </a:r>
            <a:r>
              <a:rPr lang="de-DE" dirty="0" err="1" smtClean="0"/>
              <a:t>Computation</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en-US" sz="1400" dirty="0" err="1">
                <a:solidFill>
                  <a:schemeClr val="accent5"/>
                </a:solidFill>
              </a:rPr>
              <a:t>drift_calculation</a:t>
            </a:r>
            <a:r>
              <a:rPr lang="en-US" sz="1400" dirty="0" smtClean="0">
                <a:solidFill>
                  <a:schemeClr val="accent5"/>
                </a:solidFill>
              </a:rPr>
              <a:t>()</a:t>
            </a:r>
            <a:endParaRPr lang="de-DE" dirty="0" smtClean="0"/>
          </a:p>
          <a:p>
            <a:pPr marL="285750" indent="-285750">
              <a:buFont typeface="Arial" panose="020B0604020202020204" pitchFamily="34" charset="0"/>
              <a:buChar char="•"/>
            </a:pPr>
            <a:endParaRPr lang="de-DE" dirty="0"/>
          </a:p>
        </p:txBody>
      </p:sp>
      <p:sp>
        <p:nvSpPr>
          <p:cNvPr id="11" name="Inhaltsplatzhalter 7"/>
          <p:cNvSpPr txBox="1">
            <a:spLocks/>
          </p:cNvSpPr>
          <p:nvPr/>
        </p:nvSpPr>
        <p:spPr>
          <a:xfrm>
            <a:off x="8975101" y="4114800"/>
            <a:ext cx="2776538" cy="1219200"/>
          </a:xfrm>
          <a:prstGeom prst="roundRect">
            <a:avLst/>
          </a:prstGeom>
          <a:solidFill>
            <a:schemeClr val="accent4">
              <a:lumMod val="20000"/>
              <a:lumOff val="80000"/>
            </a:schemeClr>
          </a:solidFill>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3b. Batch Plot </a:t>
            </a:r>
            <a:r>
              <a:rPr lang="de-DE" dirty="0" err="1" smtClean="0"/>
              <a:t>Saving</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de-DE" sz="1400" dirty="0" err="1" smtClean="0">
                <a:solidFill>
                  <a:schemeClr val="accent5"/>
                </a:solidFill>
              </a:rPr>
              <a:t>folder_save_img</a:t>
            </a:r>
            <a:r>
              <a:rPr lang="de-DE" sz="1400" dirty="0" smtClean="0">
                <a:solidFill>
                  <a:schemeClr val="accent5"/>
                </a:solidFill>
              </a:rPr>
              <a:t>()</a:t>
            </a:r>
            <a:endParaRPr lang="de-DE" dirty="0" smtClean="0">
              <a:solidFill>
                <a:schemeClr val="accent5"/>
              </a:solidFill>
            </a:endParaRPr>
          </a:p>
          <a:p>
            <a:pPr marL="285750" indent="-285750">
              <a:buFont typeface="Arial" panose="020B0604020202020204" pitchFamily="34" charset="0"/>
              <a:buChar char="•"/>
            </a:pPr>
            <a:endParaRPr lang="de-DE" dirty="0"/>
          </a:p>
        </p:txBody>
      </p:sp>
      <p:sp>
        <p:nvSpPr>
          <p:cNvPr id="12" name="Inhaltsplatzhalter 7"/>
          <p:cNvSpPr txBox="1">
            <a:spLocks/>
          </p:cNvSpPr>
          <p:nvPr/>
        </p:nvSpPr>
        <p:spPr>
          <a:xfrm>
            <a:off x="372699" y="2384084"/>
            <a:ext cx="2844029" cy="1425916"/>
          </a:xfrm>
          <a:prstGeom prst="roundRect">
            <a:avLst/>
          </a:prstGeom>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1. Database File </a:t>
            </a:r>
            <a:r>
              <a:rPr lang="de-DE" dirty="0" err="1" smtClean="0"/>
              <a:t>Compilation</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en-US" sz="1400" dirty="0" err="1" smtClean="0">
                <a:solidFill>
                  <a:schemeClr val="accent5"/>
                </a:solidFill>
              </a:rPr>
              <a:t>build_database</a:t>
            </a:r>
            <a:r>
              <a:rPr lang="en-US" sz="1400" dirty="0" smtClean="0">
                <a:solidFill>
                  <a:schemeClr val="accent5"/>
                </a:solidFill>
              </a:rPr>
              <a:t>()</a:t>
            </a:r>
            <a:r>
              <a:rPr lang="en-US" sz="1400" dirty="0">
                <a:solidFill>
                  <a:schemeClr val="accent5"/>
                </a:solidFill>
              </a:rPr>
              <a:t/>
            </a:r>
            <a:br>
              <a:rPr lang="en-US" sz="1400" dirty="0">
                <a:solidFill>
                  <a:schemeClr val="accent5"/>
                </a:solidFill>
              </a:rPr>
            </a:br>
            <a:r>
              <a:rPr lang="en-US" sz="1400" dirty="0"/>
              <a:t>- Single SN File handling not yet </a:t>
            </a:r>
            <a:r>
              <a:rPr lang="en-US" sz="1400" dirty="0" smtClean="0"/>
              <a:t>implemented</a:t>
            </a:r>
          </a:p>
          <a:p>
            <a:pPr algn="ctr"/>
            <a:r>
              <a:rPr lang="en-US" sz="1400" dirty="0">
                <a:solidFill>
                  <a:schemeClr val="accent5"/>
                </a:solidFill>
              </a:rPr>
              <a:t>90% Completion</a:t>
            </a:r>
            <a:endParaRPr lang="en-US" sz="1400" dirty="0"/>
          </a:p>
          <a:p>
            <a:pPr algn="ctr"/>
            <a:endParaRPr lang="en-US" sz="1400" dirty="0">
              <a:solidFill>
                <a:schemeClr val="accent5"/>
              </a:solidFill>
            </a:endParaRPr>
          </a:p>
          <a:p>
            <a:pPr algn="ctr"/>
            <a:endParaRPr lang="de-DE" dirty="0" smtClean="0"/>
          </a:p>
          <a:p>
            <a:pPr marL="285750" indent="-285750">
              <a:buFont typeface="Arial" panose="020B0604020202020204" pitchFamily="34" charset="0"/>
              <a:buChar char="•"/>
            </a:pPr>
            <a:endParaRPr lang="de-DE" dirty="0"/>
          </a:p>
        </p:txBody>
      </p:sp>
      <p:sp>
        <p:nvSpPr>
          <p:cNvPr id="13" name="Content Placeholder 12"/>
          <p:cNvSpPr>
            <a:spLocks noGrp="1"/>
          </p:cNvSpPr>
          <p:nvPr>
            <p:ph sz="quarter" idx="19"/>
          </p:nvPr>
        </p:nvSpPr>
        <p:spPr>
          <a:xfrm>
            <a:off x="576262" y="1112870"/>
            <a:ext cx="11040938" cy="1554129"/>
          </a:xfrm>
        </p:spPr>
        <p:txBody>
          <a:bodyPr/>
          <a:lstStyle/>
          <a:p>
            <a:r>
              <a:rPr lang="en-US" dirty="0" smtClean="0"/>
              <a:t>The proposed user interface is as shown below. In the user interface there are six buttons to execute tasks as labeled.</a:t>
            </a:r>
            <a:endParaRPr lang="en-US" dirty="0"/>
          </a:p>
          <a:p>
            <a:r>
              <a:rPr lang="en-US" dirty="0" smtClean="0"/>
              <a:t>Each button invokes a helper function to execute the task described by the label. The manner of execution will be explained for each function in the subsequent slides.</a:t>
            </a:r>
            <a:endParaRPr lang="en-US" dirty="0"/>
          </a:p>
        </p:txBody>
      </p:sp>
      <p:sp>
        <p:nvSpPr>
          <p:cNvPr id="14" name="Inhaltsplatzhalter 7"/>
          <p:cNvSpPr txBox="1">
            <a:spLocks/>
          </p:cNvSpPr>
          <p:nvPr/>
        </p:nvSpPr>
        <p:spPr>
          <a:xfrm>
            <a:off x="372698" y="4007723"/>
            <a:ext cx="2844029" cy="1219200"/>
          </a:xfrm>
          <a:prstGeom prst="roundRect">
            <a:avLst/>
          </a:prstGeom>
          <a:solidFill>
            <a:schemeClr val="accent4">
              <a:lumMod val="20000"/>
              <a:lumOff val="80000"/>
            </a:schemeClr>
          </a:solidFill>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3a. Database Interactive </a:t>
            </a:r>
            <a:r>
              <a:rPr lang="de-DE" dirty="0" err="1" smtClean="0"/>
              <a:t>Plotting</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en-US" sz="1400" dirty="0" err="1" smtClean="0">
                <a:solidFill>
                  <a:schemeClr val="accent5"/>
                </a:solidFill>
              </a:rPr>
              <a:t>file_plot_interactive</a:t>
            </a:r>
            <a:r>
              <a:rPr lang="en-US" sz="1400" dirty="0">
                <a:solidFill>
                  <a:schemeClr val="accent5"/>
                </a:solidFill>
              </a:rPr>
              <a:t>()</a:t>
            </a:r>
            <a:endParaRPr lang="en-US" dirty="0">
              <a:solidFill>
                <a:schemeClr val="accent5"/>
              </a:solidFill>
            </a:endParaRPr>
          </a:p>
          <a:p>
            <a:pPr algn="ctr"/>
            <a:endParaRPr lang="de-DE" sz="1200" dirty="0" smtClean="0"/>
          </a:p>
          <a:p>
            <a:pPr marL="285750" indent="-285750">
              <a:buFont typeface="Arial" panose="020B0604020202020204" pitchFamily="34" charset="0"/>
              <a:buChar char="•"/>
            </a:pPr>
            <a:endParaRPr lang="de-DE" dirty="0"/>
          </a:p>
        </p:txBody>
      </p:sp>
      <p:cxnSp>
        <p:nvCxnSpPr>
          <p:cNvPr id="16" name="Straight Arrow Connector 15"/>
          <p:cNvCxnSpPr>
            <a:stCxn id="12" idx="3"/>
          </p:cNvCxnSpPr>
          <p:nvPr/>
        </p:nvCxnSpPr>
        <p:spPr>
          <a:xfrm>
            <a:off x="3216728" y="3097042"/>
            <a:ext cx="898072" cy="1017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3"/>
          </p:cNvCxnSpPr>
          <p:nvPr/>
        </p:nvCxnSpPr>
        <p:spPr>
          <a:xfrm>
            <a:off x="3216727" y="4617323"/>
            <a:ext cx="833827" cy="5071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1"/>
          </p:cNvCxnSpPr>
          <p:nvPr/>
        </p:nvCxnSpPr>
        <p:spPr>
          <a:xfrm flipH="1">
            <a:off x="7944393" y="3097042"/>
            <a:ext cx="1030880" cy="1017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p:cNvCxnSpPr>
          <p:nvPr/>
        </p:nvCxnSpPr>
        <p:spPr>
          <a:xfrm flipH="1">
            <a:off x="7944393" y="4724400"/>
            <a:ext cx="1030708" cy="3969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12-Point Star 2"/>
          <p:cNvSpPr/>
          <p:nvPr/>
        </p:nvSpPr>
        <p:spPr>
          <a:xfrm rot="20615630">
            <a:off x="355058" y="140529"/>
            <a:ext cx="1531272" cy="1026817"/>
          </a:xfrm>
          <a:prstGeom prst="star12">
            <a:avLst/>
          </a:prstGeom>
          <a:solidFill>
            <a:srgbClr val="FF0000"/>
          </a:solid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a:t>
            </a:r>
            <a:endParaRPr lang="en-US" b="1" dirty="0"/>
          </a:p>
        </p:txBody>
      </p:sp>
      <p:sp>
        <p:nvSpPr>
          <p:cNvPr id="24" name="12-Point Star 23"/>
          <p:cNvSpPr/>
          <p:nvPr/>
        </p:nvSpPr>
        <p:spPr>
          <a:xfrm rot="1164356">
            <a:off x="10779293" y="2789872"/>
            <a:ext cx="1442022" cy="679981"/>
          </a:xfrm>
          <a:prstGeom prst="star12">
            <a:avLst>
              <a:gd name="adj" fmla="val 35027"/>
            </a:avLst>
          </a:prstGeom>
          <a:solidFill>
            <a:srgbClr val="58B68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DONE!</a:t>
            </a:r>
            <a:endParaRPr lang="en-US" sz="1200" b="1" dirty="0"/>
          </a:p>
        </p:txBody>
      </p:sp>
      <p:sp>
        <p:nvSpPr>
          <p:cNvPr id="27" name="12-Point Star 26"/>
          <p:cNvSpPr/>
          <p:nvPr/>
        </p:nvSpPr>
        <p:spPr>
          <a:xfrm rot="1164356">
            <a:off x="10743075" y="4487767"/>
            <a:ext cx="1442022" cy="679981"/>
          </a:xfrm>
          <a:prstGeom prst="star12">
            <a:avLst>
              <a:gd name="adj" fmla="val 35027"/>
            </a:avLst>
          </a:prstGeom>
          <a:solidFill>
            <a:srgbClr val="58B68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DONE!</a:t>
            </a:r>
            <a:endParaRPr lang="en-US" sz="1200" b="1" dirty="0"/>
          </a:p>
        </p:txBody>
      </p:sp>
      <p:sp>
        <p:nvSpPr>
          <p:cNvPr id="28" name="12-Point Star 27"/>
          <p:cNvSpPr/>
          <p:nvPr/>
        </p:nvSpPr>
        <p:spPr>
          <a:xfrm rot="1105562">
            <a:off x="2223731" y="4277991"/>
            <a:ext cx="1439227" cy="678663"/>
          </a:xfrm>
          <a:prstGeom prst="star12">
            <a:avLst>
              <a:gd name="adj" fmla="val 35027"/>
            </a:avLst>
          </a:prstGeom>
          <a:solidFill>
            <a:srgbClr val="58B68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DONE!</a:t>
            </a:r>
            <a:endParaRPr lang="en-US" sz="1200" b="1" dirty="0"/>
          </a:p>
        </p:txBody>
      </p:sp>
      <p:sp>
        <p:nvSpPr>
          <p:cNvPr id="29" name="Inhaltsplatzhalter 7"/>
          <p:cNvSpPr txBox="1">
            <a:spLocks/>
          </p:cNvSpPr>
          <p:nvPr/>
        </p:nvSpPr>
        <p:spPr>
          <a:xfrm>
            <a:off x="372698" y="5471674"/>
            <a:ext cx="2844029" cy="1219200"/>
          </a:xfrm>
          <a:prstGeom prst="roundRect">
            <a:avLst/>
          </a:prstGeom>
          <a:solidFill>
            <a:schemeClr val="accent4">
              <a:lumMod val="20000"/>
              <a:lumOff val="80000"/>
            </a:schemeClr>
          </a:solidFill>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4a. </a:t>
            </a:r>
            <a:r>
              <a:rPr lang="de-DE" dirty="0" err="1" smtClean="0"/>
              <a:t>Calculated</a:t>
            </a:r>
            <a:r>
              <a:rPr lang="de-DE" dirty="0" smtClean="0"/>
              <a:t> Drift Interactive </a:t>
            </a:r>
            <a:r>
              <a:rPr lang="de-DE" dirty="0" err="1" smtClean="0"/>
              <a:t>Plotting</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en-US" sz="1400" dirty="0" err="1" smtClean="0">
                <a:solidFill>
                  <a:schemeClr val="accent5"/>
                </a:solidFill>
              </a:rPr>
              <a:t>drift_plot_interactive</a:t>
            </a:r>
            <a:r>
              <a:rPr lang="en-US" sz="1400" dirty="0">
                <a:solidFill>
                  <a:schemeClr val="accent5"/>
                </a:solidFill>
              </a:rPr>
              <a:t>()</a:t>
            </a:r>
            <a:endParaRPr lang="en-US" dirty="0">
              <a:solidFill>
                <a:schemeClr val="accent5"/>
              </a:solidFill>
            </a:endParaRPr>
          </a:p>
          <a:p>
            <a:pPr algn="ctr"/>
            <a:endParaRPr lang="de-DE" sz="1200" dirty="0" smtClean="0"/>
          </a:p>
          <a:p>
            <a:pPr marL="285750" indent="-285750">
              <a:buFont typeface="Arial" panose="020B0604020202020204" pitchFamily="34" charset="0"/>
              <a:buChar char="•"/>
            </a:pPr>
            <a:endParaRPr lang="de-DE" dirty="0"/>
          </a:p>
        </p:txBody>
      </p:sp>
      <p:sp>
        <p:nvSpPr>
          <p:cNvPr id="31" name="Inhaltsplatzhalter 7"/>
          <p:cNvSpPr txBox="1">
            <a:spLocks/>
          </p:cNvSpPr>
          <p:nvPr/>
        </p:nvSpPr>
        <p:spPr>
          <a:xfrm>
            <a:off x="8966971" y="5471674"/>
            <a:ext cx="2844029" cy="1219200"/>
          </a:xfrm>
          <a:prstGeom prst="roundRect">
            <a:avLst/>
          </a:prstGeom>
          <a:solidFill>
            <a:schemeClr val="accent4">
              <a:lumMod val="20000"/>
              <a:lumOff val="80000"/>
            </a:schemeClr>
          </a:solidFill>
          <a:ln>
            <a:solidFill>
              <a:schemeClr val="tx1"/>
            </a:solidFill>
          </a:ln>
        </p:spPr>
        <p:txBody>
          <a:bodyPr vert="horz" lIns="0" tIns="45720" rIns="91440" bIns="45720" rtlCol="0">
            <a:noAutofit/>
          </a:bodyPr>
          <a:lstStyle>
            <a:lvl1pPr marL="0" indent="0" algn="l" defTabSz="914400" rtl="0" eaLnBrk="1" latinLnBrk="0" hangingPunct="1">
              <a:spcBef>
                <a:spcPts val="360"/>
              </a:spcBef>
              <a:buFont typeface="Arial" panose="020B0604020202020204" pitchFamily="34" charset="0"/>
              <a:buNone/>
              <a:defRPr sz="1600" b="0" kern="1200" baseline="0">
                <a:solidFill>
                  <a:schemeClr val="tx1"/>
                </a:solidFill>
                <a:latin typeface="+mn-lt"/>
                <a:ea typeface="+mn-ea"/>
                <a:cs typeface="Arial" panose="020B0604020202020204" pitchFamily="34" charset="0"/>
              </a:defRPr>
            </a:lvl1pPr>
            <a:lvl2pPr marL="468000" indent="-28575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2pPr>
            <a:lvl3pPr marL="648000" indent="-284400" algn="l" defTabSz="914400" rtl="0" eaLnBrk="1" latinLnBrk="0" hangingPunct="1">
              <a:spcBef>
                <a:spcPts val="360"/>
              </a:spcBef>
              <a:buClr>
                <a:schemeClr val="tx2"/>
              </a:buClr>
              <a:buFont typeface="Symbol" panose="05050102010706020507" pitchFamily="18" charset="2"/>
              <a:buChar char="-"/>
              <a:defRPr sz="1600" kern="1200" baseline="0">
                <a:solidFill>
                  <a:schemeClr val="tx1"/>
                </a:solidFill>
                <a:latin typeface="+mn-lt"/>
                <a:ea typeface="+mn-ea"/>
                <a:cs typeface="Arial" panose="020B0604020202020204" pitchFamily="34" charset="0"/>
              </a:defRPr>
            </a:lvl3pPr>
            <a:lvl4pPr marL="82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Arial" panose="020B0604020202020204" pitchFamily="34" charset="0"/>
              </a:defRPr>
            </a:lvl4pPr>
            <a:lvl5pPr marL="1008000" indent="-284400" algn="l" defTabSz="914400" rtl="0" eaLnBrk="1" latinLnBrk="0" hangingPunct="1">
              <a:spcBef>
                <a:spcPts val="360"/>
              </a:spcBef>
              <a:buClr>
                <a:schemeClr val="tx2"/>
              </a:buClr>
              <a:buSzPct val="100000"/>
              <a:buFont typeface="Arial" panose="020B0604020202020204" pitchFamily="34" charset="0"/>
              <a:buChar char="▪"/>
              <a:defRPr sz="1600" kern="1200" baseline="0">
                <a:solidFill>
                  <a:schemeClr val="tx1"/>
                </a:solidFill>
                <a:latin typeface="+mn-lt"/>
                <a:ea typeface="+mn-ea"/>
                <a:cs typeface="Arial" panose="020B0604020202020204" pitchFamily="34" charset="0"/>
              </a:defRPr>
            </a:lvl5pPr>
            <a:lvl6pPr marL="1188000" indent="-284400" algn="l" defTabSz="914400" rtl="0" eaLnBrk="1" latinLnBrk="0" hangingPunct="1">
              <a:spcBef>
                <a:spcPts val="360"/>
              </a:spcBef>
              <a:buClr>
                <a:schemeClr val="tx2"/>
              </a:buClr>
              <a:buFont typeface="Arial" panose="020B0604020202020204" pitchFamily="34" charset="0"/>
              <a:buChar char="○"/>
              <a:defRPr sz="1600" kern="1200" baseline="0">
                <a:solidFill>
                  <a:schemeClr val="tx1"/>
                </a:solidFill>
                <a:latin typeface="+mn-lt"/>
                <a:ea typeface="+mn-ea"/>
                <a:cs typeface="+mn-cs"/>
              </a:defRPr>
            </a:lvl6pPr>
            <a:lvl7pPr marL="29718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84400" algn="l" defTabSz="914400" rtl="0" eaLnBrk="1" latinLnBrk="0" hangingPunct="1">
              <a:spcBef>
                <a:spcPct val="36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ctr"/>
            <a:r>
              <a:rPr lang="de-DE" dirty="0" smtClean="0"/>
              <a:t>4b. Batch Drift Plot </a:t>
            </a:r>
            <a:r>
              <a:rPr lang="de-DE" dirty="0" err="1" smtClean="0"/>
              <a:t>Saving</a:t>
            </a:r>
            <a:endParaRPr lang="de-DE" dirty="0" smtClean="0"/>
          </a:p>
          <a:p>
            <a:pPr algn="ctr"/>
            <a:r>
              <a:rPr lang="de-DE" sz="1400" dirty="0" err="1" smtClean="0">
                <a:solidFill>
                  <a:schemeClr val="accent5"/>
                </a:solidFill>
              </a:rPr>
              <a:t>Invokes</a:t>
            </a:r>
            <a:r>
              <a:rPr lang="de-DE" sz="1400" dirty="0" smtClean="0">
                <a:solidFill>
                  <a:schemeClr val="accent5"/>
                </a:solidFill>
              </a:rPr>
              <a:t> </a:t>
            </a:r>
            <a:r>
              <a:rPr lang="de-DE" sz="1400" dirty="0" err="1" smtClean="0">
                <a:solidFill>
                  <a:schemeClr val="accent5"/>
                </a:solidFill>
              </a:rPr>
              <a:t>folder</a:t>
            </a:r>
            <a:r>
              <a:rPr lang="de-DE" sz="1400" dirty="0" smtClean="0">
                <a:solidFill>
                  <a:schemeClr val="accent5"/>
                </a:solidFill>
              </a:rPr>
              <a:t>_</a:t>
            </a:r>
            <a:r>
              <a:rPr lang="en-US" sz="1400" dirty="0" err="1" smtClean="0">
                <a:solidFill>
                  <a:schemeClr val="accent5"/>
                </a:solidFill>
              </a:rPr>
              <a:t>drift_save_img</a:t>
            </a:r>
            <a:r>
              <a:rPr lang="en-US" sz="1400" dirty="0" smtClean="0">
                <a:solidFill>
                  <a:schemeClr val="accent5"/>
                </a:solidFill>
              </a:rPr>
              <a:t>()</a:t>
            </a:r>
            <a:endParaRPr lang="en-US" dirty="0">
              <a:solidFill>
                <a:schemeClr val="accent5"/>
              </a:solidFill>
            </a:endParaRPr>
          </a:p>
          <a:p>
            <a:pPr algn="ctr"/>
            <a:endParaRPr lang="de-DE" sz="1200" dirty="0" smtClean="0"/>
          </a:p>
          <a:p>
            <a:pPr marL="285750" indent="-285750">
              <a:buFont typeface="Arial" panose="020B0604020202020204" pitchFamily="34" charset="0"/>
              <a:buChar char="•"/>
            </a:pPr>
            <a:endParaRPr lang="de-DE" dirty="0"/>
          </a:p>
        </p:txBody>
      </p:sp>
      <p:sp>
        <p:nvSpPr>
          <p:cNvPr id="32" name="12-Point Star 31"/>
          <p:cNvSpPr/>
          <p:nvPr/>
        </p:nvSpPr>
        <p:spPr>
          <a:xfrm rot="1182217">
            <a:off x="2073557" y="5722676"/>
            <a:ext cx="1531272" cy="693963"/>
          </a:xfrm>
          <a:prstGeom prst="star12">
            <a:avLst/>
          </a:prstGeom>
          <a:solidFill>
            <a:srgbClr val="FF0000"/>
          </a:solid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a:t>
            </a:r>
            <a:endParaRPr lang="en-US" b="1" dirty="0"/>
          </a:p>
        </p:txBody>
      </p:sp>
      <p:sp>
        <p:nvSpPr>
          <p:cNvPr id="33" name="12-Point Star 32"/>
          <p:cNvSpPr/>
          <p:nvPr/>
        </p:nvSpPr>
        <p:spPr>
          <a:xfrm rot="1182217">
            <a:off x="10948465" y="5950436"/>
            <a:ext cx="1531272" cy="693963"/>
          </a:xfrm>
          <a:prstGeom prst="star12">
            <a:avLst/>
          </a:prstGeom>
          <a:solidFill>
            <a:srgbClr val="FF0000"/>
          </a:solid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a:t>
            </a:r>
            <a:endParaRPr lang="en-US" b="1" dirty="0"/>
          </a:p>
        </p:txBody>
      </p:sp>
      <p:cxnSp>
        <p:nvCxnSpPr>
          <p:cNvPr id="34" name="Straight Arrow Connector 33"/>
          <p:cNvCxnSpPr/>
          <p:nvPr/>
        </p:nvCxnSpPr>
        <p:spPr>
          <a:xfrm>
            <a:off x="3216727" y="6109871"/>
            <a:ext cx="833827" cy="879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12-Point Star 24"/>
          <p:cNvSpPr/>
          <p:nvPr/>
        </p:nvSpPr>
        <p:spPr>
          <a:xfrm rot="1164356">
            <a:off x="10599064" y="6081322"/>
            <a:ext cx="1442022" cy="679981"/>
          </a:xfrm>
          <a:prstGeom prst="star12">
            <a:avLst>
              <a:gd name="adj" fmla="val 35027"/>
            </a:avLst>
          </a:prstGeom>
          <a:solidFill>
            <a:srgbClr val="58B68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DONE!</a:t>
            </a:r>
            <a:endParaRPr lang="en-US" sz="1200" b="1" dirty="0"/>
          </a:p>
        </p:txBody>
      </p:sp>
      <p:cxnSp>
        <p:nvCxnSpPr>
          <p:cNvPr id="37" name="Straight Arrow Connector 36"/>
          <p:cNvCxnSpPr>
            <a:stCxn id="31" idx="1"/>
          </p:cNvCxnSpPr>
          <p:nvPr/>
        </p:nvCxnSpPr>
        <p:spPr>
          <a:xfrm flipH="1">
            <a:off x="8024801" y="6081274"/>
            <a:ext cx="942170" cy="116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12-Point Star 40"/>
          <p:cNvSpPr/>
          <p:nvPr/>
        </p:nvSpPr>
        <p:spPr>
          <a:xfrm rot="1182217">
            <a:off x="6126281" y="1861334"/>
            <a:ext cx="1390499" cy="630166"/>
          </a:xfrm>
          <a:prstGeom prst="star12">
            <a:avLst/>
          </a:prstGeom>
          <a:solidFill>
            <a:srgbClr val="FF0000"/>
          </a:solid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a:t>
            </a:r>
            <a:endParaRPr lang="en-US" b="1" dirty="0"/>
          </a:p>
        </p:txBody>
      </p:sp>
      <p:sp>
        <p:nvSpPr>
          <p:cNvPr id="26" name="12-Point Star 25"/>
          <p:cNvSpPr/>
          <p:nvPr/>
        </p:nvSpPr>
        <p:spPr>
          <a:xfrm rot="1164356">
            <a:off x="1922104" y="5943416"/>
            <a:ext cx="1442022" cy="679981"/>
          </a:xfrm>
          <a:prstGeom prst="star12">
            <a:avLst>
              <a:gd name="adj" fmla="val 35027"/>
            </a:avLst>
          </a:prstGeom>
          <a:solidFill>
            <a:srgbClr val="58B68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DONE!</a:t>
            </a:r>
            <a:endParaRPr lang="en-US" sz="1200" b="1" dirty="0"/>
          </a:p>
        </p:txBody>
      </p:sp>
    </p:spTree>
    <p:extLst>
      <p:ext uri="{BB962C8B-B14F-4D97-AF65-F5344CB8AC3E}">
        <p14:creationId xmlns:p14="http://schemas.microsoft.com/office/powerpoint/2010/main" val="308913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2" grpId="0" animBg="1"/>
      <p:bldP spid="33" grpId="0" animBg="1"/>
      <p:bldP spid="25" grpId="0" animBg="1"/>
      <p:bldP spid="41"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7869" b="12655"/>
          <a:stretch/>
        </p:blipFill>
        <p:spPr>
          <a:xfrm>
            <a:off x="3216728" y="1995818"/>
            <a:ext cx="5758545" cy="4771366"/>
          </a:xfrm>
          <a:prstGeom prst="rect">
            <a:avLst/>
          </a:prstGeom>
        </p:spPr>
      </p:pic>
      <p:sp>
        <p:nvSpPr>
          <p:cNvPr id="6" name="Titel 5"/>
          <p:cNvSpPr>
            <a:spLocks noGrp="1"/>
          </p:cNvSpPr>
          <p:nvPr>
            <p:ph type="title"/>
          </p:nvPr>
        </p:nvSpPr>
        <p:spPr/>
        <p:txBody>
          <a:bodyPr/>
          <a:lstStyle/>
          <a:p>
            <a:r>
              <a:rPr lang="en-US" dirty="0" smtClean="0"/>
              <a:t>           Proposed Program User Interface</a:t>
            </a:r>
            <a:endParaRPr lang="en-US" dirty="0"/>
          </a:p>
        </p:txBody>
      </p:sp>
      <p:sp>
        <p:nvSpPr>
          <p:cNvPr id="2" name="Foliennummernplatzhalter 1"/>
          <p:cNvSpPr>
            <a:spLocks noGrp="1"/>
          </p:cNvSpPr>
          <p:nvPr>
            <p:ph type="sldNum" sz="quarter" idx="21"/>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4</a:t>
            </a:fld>
            <a:endParaRPr lang="en-US" sz="800" noProof="1">
              <a:solidFill>
                <a:srgbClr val="46555F"/>
              </a:solidFill>
            </a:endParaRPr>
          </a:p>
        </p:txBody>
      </p:sp>
      <p:sp>
        <p:nvSpPr>
          <p:cNvPr id="13" name="Content Placeholder 12"/>
          <p:cNvSpPr>
            <a:spLocks noGrp="1"/>
          </p:cNvSpPr>
          <p:nvPr>
            <p:ph sz="quarter" idx="19"/>
          </p:nvPr>
        </p:nvSpPr>
        <p:spPr>
          <a:xfrm>
            <a:off x="576262" y="1112871"/>
            <a:ext cx="11040938" cy="669764"/>
          </a:xfrm>
        </p:spPr>
        <p:txBody>
          <a:bodyPr/>
          <a:lstStyle/>
          <a:p>
            <a:r>
              <a:rPr lang="en-US" dirty="0" smtClean="0"/>
              <a:t>Another additional feature is that the tooltips now have Chinese text to aid operators less familiar with English in the usage of the software if necessary. Language accuracy varies (will be improved on)</a:t>
            </a:r>
            <a:endParaRPr lang="en-US" dirty="0"/>
          </a:p>
        </p:txBody>
      </p:sp>
      <p:sp>
        <p:nvSpPr>
          <p:cNvPr id="3" name="12-Point Star 2"/>
          <p:cNvSpPr/>
          <p:nvPr/>
        </p:nvSpPr>
        <p:spPr>
          <a:xfrm rot="20615630">
            <a:off x="355058" y="140529"/>
            <a:ext cx="1531272" cy="1026817"/>
          </a:xfrm>
          <a:prstGeom prst="star12">
            <a:avLst/>
          </a:prstGeom>
          <a:solidFill>
            <a:srgbClr val="FF0000"/>
          </a:solidFill>
          <a:ln>
            <a:solidFill>
              <a:srgbClr val="FF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NEW!</a:t>
            </a:r>
            <a:endParaRPr lang="en-US" b="1" dirty="0"/>
          </a:p>
        </p:txBody>
      </p:sp>
      <p:pic>
        <p:nvPicPr>
          <p:cNvPr id="4" name="Picture 3"/>
          <p:cNvPicPr>
            <a:picLocks noChangeAspect="1"/>
          </p:cNvPicPr>
          <p:nvPr/>
        </p:nvPicPr>
        <p:blipFill rotWithShape="1">
          <a:blip r:embed="rId4"/>
          <a:srcRect l="46799" t="43511" r="36667" b="48192"/>
          <a:stretch/>
        </p:blipFill>
        <p:spPr>
          <a:xfrm>
            <a:off x="176715" y="2746094"/>
            <a:ext cx="3023616" cy="853440"/>
          </a:xfrm>
          <a:prstGeom prst="rect">
            <a:avLst/>
          </a:prstGeom>
        </p:spPr>
      </p:pic>
      <p:cxnSp>
        <p:nvCxnSpPr>
          <p:cNvPr id="25" name="Straight Arrow Connector 24"/>
          <p:cNvCxnSpPr/>
          <p:nvPr/>
        </p:nvCxnSpPr>
        <p:spPr>
          <a:xfrm>
            <a:off x="3200331" y="3599534"/>
            <a:ext cx="914469" cy="520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rotWithShape="1">
          <a:blip r:embed="rId5"/>
          <a:srcRect l="45039" t="57407" r="35864" b="34471"/>
          <a:stretch/>
        </p:blipFill>
        <p:spPr>
          <a:xfrm>
            <a:off x="165105" y="4034935"/>
            <a:ext cx="3492460" cy="835462"/>
          </a:xfrm>
          <a:prstGeom prst="rect">
            <a:avLst/>
          </a:prstGeom>
        </p:spPr>
      </p:pic>
      <p:cxnSp>
        <p:nvCxnSpPr>
          <p:cNvPr id="30" name="Straight Arrow Connector 29"/>
          <p:cNvCxnSpPr/>
          <p:nvPr/>
        </p:nvCxnSpPr>
        <p:spPr>
          <a:xfrm>
            <a:off x="3657565" y="4870397"/>
            <a:ext cx="457235" cy="2350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rotWithShape="1">
          <a:blip r:embed="rId6"/>
          <a:srcRect l="51063" t="69878" r="33253" b="20011"/>
          <a:stretch/>
        </p:blipFill>
        <p:spPr>
          <a:xfrm>
            <a:off x="179841" y="5129493"/>
            <a:ext cx="2868159" cy="1040146"/>
          </a:xfrm>
          <a:prstGeom prst="rect">
            <a:avLst/>
          </a:prstGeom>
        </p:spPr>
      </p:pic>
      <p:cxnSp>
        <p:nvCxnSpPr>
          <p:cNvPr id="35" name="Straight Arrow Connector 34"/>
          <p:cNvCxnSpPr>
            <a:stCxn id="21" idx="3"/>
          </p:cNvCxnSpPr>
          <p:nvPr/>
        </p:nvCxnSpPr>
        <p:spPr>
          <a:xfrm>
            <a:off x="3048000" y="5649566"/>
            <a:ext cx="1066800" cy="5197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rotWithShape="1">
          <a:blip r:embed="rId7"/>
          <a:srcRect l="57743" t="42958" r="26054" b="48894"/>
          <a:stretch/>
        </p:blipFill>
        <p:spPr>
          <a:xfrm>
            <a:off x="8991670" y="2743200"/>
            <a:ext cx="2963119" cy="838201"/>
          </a:xfrm>
          <a:prstGeom prst="rect">
            <a:avLst/>
          </a:prstGeom>
        </p:spPr>
      </p:pic>
      <p:cxnSp>
        <p:nvCxnSpPr>
          <p:cNvPr id="38" name="Straight Arrow Connector 37"/>
          <p:cNvCxnSpPr/>
          <p:nvPr/>
        </p:nvCxnSpPr>
        <p:spPr>
          <a:xfrm flipH="1">
            <a:off x="8001000" y="3505200"/>
            <a:ext cx="974273" cy="509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rotWithShape="1">
          <a:blip r:embed="rId8"/>
          <a:srcRect l="61142" t="59605" r="20338" b="28805"/>
          <a:stretch/>
        </p:blipFill>
        <p:spPr>
          <a:xfrm>
            <a:off x="8567586" y="3784777"/>
            <a:ext cx="3387203" cy="1192316"/>
          </a:xfrm>
          <a:prstGeom prst="rect">
            <a:avLst/>
          </a:prstGeom>
        </p:spPr>
      </p:pic>
      <p:cxnSp>
        <p:nvCxnSpPr>
          <p:cNvPr id="41" name="Straight Arrow Connector 40"/>
          <p:cNvCxnSpPr/>
          <p:nvPr/>
        </p:nvCxnSpPr>
        <p:spPr>
          <a:xfrm flipH="1">
            <a:off x="8001000" y="4977093"/>
            <a:ext cx="566586" cy="213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rotWithShape="1">
          <a:blip r:embed="rId9"/>
          <a:srcRect l="60643" t="70982" r="22739" b="19204"/>
          <a:stretch/>
        </p:blipFill>
        <p:spPr>
          <a:xfrm>
            <a:off x="8900160" y="5159973"/>
            <a:ext cx="3039389" cy="1009327"/>
          </a:xfrm>
          <a:prstGeom prst="rect">
            <a:avLst/>
          </a:prstGeom>
        </p:spPr>
      </p:pic>
      <p:cxnSp>
        <p:nvCxnSpPr>
          <p:cNvPr id="47" name="Straight Arrow Connector 46"/>
          <p:cNvCxnSpPr>
            <a:stCxn id="45" idx="1"/>
          </p:cNvCxnSpPr>
          <p:nvPr/>
        </p:nvCxnSpPr>
        <p:spPr>
          <a:xfrm flipH="1">
            <a:off x="7924800" y="5664637"/>
            <a:ext cx="975360" cy="419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9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de-DE" dirty="0" err="1">
                <a:solidFill>
                  <a:schemeClr val="accent5"/>
                </a:solidFill>
              </a:rPr>
              <a:t>Invokes</a:t>
            </a:r>
            <a:r>
              <a:rPr lang="de-DE" dirty="0">
                <a:solidFill>
                  <a:schemeClr val="accent5"/>
                </a:solidFill>
              </a:rPr>
              <a:t> </a:t>
            </a:r>
            <a:r>
              <a:rPr lang="en-US" dirty="0" err="1">
                <a:solidFill>
                  <a:schemeClr val="accent5"/>
                </a:solidFill>
              </a:rPr>
              <a:t>build_database</a:t>
            </a:r>
            <a:r>
              <a:rPr lang="en-US" dirty="0">
                <a:solidFill>
                  <a:schemeClr val="accent5"/>
                </a:solidFill>
              </a:rPr>
              <a:t>()</a:t>
            </a:r>
          </a:p>
          <a:p>
            <a:endParaRPr lang="en-US" dirty="0"/>
          </a:p>
        </p:txBody>
      </p:sp>
      <p:sp>
        <p:nvSpPr>
          <p:cNvPr id="3" name="Title 2"/>
          <p:cNvSpPr>
            <a:spLocks noGrp="1"/>
          </p:cNvSpPr>
          <p:nvPr>
            <p:ph type="title"/>
          </p:nvPr>
        </p:nvSpPr>
        <p:spPr/>
        <p:txBody>
          <a:bodyPr/>
          <a:lstStyle/>
          <a:p>
            <a:r>
              <a:rPr lang="de-DE" dirty="0" smtClean="0"/>
              <a:t>Button 1: Database </a:t>
            </a:r>
            <a:r>
              <a:rPr lang="de-DE" dirty="0"/>
              <a:t>File </a:t>
            </a:r>
            <a:r>
              <a:rPr lang="de-DE" dirty="0" err="1" smtClean="0"/>
              <a:t>Compilation</a:t>
            </a:r>
            <a:r>
              <a:rPr lang="de-DE" dirty="0" smtClean="0"/>
              <a:t> (1/2)</a:t>
            </a:r>
            <a:endParaRPr lang="en-US" dirty="0"/>
          </a:p>
        </p:txBody>
      </p:sp>
      <p:sp>
        <p:nvSpPr>
          <p:cNvPr id="4" name="Slide Number Placeholder 3"/>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5</a:t>
            </a:fld>
            <a:endParaRPr lang="en-US" sz="800" noProof="1">
              <a:solidFill>
                <a:srgbClr val="46555F"/>
              </a:solidFill>
            </a:endParaRPr>
          </a:p>
        </p:txBody>
      </p:sp>
      <p:sp>
        <p:nvSpPr>
          <p:cNvPr id="5" name="Content Placeholder 4"/>
          <p:cNvSpPr>
            <a:spLocks noGrp="1"/>
          </p:cNvSpPr>
          <p:nvPr>
            <p:ph sz="quarter" idx="14"/>
          </p:nvPr>
        </p:nvSpPr>
        <p:spPr/>
        <p:txBody>
          <a:bodyPr/>
          <a:lstStyle/>
          <a:p>
            <a:pPr marL="285750" indent="-285750">
              <a:buFont typeface="Arial" panose="020B0604020202020204" pitchFamily="34" charset="0"/>
              <a:buChar char="•"/>
            </a:pPr>
            <a:r>
              <a:rPr lang="en-US" dirty="0" smtClean="0"/>
              <a:t>When this button is pressed, a file dialogue appears. The user is intended to select the RTO folder in the shared </a:t>
            </a:r>
            <a:r>
              <a:rPr lang="en-US" dirty="0" err="1" smtClean="0"/>
              <a:t>Rel</a:t>
            </a:r>
            <a:r>
              <a:rPr lang="en-US" dirty="0" smtClean="0"/>
              <a:t> folder for which the user wants to create a compiled database CSV.</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r>
              <a:rPr lang="en-US" dirty="0" smtClean="0"/>
              <a:t>The program then looks through the folder and groups files by the </a:t>
            </a:r>
            <a:r>
              <a:rPr lang="en-US" b="1" dirty="0" err="1"/>
              <a:t>stress_test</a:t>
            </a:r>
            <a:r>
              <a:rPr lang="en-US" dirty="0"/>
              <a:t> keywords </a:t>
            </a:r>
            <a:r>
              <a:rPr lang="en-US" dirty="0">
                <a:solidFill>
                  <a:schemeClr val="accent5"/>
                </a:solidFill>
              </a:rPr>
              <a:t>'HTOL, THB, TH, TC, HSTL' </a:t>
            </a:r>
            <a:r>
              <a:rPr lang="en-US" dirty="0" smtClean="0">
                <a:solidFill>
                  <a:schemeClr val="accent5"/>
                </a:solidFill>
              </a:rPr>
              <a:t> </a:t>
            </a:r>
            <a:r>
              <a:rPr lang="en-US" dirty="0" smtClean="0"/>
              <a:t>followed </a:t>
            </a:r>
            <a:r>
              <a:rPr lang="en-US" dirty="0"/>
              <a:t>by the </a:t>
            </a:r>
            <a:r>
              <a:rPr lang="en-US" b="1" dirty="0" err="1"/>
              <a:t>measurement_type</a:t>
            </a:r>
            <a:r>
              <a:rPr lang="en-US" dirty="0"/>
              <a:t> keywords </a:t>
            </a:r>
            <a:r>
              <a:rPr lang="en-US" dirty="0">
                <a:solidFill>
                  <a:schemeClr val="accent5"/>
                </a:solidFill>
              </a:rPr>
              <a:t>'NFT, LIV, FFT</a:t>
            </a:r>
            <a:r>
              <a:rPr lang="en-US" dirty="0" smtClean="0">
                <a:solidFill>
                  <a:schemeClr val="accent5"/>
                </a:solidFill>
              </a:rPr>
              <a:t>'</a:t>
            </a:r>
            <a:r>
              <a:rPr lang="en-US" dirty="0" smtClean="0"/>
              <a:t>.</a:t>
            </a:r>
          </a:p>
          <a:p>
            <a:pPr marL="285750" indent="-285750">
              <a:buFont typeface="Arial" panose="020B0604020202020204" pitchFamily="34" charset="0"/>
              <a:buChar char="•"/>
            </a:pPr>
            <a:r>
              <a:rPr lang="en-US" dirty="0" smtClean="0"/>
              <a:t>File name is used to identify the cycle time for the file. </a:t>
            </a:r>
            <a:r>
              <a:rPr lang="en-US" dirty="0" err="1" smtClean="0"/>
              <a:t>ie</a:t>
            </a:r>
            <a:r>
              <a:rPr lang="en-US" dirty="0" smtClean="0"/>
              <a:t>. ‘RTO-4149_</a:t>
            </a:r>
            <a:r>
              <a:rPr lang="en-US" dirty="0" smtClean="0">
                <a:solidFill>
                  <a:schemeClr val="accent3"/>
                </a:solidFill>
              </a:rPr>
              <a:t>168</a:t>
            </a:r>
            <a:r>
              <a:rPr lang="en-US" dirty="0" smtClean="0"/>
              <a:t>C_NFT.csv’</a:t>
            </a:r>
            <a:endParaRPr lang="en-US" dirty="0"/>
          </a:p>
          <a:p>
            <a:pPr marL="285750" indent="-285750">
              <a:buFont typeface="Arial" panose="020B0604020202020204" pitchFamily="34" charset="0"/>
              <a:buChar char="•"/>
            </a:pPr>
            <a:r>
              <a:rPr lang="en-US" dirty="0" smtClean="0"/>
              <a:t>If </a:t>
            </a:r>
            <a:r>
              <a:rPr lang="en-US" dirty="0"/>
              <a:t>there are any files that are singular SN measurements, </a:t>
            </a:r>
            <a:r>
              <a:rPr lang="en-US" dirty="0" smtClean="0"/>
              <a:t>the values in these files will </a:t>
            </a:r>
            <a:r>
              <a:rPr lang="en-US" i="1" dirty="0"/>
              <a:t>replace any older measurements made</a:t>
            </a:r>
            <a:r>
              <a:rPr lang="en-US" dirty="0"/>
              <a:t> (based on measurement </a:t>
            </a:r>
            <a:r>
              <a:rPr lang="en-US" dirty="0" smtClean="0"/>
              <a:t>time/date) </a:t>
            </a:r>
          </a:p>
          <a:p>
            <a:pPr marL="285750" indent="-285750">
              <a:buFont typeface="Arial" panose="020B0604020202020204" pitchFamily="34" charset="0"/>
              <a:buChar char="•"/>
            </a:pPr>
            <a:r>
              <a:rPr lang="en-US" dirty="0" smtClean="0"/>
              <a:t>If </a:t>
            </a:r>
            <a:r>
              <a:rPr lang="en-US" dirty="0"/>
              <a:t>any files are excel files, sheets with sheet names from 0 - 1000 will </a:t>
            </a:r>
            <a:r>
              <a:rPr lang="en-US" dirty="0" smtClean="0"/>
              <a:t>be processed </a:t>
            </a:r>
            <a:r>
              <a:rPr lang="en-US" dirty="0"/>
              <a:t>into the dataset with empty sheets being </a:t>
            </a:r>
            <a:r>
              <a:rPr lang="en-US" dirty="0" smtClean="0"/>
              <a:t>ignored. </a:t>
            </a:r>
            <a:endParaRPr lang="en-US" dirty="0"/>
          </a:p>
          <a:p>
            <a:pPr marL="285750" indent="-285750">
              <a:buFont typeface="Arial" panose="020B0604020202020204" pitchFamily="34" charset="0"/>
              <a:buChar char="•"/>
            </a:pPr>
            <a:r>
              <a:rPr lang="en-US" dirty="0" smtClean="0"/>
              <a:t>Data </a:t>
            </a:r>
            <a:r>
              <a:rPr lang="en-US" dirty="0"/>
              <a:t>is saved in .csv files stored in the same folder with the following directory structure</a:t>
            </a:r>
            <a:r>
              <a:rPr lang="en-US" dirty="0" smtClean="0"/>
              <a:t>: </a:t>
            </a:r>
            <a:br>
              <a:rPr lang="en-US" dirty="0" smtClean="0"/>
            </a:br>
            <a:r>
              <a:rPr lang="en-US" dirty="0" smtClean="0"/>
              <a:t>[Reliability Public Folder] </a:t>
            </a:r>
            <a:r>
              <a:rPr lang="en-US" dirty="0"/>
              <a:t>&gt; [RTO Number] &gt; [</a:t>
            </a:r>
            <a:r>
              <a:rPr lang="en-US" dirty="0" err="1"/>
              <a:t>Stress_Test</a:t>
            </a:r>
            <a:r>
              <a:rPr lang="en-US" dirty="0"/>
              <a:t>] &gt; </a:t>
            </a:r>
            <a:r>
              <a:rPr lang="en-US" dirty="0" smtClean="0"/>
              <a:t>[</a:t>
            </a:r>
            <a:r>
              <a:rPr lang="en-US" dirty="0" err="1" smtClean="0"/>
              <a:t>DataBaseFile</a:t>
            </a:r>
            <a:r>
              <a:rPr lang="en-US" dirty="0" smtClean="0"/>
              <a:t>].csv'. </a:t>
            </a:r>
          </a:p>
          <a:p>
            <a:pPr marL="285750" indent="-285750">
              <a:buFont typeface="Arial" panose="020B0604020202020204" pitchFamily="34" charset="0"/>
              <a:buChar char="•"/>
            </a:pPr>
            <a:r>
              <a:rPr lang="en-US" dirty="0" smtClean="0"/>
              <a:t>An </a:t>
            </a:r>
            <a:r>
              <a:rPr lang="en-US" dirty="0"/>
              <a:t>example of this directory structure would be </a:t>
            </a:r>
            <a:r>
              <a:rPr lang="en-US" dirty="0" smtClean="0"/>
              <a:t/>
            </a:r>
            <a:br>
              <a:rPr lang="en-US" dirty="0" smtClean="0"/>
            </a:br>
            <a:r>
              <a:rPr lang="en-US" dirty="0" smtClean="0">
                <a:solidFill>
                  <a:schemeClr val="accent5"/>
                </a:solidFill>
              </a:rPr>
              <a:t>‘/Reliability/Public/</a:t>
            </a:r>
            <a:r>
              <a:rPr lang="en-US" dirty="0" err="1" smtClean="0">
                <a:solidFill>
                  <a:schemeClr val="accent5"/>
                </a:solidFill>
              </a:rPr>
              <a:t>Datalogs</a:t>
            </a:r>
            <a:r>
              <a:rPr lang="en-US" dirty="0" smtClean="0">
                <a:solidFill>
                  <a:schemeClr val="accent5"/>
                </a:solidFill>
              </a:rPr>
              <a:t>/RTO-4149/HTSL/RTO-4149_NFT_Data.csv</a:t>
            </a:r>
            <a:r>
              <a:rPr lang="en-US" dirty="0">
                <a:solidFill>
                  <a:schemeClr val="accent5"/>
                </a:solidFill>
              </a:rPr>
              <a:t>'</a:t>
            </a:r>
          </a:p>
          <a:p>
            <a:endParaRPr lang="en-US" dirty="0"/>
          </a:p>
        </p:txBody>
      </p:sp>
      <p:pic>
        <p:nvPicPr>
          <p:cNvPr id="6" name="Picture 5"/>
          <p:cNvPicPr>
            <a:picLocks noChangeAspect="1"/>
          </p:cNvPicPr>
          <p:nvPr/>
        </p:nvPicPr>
        <p:blipFill>
          <a:blip r:embed="rId2"/>
          <a:stretch>
            <a:fillRect/>
          </a:stretch>
        </p:blipFill>
        <p:spPr>
          <a:xfrm>
            <a:off x="838200" y="2133600"/>
            <a:ext cx="2438400" cy="1197917"/>
          </a:xfrm>
          <a:prstGeom prst="rect">
            <a:avLst/>
          </a:prstGeom>
        </p:spPr>
      </p:pic>
    </p:spTree>
    <p:extLst>
      <p:ext uri="{BB962C8B-B14F-4D97-AF65-F5344CB8AC3E}">
        <p14:creationId xmlns:p14="http://schemas.microsoft.com/office/powerpoint/2010/main" val="1985153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accent5"/>
                </a:solidFill>
              </a:rPr>
              <a:t>Proposed Database Folder Format</a:t>
            </a:r>
          </a:p>
          <a:p>
            <a:endParaRPr lang="en-US" dirty="0"/>
          </a:p>
        </p:txBody>
      </p:sp>
      <p:sp>
        <p:nvSpPr>
          <p:cNvPr id="3" name="Title 2"/>
          <p:cNvSpPr>
            <a:spLocks noGrp="1"/>
          </p:cNvSpPr>
          <p:nvPr>
            <p:ph type="title"/>
          </p:nvPr>
        </p:nvSpPr>
        <p:spPr/>
        <p:txBody>
          <a:bodyPr/>
          <a:lstStyle/>
          <a:p>
            <a:r>
              <a:rPr lang="en-US" dirty="0" smtClean="0"/>
              <a:t>Button 1: Database File Compilation (2/2)</a:t>
            </a:r>
            <a:endParaRPr lang="en-US" dirty="0"/>
          </a:p>
        </p:txBody>
      </p:sp>
      <p:sp>
        <p:nvSpPr>
          <p:cNvPr id="4" name="Slide Number Placeholder 3"/>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6</a:t>
            </a:fld>
            <a:endParaRPr lang="en-US" sz="800" noProof="1">
              <a:solidFill>
                <a:srgbClr val="46555F"/>
              </a:solidFill>
            </a:endParaRPr>
          </a:p>
        </p:txBody>
      </p:sp>
      <p:sp>
        <p:nvSpPr>
          <p:cNvPr id="5" name="Content Placeholder 4"/>
          <p:cNvSpPr>
            <a:spLocks noGrp="1"/>
          </p:cNvSpPr>
          <p:nvPr>
            <p:ph sz="quarter" idx="14"/>
          </p:nvPr>
        </p:nvSpPr>
        <p:spPr/>
        <p:txBody>
          <a:bodyPr/>
          <a:lstStyle/>
          <a:p>
            <a:r>
              <a:rPr lang="en-US" dirty="0" smtClean="0"/>
              <a:t>In support of the proposed database building scheme, I would also like to propose the following standardization of the folder organization to both make it easier to keep track of RTO data, compile RTO data and to plot them. </a:t>
            </a:r>
            <a:br>
              <a:rPr lang="en-US" dirty="0" smtClean="0"/>
            </a:br>
            <a:r>
              <a:rPr lang="en-US" dirty="0" smtClean="0"/>
              <a:t>Highlighted in </a:t>
            </a:r>
            <a:r>
              <a:rPr lang="en-US" dirty="0" smtClean="0">
                <a:solidFill>
                  <a:schemeClr val="accent5"/>
                </a:solidFill>
              </a:rPr>
              <a:t>orange</a:t>
            </a:r>
            <a:r>
              <a:rPr lang="en-US" dirty="0" smtClean="0"/>
              <a:t> are the files/folders generated by the program</a:t>
            </a:r>
          </a:p>
          <a:p>
            <a:endParaRPr lang="en-US" dirty="0" smtClean="0"/>
          </a:p>
          <a:p>
            <a:r>
              <a:rPr lang="en-US" sz="1400" dirty="0" smtClean="0"/>
              <a:t>Folder Structure:</a:t>
            </a:r>
          </a:p>
          <a:p>
            <a:r>
              <a:rPr lang="en-US" sz="1400" dirty="0" smtClean="0"/>
              <a:t>\\fstpdata\Team\Reliability\Public\</a:t>
            </a:r>
          </a:p>
          <a:p>
            <a:pPr lvl="1">
              <a:buSzPct val="100000"/>
            </a:pPr>
            <a:r>
              <a:rPr lang="en-US" sz="1400" dirty="0" err="1" smtClean="0"/>
              <a:t>D</a:t>
            </a:r>
            <a:r>
              <a:rPr lang="en-US" sz="1400" dirty="0" err="1" smtClean="0">
                <a:latin typeface="Arial" panose="020B0604020202020204" pitchFamily="34" charset="0"/>
              </a:rPr>
              <a:t>atalogs</a:t>
            </a:r>
            <a:endParaRPr lang="en-US" sz="1400" dirty="0" smtClean="0">
              <a:latin typeface="Arial" panose="020B0604020202020204" pitchFamily="34" charset="0"/>
            </a:endParaRPr>
          </a:p>
          <a:p>
            <a:pPr lvl="2">
              <a:buSzPct val="100000"/>
              <a:buFont typeface="Symbol" panose="05050102010706020507" pitchFamily="18" charset="2"/>
              <a:buChar char="-"/>
            </a:pPr>
            <a:r>
              <a:rPr lang="en-US" sz="1400" dirty="0" smtClean="0">
                <a:latin typeface="Arial" panose="020B0604020202020204" pitchFamily="34" charset="0"/>
              </a:rPr>
              <a:t>RTO-XXXX</a:t>
            </a:r>
          </a:p>
          <a:p>
            <a:pPr lvl="3">
              <a:buSzPct val="100000"/>
              <a:buFont typeface="Arial" panose="020B0604020202020204" pitchFamily="34" charset="0"/>
              <a:buChar char="»"/>
            </a:pPr>
            <a:r>
              <a:rPr lang="en-US" sz="1400" dirty="0" smtClean="0">
                <a:latin typeface="Arial" panose="020B0604020202020204" pitchFamily="34" charset="0"/>
              </a:rPr>
              <a:t>HTOL</a:t>
            </a:r>
          </a:p>
          <a:p>
            <a:pPr lvl="3">
              <a:buSzPct val="100000"/>
              <a:buFont typeface="Arial" panose="020B0604020202020204" pitchFamily="34" charset="0"/>
              <a:buChar char="»"/>
            </a:pPr>
            <a:r>
              <a:rPr lang="en-US" sz="1400" dirty="0" smtClean="0">
                <a:latin typeface="Arial" panose="020B0604020202020204" pitchFamily="34" charset="0"/>
              </a:rPr>
              <a:t>…</a:t>
            </a:r>
          </a:p>
          <a:p>
            <a:pPr lvl="3">
              <a:buSzPct val="100000"/>
              <a:buFont typeface="Arial" panose="020B0604020202020204" pitchFamily="34" charset="0"/>
              <a:buChar char="»"/>
            </a:pPr>
            <a:r>
              <a:rPr lang="en-US" sz="1400" dirty="0" smtClean="0">
                <a:latin typeface="Arial" panose="020B0604020202020204" pitchFamily="34" charset="0"/>
              </a:rPr>
              <a:t>THB</a:t>
            </a:r>
          </a:p>
          <a:p>
            <a:pPr lvl="4"/>
            <a:r>
              <a:rPr lang="en-US" sz="1400" dirty="0" smtClean="0">
                <a:solidFill>
                  <a:schemeClr val="accent5"/>
                </a:solidFill>
              </a:rPr>
              <a:t>RTO-4251_NFT_Data.csv</a:t>
            </a:r>
          </a:p>
          <a:p>
            <a:pPr lvl="4"/>
            <a:r>
              <a:rPr lang="en-US" sz="1400" dirty="0" smtClean="0">
                <a:solidFill>
                  <a:schemeClr val="accent5"/>
                </a:solidFill>
                <a:latin typeface="Arial" panose="020B0604020202020204" pitchFamily="34" charset="0"/>
              </a:rPr>
              <a:t>...</a:t>
            </a:r>
          </a:p>
          <a:p>
            <a:pPr lvl="4">
              <a:buFont typeface="Arial" panose="020B0604020202020204" pitchFamily="34" charset="0"/>
              <a:buChar char="▪"/>
            </a:pPr>
            <a:r>
              <a:rPr lang="en-US" sz="1400" dirty="0" smtClean="0">
                <a:latin typeface="Arial" panose="020B0604020202020204" pitchFamily="34" charset="0"/>
              </a:rPr>
              <a:t>0H, 120H, 240H, …</a:t>
            </a:r>
          </a:p>
          <a:p>
            <a:pPr lvl="5">
              <a:buSzPct val="100000"/>
              <a:buFont typeface="Arial" panose="020B0604020202020204" pitchFamily="34" charset="0"/>
              <a:buChar char="○"/>
            </a:pPr>
            <a:r>
              <a:rPr lang="en-US" sz="1400" dirty="0" smtClean="0">
                <a:solidFill>
                  <a:schemeClr val="accent5"/>
                </a:solidFill>
                <a:latin typeface="Arial" panose="020B0604020202020204" pitchFamily="34" charset="0"/>
              </a:rPr>
              <a:t>RTO-4251_TH_240X_C01-11_03042019_FFT</a:t>
            </a:r>
          </a:p>
          <a:p>
            <a:pPr lvl="4">
              <a:buFont typeface="Arial" panose="020B0604020202020204" pitchFamily="34" charset="0"/>
              <a:buChar char="▪"/>
            </a:pPr>
            <a:r>
              <a:rPr lang="en-US" dirty="0" err="1" smtClean="0">
                <a:solidFill>
                  <a:schemeClr val="accent5"/>
                </a:solidFill>
                <a:latin typeface="Arial" panose="020B0604020202020204" pitchFamily="34" charset="0"/>
              </a:rPr>
              <a:t>NFT_Boxplots</a:t>
            </a:r>
            <a:endParaRPr lang="en-US" dirty="0" smtClean="0">
              <a:solidFill>
                <a:schemeClr val="accent5"/>
              </a:solidFill>
              <a:latin typeface="Arial" panose="020B0604020202020204" pitchFamily="34" charset="0"/>
            </a:endParaRPr>
          </a:p>
          <a:p>
            <a:pPr lvl="4">
              <a:buFont typeface="Arial" panose="020B0604020202020204" pitchFamily="34" charset="0"/>
              <a:buChar char="▪"/>
            </a:pPr>
            <a:r>
              <a:rPr lang="en-US" dirty="0" smtClean="0">
                <a:latin typeface="Arial" panose="020B0604020202020204" pitchFamily="34" charset="0"/>
              </a:rPr>
              <a:t>…</a:t>
            </a:r>
            <a:endParaRPr lang="en-US" dirty="0">
              <a:latin typeface="Arial" panose="020B0604020202020204" pitchFamily="34" charset="0"/>
            </a:endParaRPr>
          </a:p>
          <a:p>
            <a:pPr lvl="5">
              <a:buSzPct val="100000"/>
              <a:buFont typeface="Arial" panose="020B0604020202020204" pitchFamily="34" charset="0"/>
              <a:buChar char="○"/>
            </a:pPr>
            <a:endParaRPr lang="en-US" sz="1400" dirty="0" smtClean="0">
              <a:solidFill>
                <a:schemeClr val="accent5"/>
              </a:solidFill>
              <a:latin typeface="Arial" panose="020B0604020202020204" pitchFamily="34" charset="0"/>
            </a:endParaRPr>
          </a:p>
        </p:txBody>
      </p:sp>
    </p:spTree>
    <p:extLst>
      <p:ext uri="{BB962C8B-B14F-4D97-AF65-F5344CB8AC3E}">
        <p14:creationId xmlns:p14="http://schemas.microsoft.com/office/powerpoint/2010/main" val="3792267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de-DE" dirty="0" err="1">
                <a:solidFill>
                  <a:schemeClr val="accent5"/>
                </a:solidFill>
              </a:rPr>
              <a:t>Invokes</a:t>
            </a:r>
            <a:r>
              <a:rPr lang="de-DE" dirty="0">
                <a:solidFill>
                  <a:schemeClr val="accent5"/>
                </a:solidFill>
              </a:rPr>
              <a:t> </a:t>
            </a:r>
            <a:r>
              <a:rPr lang="de-DE" dirty="0" err="1">
                <a:solidFill>
                  <a:schemeClr val="accent5"/>
                </a:solidFill>
              </a:rPr>
              <a:t>folder_save_img</a:t>
            </a:r>
            <a:r>
              <a:rPr lang="de-DE" dirty="0">
                <a:solidFill>
                  <a:schemeClr val="accent5"/>
                </a:solidFill>
              </a:rPr>
              <a:t>()</a:t>
            </a:r>
          </a:p>
          <a:p>
            <a:endParaRPr lang="en-US" dirty="0"/>
          </a:p>
        </p:txBody>
      </p:sp>
      <p:sp>
        <p:nvSpPr>
          <p:cNvPr id="3" name="Title 2"/>
          <p:cNvSpPr>
            <a:spLocks noGrp="1"/>
          </p:cNvSpPr>
          <p:nvPr>
            <p:ph type="title"/>
          </p:nvPr>
        </p:nvSpPr>
        <p:spPr/>
        <p:txBody>
          <a:bodyPr/>
          <a:lstStyle/>
          <a:p>
            <a:r>
              <a:rPr lang="en-US" dirty="0" smtClean="0"/>
              <a:t>Button 2: </a:t>
            </a:r>
            <a:r>
              <a:rPr lang="de-DE" dirty="0"/>
              <a:t>Batch Drift </a:t>
            </a:r>
            <a:r>
              <a:rPr lang="de-DE" dirty="0" err="1"/>
              <a:t>Computation</a:t>
            </a:r>
            <a:endParaRPr lang="en-US" dirty="0"/>
          </a:p>
        </p:txBody>
      </p:sp>
      <p:sp>
        <p:nvSpPr>
          <p:cNvPr id="4" name="Slide Number Placeholder 3"/>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7</a:t>
            </a:fld>
            <a:endParaRPr lang="en-US" sz="800" noProof="1">
              <a:solidFill>
                <a:srgbClr val="46555F"/>
              </a:solidFill>
            </a:endParaRPr>
          </a:p>
        </p:txBody>
      </p:sp>
      <p:sp>
        <p:nvSpPr>
          <p:cNvPr id="5" name="Content Placeholder 4"/>
          <p:cNvSpPr>
            <a:spLocks noGrp="1"/>
          </p:cNvSpPr>
          <p:nvPr>
            <p:ph sz="quarter" idx="14"/>
          </p:nvPr>
        </p:nvSpPr>
        <p:spPr/>
        <p:txBody>
          <a:bodyPr/>
          <a:lstStyle/>
          <a:p>
            <a:pPr marL="285750" indent="-285750">
              <a:buFont typeface="Arial" panose="020B0604020202020204" pitchFamily="34" charset="0"/>
              <a:buChar char="•"/>
            </a:pPr>
            <a:r>
              <a:rPr lang="en-US" dirty="0"/>
              <a:t>Reads a database .csv file generated using </a:t>
            </a:r>
            <a:r>
              <a:rPr lang="en-US" dirty="0" err="1"/>
              <a:t>build_database</a:t>
            </a:r>
            <a:r>
              <a:rPr lang="en-US" dirty="0"/>
              <a:t>() </a:t>
            </a:r>
            <a:r>
              <a:rPr lang="en-US" dirty="0" smtClean="0"/>
              <a:t>for </a:t>
            </a:r>
            <a:r>
              <a:rPr lang="en-US" dirty="0"/>
              <a:t>a single </a:t>
            </a:r>
            <a:r>
              <a:rPr lang="en-US" dirty="0" smtClean="0"/>
              <a:t>RTO. </a:t>
            </a:r>
            <a:endParaRPr lang="en-US" dirty="0"/>
          </a:p>
          <a:p>
            <a:pPr marL="285750" indent="-285750">
              <a:buFont typeface="Arial" panose="020B0604020202020204" pitchFamily="34" charset="0"/>
              <a:buChar char="•"/>
            </a:pPr>
            <a:r>
              <a:rPr lang="en-US" dirty="0" smtClean="0"/>
              <a:t>Calculates </a:t>
            </a:r>
            <a:r>
              <a:rPr lang="en-US" dirty="0"/>
              <a:t>the following drift </a:t>
            </a:r>
            <a:r>
              <a:rPr lang="en-US" dirty="0" smtClean="0"/>
              <a:t>statistics</a:t>
            </a:r>
            <a:endParaRPr lang="en-US" dirty="0"/>
          </a:p>
          <a:p>
            <a:pPr marL="285750" indent="-285750">
              <a:buFont typeface="Arial" panose="020B0604020202020204" pitchFamily="34" charset="0"/>
              <a:buChar char="•"/>
            </a:pPr>
            <a:r>
              <a:rPr lang="en-US" dirty="0" smtClean="0"/>
              <a:t>After </a:t>
            </a:r>
            <a:r>
              <a:rPr lang="en-US" dirty="0"/>
              <a:t>calculation, a save prompt </a:t>
            </a:r>
            <a:r>
              <a:rPr lang="en-US" dirty="0" smtClean="0"/>
              <a:t>opens asking the user where to save the file. </a:t>
            </a:r>
          </a:p>
          <a:p>
            <a:pPr marL="285750" indent="-285750">
              <a:buFont typeface="Arial" panose="020B0604020202020204" pitchFamily="34" charset="0"/>
              <a:buChar char="•"/>
            </a:pPr>
            <a:r>
              <a:rPr lang="en-US" i="1" dirty="0" smtClean="0"/>
              <a:t>Saves </a:t>
            </a:r>
            <a:r>
              <a:rPr lang="en-US" i="1" dirty="0"/>
              <a:t>drift statistics as an excel </a:t>
            </a:r>
            <a:r>
              <a:rPr lang="en-US" i="1" dirty="0" smtClean="0"/>
              <a:t>file (?)</a:t>
            </a:r>
            <a:endParaRPr lang="en-US" i="1" dirty="0"/>
          </a:p>
          <a:p>
            <a:endParaRPr lang="en-US" dirty="0"/>
          </a:p>
        </p:txBody>
      </p:sp>
    </p:spTree>
    <p:extLst>
      <p:ext uri="{BB962C8B-B14F-4D97-AF65-F5344CB8AC3E}">
        <p14:creationId xmlns:p14="http://schemas.microsoft.com/office/powerpoint/2010/main" val="3452380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de-DE" dirty="0" err="1" smtClean="0">
                <a:solidFill>
                  <a:schemeClr val="accent5"/>
                </a:solidFill>
              </a:rPr>
              <a:t>Invokes</a:t>
            </a:r>
            <a:r>
              <a:rPr lang="de-DE" dirty="0" smtClean="0">
                <a:solidFill>
                  <a:schemeClr val="accent5"/>
                </a:solidFill>
              </a:rPr>
              <a:t> </a:t>
            </a:r>
            <a:r>
              <a:rPr lang="en-US" dirty="0" err="1">
                <a:solidFill>
                  <a:schemeClr val="accent5"/>
                </a:solidFill>
              </a:rPr>
              <a:t>file_plot_interactive</a:t>
            </a:r>
            <a:r>
              <a:rPr lang="en-US" dirty="0">
                <a:solidFill>
                  <a:schemeClr val="accent5"/>
                </a:solidFill>
              </a:rPr>
              <a:t>()</a:t>
            </a:r>
          </a:p>
          <a:p>
            <a:endParaRPr lang="en-US" dirty="0"/>
          </a:p>
        </p:txBody>
      </p:sp>
      <p:sp>
        <p:nvSpPr>
          <p:cNvPr id="3" name="Title 2"/>
          <p:cNvSpPr>
            <a:spLocks noGrp="1"/>
          </p:cNvSpPr>
          <p:nvPr>
            <p:ph type="title"/>
          </p:nvPr>
        </p:nvSpPr>
        <p:spPr/>
        <p:txBody>
          <a:bodyPr/>
          <a:lstStyle/>
          <a:p>
            <a:r>
              <a:rPr lang="en-US" dirty="0" smtClean="0"/>
              <a:t>Button 3: </a:t>
            </a:r>
            <a:r>
              <a:rPr lang="de-DE" dirty="0" smtClean="0"/>
              <a:t>Interactive </a:t>
            </a:r>
            <a:r>
              <a:rPr lang="de-DE" dirty="0" err="1" smtClean="0"/>
              <a:t>Plotting</a:t>
            </a:r>
            <a:endParaRPr lang="en-US" dirty="0"/>
          </a:p>
        </p:txBody>
      </p:sp>
      <p:sp>
        <p:nvSpPr>
          <p:cNvPr id="4" name="Slide Number Placeholder 3"/>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8</a:t>
            </a:fld>
            <a:endParaRPr lang="en-US" sz="800" noProof="1">
              <a:solidFill>
                <a:srgbClr val="46555F"/>
              </a:solidFill>
            </a:endParaRPr>
          </a:p>
        </p:txBody>
      </p:sp>
      <p:sp>
        <p:nvSpPr>
          <p:cNvPr id="5" name="Content Placeholder 4"/>
          <p:cNvSpPr>
            <a:spLocks noGrp="1"/>
          </p:cNvSpPr>
          <p:nvPr>
            <p:ph sz="quarter" idx="14"/>
          </p:nvPr>
        </p:nvSpPr>
        <p:spPr/>
        <p:txBody>
          <a:bodyPr/>
          <a:lstStyle/>
          <a:p>
            <a:pPr marL="285750" indent="-285750">
              <a:buFont typeface="Arial" panose="020B0604020202020204" pitchFamily="34" charset="0"/>
              <a:buChar char="•"/>
            </a:pPr>
            <a:r>
              <a:rPr lang="en-US" dirty="0"/>
              <a:t>Reads a database .csv file generated using </a:t>
            </a:r>
            <a:r>
              <a:rPr lang="en-US" dirty="0" err="1"/>
              <a:t>build_database</a:t>
            </a:r>
            <a:r>
              <a:rPr lang="en-US" dirty="0"/>
              <a:t>() </a:t>
            </a:r>
            <a:r>
              <a:rPr lang="en-US" dirty="0" smtClean="0"/>
              <a:t>for </a:t>
            </a:r>
            <a:r>
              <a:rPr lang="en-US" dirty="0"/>
              <a:t>a single </a:t>
            </a:r>
            <a:r>
              <a:rPr lang="en-US" dirty="0" smtClean="0"/>
              <a:t>RTO. </a:t>
            </a:r>
            <a:endParaRPr lang="en-US" dirty="0"/>
          </a:p>
          <a:p>
            <a:pPr marL="285750" indent="-285750">
              <a:buFont typeface="Arial" panose="020B0604020202020204" pitchFamily="34" charset="0"/>
              <a:buChar char="•"/>
            </a:pPr>
            <a:r>
              <a:rPr lang="en-US" dirty="0" smtClean="0"/>
              <a:t>Generates </a:t>
            </a:r>
            <a:r>
              <a:rPr lang="en-US" dirty="0"/>
              <a:t>an interactive </a:t>
            </a:r>
            <a:r>
              <a:rPr lang="en-US" dirty="0" smtClean="0"/>
              <a:t>plot that opens in the user’s default browser.</a:t>
            </a:r>
            <a:endParaRPr lang="en-US" dirty="0"/>
          </a:p>
          <a:p>
            <a:endParaRPr lang="en-US" dirty="0"/>
          </a:p>
        </p:txBody>
      </p:sp>
      <p:pic>
        <p:nvPicPr>
          <p:cNvPr id="6" name="Picture 5"/>
          <p:cNvPicPr>
            <a:picLocks noChangeAspect="1"/>
          </p:cNvPicPr>
          <p:nvPr/>
        </p:nvPicPr>
        <p:blipFill>
          <a:blip r:embed="rId2"/>
          <a:stretch>
            <a:fillRect/>
          </a:stretch>
        </p:blipFill>
        <p:spPr>
          <a:xfrm>
            <a:off x="2648813" y="2286000"/>
            <a:ext cx="6881700" cy="3691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017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de-DE" dirty="0" err="1">
                <a:solidFill>
                  <a:schemeClr val="accent5"/>
                </a:solidFill>
              </a:rPr>
              <a:t>Invokes</a:t>
            </a:r>
            <a:r>
              <a:rPr lang="de-DE" dirty="0">
                <a:solidFill>
                  <a:schemeClr val="accent5"/>
                </a:solidFill>
              </a:rPr>
              <a:t> </a:t>
            </a:r>
            <a:r>
              <a:rPr lang="de-DE" dirty="0" err="1">
                <a:solidFill>
                  <a:schemeClr val="accent5"/>
                </a:solidFill>
              </a:rPr>
              <a:t>folder_save_img</a:t>
            </a:r>
            <a:r>
              <a:rPr lang="de-DE" dirty="0" smtClean="0">
                <a:solidFill>
                  <a:schemeClr val="accent5"/>
                </a:solidFill>
              </a:rPr>
              <a:t>()</a:t>
            </a:r>
            <a:endParaRPr lang="de-DE" dirty="0">
              <a:solidFill>
                <a:schemeClr val="accent5"/>
              </a:solidFill>
            </a:endParaRPr>
          </a:p>
        </p:txBody>
      </p:sp>
      <p:sp>
        <p:nvSpPr>
          <p:cNvPr id="3" name="Title 2"/>
          <p:cNvSpPr>
            <a:spLocks noGrp="1"/>
          </p:cNvSpPr>
          <p:nvPr>
            <p:ph type="title"/>
          </p:nvPr>
        </p:nvSpPr>
        <p:spPr/>
        <p:txBody>
          <a:bodyPr/>
          <a:lstStyle/>
          <a:p>
            <a:r>
              <a:rPr lang="en-US" dirty="0" smtClean="0"/>
              <a:t>Button </a:t>
            </a:r>
            <a:r>
              <a:rPr lang="de-DE" dirty="0" smtClean="0"/>
              <a:t>4: </a:t>
            </a:r>
            <a:r>
              <a:rPr lang="de-DE" dirty="0"/>
              <a:t>Batch Plot </a:t>
            </a:r>
            <a:r>
              <a:rPr lang="de-DE" dirty="0" err="1" smtClean="0"/>
              <a:t>Saving</a:t>
            </a:r>
            <a:endParaRPr lang="en-US" dirty="0"/>
          </a:p>
        </p:txBody>
      </p:sp>
      <p:sp>
        <p:nvSpPr>
          <p:cNvPr id="4" name="Slide Number Placeholder 3"/>
          <p:cNvSpPr>
            <a:spLocks noGrp="1"/>
          </p:cNvSpPr>
          <p:nvPr>
            <p:ph type="sldNum" sz="quarter" idx="13"/>
          </p:nvPr>
        </p:nvSpPr>
        <p:spPr/>
        <p:txBody>
          <a:bodyPr/>
          <a:lstStyle/>
          <a:p>
            <a:pPr>
              <a:defRPr/>
            </a:pPr>
            <a:r>
              <a:rPr lang="en-US" sz="800" b="1" noProof="1" smtClean="0">
                <a:solidFill>
                  <a:srgbClr val="ACB2B7"/>
                </a:solidFill>
                <a:cs typeface="Arial" panose="020B0604020202020204" pitchFamily="34" charset="0"/>
              </a:rPr>
              <a:t>Confidential © ams AG</a:t>
            </a:r>
          </a:p>
          <a:p>
            <a:pPr>
              <a:defRPr/>
            </a:pPr>
            <a:r>
              <a:rPr lang="en-US" sz="800" b="1" noProof="1" smtClean="0">
                <a:solidFill>
                  <a:srgbClr val="ACB2B7"/>
                </a:solidFill>
                <a:cs typeface="Arial" panose="020B0604020202020204" pitchFamily="34" charset="0"/>
              </a:rPr>
              <a:t>Page </a:t>
            </a:r>
            <a:fld id="{2FD01DF8-2F0B-4C07-A807-531352C2D77F}" type="slidenum">
              <a:rPr lang="en-US" sz="800" b="1" noProof="1" smtClean="0">
                <a:solidFill>
                  <a:srgbClr val="ACB2B7"/>
                </a:solidFill>
                <a:cs typeface="Arial" panose="020B0604020202020204" pitchFamily="34" charset="0"/>
              </a:rPr>
              <a:pPr>
                <a:defRPr/>
              </a:pPr>
              <a:t>9</a:t>
            </a:fld>
            <a:endParaRPr lang="en-US" sz="800" noProof="1">
              <a:solidFill>
                <a:srgbClr val="46555F"/>
              </a:solidFill>
            </a:endParaRPr>
          </a:p>
        </p:txBody>
      </p:sp>
      <p:sp>
        <p:nvSpPr>
          <p:cNvPr id="5" name="Content Placeholder 4"/>
          <p:cNvSpPr>
            <a:spLocks noGrp="1"/>
          </p:cNvSpPr>
          <p:nvPr>
            <p:ph sz="quarter" idx="14"/>
          </p:nvPr>
        </p:nvSpPr>
        <p:spPr/>
        <p:txBody>
          <a:bodyPr/>
          <a:lstStyle/>
          <a:p>
            <a:pPr marL="285750" indent="-285750">
              <a:buFont typeface="Arial" panose="020B0604020202020204" pitchFamily="34" charset="0"/>
              <a:buChar char="•"/>
            </a:pPr>
            <a:r>
              <a:rPr lang="en-US" dirty="0"/>
              <a:t>Reads multiple database .csv files of the format generated by </a:t>
            </a:r>
            <a:r>
              <a:rPr lang="en-US" dirty="0" smtClean="0"/>
              <a:t>the </a:t>
            </a:r>
            <a:r>
              <a:rPr lang="en-US" dirty="0" err="1"/>
              <a:t>build_database</a:t>
            </a:r>
            <a:r>
              <a:rPr lang="en-US" dirty="0"/>
              <a:t>() function.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The program then looks through the folder and groups </a:t>
            </a:r>
            <a:r>
              <a:rPr lang="en-US" dirty="0" smtClean="0"/>
              <a:t>files first by </a:t>
            </a:r>
            <a:r>
              <a:rPr lang="en-US" dirty="0" smtClean="0">
                <a:solidFill>
                  <a:schemeClr val="accent5"/>
                </a:solidFill>
              </a:rPr>
              <a:t>RTO number</a:t>
            </a:r>
            <a:r>
              <a:rPr lang="en-US" dirty="0" smtClean="0"/>
              <a:t> </a:t>
            </a:r>
            <a:br>
              <a:rPr lang="en-US" dirty="0" smtClean="0"/>
            </a:br>
            <a:r>
              <a:rPr lang="en-US" dirty="0" smtClean="0"/>
              <a:t>followed </a:t>
            </a:r>
            <a:r>
              <a:rPr lang="en-US" dirty="0"/>
              <a:t>by </a:t>
            </a:r>
            <a:r>
              <a:rPr lang="en-US" dirty="0" smtClean="0"/>
              <a:t>the </a:t>
            </a:r>
            <a:r>
              <a:rPr lang="en-US" b="1" dirty="0" err="1"/>
              <a:t>stress_test</a:t>
            </a:r>
            <a:r>
              <a:rPr lang="en-US" dirty="0"/>
              <a:t> keywords </a:t>
            </a:r>
            <a:r>
              <a:rPr lang="en-US" dirty="0">
                <a:solidFill>
                  <a:schemeClr val="accent5"/>
                </a:solidFill>
              </a:rPr>
              <a:t>'HTOL, THB, TH, TC, HSTL'  </a:t>
            </a:r>
            <a:r>
              <a:rPr lang="en-US" dirty="0" smtClean="0">
                <a:solidFill>
                  <a:schemeClr val="accent5"/>
                </a:solidFill>
              </a:rPr>
              <a:t/>
            </a:r>
            <a:br>
              <a:rPr lang="en-US" dirty="0" smtClean="0">
                <a:solidFill>
                  <a:schemeClr val="accent5"/>
                </a:solidFill>
              </a:rPr>
            </a:br>
            <a:r>
              <a:rPr lang="en-US" dirty="0" smtClean="0"/>
              <a:t>followed </a:t>
            </a:r>
            <a:r>
              <a:rPr lang="en-US" dirty="0"/>
              <a:t>by the </a:t>
            </a:r>
            <a:r>
              <a:rPr lang="en-US" b="1" dirty="0" err="1"/>
              <a:t>measurement_type</a:t>
            </a:r>
            <a:r>
              <a:rPr lang="en-US" dirty="0"/>
              <a:t> keywords </a:t>
            </a:r>
            <a:r>
              <a:rPr lang="en-US" dirty="0">
                <a:solidFill>
                  <a:schemeClr val="accent5"/>
                </a:solidFill>
              </a:rPr>
              <a:t>'NFT, LIV, FFT</a:t>
            </a:r>
            <a:r>
              <a:rPr lang="en-US" dirty="0" smtClean="0">
                <a:solidFill>
                  <a:schemeClr val="accent5"/>
                </a:solidFill>
              </a:rPr>
              <a: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Saves </a:t>
            </a:r>
            <a:r>
              <a:rPr lang="en-US" dirty="0"/>
              <a:t>files in the second lowest folder </a:t>
            </a:r>
            <a:r>
              <a:rPr lang="en-US" dirty="0" smtClean="0"/>
              <a:t/>
            </a:r>
            <a:br>
              <a:rPr lang="en-US" dirty="0" smtClean="0"/>
            </a:br>
            <a:r>
              <a:rPr lang="en-US" dirty="0" err="1" smtClean="0"/>
              <a:t>ie</a:t>
            </a:r>
            <a:r>
              <a:rPr lang="en-US" dirty="0" smtClean="0"/>
              <a:t>. '[</a:t>
            </a:r>
            <a:r>
              <a:rPr lang="en-US" dirty="0"/>
              <a:t>relative path] &gt; [RTO Number] &gt; [</a:t>
            </a:r>
            <a:r>
              <a:rPr lang="en-US" dirty="0" err="1"/>
              <a:t>Stress_Test_Plot</a:t>
            </a:r>
            <a:r>
              <a:rPr lang="en-US" dirty="0"/>
              <a:t>] &gt; [</a:t>
            </a:r>
            <a:r>
              <a:rPr lang="en-US" dirty="0" err="1"/>
              <a:t>Measurement_Type</a:t>
            </a:r>
            <a:r>
              <a:rPr lang="en-US" dirty="0"/>
              <a:t> Plot Folder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example of this directory structure would be </a:t>
            </a:r>
            <a:r>
              <a:rPr lang="en-US" dirty="0" smtClean="0"/>
              <a:t/>
            </a:r>
            <a:br>
              <a:rPr lang="en-US" dirty="0" smtClean="0"/>
            </a:br>
            <a:r>
              <a:rPr lang="en-US" dirty="0">
                <a:solidFill>
                  <a:schemeClr val="accent5"/>
                </a:solidFill>
              </a:rPr>
              <a:t>‘/</a:t>
            </a:r>
            <a:r>
              <a:rPr lang="en-US" dirty="0" smtClean="0">
                <a:solidFill>
                  <a:schemeClr val="accent5"/>
                </a:solidFill>
              </a:rPr>
              <a:t>Reliability/Public/</a:t>
            </a:r>
            <a:r>
              <a:rPr lang="en-US" dirty="0" err="1" smtClean="0">
                <a:solidFill>
                  <a:schemeClr val="accent5"/>
                </a:solidFill>
              </a:rPr>
              <a:t>Datalogs</a:t>
            </a:r>
            <a:r>
              <a:rPr lang="en-US" dirty="0" smtClean="0">
                <a:solidFill>
                  <a:schemeClr val="accent5"/>
                </a:solidFill>
              </a:rPr>
              <a:t>/RTO-4149/HTSL/</a:t>
            </a:r>
            <a:r>
              <a:rPr lang="en-US" dirty="0" err="1" smtClean="0">
                <a:solidFill>
                  <a:schemeClr val="accent5"/>
                </a:solidFill>
              </a:rPr>
              <a:t>NFT_boxplot</a:t>
            </a:r>
            <a:r>
              <a:rPr lang="en-US" dirty="0" smtClean="0">
                <a:solidFill>
                  <a:schemeClr val="accent5"/>
                </a:solidFill>
              </a:rPr>
              <a:t>'</a:t>
            </a:r>
            <a:endParaRPr lang="en-US" dirty="0"/>
          </a:p>
          <a:p>
            <a:endParaRPr lang="en-US" dirty="0"/>
          </a:p>
        </p:txBody>
      </p:sp>
    </p:spTree>
    <p:extLst>
      <p:ext uri="{BB962C8B-B14F-4D97-AF65-F5344CB8AC3E}">
        <p14:creationId xmlns:p14="http://schemas.microsoft.com/office/powerpoint/2010/main" val="797121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ams 16:9 Master">
  <a:themeElements>
    <a:clrScheme name="ams PowerPoint">
      <a:dk1>
        <a:srgbClr val="46555F"/>
      </a:dk1>
      <a:lt1>
        <a:sysClr val="window" lastClr="FFFFFF"/>
      </a:lt1>
      <a:dk2>
        <a:srgbClr val="0075B0"/>
      </a:dk2>
      <a:lt2>
        <a:srgbClr val="D4D6D8"/>
      </a:lt2>
      <a:accent1>
        <a:srgbClr val="46555F"/>
      </a:accent1>
      <a:accent2>
        <a:srgbClr val="0075B0"/>
      </a:accent2>
      <a:accent3>
        <a:srgbClr val="8DBE22"/>
      </a:accent3>
      <a:accent4>
        <a:srgbClr val="EDE43E"/>
      </a:accent4>
      <a:accent5>
        <a:srgbClr val="F28F0E"/>
      </a:accent5>
      <a:accent6>
        <a:srgbClr val="C66AA6"/>
      </a:accent6>
      <a:hlink>
        <a:srgbClr val="0000FF"/>
      </a:hlink>
      <a:folHlink>
        <a:srgbClr val="800080"/>
      </a:folHlink>
    </a:clrScheme>
    <a:fontScheme name="ams PowerPoi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lumMod val="75000"/>
            </a:schemeClr>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a:srgbClr val="AEB4BE"/>
    </a:custClr>
    <a:custClr>
      <a:srgbClr val="6EC3C7"/>
    </a:custClr>
    <a:custClr>
      <a:srgbClr val="58B685"/>
    </a:custClr>
    <a:custClr>
      <a:srgbClr val="EAB00C"/>
    </a:custClr>
    <a:custClr>
      <a:srgbClr val="9580BA"/>
    </a:custClr>
    <a:custClr>
      <a:srgbClr val="D4A2CA"/>
    </a:custClr>
  </a:custClrLst>
  <a:extLst>
    <a:ext uri="{05A4C25C-085E-4340-85A3-A5531E510DB2}">
      <thm15:themeFamily xmlns:thm15="http://schemas.microsoft.com/office/thememl/2012/main" name="Presentation1" id="{3FC70D65-4EC8-41AC-9B1E-5E6A7E841E9A}" vid="{6DB21B64-E253-4DE4-AA62-2037F919FFC4}"/>
    </a:ext>
  </a:extLst>
</a:theme>
</file>

<file path=ppt/theme/theme2.xml><?xml version="1.0" encoding="utf-8"?>
<a:theme xmlns:a="http://schemas.openxmlformats.org/drawingml/2006/main" name="Larissa">
  <a:themeElements>
    <a:clrScheme name="Benutzerdefiniert 1">
      <a:dk1>
        <a:srgbClr val="46555F"/>
      </a:dk1>
      <a:lt1>
        <a:sysClr val="window" lastClr="FFFFFF"/>
      </a:lt1>
      <a:dk2>
        <a:srgbClr val="0075B0"/>
      </a:dk2>
      <a:lt2>
        <a:srgbClr val="D4D6D8"/>
      </a:lt2>
      <a:accent1>
        <a:srgbClr val="46555F"/>
      </a:accent1>
      <a:accent2>
        <a:srgbClr val="7D888F"/>
      </a:accent2>
      <a:accent3>
        <a:srgbClr val="ACB2B7"/>
      </a:accent3>
      <a:accent4>
        <a:srgbClr val="41AB02"/>
      </a:accent4>
      <a:accent5>
        <a:srgbClr val="0075B0"/>
      </a:accent5>
      <a:accent6>
        <a:srgbClr val="4C9EC8"/>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437</TotalTime>
  <Words>716</Words>
  <Application>Microsoft Office PowerPoint</Application>
  <PresentationFormat>Widescreen</PresentationFormat>
  <Paragraphs>120</Paragraphs>
  <Slides>10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Symbol</vt:lpstr>
      <vt:lpstr>ams 16:9 Master</vt:lpstr>
      <vt:lpstr>PowerPoint Presentation</vt:lpstr>
      <vt:lpstr>Background</vt:lpstr>
      <vt:lpstr>           Proposed Program User Interface</vt:lpstr>
      <vt:lpstr>           Proposed Program User Interface</vt:lpstr>
      <vt:lpstr>Button 1: Database File Compilation (1/2)</vt:lpstr>
      <vt:lpstr>Button 1: Database File Compilation (2/2)</vt:lpstr>
      <vt:lpstr>Button 2: Batch Drift Computation</vt:lpstr>
      <vt:lpstr>Button 3: Interactive Plotting</vt:lpstr>
      <vt:lpstr>Button 4: Batch Plot Saving</vt:lpstr>
      <vt:lpstr>PowerPoint Presentation</vt:lpstr>
    </vt:vector>
  </TitlesOfParts>
  <Company>ams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Chong</dc:creator>
  <cp:lastModifiedBy>Evan Chong</cp:lastModifiedBy>
  <cp:revision>106</cp:revision>
  <cp:lastPrinted>2014-01-16T09:47:14Z</cp:lastPrinted>
  <dcterms:created xsi:type="dcterms:W3CDTF">2019-04-25T01:56:17Z</dcterms:created>
  <dcterms:modified xsi:type="dcterms:W3CDTF">2019-05-16T07:20:23Z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Name">
    <vt:lpwstr>amsPresentation</vt:lpwstr>
  </property>
  <property fmtid="{D5CDD505-2E9C-101B-9397-08002B2CF9AE}" pid="3" name="Translated">
    <vt:i4>0</vt:i4>
  </property>
</Properties>
</file>