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94660"/>
  </p:normalViewPr>
  <p:slideViewPr>
    <p:cSldViewPr>
      <p:cViewPr varScale="1">
        <p:scale>
          <a:sx n="81" d="100"/>
          <a:sy n="81" d="100"/>
        </p:scale>
        <p:origin x="11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4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4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7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6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9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71E7-8965-4F60-BA8C-646D9AAF2E6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8B64-5230-42FE-9165-481B805B1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b="1" dirty="0" err="1" smtClean="0"/>
              <a:t>Joympics</a:t>
            </a:r>
            <a:r>
              <a:rPr lang="en-US" altLang="ja-JP" sz="8000" b="1" dirty="0" smtClean="0"/>
              <a:t> !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teamA</a:t>
            </a:r>
            <a:endParaRPr kumimoji="1" lang="en-US" altLang="ja-JP" dirty="0" smtClean="0"/>
          </a:p>
          <a:p>
            <a:r>
              <a:rPr kumimoji="1" lang="ja-JP" altLang="en-US" dirty="0" smtClean="0"/>
              <a:t>柴田、植田、逢坂、山本</a:t>
            </a:r>
            <a:endParaRPr kumimoji="1" lang="ja-JP" altLang="en-US" dirty="0"/>
          </a:p>
        </p:txBody>
      </p:sp>
      <p:pic>
        <p:nvPicPr>
          <p:cNvPr id="2050" name="Picture 2" descr="C:\Users\Owner\Desktop\ダウンロー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59" y="188640"/>
            <a:ext cx="2597919" cy="25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1743650"/>
            <a:ext cx="8820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 smtClean="0"/>
              <a:t>では実際に、</a:t>
            </a:r>
            <a:endParaRPr kumimoji="1" lang="en-US" altLang="ja-JP" sz="6600" dirty="0" smtClean="0"/>
          </a:p>
          <a:p>
            <a:pPr algn="ctr"/>
            <a:r>
              <a:rPr kumimoji="1" lang="ja-JP" altLang="en-US" sz="6600" dirty="0" smtClean="0"/>
              <a:t>動かしてみましょう！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76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7200" dirty="0" err="1" smtClean="0"/>
              <a:t>Joympics</a:t>
            </a:r>
            <a:r>
              <a:rPr lang="ja-JP" altLang="en-US" sz="7200" dirty="0" smtClean="0"/>
              <a:t>と</a:t>
            </a:r>
            <a:r>
              <a:rPr lang="ja-JP" altLang="en-US" sz="7200" dirty="0" smtClean="0"/>
              <a:t>は</a:t>
            </a:r>
            <a:r>
              <a:rPr lang="ja-JP" altLang="en-US" sz="7200" dirty="0" err="1" smtClean="0"/>
              <a:t>、、、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800" dirty="0">
                <a:solidFill>
                  <a:srgbClr val="FF0000"/>
                </a:solidFill>
              </a:rPr>
              <a:t>It's so simple</a:t>
            </a:r>
            <a:endParaRPr kumimoji="1" lang="ja-JP" altLang="en-US" sz="88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000" dirty="0" smtClean="0"/>
              <a:t>出会える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en-US" altLang="ja-JP" sz="6000" dirty="0" smtClean="0"/>
              <a:t>WEB</a:t>
            </a:r>
            <a:r>
              <a:rPr kumimoji="1" lang="ja-JP" altLang="en-US" sz="6000" dirty="0" smtClean="0"/>
              <a:t>アプリケーション♡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9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こんなことができます</a:t>
            </a:r>
            <a:r>
              <a:rPr kumimoji="1" lang="ja-JP" altLang="en-US" dirty="0" err="1" smtClean="0"/>
              <a:t>。。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2776"/>
            <a:ext cx="871296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・自分が興味のある選手、競技、言語を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		</a:t>
            </a:r>
            <a:r>
              <a:rPr kumimoji="1" lang="ja-JP" altLang="en-US" dirty="0" smtClean="0"/>
              <a:t>登録できます。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・自分</a:t>
            </a:r>
            <a:r>
              <a:rPr lang="ja-JP" altLang="en-US" dirty="0"/>
              <a:t>が登録した内容を</a:t>
            </a:r>
            <a:r>
              <a:rPr lang="ja-JP" altLang="en-US" dirty="0" smtClean="0"/>
              <a:t>条件と、同じユーザー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を</a:t>
            </a:r>
            <a:r>
              <a:rPr lang="ja-JP" altLang="en-US" dirty="0"/>
              <a:t>マップに表示させることができます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・マップに表示されたユーザーのもとに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ja-JP" altLang="en-US" dirty="0" smtClean="0"/>
              <a:t>駆け寄り、交流できます。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05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 smtClean="0"/>
              <a:t>If…..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5896" y="476672"/>
            <a:ext cx="49685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～プロフィール～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名前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A</a:t>
            </a:r>
            <a:r>
              <a:rPr lang="ja-JP" altLang="en-US" sz="2400" dirty="0" err="1" smtClean="0"/>
              <a:t>さん</a:t>
            </a:r>
            <a:endParaRPr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出身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　アメリカ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話せる言葉</a:t>
            </a:r>
            <a:r>
              <a:rPr lang="ja-JP" altLang="en-US" sz="2400" dirty="0" smtClean="0"/>
              <a:t>　：　英語、日本語少々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好きな選手、競技</a:t>
            </a:r>
            <a:r>
              <a:rPr lang="ja-JP" altLang="en-US" sz="2400" dirty="0" smtClean="0"/>
              <a:t>：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　　錦織圭、サッカー</a:t>
            </a:r>
            <a:endParaRPr lang="en-US" altLang="ja-JP" sz="2800" dirty="0" smtClean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028" name="Picture 4" descr="C:\Users\Owner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3104059" cy="56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esktop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83968" y="908720"/>
            <a:ext cx="46085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～プロフィール～</a:t>
            </a:r>
            <a:endParaRPr lang="en-US" altLang="ja-JP" sz="28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名前</a:t>
            </a:r>
            <a:r>
              <a:rPr kumimoji="1" lang="ja-JP" altLang="en-US" sz="2400" dirty="0" smtClean="0"/>
              <a:t>　：　</a:t>
            </a:r>
            <a:r>
              <a:rPr kumimoji="1" lang="en-US" altLang="ja-JP" sz="2400" dirty="0" smtClean="0"/>
              <a:t>B</a:t>
            </a:r>
            <a:r>
              <a:rPr kumimoji="1" lang="ja-JP" altLang="en-US" sz="2400" dirty="0" err="1" smtClean="0"/>
              <a:t>さん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出身</a:t>
            </a:r>
            <a:r>
              <a:rPr kumimoji="1" lang="ja-JP" altLang="en-US" sz="2400" dirty="0" smtClean="0"/>
              <a:t>　：　ポルトガル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>
                <a:solidFill>
                  <a:schemeClr val="accent1"/>
                </a:solidFill>
              </a:rPr>
              <a:t>話せる言葉</a:t>
            </a:r>
            <a:r>
              <a:rPr lang="ja-JP" altLang="en-US" sz="2400" dirty="0" smtClean="0"/>
              <a:t>　：　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スペイン語、英語少し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>
                <a:solidFill>
                  <a:schemeClr val="accent1"/>
                </a:solidFill>
              </a:rPr>
              <a:t>好きな選手、競技</a:t>
            </a:r>
            <a:r>
              <a:rPr kumimoji="1" lang="ja-JP" altLang="en-US" sz="2400" dirty="0" smtClean="0"/>
              <a:t>　：　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錦織圭、陸上</a:t>
            </a:r>
            <a:endParaRPr kumimoji="1" lang="en-US" altLang="ja-JP" sz="2400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076" name="Picture 4" descr="C:\Users\Owner\Desktop\l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32656"/>
            <a:ext cx="3797355" cy="5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esktop\ダウンロード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6373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99592" y="836712"/>
            <a:ext cx="727280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この二人の興味のある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言語、種目、選手</a:t>
            </a:r>
            <a:r>
              <a:rPr kumimoji="1" lang="ja-JP" altLang="en-US" sz="2800" dirty="0" smtClean="0"/>
              <a:t>の情報が</a:t>
            </a:r>
            <a:r>
              <a:rPr kumimoji="1" lang="ja-JP" altLang="en-US" sz="2800" b="1" dirty="0" smtClean="0"/>
              <a:t>ひとつでも</a:t>
            </a:r>
            <a:r>
              <a:rPr kumimoji="1" lang="ja-JP" altLang="en-US" sz="2800" dirty="0" smtClean="0"/>
              <a:t>一致すると、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マップ上に表示させることができ、</a:t>
            </a:r>
            <a:endParaRPr lang="en-US" altLang="ja-JP" sz="2800" dirty="0"/>
          </a:p>
          <a:p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お互いに</a:t>
            </a:r>
            <a:r>
              <a:rPr lang="ja-JP" altLang="en-US" sz="5400" dirty="0" smtClean="0">
                <a:solidFill>
                  <a:srgbClr val="FF0000"/>
                </a:solidFill>
              </a:rPr>
              <a:t>出会える</a:t>
            </a:r>
            <a:r>
              <a:rPr lang="ja-JP" altLang="en-US" sz="2800" dirty="0" smtClean="0"/>
              <a:t>ことが</a:t>
            </a:r>
            <a:r>
              <a:rPr lang="ja-JP" altLang="en-US" sz="2800" dirty="0" smtClean="0"/>
              <a:t>可能となります。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49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90</Words>
  <Application>Microsoft Office PowerPoint</Application>
  <PresentationFormat>画面に合わせる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Office ​​テーマ</vt:lpstr>
      <vt:lpstr>Joympics !</vt:lpstr>
      <vt:lpstr>Joympicsとは、、、</vt:lpstr>
      <vt:lpstr>It's so simple</vt:lpstr>
      <vt:lpstr>出会える WEBアプリケーション♡</vt:lpstr>
      <vt:lpstr>こんなことができます。。</vt:lpstr>
      <vt:lpstr>If…..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TamaUniv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Joinpic !!</dc:title>
  <dc:creator>Media&amp;InformationCenter</dc:creator>
  <cp:lastModifiedBy>Shun OSAKA</cp:lastModifiedBy>
  <cp:revision>22</cp:revision>
  <dcterms:created xsi:type="dcterms:W3CDTF">2015-08-09T00:30:26Z</dcterms:created>
  <dcterms:modified xsi:type="dcterms:W3CDTF">2015-08-12T05:46:10Z</dcterms:modified>
</cp:coreProperties>
</file>