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5bf690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5bf690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396048f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396048f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396048f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396048f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35bf690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35bf690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5bf690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5bf690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193650"/>
            <a:ext cx="8520600" cy="13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Officium</a:t>
            </a:r>
            <a:endParaRPr sz="8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223450"/>
            <a:ext cx="85206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Nicolás Gómez Gutiérrez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Laura Daniela Molina Villar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Samael De Jesus Salcedo Amortegui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Problema que se quiere resolver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63" name="Google Shape;63;p14"/>
          <p:cNvSpPr txBox="1"/>
          <p:nvPr/>
        </p:nvSpPr>
        <p:spPr>
          <a:xfrm>
            <a:off x="613200" y="3213275"/>
            <a:ext cx="56319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Por otra parte, muchas  personas  necesitan 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disponer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 de  estos  trabajadores  de 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manera 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esporádica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,  pero  es  difıcil  encontrar a una persona disponible,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a cierta fecha y hora, y con buenas referencias.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4E8EE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338" y="3213263"/>
            <a:ext cx="1295375" cy="12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50" y="1468976"/>
            <a:ext cx="1295375" cy="12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303650" y="1555975"/>
            <a:ext cx="62904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Conseguir empleo como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trabajador independiente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puede ser complicado, ya que muchas veces conseguir dichos trabajos </a:t>
            </a:r>
            <a:r>
              <a:rPr b="1" lang="es" sz="1700">
                <a:latin typeface="Roboto Slab"/>
                <a:ea typeface="Roboto Slab"/>
                <a:cs typeface="Roboto Slab"/>
                <a:sym typeface="Roboto Slab"/>
              </a:rPr>
              <a:t>depende de recomendaciones personales</a:t>
            </a:r>
            <a:r>
              <a:rPr lang="es" sz="1700">
                <a:latin typeface="Roboto Slab"/>
                <a:ea typeface="Roboto Slab"/>
                <a:cs typeface="Roboto Slab"/>
                <a:sym typeface="Roboto Slab"/>
              </a:rPr>
              <a:t> y es difıcil promocionarse de forma efectiva.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Aplicaciones similares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00" y="1416800"/>
            <a:ext cx="4051400" cy="19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624" y="855475"/>
            <a:ext cx="2963198" cy="222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350" y="2828075"/>
            <a:ext cx="3644235" cy="1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050" y="3582746"/>
            <a:ext cx="1811875" cy="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96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Características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1" name="Google Shape;81;p16"/>
          <p:cNvSpPr txBox="1"/>
          <p:nvPr/>
        </p:nvSpPr>
        <p:spPr>
          <a:xfrm>
            <a:off x="877263" y="3159625"/>
            <a:ext cx="2897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Tiene un sistema de reputación que l</a:t>
            </a: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e permite a los clientes calificar el servicio que recibieron.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452738" y="3159625"/>
            <a:ext cx="281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Facilita</a:t>
            </a: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 a cualquier trabajador independiente conseguir clientes de forma efectiva.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0" y="17308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600" y="16741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103150" y="3005995"/>
            <a:ext cx="26742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Permite a los clientes conocer la disponibilidad de las personas que ofrecen un servicio.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26650" y="3006000"/>
            <a:ext cx="28500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Posible i</a:t>
            </a: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mplementación futura </a:t>
            </a: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de Smart Contracts, con el fin de asegurar el cumplimiento de las partes.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96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Características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75" y="1577250"/>
            <a:ext cx="1428750" cy="142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5097888" y="1656538"/>
            <a:ext cx="2707525" cy="1270175"/>
            <a:chOff x="5169125" y="1656538"/>
            <a:chExt cx="2707525" cy="1270175"/>
          </a:xfrm>
        </p:grpSpPr>
        <p:pic>
          <p:nvPicPr>
            <p:cNvPr id="94" name="Google Shape;9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9125" y="1687275"/>
              <a:ext cx="1208700" cy="120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6475" y="1656538"/>
              <a:ext cx="1270175" cy="1270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Especificaciones </a:t>
            </a:r>
            <a:r>
              <a:rPr lang="es"/>
              <a:t>técnicas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50" y="1864088"/>
            <a:ext cx="1415325" cy="1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975" y="1750186"/>
            <a:ext cx="1538850" cy="16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475" y="1536600"/>
            <a:ext cx="2070350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65125" y="3606950"/>
            <a:ext cx="239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Inicialmente enfocado a dispositivos Android.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242050" y="3606950"/>
            <a:ext cx="262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Slab"/>
                <a:ea typeface="Roboto Slab"/>
                <a:cs typeface="Roboto Slab"/>
                <a:sym typeface="Roboto Slab"/>
              </a:rPr>
              <a:t>Uso del framework React Native para el desarrollo.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973400" y="3606950"/>
            <a:ext cx="262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Modelo de negocio Freemium.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