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623" y="370482"/>
            <a:ext cx="8689976" cy="2509213"/>
          </a:xfrm>
        </p:spPr>
        <p:txBody>
          <a:bodyPr/>
          <a:lstStyle/>
          <a:p>
            <a:r>
              <a:rPr lang="en-US" sz="2800" b="1" dirty="0"/>
              <a:t>Advanced Data Science with IBM 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449" y="3331598"/>
            <a:ext cx="10257182" cy="1926202"/>
          </a:xfrm>
        </p:spPr>
        <p:txBody>
          <a:bodyPr>
            <a:normAutofit fontScale="62500" lnSpcReduction="20000"/>
          </a:bodyPr>
          <a:lstStyle/>
          <a:p>
            <a:r>
              <a:rPr lang="en-US" sz="4200" b="1" dirty="0">
                <a:solidFill>
                  <a:schemeClr val="tx2">
                    <a:lumMod val="50000"/>
                  </a:schemeClr>
                </a:solidFill>
              </a:rPr>
              <a:t>Customer demographics and sales </a:t>
            </a:r>
          </a:p>
          <a:p>
            <a:r>
              <a:rPr lang="en-US" sz="4200" b="1" dirty="0">
                <a:solidFill>
                  <a:schemeClr val="tx2">
                    <a:lumMod val="50000"/>
                  </a:schemeClr>
                </a:solidFill>
              </a:rPr>
              <a:t>in THE United States</a:t>
            </a:r>
          </a:p>
          <a:p>
            <a:endParaRPr lang="en-US" b="1" dirty="0"/>
          </a:p>
          <a:p>
            <a:r>
              <a:rPr lang="en-US" b="1" dirty="0"/>
              <a:t>VIDEO https://rumble.com/veq9tr-advanced-data-science-with-ibmspecialization-monica-bustamante-.html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5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process models for data science</a:t>
            </a:r>
            <a:br>
              <a:rPr lang="en-US" dirty="0"/>
            </a:br>
            <a:r>
              <a:rPr lang="en-US" dirty="0"/>
              <a:t>CRISP-DM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942827" y="2366963"/>
            <a:ext cx="4496498" cy="4059362"/>
          </a:xfrm>
        </p:spPr>
      </p:pic>
    </p:spTree>
    <p:extLst>
      <p:ext uri="{BB962C8B-B14F-4D97-AF65-F5344CB8AC3E}">
        <p14:creationId xmlns:p14="http://schemas.microsoft.com/office/powerpoint/2010/main" val="36249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By Generation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2862" y="3143046"/>
            <a:ext cx="4367215" cy="285416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By credit card type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905625" y="3154362"/>
            <a:ext cx="3638550" cy="2533650"/>
          </a:xfrm>
        </p:spPr>
      </p:pic>
    </p:spTree>
    <p:extLst>
      <p:ext uri="{BB962C8B-B14F-4D97-AF65-F5344CB8AC3E}">
        <p14:creationId xmlns:p14="http://schemas.microsoft.com/office/powerpoint/2010/main" val="274702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 by order type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24000" y="3144837"/>
            <a:ext cx="3886200" cy="25527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5046160" cy="679994"/>
          </a:xfrm>
        </p:spPr>
        <p:txBody>
          <a:bodyPr/>
          <a:lstStyle/>
          <a:p>
            <a:pPr algn="ctr"/>
            <a:r>
              <a:rPr lang="en-US" sz="2400" dirty="0"/>
              <a:t>By gender and generation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910387" y="3159125"/>
            <a:ext cx="3629025" cy="2524125"/>
          </a:xfrm>
        </p:spPr>
      </p:pic>
    </p:spTree>
    <p:extLst>
      <p:ext uri="{BB962C8B-B14F-4D97-AF65-F5344CB8AC3E}">
        <p14:creationId xmlns:p14="http://schemas.microsoft.com/office/powerpoint/2010/main" val="48505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 by generation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64110" y="3051012"/>
            <a:ext cx="3111897" cy="359813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 by gender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966874" y="3051012"/>
            <a:ext cx="3604255" cy="3870479"/>
          </a:xfrm>
        </p:spPr>
      </p:pic>
    </p:spTree>
    <p:extLst>
      <p:ext uri="{BB962C8B-B14F-4D97-AF65-F5344CB8AC3E}">
        <p14:creationId xmlns:p14="http://schemas.microsoft.com/office/powerpoint/2010/main" val="381256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By order type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41652" y="3051012"/>
            <a:ext cx="3311192" cy="378153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By credit card type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920917" y="3051175"/>
            <a:ext cx="2952184" cy="3522492"/>
          </a:xfrm>
        </p:spPr>
      </p:pic>
    </p:spTree>
    <p:extLst>
      <p:ext uri="{BB962C8B-B14F-4D97-AF65-F5344CB8AC3E}">
        <p14:creationId xmlns:p14="http://schemas.microsoft.com/office/powerpoint/2010/main" val="180179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By purchase point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97087" y="3051175"/>
            <a:ext cx="2740025" cy="27400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Product preference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543675" y="3225800"/>
            <a:ext cx="4362450" cy="2390775"/>
          </a:xfr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018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141</TotalTime>
  <Words>61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Advanced Data Science with IBM </vt:lpstr>
      <vt:lpstr> process models for data science CRISP-DM</vt:lpstr>
      <vt:lpstr>Customer Analysis</vt:lpstr>
      <vt:lpstr>Customer analysis</vt:lpstr>
      <vt:lpstr>Product Analysis</vt:lpstr>
      <vt:lpstr>Product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Science with IBM Specialization</dc:title>
  <dc:creator>Moly</dc:creator>
  <cp:lastModifiedBy>Moly</cp:lastModifiedBy>
  <cp:revision>8</cp:revision>
  <dcterms:created xsi:type="dcterms:W3CDTF">2021-03-17T03:40:13Z</dcterms:created>
  <dcterms:modified xsi:type="dcterms:W3CDTF">2021-03-23T02:10:39Z</dcterms:modified>
</cp:coreProperties>
</file>