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2E8FF-A633-46BC-B5B8-683CF02C9207}" v="1" dt="2020-04-19T11:27:45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s Kleiber" userId="b3c9c33f062a4cc5" providerId="LiveId" clId="{3DE2E8FF-A633-46BC-B5B8-683CF02C9207}"/>
    <pc:docChg chg="addSld delSld modSld">
      <pc:chgData name="Jens Kleiber" userId="b3c9c33f062a4cc5" providerId="LiveId" clId="{3DE2E8FF-A633-46BC-B5B8-683CF02C9207}" dt="2020-04-19T11:34:32.629" v="65" actId="2696"/>
      <pc:docMkLst>
        <pc:docMk/>
      </pc:docMkLst>
      <pc:sldChg chg="modSp mod">
        <pc:chgData name="Jens Kleiber" userId="b3c9c33f062a4cc5" providerId="LiveId" clId="{3DE2E8FF-A633-46BC-B5B8-683CF02C9207}" dt="2020-04-19T11:27:34.731" v="63" actId="20577"/>
        <pc:sldMkLst>
          <pc:docMk/>
          <pc:sldMk cId="95992585" sldId="256"/>
        </pc:sldMkLst>
        <pc:spChg chg="mod">
          <ac:chgData name="Jens Kleiber" userId="b3c9c33f062a4cc5" providerId="LiveId" clId="{3DE2E8FF-A633-46BC-B5B8-683CF02C9207}" dt="2020-04-19T11:27:09.061" v="14" actId="20577"/>
          <ac:spMkLst>
            <pc:docMk/>
            <pc:sldMk cId="95992585" sldId="256"/>
            <ac:spMk id="2" creationId="{338118F4-CC76-49C7-B683-DA67F7472CFC}"/>
          </ac:spMkLst>
        </pc:spChg>
        <pc:spChg chg="mod">
          <ac:chgData name="Jens Kleiber" userId="b3c9c33f062a4cc5" providerId="LiveId" clId="{3DE2E8FF-A633-46BC-B5B8-683CF02C9207}" dt="2020-04-19T11:27:34.731" v="63" actId="20577"/>
          <ac:spMkLst>
            <pc:docMk/>
            <pc:sldMk cId="95992585" sldId="256"/>
            <ac:spMk id="3" creationId="{4E3EF7F7-1D03-4909-9703-55E5B37724FE}"/>
          </ac:spMkLst>
        </pc:spChg>
      </pc:sldChg>
      <pc:sldChg chg="add del">
        <pc:chgData name="Jens Kleiber" userId="b3c9c33f062a4cc5" providerId="LiveId" clId="{3DE2E8FF-A633-46BC-B5B8-683CF02C9207}" dt="2020-04-19T11:34:32.629" v="65" actId="2696"/>
        <pc:sldMkLst>
          <pc:docMk/>
          <pc:sldMk cId="375583700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38118F4-CC76-49C7-B683-DA67F747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Tableau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E3EF7F7-1D03-4909-9703-55E5B3772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Ironhack</a:t>
            </a:r>
            <a:r>
              <a:rPr lang="de-DE" dirty="0"/>
              <a:t> - Data Analytics Bootcamp </a:t>
            </a:r>
          </a:p>
          <a:p>
            <a:endParaRPr lang="de-DE" dirty="0"/>
          </a:p>
          <a:p>
            <a:r>
              <a:rPr lang="de-DE" dirty="0"/>
              <a:t>Jens Kleiber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4AB4FFC2-727E-4DA6-8F15-FDFF678BA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0"/>
            <a:ext cx="1123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713C24FC-F5BF-4AC7-8769-C37585B2C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0"/>
            <a:ext cx="1123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ED8BF779-42DD-48B2-AFA9-FBDC31F65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0"/>
            <a:ext cx="1123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CAB6B0A0-9FB4-43DB-A116-36BCD2729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0"/>
            <a:ext cx="1123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FD4B3E62-4CDB-466E-936C-F2DF43634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0"/>
            <a:ext cx="1123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7">
            <a:extLst>
              <a:ext uri="{FF2B5EF4-FFF2-40B4-BE49-F238E27FC236}">
                <a16:creationId xmlns:a16="http://schemas.microsoft.com/office/drawing/2014/main" id="{C7B4B859-C2FE-40E7-87FC-0D399896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0"/>
            <a:ext cx="1123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8">
            <a:extLst>
              <a:ext uri="{FF2B5EF4-FFF2-40B4-BE49-F238E27FC236}">
                <a16:creationId xmlns:a16="http://schemas.microsoft.com/office/drawing/2014/main" id="{EB0FE26E-C159-4B84-894D-130D127D6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0"/>
            <a:ext cx="1123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6">
            <a:extLst>
              <a:ext uri="{FF2B5EF4-FFF2-40B4-BE49-F238E27FC236}">
                <a16:creationId xmlns:a16="http://schemas.microsoft.com/office/drawing/2014/main" id="{9AB0BB77-B550-4ED4-A244-04685C9F6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0"/>
            <a:ext cx="1123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 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Tableau</dc:title>
  <dc:creator/>
  <cp:lastModifiedBy>Jens Kleiber</cp:lastModifiedBy>
  <cp:revision>1</cp:revision>
  <dcterms:created xsi:type="dcterms:W3CDTF">2020-04-19T11:26:41Z</dcterms:created>
  <dcterms:modified xsi:type="dcterms:W3CDTF">2020-04-19T11:34:43Z</dcterms:modified>
</cp:coreProperties>
</file>