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58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DD705-E261-24D2-3FF5-7EC0C43B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C3F78-AF84-AA88-DB57-B44601AA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E4942-4323-BC38-4E42-34413E16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36E4D-A8FB-2986-DF0B-56F0FD5A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E162-22DC-4466-EF27-9118B2AA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1AE3D-FB25-BDD6-2E02-3648B16A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98BCC-00C2-EA82-5FC3-672E6CC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868F-0229-BCC5-1F99-E56BCEA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4E295-DA1E-8516-1FCE-48A3A88F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0502B-B8D7-5BB1-DCC0-CF241D1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63977-1B8C-A3C8-E43A-4926ADF0D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D61D7-5FD3-95E1-2B40-3991526D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3CC21-47E8-77DF-1924-1D249B6B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7BE3-1FED-E4CF-3BD3-92F993E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E6482-190F-3689-87E8-EB9D263E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B16D-F67F-0DE3-EEF1-57D83870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96BC2-E660-5E31-0222-ACF755B9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BE523-74DC-C9B7-3825-E12EA36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84E49-FEDB-6C94-8E23-2DCED49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1193-780C-875A-AA5A-28F24E76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6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995E1-367C-55F5-C7DA-1A47BC9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98840-8688-359D-66A0-FCD57C1A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FE826-36F5-8E4E-42F1-A5C49EF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F257A-B95B-BA3C-0F66-765E1C61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E34AC-780C-928B-7E63-092B7E4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73863-D63C-8AEE-7053-767E151A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1B855-28FB-8653-846C-960CDA3D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E7C1B-EDDD-2D4B-8D02-2113362D5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5C930-7A58-20F5-3964-0C16B0F7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48FC-75DD-8F50-04CB-C4F2C9A2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EF520-A41D-8606-71D9-A3D80DD3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532F1-BAD3-8902-630F-14B3DCD4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9988E-5B80-5A0F-75C1-A4F00501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4D161-FFF0-CABC-FF47-9C02C5965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424F59-A5A5-E55D-31AF-86081918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1E3968-C341-0674-CE41-91223A8B8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EFF13-881C-BD45-F03F-804CA365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7B7376-B5F6-689D-EAD0-D0F7CB29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A9F56-30AD-AC96-FC89-1CC93E04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6720-2447-FCB7-08DC-2E7A165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CD26A-01B5-99F4-2E26-7C3BF2BC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59410-5AC2-8A49-8495-D830C78F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31A4A-8FB3-2CA8-1DB6-F5E0F89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70FFB7-0536-9C35-5098-E283E20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DD277-DF4F-3B90-BB15-358C4627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D5535-EE73-3846-DE49-FA7A69E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2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5F77-A1AC-6EFF-CF9F-4BB61E33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F766E-8972-5DD6-CDBC-3635DCF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C1A86-5F8F-3D12-C46D-3C81B994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29D63-FDDC-8AD2-1405-B44904C4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74739-CAC5-FA48-C57C-655A2F42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EA1C2-09F4-DBA3-DCC4-3BA649C0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4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C10D-4AAB-1A44-6FA8-C9C4030A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9A22F-85E2-7C12-81C5-31FE13FA1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875BA-B4BE-CC32-5759-0C3FECB1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199B1-E2EB-4FC8-FBB7-0EF8A1F1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E4311-FCC3-9896-D8BF-88836A03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70AB6-C777-4DFE-37F5-733BC7E8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656B1E-00B5-2ECC-9197-1261DE0B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A612D-3102-7022-CA11-C02FCE2F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DED5E-C781-8271-676D-CFB40B74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CC478-505B-408A-9B69-232380DD0FC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ECB6A-96CD-A624-C7FE-6C43B8A2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FEBDE-CFB7-EF40-6DBC-3BD5B6EC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F179C-F1EC-45FA-B7C5-EAEB148E9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B098-57FC-D9B7-65FC-F71B57377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SNAKE </a:t>
            </a:r>
            <a:r>
              <a:rPr lang="ko-KR" altLang="en-US">
                <a:solidFill>
                  <a:schemeClr val="bg1"/>
                </a:solidFill>
              </a:rPr>
              <a:t>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F2F8E-F20A-CEA2-AEE7-64CCFC792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엄희용</a:t>
            </a:r>
          </a:p>
        </p:txBody>
      </p:sp>
    </p:spTree>
    <p:extLst>
      <p:ext uri="{BB962C8B-B14F-4D97-AF65-F5344CB8AC3E}">
        <p14:creationId xmlns:p14="http://schemas.microsoft.com/office/powerpoint/2010/main" val="27042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722BB-1B69-C0ED-3F3E-4D2D3F29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게임 규칙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A4B27-F13F-A717-B3BD-218D4B73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641"/>
            <a:ext cx="6183086" cy="3305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DFBED-B7FD-183D-B2D0-94D722851A95}"/>
              </a:ext>
            </a:extLst>
          </p:cNvPr>
          <p:cNvSpPr txBox="1"/>
          <p:nvPr/>
        </p:nvSpPr>
        <p:spPr>
          <a:xfrm>
            <a:off x="8496735" y="243064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규칙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4A78-9671-539F-73D9-A8CA3E69EC95}"/>
              </a:ext>
            </a:extLst>
          </p:cNvPr>
          <p:cNvSpPr txBox="1"/>
          <p:nvPr/>
        </p:nvSpPr>
        <p:spPr>
          <a:xfrm>
            <a:off x="7151615" y="3000611"/>
            <a:ext cx="5040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이동 시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점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아이템 먹을시 </a:t>
            </a:r>
            <a:r>
              <a:rPr lang="en-US" altLang="ko-KR">
                <a:solidFill>
                  <a:schemeClr val="bg1"/>
                </a:solidFill>
              </a:rPr>
              <a:t>10*n</a:t>
            </a:r>
            <a:r>
              <a:rPr lang="ko-KR" altLang="en-US">
                <a:solidFill>
                  <a:schemeClr val="bg1"/>
                </a:solidFill>
              </a:rPr>
              <a:t>점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시간에 따라 </a:t>
            </a:r>
            <a:r>
              <a:rPr lang="en-US" altLang="ko-KR">
                <a:solidFill>
                  <a:schemeClr val="bg1"/>
                </a:solidFill>
              </a:rPr>
              <a:t>n</a:t>
            </a:r>
            <a:r>
              <a:rPr lang="ko-KR" altLang="en-US">
                <a:solidFill>
                  <a:schemeClr val="bg1"/>
                </a:solidFill>
              </a:rPr>
              <a:t>은 증가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아이템 먹을 시 이동속도가 점점 빨라짐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생성된 벽과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외벽</a:t>
            </a:r>
            <a:r>
              <a:rPr lang="en-US" altLang="ko-KR">
                <a:solidFill>
                  <a:schemeClr val="bg1"/>
                </a:solidFill>
              </a:rPr>
              <a:t>, AI, </a:t>
            </a:r>
            <a:r>
              <a:rPr lang="ko-KR" altLang="en-US">
                <a:solidFill>
                  <a:schemeClr val="bg1"/>
                </a:solidFill>
              </a:rPr>
              <a:t>몸에 부딪히면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49675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5103-A506-92B1-9918-F94513C0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시작화면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8B717-F8E5-8353-E1A8-0C72235A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7" y="1690688"/>
            <a:ext cx="7565732" cy="4044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8618A-D279-D133-AC0B-AD02E9D036A9}"/>
              </a:ext>
            </a:extLst>
          </p:cNvPr>
          <p:cNvSpPr txBox="1"/>
          <p:nvPr/>
        </p:nvSpPr>
        <p:spPr>
          <a:xfrm>
            <a:off x="8572686" y="2341585"/>
            <a:ext cx="346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게임 시작음과 함께 시작화면이 출력된다</a:t>
            </a:r>
          </a:p>
        </p:txBody>
      </p:sp>
    </p:spTree>
    <p:extLst>
      <p:ext uri="{BB962C8B-B14F-4D97-AF65-F5344CB8AC3E}">
        <p14:creationId xmlns:p14="http://schemas.microsoft.com/office/powerpoint/2010/main" val="301019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C6081-5CCA-1107-963E-5829F113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게임 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F6737-8F98-8312-EA7E-70DE0E46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9" y="2185608"/>
            <a:ext cx="8056960" cy="430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D811-E2B9-1A9E-4153-5A8479A1F244}"/>
              </a:ext>
            </a:extLst>
          </p:cNvPr>
          <p:cNvSpPr txBox="1"/>
          <p:nvPr/>
        </p:nvSpPr>
        <p:spPr>
          <a:xfrm>
            <a:off x="8987882" y="2546939"/>
            <a:ext cx="3204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AI</a:t>
            </a:r>
            <a:r>
              <a:rPr lang="ko-KR" altLang="en-US">
                <a:solidFill>
                  <a:schemeClr val="bg1"/>
                </a:solidFill>
              </a:rPr>
              <a:t>와 경쟁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별을 먹을 시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몸길이가 증가되며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이동속도가 빨라진다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벽이 생성된다</a:t>
            </a:r>
            <a:endParaRPr lang="en-US" altLang="ko-KR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점수와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최고점수가 표시된다</a:t>
            </a:r>
          </a:p>
        </p:txBody>
      </p:sp>
    </p:spTree>
    <p:extLst>
      <p:ext uri="{BB962C8B-B14F-4D97-AF65-F5344CB8AC3E}">
        <p14:creationId xmlns:p14="http://schemas.microsoft.com/office/powerpoint/2010/main" val="260217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F4C7-0B41-04EB-B39F-2782D434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종료화면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E385C-9CD3-93FE-447B-83C2B6F4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393"/>
            <a:ext cx="6955387" cy="3718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65AF6-3B7A-475B-72E0-4F147F82CD11}"/>
              </a:ext>
            </a:extLst>
          </p:cNvPr>
          <p:cNvSpPr txBox="1"/>
          <p:nvPr/>
        </p:nvSpPr>
        <p:spPr>
          <a:xfrm>
            <a:off x="8572686" y="2341585"/>
            <a:ext cx="346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게임 종료음과 함께 종료화면이 출력된다</a:t>
            </a:r>
          </a:p>
        </p:txBody>
      </p:sp>
    </p:spTree>
    <p:extLst>
      <p:ext uri="{BB962C8B-B14F-4D97-AF65-F5344CB8AC3E}">
        <p14:creationId xmlns:p14="http://schemas.microsoft.com/office/powerpoint/2010/main" val="31059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2602523" y="0"/>
            <a:ext cx="0" cy="6858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82183" y="-52989"/>
            <a:ext cx="2163064" cy="6868004"/>
          </a:xfrm>
          <a:custGeom>
            <a:avLst/>
            <a:gdLst>
              <a:gd name="connsiteX0" fmla="*/ 2118740 w 2163064"/>
              <a:gd name="connsiteY0" fmla="*/ 6868004 h 6868004"/>
              <a:gd name="connsiteX1" fmla="*/ 771 w 2163064"/>
              <a:gd name="connsiteY1" fmla="*/ 3140066 h 6868004"/>
              <a:gd name="connsiteX2" fmla="*/ 1876463 w 2163064"/>
              <a:gd name="connsiteY2" fmla="*/ 264004 h 6868004"/>
              <a:gd name="connsiteX3" fmla="*/ 2157817 w 2163064"/>
              <a:gd name="connsiteY3" fmla="*/ 107697 h 6868004"/>
              <a:gd name="connsiteX4" fmla="*/ 2032771 w 2163064"/>
              <a:gd name="connsiteY4" fmla="*/ 68620 h 686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064" h="6868004">
                <a:moveTo>
                  <a:pt x="2118740" y="6868004"/>
                </a:moveTo>
                <a:cubicBezTo>
                  <a:pt x="1079945" y="5554368"/>
                  <a:pt x="41150" y="4240733"/>
                  <a:pt x="771" y="3140066"/>
                </a:cubicBezTo>
                <a:cubicBezTo>
                  <a:pt x="-39608" y="2039399"/>
                  <a:pt x="1516955" y="769399"/>
                  <a:pt x="1876463" y="264004"/>
                </a:cubicBezTo>
                <a:cubicBezTo>
                  <a:pt x="2235971" y="-241391"/>
                  <a:pt x="2131766" y="140261"/>
                  <a:pt x="2157817" y="107697"/>
                </a:cubicBezTo>
                <a:cubicBezTo>
                  <a:pt x="2183868" y="75133"/>
                  <a:pt x="2108319" y="71876"/>
                  <a:pt x="2032771" y="686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602523" y="2239010"/>
            <a:ext cx="2258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73785" y="2054344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아이템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벽 생성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602523" y="1133231"/>
            <a:ext cx="2258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73785" y="9485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플레이어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02522" y="3521639"/>
            <a:ext cx="2258647" cy="7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2277" y="334478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</a:rPr>
              <a:t>움직임 이벤트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602522" y="4647055"/>
            <a:ext cx="2258647" cy="7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31692" y="447020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플레이어 움직임 이벤트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02522" y="5772471"/>
            <a:ext cx="2258647" cy="7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31692" y="5595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랜더링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83FF4C7-0B41-04EB-B39F-2782D434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9" y="365125"/>
            <a:ext cx="10515600" cy="1325563"/>
          </a:xfrm>
        </p:spPr>
        <p:txBody>
          <a:bodyPr/>
          <a:lstStyle/>
          <a:p>
            <a:pPr algn="r"/>
            <a:r>
              <a:rPr lang="ko-KR" altLang="en-US" dirty="0" err="1" smtClean="0">
                <a:solidFill>
                  <a:schemeClr val="bg1"/>
                </a:solidFill>
              </a:rPr>
              <a:t>게임루프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3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지연 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79441" cy="3589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2302" y="2885488"/>
            <a:ext cx="6369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 </a:t>
            </a:r>
            <a:r>
              <a:rPr lang="en-US" altLang="ko-KR" dirty="0" smtClean="0">
                <a:solidFill>
                  <a:schemeClr val="bg1"/>
                </a:solidFill>
              </a:rPr>
              <a:t>AI</a:t>
            </a:r>
            <a:r>
              <a:rPr lang="ko-KR" altLang="en-US" dirty="0" smtClean="0">
                <a:solidFill>
                  <a:schemeClr val="bg1"/>
                </a:solidFill>
              </a:rPr>
              <a:t> 친구 움직임 알고리즘을 짜기 위해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친구가 움직이는 모습을 보고 디버그를 하는 과정에서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많은 시간이 소요됨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8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A072-C453-2A9E-13F5-A68750F4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목표 달성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27FDC2-CB64-27B0-3484-26434CE9C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09936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450">
                  <a:extLst>
                    <a:ext uri="{9D8B030D-6E8A-4147-A177-3AD203B41FA5}">
                      <a16:colId xmlns:a16="http://schemas.microsoft.com/office/drawing/2014/main" val="2210449696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56217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달성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8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뱀 이동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2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몸 길이 증가 알고리즘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아이템 생성 이벤트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2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이동 속도 증가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랜덤 위치에 벽 생성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9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더블 버퍼링 랜더링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종료 시 현재 몸 길이와 점수 저장 </a:t>
                      </a:r>
                      <a:r>
                        <a:rPr lang="en-US" altLang="ko-KR"/>
                        <a:t>&amp; </a:t>
                      </a:r>
                      <a:r>
                        <a:rPr lang="ko-KR" altLang="en-US"/>
                        <a:t>불러오기 구현</a:t>
                      </a:r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게임 종료 시 최고 점수를 저장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AI SNAKE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구현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3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사운드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0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2699-7EAD-0590-8AA1-16EA662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522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7133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174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SNAKE 게임</vt:lpstr>
      <vt:lpstr>게임 규칙</vt:lpstr>
      <vt:lpstr>시작화면</vt:lpstr>
      <vt:lpstr>게임 중</vt:lpstr>
      <vt:lpstr>종료화면</vt:lpstr>
      <vt:lpstr>게임루프</vt:lpstr>
      <vt:lpstr>개발 지연 요소</vt:lpstr>
      <vt:lpstr>목표 달성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게임</dc:title>
  <dc:creator>엄희용</dc:creator>
  <cp:lastModifiedBy>inha</cp:lastModifiedBy>
  <cp:revision>58</cp:revision>
  <dcterms:created xsi:type="dcterms:W3CDTF">2024-07-17T12:20:05Z</dcterms:created>
  <dcterms:modified xsi:type="dcterms:W3CDTF">2024-07-19T01:51:45Z</dcterms:modified>
</cp:coreProperties>
</file>