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516"/>
    <a:srgbClr val="00AE42"/>
    <a:srgbClr val="D0CDD7"/>
    <a:srgbClr val="0B3948"/>
    <a:srgbClr val="528991"/>
    <a:srgbClr val="680A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A82B5-9B62-43BB-8B85-9C4DF26DBC26}" v="21" dt="2024-06-10T09:00:50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Horgen Holst" userId="052cafd9-c942-473b-85a6-2e531708bdf8" providerId="ADAL" clId="{7DD7E87B-AFFB-4F2E-867A-242837362BC0}"/>
    <pc:docChg chg="undo redo custSel addSld modSld">
      <pc:chgData name="Martin Horgen Holst" userId="052cafd9-c942-473b-85a6-2e531708bdf8" providerId="ADAL" clId="{7DD7E87B-AFFB-4F2E-867A-242837362BC0}" dt="2024-05-08T09:46:48.584" v="72" actId="207"/>
      <pc:docMkLst>
        <pc:docMk/>
      </pc:docMkLst>
      <pc:sldChg chg="addSp delSp modSp new mod setBg">
        <pc:chgData name="Martin Horgen Holst" userId="052cafd9-c942-473b-85a6-2e531708bdf8" providerId="ADAL" clId="{7DD7E87B-AFFB-4F2E-867A-242837362BC0}" dt="2024-05-08T09:46:48.584" v="72" actId="207"/>
        <pc:sldMkLst>
          <pc:docMk/>
          <pc:sldMk cId="2027584462" sldId="262"/>
        </pc:sldMkLst>
        <pc:spChg chg="mod ord">
          <ac:chgData name="Martin Horgen Holst" userId="052cafd9-c942-473b-85a6-2e531708bdf8" providerId="ADAL" clId="{7DD7E87B-AFFB-4F2E-867A-242837362BC0}" dt="2024-05-08T09:42:24.167" v="15" actId="20577"/>
          <ac:spMkLst>
            <pc:docMk/>
            <pc:sldMk cId="2027584462" sldId="262"/>
            <ac:spMk id="2" creationId="{2B8DE2E0-63DA-7D07-0C6A-8FF774DF74D5}"/>
          </ac:spMkLst>
        </pc:spChg>
        <pc:spChg chg="mod">
          <ac:chgData name="Martin Horgen Holst" userId="052cafd9-c942-473b-85a6-2e531708bdf8" providerId="ADAL" clId="{7DD7E87B-AFFB-4F2E-867A-242837362BC0}" dt="2024-05-08T09:46:48.584" v="72" actId="207"/>
          <ac:spMkLst>
            <pc:docMk/>
            <pc:sldMk cId="2027584462" sldId="262"/>
            <ac:spMk id="3" creationId="{2DCBF993-FC13-6C6E-36DD-6B5F1EC22D8D}"/>
          </ac:spMkLst>
        </pc:spChg>
        <pc:spChg chg="add del mod">
          <ac:chgData name="Martin Horgen Holst" userId="052cafd9-c942-473b-85a6-2e531708bdf8" providerId="ADAL" clId="{7DD7E87B-AFFB-4F2E-867A-242837362BC0}" dt="2024-05-08T09:41:39.388" v="5" actId="478"/>
          <ac:spMkLst>
            <pc:docMk/>
            <pc:sldMk cId="2027584462" sldId="262"/>
            <ac:spMk id="5" creationId="{D3F4C101-D546-FC77-B5FE-D0150C57DA54}"/>
          </ac:spMkLst>
        </pc:spChg>
        <pc:spChg chg="add mod">
          <ac:chgData name="Martin Horgen Holst" userId="052cafd9-c942-473b-85a6-2e531708bdf8" providerId="ADAL" clId="{7DD7E87B-AFFB-4F2E-867A-242837362BC0}" dt="2024-05-08T09:42:21.370" v="10" actId="1076"/>
          <ac:spMkLst>
            <pc:docMk/>
            <pc:sldMk cId="2027584462" sldId="262"/>
            <ac:spMk id="6" creationId="{B315C9F6-445D-12F8-6BD7-50F4DED3B9C3}"/>
          </ac:spMkLst>
        </pc:spChg>
      </pc:sldChg>
    </pc:docChg>
  </pc:docChgLst>
  <pc:docChgLst>
    <pc:chgData name="Martin Horgen Holst" userId="052cafd9-c942-473b-85a6-2e531708bdf8" providerId="ADAL" clId="{77F3AEC4-88A3-4392-A596-F9E700EBA67C}"/>
    <pc:docChg chg="undo redo custSel modSld sldOrd">
      <pc:chgData name="Martin Horgen Holst" userId="052cafd9-c942-473b-85a6-2e531708bdf8" providerId="ADAL" clId="{77F3AEC4-88A3-4392-A596-F9E700EBA67C}" dt="2024-04-16T09:53:39.169" v="333"/>
      <pc:docMkLst>
        <pc:docMk/>
      </pc:docMkLst>
      <pc:sldChg chg="addSp delSp modSp mod ord setBg">
        <pc:chgData name="Martin Horgen Holst" userId="052cafd9-c942-473b-85a6-2e531708bdf8" providerId="ADAL" clId="{77F3AEC4-88A3-4392-A596-F9E700EBA67C}" dt="2024-04-16T09:53:39.169" v="333"/>
        <pc:sldMkLst>
          <pc:docMk/>
          <pc:sldMk cId="2788204239" sldId="257"/>
        </pc:sldMkLst>
        <pc:spChg chg="mod">
          <ac:chgData name="Martin Horgen Holst" userId="052cafd9-c942-473b-85a6-2e531708bdf8" providerId="ADAL" clId="{77F3AEC4-88A3-4392-A596-F9E700EBA67C}" dt="2024-04-10T11:07:10.587" v="82" actId="207"/>
          <ac:spMkLst>
            <pc:docMk/>
            <pc:sldMk cId="2788204239" sldId="257"/>
            <ac:spMk id="3" creationId="{054FA186-7DC4-92C5-B65C-67B9B88766C6}"/>
          </ac:spMkLst>
        </pc:spChg>
        <pc:spChg chg="mod">
          <ac:chgData name="Martin Horgen Holst" userId="052cafd9-c942-473b-85a6-2e531708bdf8" providerId="ADAL" clId="{77F3AEC4-88A3-4392-A596-F9E700EBA67C}" dt="2024-04-10T11:18:03.527" v="321" actId="207"/>
          <ac:spMkLst>
            <pc:docMk/>
            <pc:sldMk cId="2788204239" sldId="257"/>
            <ac:spMk id="4" creationId="{4ECBC596-594C-40EC-C21D-9469267B3944}"/>
          </ac:spMkLst>
        </pc:spChg>
        <pc:spChg chg="mod">
          <ac:chgData name="Martin Horgen Holst" userId="052cafd9-c942-473b-85a6-2e531708bdf8" providerId="ADAL" clId="{77F3AEC4-88A3-4392-A596-F9E700EBA67C}" dt="2024-04-10T11:07:12.992" v="83" actId="207"/>
          <ac:spMkLst>
            <pc:docMk/>
            <pc:sldMk cId="2788204239" sldId="257"/>
            <ac:spMk id="6" creationId="{4493428C-E8DE-5EC8-F5CD-71CE1FFE6080}"/>
          </ac:spMkLst>
        </pc:spChg>
        <pc:spChg chg="del mod">
          <ac:chgData name="Martin Horgen Holst" userId="052cafd9-c942-473b-85a6-2e531708bdf8" providerId="ADAL" clId="{77F3AEC4-88A3-4392-A596-F9E700EBA67C}" dt="2024-04-10T11:07:02.041" v="80" actId="478"/>
          <ac:spMkLst>
            <pc:docMk/>
            <pc:sldMk cId="2788204239" sldId="257"/>
            <ac:spMk id="13" creationId="{6612ACFE-1556-2AF7-0F8C-D9C09C3E6118}"/>
          </ac:spMkLst>
        </pc:spChg>
        <pc:spChg chg="add mod ord">
          <ac:chgData name="Martin Horgen Holst" userId="052cafd9-c942-473b-85a6-2e531708bdf8" providerId="ADAL" clId="{77F3AEC4-88A3-4392-A596-F9E700EBA67C}" dt="2024-04-10T11:18:44.949" v="331" actId="1076"/>
          <ac:spMkLst>
            <pc:docMk/>
            <pc:sldMk cId="2788204239" sldId="257"/>
            <ac:spMk id="20" creationId="{8317BC97-63DD-0314-6ED1-07600E82B94F}"/>
          </ac:spMkLst>
        </pc:spChg>
        <pc:picChg chg="add mod">
          <ac:chgData name="Martin Horgen Holst" userId="052cafd9-c942-473b-85a6-2e531708bdf8" providerId="ADAL" clId="{77F3AEC4-88A3-4392-A596-F9E700EBA67C}" dt="2024-04-10T11:18:44.949" v="331" actId="1076"/>
          <ac:picMkLst>
            <pc:docMk/>
            <pc:sldMk cId="2788204239" sldId="257"/>
            <ac:picMk id="2" creationId="{8E24ED04-A461-64AF-E1F9-B3854B1CD42C}"/>
          </ac:picMkLst>
        </pc:picChg>
        <pc:picChg chg="del">
          <ac:chgData name="Martin Horgen Holst" userId="052cafd9-c942-473b-85a6-2e531708bdf8" providerId="ADAL" clId="{77F3AEC4-88A3-4392-A596-F9E700EBA67C}" dt="2024-04-10T11:04:50.519" v="46" actId="478"/>
          <ac:picMkLst>
            <pc:docMk/>
            <pc:sldMk cId="2788204239" sldId="257"/>
            <ac:picMk id="5" creationId="{09BF735D-39A9-D259-F1A6-D7F1DCD78767}"/>
          </ac:picMkLst>
        </pc:picChg>
        <pc:picChg chg="del">
          <ac:chgData name="Martin Horgen Holst" userId="052cafd9-c942-473b-85a6-2e531708bdf8" providerId="ADAL" clId="{77F3AEC4-88A3-4392-A596-F9E700EBA67C}" dt="2024-04-10T11:04:53.605" v="48" actId="478"/>
          <ac:picMkLst>
            <pc:docMk/>
            <pc:sldMk cId="2788204239" sldId="257"/>
            <ac:picMk id="8" creationId="{4F78CC04-9368-5387-F80B-160380D4541A}"/>
          </ac:picMkLst>
        </pc:picChg>
        <pc:picChg chg="add del mod">
          <ac:chgData name="Martin Horgen Holst" userId="052cafd9-c942-473b-85a6-2e531708bdf8" providerId="ADAL" clId="{77F3AEC4-88A3-4392-A596-F9E700EBA67C}" dt="2024-04-10T11:06:12.525" v="68" actId="478"/>
          <ac:picMkLst>
            <pc:docMk/>
            <pc:sldMk cId="2788204239" sldId="257"/>
            <ac:picMk id="9" creationId="{92A9C4A5-F49E-55E7-750F-FA2E190A3107}"/>
          </ac:picMkLst>
        </pc:picChg>
        <pc:picChg chg="add del">
          <ac:chgData name="Martin Horgen Holst" userId="052cafd9-c942-473b-85a6-2e531708bdf8" providerId="ADAL" clId="{77F3AEC4-88A3-4392-A596-F9E700EBA67C}" dt="2024-04-10T11:07:00.052" v="78" actId="478"/>
          <ac:picMkLst>
            <pc:docMk/>
            <pc:sldMk cId="2788204239" sldId="257"/>
            <ac:picMk id="11" creationId="{897C8900-1524-46C4-5100-576379752DAC}"/>
          </ac:picMkLst>
        </pc:picChg>
        <pc:picChg chg="del">
          <ac:chgData name="Martin Horgen Holst" userId="052cafd9-c942-473b-85a6-2e531708bdf8" providerId="ADAL" clId="{77F3AEC4-88A3-4392-A596-F9E700EBA67C}" dt="2024-04-10T11:04:52.087" v="47" actId="478"/>
          <ac:picMkLst>
            <pc:docMk/>
            <pc:sldMk cId="2788204239" sldId="257"/>
            <ac:picMk id="12" creationId="{BA7CAFF9-09A6-3249-BB16-4DB3B5351599}"/>
          </ac:picMkLst>
        </pc:picChg>
        <pc:picChg chg="add del mod">
          <ac:chgData name="Martin Horgen Holst" userId="052cafd9-c942-473b-85a6-2e531708bdf8" providerId="ADAL" clId="{77F3AEC4-88A3-4392-A596-F9E700EBA67C}" dt="2024-04-10T11:06:49.509" v="76" actId="478"/>
          <ac:picMkLst>
            <pc:docMk/>
            <pc:sldMk cId="2788204239" sldId="257"/>
            <ac:picMk id="15" creationId="{03D1DE51-16C8-7E8C-47C1-6406F699F424}"/>
          </ac:picMkLst>
        </pc:picChg>
        <pc:picChg chg="add del mod ord">
          <ac:chgData name="Martin Horgen Holst" userId="052cafd9-c942-473b-85a6-2e531708bdf8" providerId="ADAL" clId="{77F3AEC4-88A3-4392-A596-F9E700EBA67C}" dt="2024-04-10T11:06:48.777" v="75" actId="478"/>
          <ac:picMkLst>
            <pc:docMk/>
            <pc:sldMk cId="2788204239" sldId="257"/>
            <ac:picMk id="17" creationId="{1BCF336A-EDA0-6666-1014-D062A61566EC}"/>
          </ac:picMkLst>
        </pc:picChg>
        <pc:picChg chg="add del mod">
          <ac:chgData name="Martin Horgen Holst" userId="052cafd9-c942-473b-85a6-2e531708bdf8" providerId="ADAL" clId="{77F3AEC4-88A3-4392-A596-F9E700EBA67C}" dt="2024-04-10T11:06:47.011" v="74" actId="478"/>
          <ac:picMkLst>
            <pc:docMk/>
            <pc:sldMk cId="2788204239" sldId="257"/>
            <ac:picMk id="19" creationId="{1CA9D788-1409-EF51-EE2B-A9B04CC4F853}"/>
          </ac:picMkLst>
        </pc:picChg>
      </pc:sldChg>
      <pc:sldChg chg="addSp delSp modSp mod setBg">
        <pc:chgData name="Martin Horgen Holst" userId="052cafd9-c942-473b-85a6-2e531708bdf8" providerId="ADAL" clId="{77F3AEC4-88A3-4392-A596-F9E700EBA67C}" dt="2024-04-10T11:17:51.594" v="320" actId="207"/>
        <pc:sldMkLst>
          <pc:docMk/>
          <pc:sldMk cId="2172643391" sldId="258"/>
        </pc:sldMkLst>
        <pc:spChg chg="mod">
          <ac:chgData name="Martin Horgen Holst" userId="052cafd9-c942-473b-85a6-2e531708bdf8" providerId="ADAL" clId="{77F3AEC4-88A3-4392-A596-F9E700EBA67C}" dt="2024-04-10T11:17:47.854" v="319" actId="207"/>
          <ac:spMkLst>
            <pc:docMk/>
            <pc:sldMk cId="2172643391" sldId="258"/>
            <ac:spMk id="2" creationId="{4F9D54EB-A60B-61A1-1FA4-04609CA64B25}"/>
          </ac:spMkLst>
        </pc:spChg>
        <pc:spChg chg="mod">
          <ac:chgData name="Martin Horgen Holst" userId="052cafd9-c942-473b-85a6-2e531708bdf8" providerId="ADAL" clId="{77F3AEC4-88A3-4392-A596-F9E700EBA67C}" dt="2024-04-10T11:17:51.594" v="320" actId="207"/>
          <ac:spMkLst>
            <pc:docMk/>
            <pc:sldMk cId="2172643391" sldId="258"/>
            <ac:spMk id="3" creationId="{139F753E-828C-FAD6-32AB-A7C965FA1B9B}"/>
          </ac:spMkLst>
        </pc:spChg>
        <pc:spChg chg="mod">
          <ac:chgData name="Martin Horgen Holst" userId="052cafd9-c942-473b-85a6-2e531708bdf8" providerId="ADAL" clId="{77F3AEC4-88A3-4392-A596-F9E700EBA67C}" dt="2024-04-10T11:17:45.341" v="318" actId="207"/>
          <ac:spMkLst>
            <pc:docMk/>
            <pc:sldMk cId="2172643391" sldId="258"/>
            <ac:spMk id="10" creationId="{2EEDCDF4-9380-D2EF-BA25-AC52233DA651}"/>
          </ac:spMkLst>
        </pc:spChg>
        <pc:picChg chg="del">
          <ac:chgData name="Martin Horgen Holst" userId="052cafd9-c942-473b-85a6-2e531708bdf8" providerId="ADAL" clId="{77F3AEC4-88A3-4392-A596-F9E700EBA67C}" dt="2024-04-10T11:15:20.370" v="280" actId="478"/>
          <ac:picMkLst>
            <pc:docMk/>
            <pc:sldMk cId="2172643391" sldId="258"/>
            <ac:picMk id="4" creationId="{8BAFDF8E-584C-0DAD-7188-4E8F6FD52D2C}"/>
          </ac:picMkLst>
        </pc:picChg>
        <pc:picChg chg="del">
          <ac:chgData name="Martin Horgen Holst" userId="052cafd9-c942-473b-85a6-2e531708bdf8" providerId="ADAL" clId="{77F3AEC4-88A3-4392-A596-F9E700EBA67C}" dt="2024-04-10T11:15:34.454" v="289" actId="478"/>
          <ac:picMkLst>
            <pc:docMk/>
            <pc:sldMk cId="2172643391" sldId="258"/>
            <ac:picMk id="6" creationId="{B41A0B44-9023-0B74-94E5-5A85980E4528}"/>
          </ac:picMkLst>
        </pc:picChg>
        <pc:picChg chg="del">
          <ac:chgData name="Martin Horgen Holst" userId="052cafd9-c942-473b-85a6-2e531708bdf8" providerId="ADAL" clId="{77F3AEC4-88A3-4392-A596-F9E700EBA67C}" dt="2024-04-10T11:15:35.839" v="290" actId="478"/>
          <ac:picMkLst>
            <pc:docMk/>
            <pc:sldMk cId="2172643391" sldId="258"/>
            <ac:picMk id="7" creationId="{4E97E7BA-431A-74BE-39DD-A10CEC266C99}"/>
          </ac:picMkLst>
        </pc:picChg>
        <pc:picChg chg="del">
          <ac:chgData name="Martin Horgen Holst" userId="052cafd9-c942-473b-85a6-2e531708bdf8" providerId="ADAL" clId="{77F3AEC4-88A3-4392-A596-F9E700EBA67C}" dt="2024-04-10T11:15:37.681" v="291" actId="478"/>
          <ac:picMkLst>
            <pc:docMk/>
            <pc:sldMk cId="2172643391" sldId="258"/>
            <ac:picMk id="8" creationId="{4BF60EB3-4885-7A92-17A9-AE75955FA031}"/>
          </ac:picMkLst>
        </pc:picChg>
        <pc:picChg chg="add mod">
          <ac:chgData name="Martin Horgen Holst" userId="052cafd9-c942-473b-85a6-2e531708bdf8" providerId="ADAL" clId="{77F3AEC4-88A3-4392-A596-F9E700EBA67C}" dt="2024-04-10T11:15:33.040" v="288" actId="1076"/>
          <ac:picMkLst>
            <pc:docMk/>
            <pc:sldMk cId="2172643391" sldId="258"/>
            <ac:picMk id="9" creationId="{903126F3-8295-C82E-1FBD-22F75072A730}"/>
          </ac:picMkLst>
        </pc:picChg>
        <pc:picChg chg="del">
          <ac:chgData name="Martin Horgen Holst" userId="052cafd9-c942-473b-85a6-2e531708bdf8" providerId="ADAL" clId="{77F3AEC4-88A3-4392-A596-F9E700EBA67C}" dt="2024-04-10T11:15:41.467" v="293" actId="478"/>
          <ac:picMkLst>
            <pc:docMk/>
            <pc:sldMk cId="2172643391" sldId="258"/>
            <ac:picMk id="12" creationId="{3F35C5B3-706B-8A37-0DF0-D0BB3387464E}"/>
          </ac:picMkLst>
        </pc:picChg>
        <pc:picChg chg="add mod">
          <ac:chgData name="Martin Horgen Holst" userId="052cafd9-c942-473b-85a6-2e531708bdf8" providerId="ADAL" clId="{77F3AEC4-88A3-4392-A596-F9E700EBA67C}" dt="2024-04-10T11:16:26.461" v="302" actId="1076"/>
          <ac:picMkLst>
            <pc:docMk/>
            <pc:sldMk cId="2172643391" sldId="258"/>
            <ac:picMk id="13" creationId="{0D1B09A5-A2AC-AA99-21F2-6A228ECEBFA2}"/>
          </ac:picMkLst>
        </pc:picChg>
        <pc:picChg chg="del">
          <ac:chgData name="Martin Horgen Holst" userId="052cafd9-c942-473b-85a6-2e531708bdf8" providerId="ADAL" clId="{77F3AEC4-88A3-4392-A596-F9E700EBA67C}" dt="2024-04-10T11:15:39.602" v="292" actId="478"/>
          <ac:picMkLst>
            <pc:docMk/>
            <pc:sldMk cId="2172643391" sldId="258"/>
            <ac:picMk id="14" creationId="{C214B6CD-5605-CFD8-ABCF-669D637C2F38}"/>
          </ac:picMkLst>
        </pc:picChg>
        <pc:picChg chg="del">
          <ac:chgData name="Martin Horgen Holst" userId="052cafd9-c942-473b-85a6-2e531708bdf8" providerId="ADAL" clId="{77F3AEC4-88A3-4392-A596-F9E700EBA67C}" dt="2024-04-10T11:16:27.918" v="303" actId="478"/>
          <ac:picMkLst>
            <pc:docMk/>
            <pc:sldMk cId="2172643391" sldId="258"/>
            <ac:picMk id="16" creationId="{98D13A71-41BC-8A97-598D-5BF30A1E3E62}"/>
          </ac:picMkLst>
        </pc:picChg>
        <pc:picChg chg="mod">
          <ac:chgData name="Martin Horgen Holst" userId="052cafd9-c942-473b-85a6-2e531708bdf8" providerId="ADAL" clId="{77F3AEC4-88A3-4392-A596-F9E700EBA67C}" dt="2024-04-10T11:15:30.612" v="287" actId="1076"/>
          <ac:picMkLst>
            <pc:docMk/>
            <pc:sldMk cId="2172643391" sldId="258"/>
            <ac:picMk id="1026" creationId="{231ABB45-E474-A579-3515-B71A132450D9}"/>
          </ac:picMkLst>
        </pc:picChg>
        <pc:picChg chg="del">
          <ac:chgData name="Martin Horgen Holst" userId="052cafd9-c942-473b-85a6-2e531708bdf8" providerId="ADAL" clId="{77F3AEC4-88A3-4392-A596-F9E700EBA67C}" dt="2024-04-10T11:16:29.556" v="304" actId="478"/>
          <ac:picMkLst>
            <pc:docMk/>
            <pc:sldMk cId="2172643391" sldId="258"/>
            <ac:picMk id="1028" creationId="{8E828245-12DE-6F85-5F77-5A4E75AF311D}"/>
          </ac:picMkLst>
        </pc:picChg>
      </pc:sldChg>
      <pc:sldChg chg="delSp modSp mod setBg">
        <pc:chgData name="Martin Horgen Holst" userId="052cafd9-c942-473b-85a6-2e531708bdf8" providerId="ADAL" clId="{77F3AEC4-88A3-4392-A596-F9E700EBA67C}" dt="2024-04-10T11:17:38.922" v="316" actId="207"/>
        <pc:sldMkLst>
          <pc:docMk/>
          <pc:sldMk cId="401463239" sldId="259"/>
        </pc:sldMkLst>
        <pc:spChg chg="mod">
          <ac:chgData name="Martin Horgen Holst" userId="052cafd9-c942-473b-85a6-2e531708bdf8" providerId="ADAL" clId="{77F3AEC4-88A3-4392-A596-F9E700EBA67C}" dt="2024-04-10T11:17:38.922" v="316" actId="207"/>
          <ac:spMkLst>
            <pc:docMk/>
            <pc:sldMk cId="401463239" sldId="259"/>
            <ac:spMk id="2" creationId="{2D99E739-8DC3-428E-FA83-2AF3D87394C5}"/>
          </ac:spMkLst>
        </pc:spChg>
        <pc:spChg chg="mod">
          <ac:chgData name="Martin Horgen Holst" userId="052cafd9-c942-473b-85a6-2e531708bdf8" providerId="ADAL" clId="{77F3AEC4-88A3-4392-A596-F9E700EBA67C}" dt="2024-04-10T11:17:29.472" v="314" actId="20577"/>
          <ac:spMkLst>
            <pc:docMk/>
            <pc:sldMk cId="401463239" sldId="259"/>
            <ac:spMk id="3" creationId="{4FEA8C34-C7AD-0770-AF98-C3FA8A15E4EE}"/>
          </ac:spMkLst>
        </pc:spChg>
        <pc:spChg chg="del">
          <ac:chgData name="Martin Horgen Holst" userId="052cafd9-c942-473b-85a6-2e531708bdf8" providerId="ADAL" clId="{77F3AEC4-88A3-4392-A596-F9E700EBA67C}" dt="2024-04-10T11:11:23.014" v="155" actId="478"/>
          <ac:spMkLst>
            <pc:docMk/>
            <pc:sldMk cId="401463239" sldId="259"/>
            <ac:spMk id="4" creationId="{37B92861-0215-CAD1-6A21-00BEA44B776C}"/>
          </ac:spMkLst>
        </pc:spChg>
        <pc:spChg chg="mod">
          <ac:chgData name="Martin Horgen Holst" userId="052cafd9-c942-473b-85a6-2e531708bdf8" providerId="ADAL" clId="{77F3AEC4-88A3-4392-A596-F9E700EBA67C}" dt="2024-04-10T11:17:36.209" v="315" actId="207"/>
          <ac:spMkLst>
            <pc:docMk/>
            <pc:sldMk cId="401463239" sldId="259"/>
            <ac:spMk id="5" creationId="{63918B04-0D37-5409-648F-09938341E80A}"/>
          </ac:spMkLst>
        </pc:spChg>
        <pc:spChg chg="mod">
          <ac:chgData name="Martin Horgen Holst" userId="052cafd9-c942-473b-85a6-2e531708bdf8" providerId="ADAL" clId="{77F3AEC4-88A3-4392-A596-F9E700EBA67C}" dt="2024-04-10T11:08:26.074" v="90" actId="207"/>
          <ac:spMkLst>
            <pc:docMk/>
            <pc:sldMk cId="401463239" sldId="259"/>
            <ac:spMk id="6" creationId="{EA86C30F-E6A9-F23E-9733-64B14973B56F}"/>
          </ac:spMkLst>
        </pc:spChg>
        <pc:spChg chg="mod">
          <ac:chgData name="Martin Horgen Holst" userId="052cafd9-c942-473b-85a6-2e531708bdf8" providerId="ADAL" clId="{77F3AEC4-88A3-4392-A596-F9E700EBA67C}" dt="2024-04-10T11:07:58.508" v="89" actId="207"/>
          <ac:spMkLst>
            <pc:docMk/>
            <pc:sldMk cId="401463239" sldId="259"/>
            <ac:spMk id="7" creationId="{32EAABE7-4E8A-A000-99C0-BD6FBFB3B277}"/>
          </ac:spMkLst>
        </pc:spChg>
        <pc:spChg chg="mod">
          <ac:chgData name="Martin Horgen Holst" userId="052cafd9-c942-473b-85a6-2e531708bdf8" providerId="ADAL" clId="{77F3AEC4-88A3-4392-A596-F9E700EBA67C}" dt="2024-04-10T11:07:54.124" v="88" actId="207"/>
          <ac:spMkLst>
            <pc:docMk/>
            <pc:sldMk cId="401463239" sldId="259"/>
            <ac:spMk id="8" creationId="{43A669A5-03B8-FB98-E067-80D1F09D63E6}"/>
          </ac:spMkLst>
        </pc:spChg>
      </pc:sldChg>
      <pc:sldChg chg="addSp delSp modSp mod setBg">
        <pc:chgData name="Martin Horgen Holst" userId="052cafd9-c942-473b-85a6-2e531708bdf8" providerId="ADAL" clId="{77F3AEC4-88A3-4392-A596-F9E700EBA67C}" dt="2024-04-10T11:15:14.926" v="279" actId="1076"/>
        <pc:sldMkLst>
          <pc:docMk/>
          <pc:sldMk cId="1717314201" sldId="261"/>
        </pc:sldMkLst>
        <pc:spChg chg="add del mod">
          <ac:chgData name="Martin Horgen Holst" userId="052cafd9-c942-473b-85a6-2e531708bdf8" providerId="ADAL" clId="{77F3AEC4-88A3-4392-A596-F9E700EBA67C}" dt="2024-04-10T11:04:35.790" v="43" actId="1076"/>
          <ac:spMkLst>
            <pc:docMk/>
            <pc:sldMk cId="1717314201" sldId="261"/>
            <ac:spMk id="5" creationId="{5720E9D1-FFCD-5E4E-A005-5B7ED207E66B}"/>
          </ac:spMkLst>
        </pc:spChg>
        <pc:spChg chg="add del mod">
          <ac:chgData name="Martin Horgen Holst" userId="052cafd9-c942-473b-85a6-2e531708bdf8" providerId="ADAL" clId="{77F3AEC4-88A3-4392-A596-F9E700EBA67C}" dt="2024-04-10T11:03:25.386" v="28" actId="478"/>
          <ac:spMkLst>
            <pc:docMk/>
            <pc:sldMk cId="1717314201" sldId="261"/>
            <ac:spMk id="6" creationId="{AB6C6C21-99DA-0F57-B7EF-B1CCA175CC99}"/>
          </ac:spMkLst>
        </pc:spChg>
        <pc:spChg chg="add mod ord">
          <ac:chgData name="Martin Horgen Holst" userId="052cafd9-c942-473b-85a6-2e531708bdf8" providerId="ADAL" clId="{77F3AEC4-88A3-4392-A596-F9E700EBA67C}" dt="2024-04-10T11:15:14.926" v="279" actId="1076"/>
          <ac:spMkLst>
            <pc:docMk/>
            <pc:sldMk cId="1717314201" sldId="261"/>
            <ac:spMk id="7" creationId="{9BECDB5D-9E01-4B33-209F-DD1ACAEB6DA1}"/>
          </ac:spMkLst>
        </pc:spChg>
        <pc:picChg chg="add mod">
          <ac:chgData name="Martin Horgen Holst" userId="052cafd9-c942-473b-85a6-2e531708bdf8" providerId="ADAL" clId="{77F3AEC4-88A3-4392-A596-F9E700EBA67C}" dt="2024-04-10T11:04:31.717" v="42" actId="1076"/>
          <ac:picMkLst>
            <pc:docMk/>
            <pc:sldMk cId="1717314201" sldId="261"/>
            <ac:picMk id="3" creationId="{CB949286-D7FA-0488-2950-DAB003CB68A7}"/>
          </ac:picMkLst>
        </pc:picChg>
        <pc:picChg chg="add del mod">
          <ac:chgData name="Martin Horgen Holst" userId="052cafd9-c942-473b-85a6-2e531708bdf8" providerId="ADAL" clId="{77F3AEC4-88A3-4392-A596-F9E700EBA67C}" dt="2024-04-10T11:02:37.476" v="12" actId="478"/>
          <ac:picMkLst>
            <pc:docMk/>
            <pc:sldMk cId="1717314201" sldId="261"/>
            <ac:picMk id="4" creationId="{F822C51B-A2C6-0B7C-A699-151DAE800BE0}"/>
          </ac:picMkLst>
        </pc:picChg>
      </pc:sldChg>
    </pc:docChg>
  </pc:docChgLst>
  <pc:docChgLst>
    <pc:chgData name="Martin Horgen Holst" userId="052cafd9-c942-473b-85a6-2e531708bdf8" providerId="ADAL" clId="{651A82B5-9B62-43BB-8B85-9C4DF26DBC26}"/>
    <pc:docChg chg="custSel addSld modSld">
      <pc:chgData name="Martin Horgen Holst" userId="052cafd9-c942-473b-85a6-2e531708bdf8" providerId="ADAL" clId="{651A82B5-9B62-43BB-8B85-9C4DF26DBC26}" dt="2024-06-11T18:13:53.034" v="928" actId="790"/>
      <pc:docMkLst>
        <pc:docMk/>
      </pc:docMkLst>
      <pc:sldChg chg="addSp delSp modSp mod">
        <pc:chgData name="Martin Horgen Holst" userId="052cafd9-c942-473b-85a6-2e531708bdf8" providerId="ADAL" clId="{651A82B5-9B62-43BB-8B85-9C4DF26DBC26}" dt="2024-06-06T14:10:30.106" v="68" actId="1076"/>
        <pc:sldMkLst>
          <pc:docMk/>
          <pc:sldMk cId="2788204239" sldId="257"/>
        </pc:sldMkLst>
        <pc:picChg chg="del">
          <ac:chgData name="Martin Horgen Holst" userId="052cafd9-c942-473b-85a6-2e531708bdf8" providerId="ADAL" clId="{651A82B5-9B62-43BB-8B85-9C4DF26DBC26}" dt="2024-06-06T14:10:06.806" v="57" actId="478"/>
          <ac:picMkLst>
            <pc:docMk/>
            <pc:sldMk cId="2788204239" sldId="257"/>
            <ac:picMk id="2" creationId="{8E24ED04-A461-64AF-E1F9-B3854B1CD42C}"/>
          </ac:picMkLst>
        </pc:picChg>
        <pc:picChg chg="add mod">
          <ac:chgData name="Martin Horgen Holst" userId="052cafd9-c942-473b-85a6-2e531708bdf8" providerId="ADAL" clId="{651A82B5-9B62-43BB-8B85-9C4DF26DBC26}" dt="2024-06-06T14:10:30.106" v="68" actId="1076"/>
          <ac:picMkLst>
            <pc:docMk/>
            <pc:sldMk cId="2788204239" sldId="257"/>
            <ac:picMk id="5" creationId="{1FD35013-CFB2-DEEF-3C13-8F87EF91E84F}"/>
          </ac:picMkLst>
        </pc:picChg>
      </pc:sldChg>
      <pc:sldChg chg="addSp modSp mod">
        <pc:chgData name="Martin Horgen Holst" userId="052cafd9-c942-473b-85a6-2e531708bdf8" providerId="ADAL" clId="{651A82B5-9B62-43BB-8B85-9C4DF26DBC26}" dt="2024-06-11T07:30:11.116" v="926" actId="1076"/>
        <pc:sldMkLst>
          <pc:docMk/>
          <pc:sldMk cId="2172643391" sldId="258"/>
        </pc:sldMkLst>
        <pc:picChg chg="add mod">
          <ac:chgData name="Martin Horgen Holst" userId="052cafd9-c942-473b-85a6-2e531708bdf8" providerId="ADAL" clId="{651A82B5-9B62-43BB-8B85-9C4DF26DBC26}" dt="2024-06-07T09:41:06.687" v="71" actId="1076"/>
          <ac:picMkLst>
            <pc:docMk/>
            <pc:sldMk cId="2172643391" sldId="258"/>
            <ac:picMk id="4" creationId="{C81EDDE1-57E3-32BC-947A-EE3828EFC375}"/>
          </ac:picMkLst>
        </pc:picChg>
        <pc:picChg chg="mod">
          <ac:chgData name="Martin Horgen Holst" userId="052cafd9-c942-473b-85a6-2e531708bdf8" providerId="ADAL" clId="{651A82B5-9B62-43BB-8B85-9C4DF26DBC26}" dt="2024-06-07T09:40:50.447" v="69" actId="1076"/>
          <ac:picMkLst>
            <pc:docMk/>
            <pc:sldMk cId="2172643391" sldId="258"/>
            <ac:picMk id="5" creationId="{91748364-3537-89E1-B07F-1B37A95677EC}"/>
          </ac:picMkLst>
        </pc:picChg>
        <pc:picChg chg="add mod">
          <ac:chgData name="Martin Horgen Holst" userId="052cafd9-c942-473b-85a6-2e531708bdf8" providerId="ADAL" clId="{651A82B5-9B62-43BB-8B85-9C4DF26DBC26}" dt="2024-06-10T08:59:31.836" v="108" actId="1076"/>
          <ac:picMkLst>
            <pc:docMk/>
            <pc:sldMk cId="2172643391" sldId="258"/>
            <ac:picMk id="7" creationId="{C68C2AD3-6DD7-B959-FA41-9DACBB3B1BD4}"/>
          </ac:picMkLst>
        </pc:picChg>
        <pc:picChg chg="add mod">
          <ac:chgData name="Martin Horgen Holst" userId="052cafd9-c942-473b-85a6-2e531708bdf8" providerId="ADAL" clId="{651A82B5-9B62-43BB-8B85-9C4DF26DBC26}" dt="2024-06-07T09:41:17.069" v="74" actId="1076"/>
          <ac:picMkLst>
            <pc:docMk/>
            <pc:sldMk cId="2172643391" sldId="258"/>
            <ac:picMk id="8" creationId="{AE0D5210-DF30-8095-6D0E-D0CE561155A2}"/>
          </ac:picMkLst>
        </pc:picChg>
        <pc:picChg chg="mod">
          <ac:chgData name="Martin Horgen Holst" userId="052cafd9-c942-473b-85a6-2e531708bdf8" providerId="ADAL" clId="{651A82B5-9B62-43BB-8B85-9C4DF26DBC26}" dt="2024-06-07T09:40:59.187" v="70" actId="1076"/>
          <ac:picMkLst>
            <pc:docMk/>
            <pc:sldMk cId="2172643391" sldId="258"/>
            <ac:picMk id="9" creationId="{903126F3-8295-C82E-1FBD-22F75072A730}"/>
          </ac:picMkLst>
        </pc:picChg>
        <pc:picChg chg="add mod">
          <ac:chgData name="Martin Horgen Holst" userId="052cafd9-c942-473b-85a6-2e531708bdf8" providerId="ADAL" clId="{651A82B5-9B62-43BB-8B85-9C4DF26DBC26}" dt="2024-06-11T07:30:11.116" v="926" actId="1076"/>
          <ac:picMkLst>
            <pc:docMk/>
            <pc:sldMk cId="2172643391" sldId="258"/>
            <ac:picMk id="12" creationId="{BBE6A1A4-93A6-7578-212D-789388A1CC33}"/>
          </ac:picMkLst>
        </pc:picChg>
        <pc:picChg chg="mod">
          <ac:chgData name="Martin Horgen Holst" userId="052cafd9-c942-473b-85a6-2e531708bdf8" providerId="ADAL" clId="{651A82B5-9B62-43BB-8B85-9C4DF26DBC26}" dt="2024-06-07T09:40:50.447" v="69" actId="1076"/>
          <ac:picMkLst>
            <pc:docMk/>
            <pc:sldMk cId="2172643391" sldId="258"/>
            <ac:picMk id="13" creationId="{0D1B09A5-A2AC-AA99-21F2-6A228ECEBFA2}"/>
          </ac:picMkLst>
        </pc:picChg>
        <pc:picChg chg="mod">
          <ac:chgData name="Martin Horgen Holst" userId="052cafd9-c942-473b-85a6-2e531708bdf8" providerId="ADAL" clId="{651A82B5-9B62-43BB-8B85-9C4DF26DBC26}" dt="2024-06-07T09:40:59.187" v="70" actId="1076"/>
          <ac:picMkLst>
            <pc:docMk/>
            <pc:sldMk cId="2172643391" sldId="258"/>
            <ac:picMk id="1026" creationId="{231ABB45-E474-A579-3515-B71A132450D9}"/>
          </ac:picMkLst>
        </pc:picChg>
      </pc:sldChg>
      <pc:sldChg chg="addSp delSp modSp mod">
        <pc:chgData name="Martin Horgen Holst" userId="052cafd9-c942-473b-85a6-2e531708bdf8" providerId="ADAL" clId="{651A82B5-9B62-43BB-8B85-9C4DF26DBC26}" dt="2024-06-06T14:10:04.186" v="56" actId="1076"/>
        <pc:sldMkLst>
          <pc:docMk/>
          <pc:sldMk cId="1717314201" sldId="261"/>
        </pc:sldMkLst>
        <pc:picChg chg="add mod">
          <ac:chgData name="Martin Horgen Holst" userId="052cafd9-c942-473b-85a6-2e531708bdf8" providerId="ADAL" clId="{651A82B5-9B62-43BB-8B85-9C4DF26DBC26}" dt="2024-06-06T14:10:04.186" v="56" actId="1076"/>
          <ac:picMkLst>
            <pc:docMk/>
            <pc:sldMk cId="1717314201" sldId="261"/>
            <ac:picMk id="2" creationId="{009CD825-B40B-020F-23F4-BAF1445C43E3}"/>
          </ac:picMkLst>
        </pc:picChg>
        <pc:picChg chg="del">
          <ac:chgData name="Martin Horgen Holst" userId="052cafd9-c942-473b-85a6-2e531708bdf8" providerId="ADAL" clId="{651A82B5-9B62-43BB-8B85-9C4DF26DBC26}" dt="2024-06-06T14:09:52.586" v="52" actId="478"/>
          <ac:picMkLst>
            <pc:docMk/>
            <pc:sldMk cId="1717314201" sldId="261"/>
            <ac:picMk id="3" creationId="{CB949286-D7FA-0488-2950-DAB003CB68A7}"/>
          </ac:picMkLst>
        </pc:picChg>
      </pc:sldChg>
      <pc:sldChg chg="addSp modSp mod">
        <pc:chgData name="Martin Horgen Holst" userId="052cafd9-c942-473b-85a6-2e531708bdf8" providerId="ADAL" clId="{651A82B5-9B62-43BB-8B85-9C4DF26DBC26}" dt="2024-06-06T14:06:49.907" v="25" actId="1076"/>
        <pc:sldMkLst>
          <pc:docMk/>
          <pc:sldMk cId="2027584462" sldId="262"/>
        </pc:sldMkLst>
        <pc:spChg chg="mod">
          <ac:chgData name="Martin Horgen Holst" userId="052cafd9-c942-473b-85a6-2e531708bdf8" providerId="ADAL" clId="{651A82B5-9B62-43BB-8B85-9C4DF26DBC26}" dt="2024-06-06T14:06:40.655" v="22" actId="20577"/>
          <ac:spMkLst>
            <pc:docMk/>
            <pc:sldMk cId="2027584462" sldId="262"/>
            <ac:spMk id="3" creationId="{2DCBF993-FC13-6C6E-36DD-6B5F1EC22D8D}"/>
          </ac:spMkLst>
        </pc:spChg>
        <pc:picChg chg="add mod">
          <ac:chgData name="Martin Horgen Holst" userId="052cafd9-c942-473b-85a6-2e531708bdf8" providerId="ADAL" clId="{651A82B5-9B62-43BB-8B85-9C4DF26DBC26}" dt="2024-06-06T14:05:51.660" v="1" actId="1076"/>
          <ac:picMkLst>
            <pc:docMk/>
            <pc:sldMk cId="2027584462" sldId="262"/>
            <ac:picMk id="5" creationId="{E0B42CEE-F805-B9B1-22E0-3F0953BBC909}"/>
          </ac:picMkLst>
        </pc:picChg>
        <pc:picChg chg="add mod">
          <ac:chgData name="Martin Horgen Holst" userId="052cafd9-c942-473b-85a6-2e531708bdf8" providerId="ADAL" clId="{651A82B5-9B62-43BB-8B85-9C4DF26DBC26}" dt="2024-06-06T14:06:15.054" v="3" actId="1076"/>
          <ac:picMkLst>
            <pc:docMk/>
            <pc:sldMk cId="2027584462" sldId="262"/>
            <ac:picMk id="8" creationId="{CA526512-CCAD-B62F-52BD-BDB6D410965F}"/>
          </ac:picMkLst>
        </pc:picChg>
        <pc:picChg chg="add mod">
          <ac:chgData name="Martin Horgen Holst" userId="052cafd9-c942-473b-85a6-2e531708bdf8" providerId="ADAL" clId="{651A82B5-9B62-43BB-8B85-9C4DF26DBC26}" dt="2024-06-06T14:06:49.907" v="25" actId="1076"/>
          <ac:picMkLst>
            <pc:docMk/>
            <pc:sldMk cId="2027584462" sldId="262"/>
            <ac:picMk id="10" creationId="{95DE49A1-3223-4962-3ED1-C6C400EC4A8E}"/>
          </ac:picMkLst>
        </pc:picChg>
      </pc:sldChg>
      <pc:sldChg chg="addSp delSp modSp new mod setBg">
        <pc:chgData name="Martin Horgen Holst" userId="052cafd9-c942-473b-85a6-2e531708bdf8" providerId="ADAL" clId="{651A82B5-9B62-43BB-8B85-9C4DF26DBC26}" dt="2024-06-11T18:13:53.034" v="928" actId="790"/>
        <pc:sldMkLst>
          <pc:docMk/>
          <pc:sldMk cId="1799393771" sldId="263"/>
        </pc:sldMkLst>
        <pc:spChg chg="del mod">
          <ac:chgData name="Martin Horgen Holst" userId="052cafd9-c942-473b-85a6-2e531708bdf8" providerId="ADAL" clId="{651A82B5-9B62-43BB-8B85-9C4DF26DBC26}" dt="2024-06-10T09:38:15.054" v="151" actId="478"/>
          <ac:spMkLst>
            <pc:docMk/>
            <pc:sldMk cId="1799393771" sldId="263"/>
            <ac:spMk id="2" creationId="{122ABE59-2E1D-20F7-171F-379B1CE29D01}"/>
          </ac:spMkLst>
        </pc:spChg>
        <pc:spChg chg="mod">
          <ac:chgData name="Martin Horgen Holst" userId="052cafd9-c942-473b-85a6-2e531708bdf8" providerId="ADAL" clId="{651A82B5-9B62-43BB-8B85-9C4DF26DBC26}" dt="2024-06-11T07:11:22.366" v="925" actId="20577"/>
          <ac:spMkLst>
            <pc:docMk/>
            <pc:sldMk cId="1799393771" sldId="263"/>
            <ac:spMk id="3" creationId="{16A00D38-4C84-777B-1183-46839850B459}"/>
          </ac:spMkLst>
        </pc:spChg>
        <pc:spChg chg="add mod">
          <ac:chgData name="Martin Horgen Holst" userId="052cafd9-c942-473b-85a6-2e531708bdf8" providerId="ADAL" clId="{651A82B5-9B62-43BB-8B85-9C4DF26DBC26}" dt="2024-06-11T18:13:53.034" v="928" actId="790"/>
          <ac:spMkLst>
            <pc:docMk/>
            <pc:sldMk cId="1799393771" sldId="263"/>
            <ac:spMk id="4" creationId="{8ED946DD-7E2B-05FE-485C-CC2C183D9572}"/>
          </ac:spMkLst>
        </pc:spChg>
        <pc:spChg chg="add mod">
          <ac:chgData name="Martin Horgen Holst" userId="052cafd9-c942-473b-85a6-2e531708bdf8" providerId="ADAL" clId="{651A82B5-9B62-43BB-8B85-9C4DF26DBC26}" dt="2024-06-10T09:28:06.692" v="126" actId="20577"/>
          <ac:spMkLst>
            <pc:docMk/>
            <pc:sldMk cId="1799393771" sldId="263"/>
            <ac:spMk id="5" creationId="{3DCCF7DE-139C-2C6E-9377-5BC6230920B0}"/>
          </ac:spMkLst>
        </pc:spChg>
        <pc:spChg chg="add del mod">
          <ac:chgData name="Martin Horgen Holst" userId="052cafd9-c942-473b-85a6-2e531708bdf8" providerId="ADAL" clId="{651A82B5-9B62-43BB-8B85-9C4DF26DBC26}" dt="2024-06-10T09:38:21.915" v="153" actId="478"/>
          <ac:spMkLst>
            <pc:docMk/>
            <pc:sldMk cId="1799393771" sldId="263"/>
            <ac:spMk id="7" creationId="{C40B8C1D-A55E-941B-E895-958B7E1506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37C-7664-0DEB-4168-DFDDB3B1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4333-5BA8-1464-063F-B53D9129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020E-9C58-49A7-38F4-911F5E3F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CABA-66FB-CEF4-FC58-E2C9455D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0BCB-1FD5-79AE-F2E7-11C3B04A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435F-4B03-D218-0244-312BE9BF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0A57-05B8-7A7D-32F2-EB466081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09B1-EB50-C9D1-C17B-62CB8063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30D4-4EB5-BCE2-1172-7E33CFF5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CBB2-C314-8EDD-0D6C-48E9637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11E3E-5F46-5E1B-C450-45F299137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A8D5C-56C2-51ED-AEE6-C6D2197B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509-BF11-2B1E-CFD5-99F9E54F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CF86-2794-407F-669A-BE692E56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DC04-981D-C802-5417-BED357D0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D41E-6ED7-6863-DF82-1EA4C6C1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5119-CEA8-4033-732E-8617DDE1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4CB3-86EF-8F8C-EE4D-B056F722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342E-07C1-FD9E-F8A3-E7232600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860A-5382-58D3-1EBC-A85BCEA6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BAD0-4E48-8E33-02F9-900905A8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DCD9-A1B5-649A-53DF-9C209FA50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D55-C251-53E8-6527-51AF905D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0E78-E35C-2EC7-C909-FA3ABD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AD11-3E59-B14A-60EA-F2049FD2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4A2F-D981-C035-EBAD-7EA8A753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EE6B-FD71-46FA-C5D4-2A95D6AFD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4DDA-5D10-BD50-E303-9D808B9E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6CE9A-875C-C7ED-0B76-FAFBA159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FE69-9B42-07CF-C052-857CAF4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0DBA-EE2E-2C61-7189-C9C5281E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E35B-23CA-81E7-04E4-1BF2BADE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6AF1-1D98-CC0E-6AB6-251B50B9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5C742-5B74-B17A-379F-1E2B5FDE9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8DC5-D92D-CFD1-1FC2-D01D9E9F6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5F1FD-DBDB-DB82-F1E9-4321F9EF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37FF5-61E7-BA1E-6135-1DB4CF8E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4ACE9-9E71-63A4-CAC2-181AAD6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254FC-5889-8590-3845-D68F0E93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6D19-B21D-7B36-5F59-4F4C3630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6A070-28E5-13FC-1942-869F8EF2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BE4E-7DFF-02E5-F598-71392562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4F548-5E5B-EBDB-C205-E90D16F7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0F884-09A0-389A-378D-457772FC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2D34E-E82E-2558-F612-7D062F31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A9E1-4FC3-6703-2665-1FC623DB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A4C4-810C-8B33-C5BC-3C210F94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2717-1A38-BFEF-FBDC-0D891DF2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CA73-5BF0-76F8-C07B-4A623C10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8328D-84F5-AF7C-2D4E-50C20C33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3DA1E-277B-B291-DFF0-64F5439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A466B-6468-1179-ED9C-2EE8DD70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6749-9A70-B2D3-2E65-5C0F58E5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456D7-506B-E8FF-94E4-29D0A103D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336B-7889-D117-2890-8C2CD7D2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1422-F431-BB87-B8FB-60DCD3FE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D249-899B-F8B5-DA11-63F5494A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057D-5468-5AC7-6BC7-8B2A3A3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8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99D5-79B0-470E-7205-792513CF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D5AC4-6A7D-1C7B-D479-8F0F88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FBE7-2269-DDDE-3FA0-2548FED51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FB65-C92F-409F-B6B2-13F22151E11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8C38-E8A4-5F27-9770-DC65787BB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9884-7967-8B42-C7FF-0BA94875B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18A9-1431-4BF2-A166-C080F70B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ECDB5D-9E01-4B33-209F-DD1ACAEB6DA1}"/>
              </a:ext>
            </a:extLst>
          </p:cNvPr>
          <p:cNvSpPr/>
          <p:nvPr/>
        </p:nvSpPr>
        <p:spPr>
          <a:xfrm>
            <a:off x="2448223" y="1018389"/>
            <a:ext cx="7100595" cy="2761862"/>
          </a:xfrm>
          <a:prstGeom prst="rect">
            <a:avLst/>
          </a:prstGeom>
          <a:solidFill>
            <a:srgbClr val="1615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20E9D1-FFCD-5E4E-A005-5B7ED207E66B}"/>
              </a:ext>
            </a:extLst>
          </p:cNvPr>
          <p:cNvSpPr txBox="1">
            <a:spLocks/>
          </p:cNvSpPr>
          <p:nvPr/>
        </p:nvSpPr>
        <p:spPr>
          <a:xfrm>
            <a:off x="3303922" y="4328557"/>
            <a:ext cx="5584155" cy="10370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886" indent="-230886" defTabSz="923544">
              <a:spcBef>
                <a:spcPts val="1010"/>
              </a:spcBef>
            </a:pPr>
            <a:r>
              <a:rPr lang="nb-NO" sz="5050" kern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Hvordan bruke logo og farger</a:t>
            </a:r>
            <a:endParaRPr lang="nb-NO" sz="5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09CD825-B40B-020F-23F4-BAF1445C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375" y="1422212"/>
            <a:ext cx="6044290" cy="17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317BC97-63DD-0314-6ED1-07600E82B94F}"/>
              </a:ext>
            </a:extLst>
          </p:cNvPr>
          <p:cNvSpPr/>
          <p:nvPr/>
        </p:nvSpPr>
        <p:spPr>
          <a:xfrm>
            <a:off x="655320" y="2839452"/>
            <a:ext cx="4130350" cy="1495027"/>
          </a:xfrm>
          <a:prstGeom prst="rect">
            <a:avLst/>
          </a:prstGeom>
          <a:solidFill>
            <a:srgbClr val="1615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BC596-594C-40EC-C21D-9469267B3944}"/>
              </a:ext>
            </a:extLst>
          </p:cNvPr>
          <p:cNvSpPr/>
          <p:nvPr/>
        </p:nvSpPr>
        <p:spPr>
          <a:xfrm>
            <a:off x="0" y="0"/>
            <a:ext cx="12192000" cy="1495027"/>
          </a:xfrm>
          <a:prstGeom prst="rect">
            <a:avLst/>
          </a:prstGeom>
          <a:solidFill>
            <a:srgbClr val="00A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186-7DC4-92C5-B65C-67B9B887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960562"/>
            <a:ext cx="10515600" cy="4351338"/>
          </a:xfrm>
        </p:spPr>
        <p:txBody>
          <a:bodyPr/>
          <a:lstStyle/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LOGO 1 </a:t>
            </a:r>
            <a:r>
              <a:rPr lang="en-US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Hoved</a:t>
            </a:r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logo</a:t>
            </a:r>
          </a:p>
          <a:p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Dennne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burde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brukes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på</a:t>
            </a: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nettsiden</a:t>
            </a:r>
            <a:endParaRPr lang="en-US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93428C-E8DE-5EC8-F5CD-71CE1FFE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731"/>
            <a:ext cx="10515600" cy="1325563"/>
          </a:xfrm>
        </p:spPr>
        <p:txBody>
          <a:bodyPr/>
          <a:lstStyle/>
          <a:p>
            <a:r>
              <a:rPr lang="en-US" dirty="0" err="1"/>
              <a:t>Logoer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D35013-CFB2-DEEF-3C13-8F87EF91E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24" y="3002060"/>
            <a:ext cx="4029341" cy="11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rberg Vidsel Bamboo T-Shirt Men's Midnight Navy Urberg">
            <a:extLst>
              <a:ext uri="{FF2B5EF4-FFF2-40B4-BE49-F238E27FC236}">
                <a16:creationId xmlns:a16="http://schemas.microsoft.com/office/drawing/2014/main" id="{231ABB45-E474-A579-3515-B71A1324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18" y="4149724"/>
            <a:ext cx="234315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EDCDF4-9380-D2EF-BA25-AC52233DA651}"/>
              </a:ext>
            </a:extLst>
          </p:cNvPr>
          <p:cNvSpPr/>
          <p:nvPr/>
        </p:nvSpPr>
        <p:spPr>
          <a:xfrm>
            <a:off x="0" y="-66477"/>
            <a:ext cx="12192000" cy="1495027"/>
          </a:xfrm>
          <a:prstGeom prst="rect">
            <a:avLst/>
          </a:prstGeom>
          <a:solidFill>
            <a:srgbClr val="00A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D54EB-A60B-61A1-1FA4-04609CA6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Eksempler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regler</a:t>
            </a:r>
            <a:r>
              <a:rPr lang="en-US" dirty="0"/>
              <a:t> for bruk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753E-828C-FAD6-32AB-A7C965FA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/>
              <a:t>På T-skjorter kan man bruke den fargede versjonen på hvite T-</a:t>
            </a:r>
            <a:r>
              <a:rPr lang="nb-NO" sz="1800" dirty="0" err="1"/>
              <a:t>sjorter</a:t>
            </a:r>
            <a:r>
              <a:rPr lang="nb-NO" sz="1800" dirty="0"/>
              <a:t> mens den grå på fargede T-</a:t>
            </a:r>
            <a:r>
              <a:rPr lang="nb-NO" sz="1800" dirty="0" err="1"/>
              <a:t>sjorter</a:t>
            </a:r>
            <a:r>
              <a:rPr lang="nb-NO" sz="1800" dirty="0"/>
              <a:t>.</a:t>
            </a:r>
          </a:p>
          <a:p>
            <a:r>
              <a:rPr lang="nb-NO" sz="1800" dirty="0"/>
              <a:t>Skilt og annonser burde man ha med både logo og tekst i den ønskete fargen.</a:t>
            </a:r>
          </a:p>
          <a:p>
            <a:r>
              <a:rPr lang="nb-NO" sz="1800" dirty="0"/>
              <a:t>På nettsiden skal man bruke den grå versjonen da den passer </a:t>
            </a:r>
            <a:r>
              <a:rPr lang="nb-NO" sz="1800" dirty="0" err="1"/>
              <a:t>bedere</a:t>
            </a:r>
            <a:r>
              <a:rPr lang="nb-NO" sz="1800" dirty="0"/>
              <a:t> med farge </a:t>
            </a:r>
            <a:r>
              <a:rPr lang="nb-NO" sz="1800" dirty="0" err="1"/>
              <a:t>kobinasjonen</a:t>
            </a:r>
            <a:endParaRPr lang="nb-NO" sz="1800" dirty="0"/>
          </a:p>
          <a:p>
            <a:endParaRPr lang="nb-NO" sz="1800" dirty="0">
              <a:solidFill>
                <a:srgbClr val="D0CDD7"/>
              </a:solidFill>
            </a:endParaRPr>
          </a:p>
          <a:p>
            <a:endParaRPr lang="nb-NO" sz="1800" dirty="0"/>
          </a:p>
          <a:p>
            <a:endParaRPr lang="nb-NO" sz="1800" dirty="0"/>
          </a:p>
          <a:p>
            <a:endParaRPr lang="nb-NO" sz="1800" dirty="0"/>
          </a:p>
        </p:txBody>
      </p:sp>
      <p:pic>
        <p:nvPicPr>
          <p:cNvPr id="5" name="Picture 4" descr="Trenings T-skjorte - TriDri® Performance - Hvit">
            <a:extLst>
              <a:ext uri="{FF2B5EF4-FFF2-40B4-BE49-F238E27FC236}">
                <a16:creationId xmlns:a16="http://schemas.microsoft.com/office/drawing/2014/main" id="{91748364-3537-89E1-B07F-1B37A956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18" y="3771671"/>
            <a:ext cx="3062220" cy="306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03126F3-8295-C82E-1FBD-22F75072A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4564" y="4670220"/>
            <a:ext cx="746033" cy="219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1B09A5-A2AC-AA99-21F2-6A228ECE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2523">
            <a:off x="3945332" y="5306285"/>
            <a:ext cx="1446491" cy="147884"/>
          </a:xfrm>
          <a:prstGeom prst="rect">
            <a:avLst/>
          </a:prstGeom>
        </p:spPr>
      </p:pic>
      <p:pic>
        <p:nvPicPr>
          <p:cNvPr id="4" name="Picture 2" descr="Urberg Vidsel Bamboo T-Shirt Men's Midnight Navy Urberg">
            <a:extLst>
              <a:ext uri="{FF2B5EF4-FFF2-40B4-BE49-F238E27FC236}">
                <a16:creationId xmlns:a16="http://schemas.microsoft.com/office/drawing/2014/main" id="{C81EDDE1-57E3-32BC-947A-EE3828EF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06" y="4149724"/>
            <a:ext cx="234315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68C2AD3-6DD7-B959-FA41-9DACBB3B1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1791" y="4742990"/>
            <a:ext cx="926679" cy="269036"/>
          </a:xfrm>
          <a:prstGeom prst="rect">
            <a:avLst/>
          </a:prstGeom>
        </p:spPr>
      </p:pic>
      <p:pic>
        <p:nvPicPr>
          <p:cNvPr id="8" name="Picture 2" descr="Urberg Vidsel Bamboo T-Shirt Men's Midnight Navy Urberg">
            <a:extLst>
              <a:ext uri="{FF2B5EF4-FFF2-40B4-BE49-F238E27FC236}">
                <a16:creationId xmlns:a16="http://schemas.microsoft.com/office/drawing/2014/main" id="{AE0D5210-DF30-8095-6D0E-D0CE56115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93" y="4162276"/>
            <a:ext cx="234315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E6A1A4-93A6-7578-212D-789388A1CC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0931" y="4772559"/>
            <a:ext cx="848187" cy="47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918B04-0D37-5409-648F-09938341E80A}"/>
              </a:ext>
            </a:extLst>
          </p:cNvPr>
          <p:cNvSpPr/>
          <p:nvPr/>
        </p:nvSpPr>
        <p:spPr>
          <a:xfrm>
            <a:off x="0" y="0"/>
            <a:ext cx="12192000" cy="1495027"/>
          </a:xfrm>
          <a:prstGeom prst="rect">
            <a:avLst/>
          </a:prstGeom>
          <a:solidFill>
            <a:srgbClr val="00A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9E739-8DC3-428E-FA83-2AF3D873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8C34-C7AD-0770-AF98-C3FA8A15E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515600" cy="4351338"/>
          </a:xfrm>
        </p:spPr>
        <p:txBody>
          <a:bodyPr>
            <a:normAutofit/>
          </a:bodyPr>
          <a:lstStyle/>
          <a:p>
            <a:endParaRPr lang="nb-NO" sz="1700" dirty="0"/>
          </a:p>
          <a:p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Farge 1  </a:t>
            </a:r>
            <a:r>
              <a:rPr lang="nb-NO" sz="17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Hex</a:t>
            </a:r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#000000    RGB: 0, 0, 0              CMYK: 0%, 0%, 0%, 100%</a:t>
            </a:r>
          </a:p>
          <a:p>
            <a:endParaRPr lang="nb-NO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Farge 2   </a:t>
            </a:r>
            <a:r>
              <a:rPr lang="nb-NO" sz="17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Hex</a:t>
            </a:r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#ffffff        RGB: 255, 255, 255 CMYK: 0%, 0%, 0%, 0%</a:t>
            </a:r>
          </a:p>
          <a:p>
            <a:endParaRPr lang="nb-NO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Farge 3   Hex#00AE42     RGB: 0, 173, 68        CMYK: 100%, 0%, 61%, 32%</a:t>
            </a:r>
          </a:p>
          <a:p>
            <a:endParaRPr lang="nb-NO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Farge 1 er for tekst og Nav og futter. </a:t>
            </a:r>
          </a:p>
          <a:p>
            <a:pPr marL="0" indent="0">
              <a:buNone/>
            </a:pPr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Farge 2 er bakgrunns fargen.</a:t>
            </a:r>
          </a:p>
          <a:p>
            <a:pPr marL="0" indent="0">
              <a:buNone/>
            </a:pPr>
            <a:r>
              <a:rPr lang="nb-NO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Farge 3 er for knapper og kontraster</a:t>
            </a:r>
          </a:p>
          <a:p>
            <a:endParaRPr lang="nb-NO" sz="1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6C30F-E6A9-F23E-9733-64B14973B56F}"/>
              </a:ext>
            </a:extLst>
          </p:cNvPr>
          <p:cNvSpPr/>
          <p:nvPr/>
        </p:nvSpPr>
        <p:spPr>
          <a:xfrm>
            <a:off x="107631" y="3544887"/>
            <a:ext cx="542926" cy="508160"/>
          </a:xfrm>
          <a:prstGeom prst="rect">
            <a:avLst/>
          </a:prstGeom>
          <a:solidFill>
            <a:srgbClr val="00A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AABE7-4E8A-A000-99C0-BD6FBFB3B277}"/>
              </a:ext>
            </a:extLst>
          </p:cNvPr>
          <p:cNvSpPr/>
          <p:nvPr/>
        </p:nvSpPr>
        <p:spPr>
          <a:xfrm>
            <a:off x="107631" y="2804954"/>
            <a:ext cx="542926" cy="508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A669A5-03B8-FB98-E067-80D1F09D63E6}"/>
              </a:ext>
            </a:extLst>
          </p:cNvPr>
          <p:cNvSpPr/>
          <p:nvPr/>
        </p:nvSpPr>
        <p:spPr>
          <a:xfrm>
            <a:off x="135254" y="2052160"/>
            <a:ext cx="542926" cy="508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F993-FC13-6C6E-36DD-6B5F1EC2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"Open Sans"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stem-ui"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"Segoe UI"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,Roboto,Oxygen,Ubuntu,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"Fira Sans"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"Droid Sans"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"Helvetica Neue"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,sans;</a:t>
            </a:r>
          </a:p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</a:t>
            </a:r>
            <a:r>
              <a:rPr lang="en-US" dirty="0" err="1"/>
              <a:t>denne</a:t>
            </a:r>
            <a:r>
              <a:rPr lang="en-US" dirty="0"/>
              <a:t> </a:t>
            </a:r>
            <a:r>
              <a:rPr lang="en-US" dirty="0" err="1"/>
              <a:t>fonten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hele </a:t>
            </a:r>
            <a:r>
              <a:rPr lang="en-US" dirty="0" err="1"/>
              <a:t>nettsiden</a:t>
            </a:r>
            <a:r>
              <a:rPr lang="en-US" dirty="0"/>
              <a:t> min </a:t>
            </a:r>
            <a:r>
              <a:rPr lang="en-US" dirty="0" err="1"/>
              <a:t>eksempler</a:t>
            </a:r>
            <a:r>
              <a:rPr lang="en-US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C9F6-445D-12F8-6BD7-50F4DED3B9C3}"/>
              </a:ext>
            </a:extLst>
          </p:cNvPr>
          <p:cNvSpPr/>
          <p:nvPr/>
        </p:nvSpPr>
        <p:spPr>
          <a:xfrm>
            <a:off x="0" y="0"/>
            <a:ext cx="12192000" cy="1495027"/>
          </a:xfrm>
          <a:prstGeom prst="rect">
            <a:avLst/>
          </a:prstGeom>
          <a:solidFill>
            <a:srgbClr val="00A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DE2E0-63DA-7D07-0C6A-8FF774D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365125"/>
            <a:ext cx="11167188" cy="913169"/>
          </a:xfrm>
        </p:spPr>
        <p:txBody>
          <a:bodyPr/>
          <a:lstStyle/>
          <a:p>
            <a:r>
              <a:rPr lang="en-US" dirty="0" err="1"/>
              <a:t>Tekst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42CEE-F805-B9B1-22E0-3F0953BB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" y="3731496"/>
            <a:ext cx="3038899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26512-CCAD-B62F-52BD-BDB6D410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23" y="4001294"/>
            <a:ext cx="1267002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E49A1-3223-4962-3ED1-C6C400EC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50" y="3731496"/>
            <a:ext cx="3038899" cy="28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8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0D38-4C84-777B-1183-4683985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06" y="2055813"/>
            <a:ext cx="10515600" cy="4351338"/>
          </a:xfrm>
        </p:spPr>
        <p:txBody>
          <a:bodyPr/>
          <a:lstStyle/>
          <a:p>
            <a:r>
              <a:rPr lang="nb-NO" dirty="0"/>
              <a:t>Jeg tenker at målgruppen er folk som trenger litt humor I hverdagen. Målet er ikke at man kan kjøpe et produkt men at man kan dele siden med venner og familien mens man ser på de </a:t>
            </a:r>
            <a:r>
              <a:rPr lang="nb-NO" dirty="0" err="1"/>
              <a:t>bisare</a:t>
            </a:r>
            <a:r>
              <a:rPr lang="nb-NO" dirty="0"/>
              <a:t> produktene. Deler av humoren er litt vanskeligere å forstå av eldre men det meste kan de fleste syntes at er morsomt. Noe av humoren er basert på ting som de fleste yngre vet hva betyr som </a:t>
            </a:r>
            <a:r>
              <a:rPr lang="nb-NO" dirty="0" err="1"/>
              <a:t>tuch</a:t>
            </a:r>
            <a:r>
              <a:rPr lang="nb-NO" dirty="0"/>
              <a:t> som gras er mere brukt av yngre </a:t>
            </a:r>
            <a:r>
              <a:rPr lang="nb-NO" dirty="0" err="1"/>
              <a:t>genrasjoner</a:t>
            </a:r>
            <a:r>
              <a:rPr lang="nb-NO" dirty="0"/>
              <a:t> og betyr at man må komme seg ut. Det som gjør produktene morsomt er at det ser ut som det går an å kjøpe dem. Og man ville antagelig vis ikke ha kjøpt noen av dem. (Unntatt Gele)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946DD-7E2B-05FE-485C-CC2C183D9572}"/>
              </a:ext>
            </a:extLst>
          </p:cNvPr>
          <p:cNvSpPr/>
          <p:nvPr/>
        </p:nvSpPr>
        <p:spPr>
          <a:xfrm>
            <a:off x="0" y="0"/>
            <a:ext cx="12192000" cy="1495027"/>
          </a:xfrm>
          <a:prstGeom prst="rect">
            <a:avLst/>
          </a:prstGeom>
          <a:solidFill>
            <a:srgbClr val="00A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4000" dirty="0"/>
              <a:t>Målgruppe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CCF7DE-139C-2C6E-9377-5BC6230920B0}"/>
              </a:ext>
            </a:extLst>
          </p:cNvPr>
          <p:cNvSpPr txBox="1">
            <a:spLocks/>
          </p:cNvSpPr>
          <p:nvPr/>
        </p:nvSpPr>
        <p:spPr>
          <a:xfrm>
            <a:off x="186612" y="365125"/>
            <a:ext cx="11167188" cy="913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11867</TotalTime>
  <Words>329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Noto Sans</vt:lpstr>
      <vt:lpstr>Office Theme</vt:lpstr>
      <vt:lpstr>PowerPoint Presentation</vt:lpstr>
      <vt:lpstr>Logoer</vt:lpstr>
      <vt:lpstr>Eksempler og regler for bruk</vt:lpstr>
      <vt:lpstr>Farger</vt:lpstr>
      <vt:lpstr>Tekst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Horgen Holst</dc:creator>
  <cp:lastModifiedBy>Martin Horgen Holst</cp:lastModifiedBy>
  <cp:revision>2</cp:revision>
  <dcterms:created xsi:type="dcterms:W3CDTF">2023-10-25T09:34:50Z</dcterms:created>
  <dcterms:modified xsi:type="dcterms:W3CDTF">2024-06-11T18:14:01Z</dcterms:modified>
</cp:coreProperties>
</file>