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2" d="100"/>
          <a:sy n="32" d="100"/>
        </p:scale>
        <p:origin x="11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1935-8EA4-FC3C-397A-768117C76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7CE07-1C5A-47D8-4689-BA72CD480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23A57-E01C-DDF9-B240-D520613D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2727-E1EE-4014-86AB-1150EB4A7B7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47A4D-ECB7-B2F5-F551-31AD3454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65D24-D70D-04A7-3A84-CFC3FA6D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427F-F9D8-4D79-BA93-0518F32B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FFD6-F422-9BD3-7242-8694AC03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67657-3618-F1A0-E501-8F79961A5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B033E-85A9-ACBE-B3D1-D7A15010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2727-E1EE-4014-86AB-1150EB4A7B7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D8E45-A14C-BC55-AED6-EFA55D5A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E852F-E970-18EC-C41B-0DB936D2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427F-F9D8-4D79-BA93-0518F32B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9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13074-C482-B4D1-D9C8-ADE645FCC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3E31A-5700-931F-D8B1-F586D5203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29B40-4D33-5E87-2455-693348C6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2727-E1EE-4014-86AB-1150EB4A7B7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FC71D-1F52-A39F-B604-531C1BF4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4738B-4D0E-97A9-0A95-B84BAC86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427F-F9D8-4D79-BA93-0518F32B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4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24E5-A1BB-7A66-4D07-EB1CCB31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B8F9-6572-415E-0A21-130D1C46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27F2B-079F-9F3D-274A-69740B76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2727-E1EE-4014-86AB-1150EB4A7B7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10466-7AF0-FA75-458A-1B3F473C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21459-873C-6CB2-6675-CF711193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427F-F9D8-4D79-BA93-0518F32B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7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E5FC-4FD9-77ED-C832-71E9AC7E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956E3-D7FD-E4AA-6696-2A68649F0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1370-C7E5-2B61-24AD-2EAFCB30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2727-E1EE-4014-86AB-1150EB4A7B7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310A4-2806-713C-EC5A-BBE14EB7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1705F-4292-3EE2-8721-29EE42C3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427F-F9D8-4D79-BA93-0518F32B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0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F878-A438-E714-56AD-2AE08CEA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1ABB-7314-3F39-417F-F54C0F356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DFE8F-C264-44C6-DBE9-4600D11DC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3F110-756B-229B-6009-7E4C6AF0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2727-E1EE-4014-86AB-1150EB4A7B7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9CFB3-C7EF-646D-CFF9-AE0DE027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D44D8-E56A-BFD5-2B34-C024ADD9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427F-F9D8-4D79-BA93-0518F32B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6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FC93-41F5-EBC7-C2BB-6848747EF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1DC69-497A-48B8-570B-524BA06AE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25F6F-DE3B-B879-17F7-FBD07177B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C9626-0A75-7977-CDB6-68B9BE6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5036F-7512-8BF8-CABF-A9F741E12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4F7A3-4255-8251-1B66-976FDE4B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2727-E1EE-4014-86AB-1150EB4A7B7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3BE4B-0B15-9D3F-0582-E720A10A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5BA48-436C-3D5E-AAB6-8E8DF7DF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427F-F9D8-4D79-BA93-0518F32B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1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4CDA-B28D-A10A-7C42-B7F93EE0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A0C42-7C21-CB11-F5E1-D8FE41AB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2727-E1EE-4014-86AB-1150EB4A7B7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8CF61-CF3C-5C13-0B16-4F3A8719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42CB7-5110-6E89-DF51-5988F5B7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427F-F9D8-4D79-BA93-0518F32B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3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9E99E-6DFE-1846-DACB-9FB59F4D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2727-E1EE-4014-86AB-1150EB4A7B7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7812D-DA59-7AA2-3795-49F04079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81532-8B48-057F-8A52-FE3A0A98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427F-F9D8-4D79-BA93-0518F32B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0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4528-8BA7-9C41-E1A0-399C2744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08EF5-DCCB-B0B9-4799-B0EBD4EA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35DD7-79C4-2189-C437-98F93409B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C2B0E-DD34-FA6A-3B95-8E193CBF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2727-E1EE-4014-86AB-1150EB4A7B7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9339F-667F-EE22-FDEE-DC6AF3F6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00CA7-137D-DDD3-C662-079D6927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427F-F9D8-4D79-BA93-0518F32B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DD58-86EE-42D2-4B19-289DB916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61FF4-5D45-4AD0-BD1C-377D6BA50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696D2-4C50-F924-2CE6-CB926A9EF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391CC-158F-154E-EA4A-F81B3077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2727-E1EE-4014-86AB-1150EB4A7B7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7B384-731F-6485-D065-4325EAED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5CECA-1CBD-DAB1-9EEB-B8E65F4A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427F-F9D8-4D79-BA93-0518F32B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5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5C734-5B33-6912-A767-5EDBFAA5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C635E-6297-60CF-4877-E4E64AEC8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274C3-4C51-DC59-8A28-5956FEFFC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D62727-E1EE-4014-86AB-1150EB4A7B7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7F65A-2CE5-6EB0-D288-4C093CF5C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EFF31-196D-D8BF-27E8-99A28FA96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C0427F-F9D8-4D79-BA93-0518F32B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4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rminator 2">
            <a:extLst>
              <a:ext uri="{FF2B5EF4-FFF2-40B4-BE49-F238E27FC236}">
                <a16:creationId xmlns:a16="http://schemas.microsoft.com/office/drawing/2014/main" id="{03E276AD-B350-584E-0342-E0C486BAD6C1}"/>
              </a:ext>
            </a:extLst>
          </p:cNvPr>
          <p:cNvSpPr/>
          <p:nvPr/>
        </p:nvSpPr>
        <p:spPr>
          <a:xfrm>
            <a:off x="3644789" y="1606533"/>
            <a:ext cx="1171575" cy="31432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Alternativ prosess 4">
            <a:extLst>
              <a:ext uri="{FF2B5EF4-FFF2-40B4-BE49-F238E27FC236}">
                <a16:creationId xmlns:a16="http://schemas.microsoft.com/office/drawing/2014/main" id="{B3DE178C-1627-2B4F-4B26-4B39305A710D}"/>
              </a:ext>
            </a:extLst>
          </p:cNvPr>
          <p:cNvSpPr/>
          <p:nvPr/>
        </p:nvSpPr>
        <p:spPr>
          <a:xfrm>
            <a:off x="3593544" y="2495406"/>
            <a:ext cx="1274064" cy="41452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5" name="Rett line 6">
            <a:extLst>
              <a:ext uri="{FF2B5EF4-FFF2-40B4-BE49-F238E27FC236}">
                <a16:creationId xmlns:a16="http://schemas.microsoft.com/office/drawing/2014/main" id="{9E167D8A-5367-03DB-594B-D4364615F935}"/>
              </a:ext>
            </a:extLst>
          </p:cNvPr>
          <p:cNvCxnSpPr>
            <a:endCxn id="6" idx="0"/>
          </p:cNvCxnSpPr>
          <p:nvPr/>
        </p:nvCxnSpPr>
        <p:spPr>
          <a:xfrm>
            <a:off x="4230576" y="1920858"/>
            <a:ext cx="0" cy="574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kstSylinder 7">
            <a:extLst>
              <a:ext uri="{FF2B5EF4-FFF2-40B4-BE49-F238E27FC236}">
                <a16:creationId xmlns:a16="http://schemas.microsoft.com/office/drawing/2014/main" id="{1C5A6618-4449-39F8-2012-A53A4443E25B}"/>
              </a:ext>
            </a:extLst>
          </p:cNvPr>
          <p:cNvSpPr txBox="1"/>
          <p:nvPr/>
        </p:nvSpPr>
        <p:spPr>
          <a:xfrm>
            <a:off x="3853195" y="1579029"/>
            <a:ext cx="101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>
                <a:solidFill>
                  <a:schemeClr val="bg1"/>
                </a:solidFill>
              </a:rPr>
              <a:t>Start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kstSylinder 3">
            <a:extLst>
              <a:ext uri="{FF2B5EF4-FFF2-40B4-BE49-F238E27FC236}">
                <a16:creationId xmlns:a16="http://schemas.microsoft.com/office/drawing/2014/main" id="{97BFA986-822D-F15F-810C-EBB176BECF4B}"/>
              </a:ext>
            </a:extLst>
          </p:cNvPr>
          <p:cNvSpPr txBox="1"/>
          <p:nvPr/>
        </p:nvSpPr>
        <p:spPr>
          <a:xfrm>
            <a:off x="3644789" y="2533393"/>
            <a:ext cx="1523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600" dirty="0">
                <a:solidFill>
                  <a:schemeClr val="bg1"/>
                </a:solidFill>
              </a:rPr>
              <a:t>Home page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Alternativ prosess 8">
            <a:extLst>
              <a:ext uri="{FF2B5EF4-FFF2-40B4-BE49-F238E27FC236}">
                <a16:creationId xmlns:a16="http://schemas.microsoft.com/office/drawing/2014/main" id="{03851ED4-95C8-E20D-822A-35F8EC4D460E}"/>
              </a:ext>
            </a:extLst>
          </p:cNvPr>
          <p:cNvSpPr/>
          <p:nvPr/>
        </p:nvSpPr>
        <p:spPr>
          <a:xfrm>
            <a:off x="3570286" y="3247157"/>
            <a:ext cx="1274064" cy="41452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TekstSylinder 9">
            <a:extLst>
              <a:ext uri="{FF2B5EF4-FFF2-40B4-BE49-F238E27FC236}">
                <a16:creationId xmlns:a16="http://schemas.microsoft.com/office/drawing/2014/main" id="{C2ACF109-E335-6F0D-C19B-A6B67ABB8582}"/>
              </a:ext>
            </a:extLst>
          </p:cNvPr>
          <p:cNvSpPr txBox="1"/>
          <p:nvPr/>
        </p:nvSpPr>
        <p:spPr>
          <a:xfrm>
            <a:off x="3648724" y="3271122"/>
            <a:ext cx="1072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200" dirty="0">
                <a:solidFill>
                  <a:schemeClr val="bg1"/>
                </a:solidFill>
              </a:rPr>
              <a:t>Er ikke logget inn</a:t>
            </a:r>
          </a:p>
          <a:p>
            <a:r>
              <a:rPr lang="nb-NO" sz="1200" dirty="0">
                <a:solidFill>
                  <a:schemeClr val="bg1"/>
                </a:solidFill>
              </a:rPr>
              <a:t>Logg inn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Alternativ prosess 10">
            <a:extLst>
              <a:ext uri="{FF2B5EF4-FFF2-40B4-BE49-F238E27FC236}">
                <a16:creationId xmlns:a16="http://schemas.microsoft.com/office/drawing/2014/main" id="{23076A95-55F5-88C4-A050-B7B1557E9747}"/>
              </a:ext>
            </a:extLst>
          </p:cNvPr>
          <p:cNvSpPr/>
          <p:nvPr/>
        </p:nvSpPr>
        <p:spPr>
          <a:xfrm>
            <a:off x="3563409" y="4969297"/>
            <a:ext cx="1274064" cy="41452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TekstSylinder 11">
            <a:extLst>
              <a:ext uri="{FF2B5EF4-FFF2-40B4-BE49-F238E27FC236}">
                <a16:creationId xmlns:a16="http://schemas.microsoft.com/office/drawing/2014/main" id="{79BD26E3-DE89-1DBB-495C-12A0B9ECC2B3}"/>
              </a:ext>
            </a:extLst>
          </p:cNvPr>
          <p:cNvSpPr txBox="1"/>
          <p:nvPr/>
        </p:nvSpPr>
        <p:spPr>
          <a:xfrm>
            <a:off x="3570286" y="5021702"/>
            <a:ext cx="15233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050" dirty="0">
                <a:solidFill>
                  <a:schemeClr val="bg1"/>
                </a:solidFill>
              </a:rPr>
              <a:t>Har ikke bruker</a:t>
            </a:r>
            <a:br>
              <a:rPr lang="nb-NO" sz="1050" dirty="0">
                <a:solidFill>
                  <a:schemeClr val="bg1"/>
                </a:solidFill>
              </a:rPr>
            </a:b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8" name="Alternativ prosess 12">
            <a:extLst>
              <a:ext uri="{FF2B5EF4-FFF2-40B4-BE49-F238E27FC236}">
                <a16:creationId xmlns:a16="http://schemas.microsoft.com/office/drawing/2014/main" id="{7EB60857-BFC6-E002-414A-4A3621C85869}"/>
              </a:ext>
            </a:extLst>
          </p:cNvPr>
          <p:cNvSpPr/>
          <p:nvPr/>
        </p:nvSpPr>
        <p:spPr>
          <a:xfrm>
            <a:off x="5195828" y="4192404"/>
            <a:ext cx="1274064" cy="41452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TekstSylinder 13">
            <a:extLst>
              <a:ext uri="{FF2B5EF4-FFF2-40B4-BE49-F238E27FC236}">
                <a16:creationId xmlns:a16="http://schemas.microsoft.com/office/drawing/2014/main" id="{73CC4FC9-2DDB-C3FE-8201-8F0999F14603}"/>
              </a:ext>
            </a:extLst>
          </p:cNvPr>
          <p:cNvSpPr txBox="1"/>
          <p:nvPr/>
        </p:nvSpPr>
        <p:spPr>
          <a:xfrm>
            <a:off x="5545821" y="4246203"/>
            <a:ext cx="1523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600" dirty="0">
                <a:solidFill>
                  <a:schemeClr val="bg1"/>
                </a:solidFill>
              </a:rPr>
              <a:t>2fa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" name="Alternativ prosess 16">
            <a:extLst>
              <a:ext uri="{FF2B5EF4-FFF2-40B4-BE49-F238E27FC236}">
                <a16:creationId xmlns:a16="http://schemas.microsoft.com/office/drawing/2014/main" id="{76DD4FB2-4A1E-B795-1A60-364ED8198A9B}"/>
              </a:ext>
            </a:extLst>
          </p:cNvPr>
          <p:cNvSpPr/>
          <p:nvPr/>
        </p:nvSpPr>
        <p:spPr>
          <a:xfrm>
            <a:off x="7008256" y="4178806"/>
            <a:ext cx="1274064" cy="41452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TekstSylinder 17">
            <a:extLst>
              <a:ext uri="{FF2B5EF4-FFF2-40B4-BE49-F238E27FC236}">
                <a16:creationId xmlns:a16="http://schemas.microsoft.com/office/drawing/2014/main" id="{3937057D-D997-54E4-F58D-D42383BEF10A}"/>
              </a:ext>
            </a:extLst>
          </p:cNvPr>
          <p:cNvSpPr txBox="1"/>
          <p:nvPr/>
        </p:nvSpPr>
        <p:spPr>
          <a:xfrm>
            <a:off x="7018034" y="4230796"/>
            <a:ext cx="1523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600" dirty="0">
                <a:solidFill>
                  <a:schemeClr val="bg1"/>
                </a:solidFill>
              </a:rPr>
              <a:t>Start et spill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2" name="Alternativ prosess 18">
            <a:extLst>
              <a:ext uri="{FF2B5EF4-FFF2-40B4-BE49-F238E27FC236}">
                <a16:creationId xmlns:a16="http://schemas.microsoft.com/office/drawing/2014/main" id="{BED02E7A-470A-D598-49CA-EAD2897D2618}"/>
              </a:ext>
            </a:extLst>
          </p:cNvPr>
          <p:cNvSpPr/>
          <p:nvPr/>
        </p:nvSpPr>
        <p:spPr>
          <a:xfrm>
            <a:off x="3570286" y="4126022"/>
            <a:ext cx="1274064" cy="41452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TekstSylinder 19">
            <a:extLst>
              <a:ext uri="{FF2B5EF4-FFF2-40B4-BE49-F238E27FC236}">
                <a16:creationId xmlns:a16="http://schemas.microsoft.com/office/drawing/2014/main" id="{753A25F5-ECCA-6A0F-4FD8-EFDA0D04F0EA}"/>
              </a:ext>
            </a:extLst>
          </p:cNvPr>
          <p:cNvSpPr txBox="1"/>
          <p:nvPr/>
        </p:nvSpPr>
        <p:spPr>
          <a:xfrm>
            <a:off x="3633224" y="4183125"/>
            <a:ext cx="1523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600" dirty="0">
                <a:solidFill>
                  <a:schemeClr val="bg1"/>
                </a:solidFill>
              </a:rPr>
              <a:t>Logg inn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Alternativ prosess 20">
            <a:extLst>
              <a:ext uri="{FF2B5EF4-FFF2-40B4-BE49-F238E27FC236}">
                <a16:creationId xmlns:a16="http://schemas.microsoft.com/office/drawing/2014/main" id="{56460E01-25BF-1C55-71F0-DD8F3D4A6FC9}"/>
              </a:ext>
            </a:extLst>
          </p:cNvPr>
          <p:cNvSpPr/>
          <p:nvPr/>
        </p:nvSpPr>
        <p:spPr>
          <a:xfrm>
            <a:off x="5137053" y="5005852"/>
            <a:ext cx="1274064" cy="41452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TekstSylinder 21">
            <a:extLst>
              <a:ext uri="{FF2B5EF4-FFF2-40B4-BE49-F238E27FC236}">
                <a16:creationId xmlns:a16="http://schemas.microsoft.com/office/drawing/2014/main" id="{9CACD2A7-E3E2-E5C7-C280-EFA8E61DE8BB}"/>
              </a:ext>
            </a:extLst>
          </p:cNvPr>
          <p:cNvSpPr txBox="1"/>
          <p:nvPr/>
        </p:nvSpPr>
        <p:spPr>
          <a:xfrm>
            <a:off x="5093619" y="5059227"/>
            <a:ext cx="1523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400" dirty="0">
                <a:solidFill>
                  <a:schemeClr val="bg1"/>
                </a:solidFill>
              </a:rPr>
              <a:t>Registrer bruker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6" name="Rett line 23">
            <a:extLst>
              <a:ext uri="{FF2B5EF4-FFF2-40B4-BE49-F238E27FC236}">
                <a16:creationId xmlns:a16="http://schemas.microsoft.com/office/drawing/2014/main" id="{956D7495-830A-D38A-AEF8-5F2F9904BC2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230576" y="2909934"/>
            <a:ext cx="0" cy="544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Rett line 25">
            <a:extLst>
              <a:ext uri="{FF2B5EF4-FFF2-40B4-BE49-F238E27FC236}">
                <a16:creationId xmlns:a16="http://schemas.microsoft.com/office/drawing/2014/main" id="{1CE698AF-5A6D-C59C-423B-922A4A291408}"/>
              </a:ext>
            </a:extLst>
          </p:cNvPr>
          <p:cNvCxnSpPr>
            <a:cxnSpLocks/>
          </p:cNvCxnSpPr>
          <p:nvPr/>
        </p:nvCxnSpPr>
        <p:spPr>
          <a:xfrm>
            <a:off x="6343048" y="4366322"/>
            <a:ext cx="674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tt line 27">
            <a:extLst>
              <a:ext uri="{FF2B5EF4-FFF2-40B4-BE49-F238E27FC236}">
                <a16:creationId xmlns:a16="http://schemas.microsoft.com/office/drawing/2014/main" id="{9439F9ED-BD06-13AD-27FE-8AE7FC0592EB}"/>
              </a:ext>
            </a:extLst>
          </p:cNvPr>
          <p:cNvCxnSpPr>
            <a:cxnSpLocks/>
          </p:cNvCxnSpPr>
          <p:nvPr/>
        </p:nvCxnSpPr>
        <p:spPr>
          <a:xfrm>
            <a:off x="4230576" y="3628047"/>
            <a:ext cx="0" cy="4883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Rett line 29">
            <a:extLst>
              <a:ext uri="{FF2B5EF4-FFF2-40B4-BE49-F238E27FC236}">
                <a16:creationId xmlns:a16="http://schemas.microsoft.com/office/drawing/2014/main" id="{A29356D2-556D-E43D-2771-D15BC56D93B0}"/>
              </a:ext>
            </a:extLst>
          </p:cNvPr>
          <p:cNvCxnSpPr>
            <a:cxnSpLocks/>
          </p:cNvCxnSpPr>
          <p:nvPr/>
        </p:nvCxnSpPr>
        <p:spPr>
          <a:xfrm>
            <a:off x="4837473" y="4366322"/>
            <a:ext cx="403004" cy="2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Rett line 31">
            <a:extLst>
              <a:ext uri="{FF2B5EF4-FFF2-40B4-BE49-F238E27FC236}">
                <a16:creationId xmlns:a16="http://schemas.microsoft.com/office/drawing/2014/main" id="{D3C0E6DB-8E12-6693-9CFE-A2CE64FA6634}"/>
              </a:ext>
            </a:extLst>
          </p:cNvPr>
          <p:cNvCxnSpPr>
            <a:stCxn id="32" idx="2"/>
          </p:cNvCxnSpPr>
          <p:nvPr/>
        </p:nvCxnSpPr>
        <p:spPr>
          <a:xfrm>
            <a:off x="4207318" y="4540550"/>
            <a:ext cx="0" cy="4163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Rett line 33">
            <a:extLst>
              <a:ext uri="{FF2B5EF4-FFF2-40B4-BE49-F238E27FC236}">
                <a16:creationId xmlns:a16="http://schemas.microsoft.com/office/drawing/2014/main" id="{1B706286-9B6C-1AA8-ADB4-C2ED541DF576}"/>
              </a:ext>
            </a:extLst>
          </p:cNvPr>
          <p:cNvCxnSpPr>
            <a:cxnSpLocks/>
          </p:cNvCxnSpPr>
          <p:nvPr/>
        </p:nvCxnSpPr>
        <p:spPr>
          <a:xfrm>
            <a:off x="4796353" y="5213115"/>
            <a:ext cx="3452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Rett line 33">
            <a:extLst>
              <a:ext uri="{FF2B5EF4-FFF2-40B4-BE49-F238E27FC236}">
                <a16:creationId xmlns:a16="http://schemas.microsoft.com/office/drawing/2014/main" id="{68D28C8E-9008-7AF5-CF4D-170310F11C59}"/>
              </a:ext>
            </a:extLst>
          </p:cNvPr>
          <p:cNvCxnSpPr>
            <a:cxnSpLocks/>
          </p:cNvCxnSpPr>
          <p:nvPr/>
        </p:nvCxnSpPr>
        <p:spPr>
          <a:xfrm>
            <a:off x="4779112" y="4546633"/>
            <a:ext cx="461365" cy="4750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Alternativ prosess 40">
            <a:extLst>
              <a:ext uri="{FF2B5EF4-FFF2-40B4-BE49-F238E27FC236}">
                <a16:creationId xmlns:a16="http://schemas.microsoft.com/office/drawing/2014/main" id="{2E4630DB-83A4-EC9F-4E80-A1483CDB47E9}"/>
              </a:ext>
            </a:extLst>
          </p:cNvPr>
          <p:cNvSpPr/>
          <p:nvPr/>
        </p:nvSpPr>
        <p:spPr>
          <a:xfrm>
            <a:off x="8750010" y="4166642"/>
            <a:ext cx="1274064" cy="41452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TekstSylinder 41">
            <a:extLst>
              <a:ext uri="{FF2B5EF4-FFF2-40B4-BE49-F238E27FC236}">
                <a16:creationId xmlns:a16="http://schemas.microsoft.com/office/drawing/2014/main" id="{C4E5AF9E-BBD5-6D5C-8B42-A6CD5C8B3B25}"/>
              </a:ext>
            </a:extLst>
          </p:cNvPr>
          <p:cNvSpPr txBox="1"/>
          <p:nvPr/>
        </p:nvSpPr>
        <p:spPr>
          <a:xfrm>
            <a:off x="8820684" y="4192404"/>
            <a:ext cx="1523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600" dirty="0">
                <a:solidFill>
                  <a:schemeClr val="bg1"/>
                </a:solidFill>
              </a:rPr>
              <a:t>Spill det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0" name="Alternativ prosess 42">
            <a:extLst>
              <a:ext uri="{FF2B5EF4-FFF2-40B4-BE49-F238E27FC236}">
                <a16:creationId xmlns:a16="http://schemas.microsoft.com/office/drawing/2014/main" id="{D72AC6AB-C2A6-5694-DB45-3AF632E61DCE}"/>
              </a:ext>
            </a:extLst>
          </p:cNvPr>
          <p:cNvSpPr/>
          <p:nvPr/>
        </p:nvSpPr>
        <p:spPr>
          <a:xfrm>
            <a:off x="5317261" y="3271122"/>
            <a:ext cx="1274064" cy="41452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TekstSylinder 43">
            <a:extLst>
              <a:ext uri="{FF2B5EF4-FFF2-40B4-BE49-F238E27FC236}">
                <a16:creationId xmlns:a16="http://schemas.microsoft.com/office/drawing/2014/main" id="{7A3DF5E1-4B75-A5F5-CFB4-1C40AADDFA5F}"/>
              </a:ext>
            </a:extLst>
          </p:cNvPr>
          <p:cNvSpPr txBox="1"/>
          <p:nvPr/>
        </p:nvSpPr>
        <p:spPr>
          <a:xfrm>
            <a:off x="5313034" y="3333202"/>
            <a:ext cx="1523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400" dirty="0">
                <a:solidFill>
                  <a:schemeClr val="bg1"/>
                </a:solidFill>
              </a:rPr>
              <a:t>Se leaderboard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2" name="Rett line 25">
            <a:extLst>
              <a:ext uri="{FF2B5EF4-FFF2-40B4-BE49-F238E27FC236}">
                <a16:creationId xmlns:a16="http://schemas.microsoft.com/office/drawing/2014/main" id="{89A54F21-DA8C-19C8-437E-CDA746A1F592}"/>
              </a:ext>
            </a:extLst>
          </p:cNvPr>
          <p:cNvCxnSpPr>
            <a:cxnSpLocks/>
          </p:cNvCxnSpPr>
          <p:nvPr/>
        </p:nvCxnSpPr>
        <p:spPr>
          <a:xfrm>
            <a:off x="8203874" y="4375780"/>
            <a:ext cx="674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Rett line 25">
            <a:extLst>
              <a:ext uri="{FF2B5EF4-FFF2-40B4-BE49-F238E27FC236}">
                <a16:creationId xmlns:a16="http://schemas.microsoft.com/office/drawing/2014/main" id="{93623865-5092-3850-D602-1891336CFEB9}"/>
              </a:ext>
            </a:extLst>
          </p:cNvPr>
          <p:cNvCxnSpPr>
            <a:cxnSpLocks/>
          </p:cNvCxnSpPr>
          <p:nvPr/>
        </p:nvCxnSpPr>
        <p:spPr>
          <a:xfrm flipV="1">
            <a:off x="5854059" y="3429000"/>
            <a:ext cx="0" cy="817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Alternativ prosess 40">
            <a:extLst>
              <a:ext uri="{FF2B5EF4-FFF2-40B4-BE49-F238E27FC236}">
                <a16:creationId xmlns:a16="http://schemas.microsoft.com/office/drawing/2014/main" id="{2E4630DB-83A4-EC9F-4E80-A1483CDB47E9}"/>
              </a:ext>
            </a:extLst>
          </p:cNvPr>
          <p:cNvSpPr/>
          <p:nvPr/>
        </p:nvSpPr>
        <p:spPr>
          <a:xfrm>
            <a:off x="7019868" y="3265340"/>
            <a:ext cx="1274064" cy="41452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kstSylinder 41">
            <a:extLst>
              <a:ext uri="{FF2B5EF4-FFF2-40B4-BE49-F238E27FC236}">
                <a16:creationId xmlns:a16="http://schemas.microsoft.com/office/drawing/2014/main" id="{C4E5AF9E-BBD5-6D5C-8B42-A6CD5C8B3B25}"/>
              </a:ext>
            </a:extLst>
          </p:cNvPr>
          <p:cNvSpPr txBox="1"/>
          <p:nvPr/>
        </p:nvSpPr>
        <p:spPr>
          <a:xfrm>
            <a:off x="7190674" y="3286581"/>
            <a:ext cx="979244" cy="351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Logg ut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3" name="Rett line 25">
            <a:extLst>
              <a:ext uri="{FF2B5EF4-FFF2-40B4-BE49-F238E27FC236}">
                <a16:creationId xmlns:a16="http://schemas.microsoft.com/office/drawing/2014/main" id="{81501264-9E40-CEBC-9AAE-2C905B29B90E}"/>
              </a:ext>
            </a:extLst>
          </p:cNvPr>
          <p:cNvCxnSpPr>
            <a:cxnSpLocks/>
            <a:stCxn id="30" idx="0"/>
            <a:endCxn id="61" idx="2"/>
          </p:cNvCxnSpPr>
          <p:nvPr/>
        </p:nvCxnSpPr>
        <p:spPr>
          <a:xfrm flipV="1">
            <a:off x="7645288" y="3679868"/>
            <a:ext cx="11612" cy="4989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9226A06A-B954-617F-FF0D-9E85EF9C1C37}"/>
              </a:ext>
            </a:extLst>
          </p:cNvPr>
          <p:cNvCxnSpPr>
            <a:stCxn id="61" idx="0"/>
            <a:endCxn id="23" idx="3"/>
          </p:cNvCxnSpPr>
          <p:nvPr/>
        </p:nvCxnSpPr>
        <p:spPr>
          <a:xfrm rot="16200000" flipV="1">
            <a:off x="6131176" y="1739616"/>
            <a:ext cx="562670" cy="248877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Alternativ prosess 18">
            <a:extLst>
              <a:ext uri="{FF2B5EF4-FFF2-40B4-BE49-F238E27FC236}">
                <a16:creationId xmlns:a16="http://schemas.microsoft.com/office/drawing/2014/main" id="{54979571-E721-B6E9-66B3-FAB0336CA3C0}"/>
              </a:ext>
            </a:extLst>
          </p:cNvPr>
          <p:cNvSpPr/>
          <p:nvPr/>
        </p:nvSpPr>
        <p:spPr>
          <a:xfrm>
            <a:off x="1788040" y="4175237"/>
            <a:ext cx="1274064" cy="41452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1" name="TekstSylinder 19">
            <a:extLst>
              <a:ext uri="{FF2B5EF4-FFF2-40B4-BE49-F238E27FC236}">
                <a16:creationId xmlns:a16="http://schemas.microsoft.com/office/drawing/2014/main" id="{C61AFBE6-CFC0-0456-1CA5-1DFBDFED7222}"/>
              </a:ext>
            </a:extLst>
          </p:cNvPr>
          <p:cNvSpPr txBox="1"/>
          <p:nvPr/>
        </p:nvSpPr>
        <p:spPr>
          <a:xfrm>
            <a:off x="1838310" y="4230391"/>
            <a:ext cx="152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600" dirty="0">
                <a:solidFill>
                  <a:schemeClr val="bg1"/>
                </a:solidFill>
              </a:rPr>
              <a:t>Har bruker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2" name="Rett line 27">
            <a:extLst>
              <a:ext uri="{FF2B5EF4-FFF2-40B4-BE49-F238E27FC236}">
                <a16:creationId xmlns:a16="http://schemas.microsoft.com/office/drawing/2014/main" id="{A1BA5008-91CF-0D0C-CD1C-8C36A8E3A84B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3011936" y="4333286"/>
            <a:ext cx="558350" cy="49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Rett line 23">
            <a:extLst>
              <a:ext uri="{FF2B5EF4-FFF2-40B4-BE49-F238E27FC236}">
                <a16:creationId xmlns:a16="http://schemas.microsoft.com/office/drawing/2014/main" id="{2A6661A2-171A-8D56-5812-EB6AF16C4873}"/>
              </a:ext>
            </a:extLst>
          </p:cNvPr>
          <p:cNvCxnSpPr>
            <a:cxnSpLocks/>
          </p:cNvCxnSpPr>
          <p:nvPr/>
        </p:nvCxnSpPr>
        <p:spPr>
          <a:xfrm flipH="1">
            <a:off x="2733575" y="2788715"/>
            <a:ext cx="859969" cy="1441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Alternativ prosess 18">
            <a:extLst>
              <a:ext uri="{FF2B5EF4-FFF2-40B4-BE49-F238E27FC236}">
                <a16:creationId xmlns:a16="http://schemas.microsoft.com/office/drawing/2014/main" id="{E992AFEA-E60E-CACD-AFA2-FE1C57CE7570}"/>
              </a:ext>
            </a:extLst>
          </p:cNvPr>
          <p:cNvSpPr/>
          <p:nvPr/>
        </p:nvSpPr>
        <p:spPr>
          <a:xfrm>
            <a:off x="1788040" y="5005851"/>
            <a:ext cx="1398698" cy="41452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8" name="TekstSylinder 19">
            <a:extLst>
              <a:ext uri="{FF2B5EF4-FFF2-40B4-BE49-F238E27FC236}">
                <a16:creationId xmlns:a16="http://schemas.microsoft.com/office/drawing/2014/main" id="{2B8CDCD8-E469-EB7B-245A-78746F0B305A}"/>
              </a:ext>
            </a:extLst>
          </p:cNvPr>
          <p:cNvSpPr txBox="1"/>
          <p:nvPr/>
        </p:nvSpPr>
        <p:spPr>
          <a:xfrm>
            <a:off x="1740496" y="5059227"/>
            <a:ext cx="152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600" dirty="0">
                <a:solidFill>
                  <a:schemeClr val="bg1"/>
                </a:solidFill>
              </a:rPr>
              <a:t>Glemt passord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9" name="Rett line 27">
            <a:extLst>
              <a:ext uri="{FF2B5EF4-FFF2-40B4-BE49-F238E27FC236}">
                <a16:creationId xmlns:a16="http://schemas.microsoft.com/office/drawing/2014/main" id="{3BE91985-D997-D099-194F-6C8B64FEFBA3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2487389" y="4598109"/>
            <a:ext cx="4570" cy="4077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Rett line 31">
            <a:extLst>
              <a:ext uri="{FF2B5EF4-FFF2-40B4-BE49-F238E27FC236}">
                <a16:creationId xmlns:a16="http://schemas.microsoft.com/office/drawing/2014/main" id="{2AA18BFF-A48E-58C6-CB7C-7AC8A26E07C5}"/>
              </a:ext>
            </a:extLst>
          </p:cNvPr>
          <p:cNvCxnSpPr>
            <a:cxnSpLocks/>
            <a:endCxn id="78" idx="2"/>
          </p:cNvCxnSpPr>
          <p:nvPr/>
        </p:nvCxnSpPr>
        <p:spPr>
          <a:xfrm flipH="1">
            <a:off x="2502163" y="5367004"/>
            <a:ext cx="18723" cy="276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Alternativ prosess 12">
            <a:extLst>
              <a:ext uri="{FF2B5EF4-FFF2-40B4-BE49-F238E27FC236}">
                <a16:creationId xmlns:a16="http://schemas.microsoft.com/office/drawing/2014/main" id="{43889053-9A56-BB49-1C5B-581049FDDA47}"/>
              </a:ext>
            </a:extLst>
          </p:cNvPr>
          <p:cNvSpPr/>
          <p:nvPr/>
        </p:nvSpPr>
        <p:spPr>
          <a:xfrm>
            <a:off x="1865130" y="5629201"/>
            <a:ext cx="1274064" cy="41452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9" name="TekstSylinder 13">
            <a:extLst>
              <a:ext uri="{FF2B5EF4-FFF2-40B4-BE49-F238E27FC236}">
                <a16:creationId xmlns:a16="http://schemas.microsoft.com/office/drawing/2014/main" id="{01EECF46-CDF0-AC06-382B-632154C0C87C}"/>
              </a:ext>
            </a:extLst>
          </p:cNvPr>
          <p:cNvSpPr txBox="1"/>
          <p:nvPr/>
        </p:nvSpPr>
        <p:spPr>
          <a:xfrm>
            <a:off x="2124414" y="5681261"/>
            <a:ext cx="715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600" dirty="0">
                <a:solidFill>
                  <a:schemeClr val="bg1"/>
                </a:solidFill>
              </a:rPr>
              <a:t>2fa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0" name="Rett line 31">
            <a:extLst>
              <a:ext uri="{FF2B5EF4-FFF2-40B4-BE49-F238E27FC236}">
                <a16:creationId xmlns:a16="http://schemas.microsoft.com/office/drawing/2014/main" id="{6DE831ED-3309-1914-9FB4-23CA9DF839CB}"/>
              </a:ext>
            </a:extLst>
          </p:cNvPr>
          <p:cNvCxnSpPr>
            <a:cxnSpLocks/>
            <a:endCxn id="108" idx="3"/>
          </p:cNvCxnSpPr>
          <p:nvPr/>
        </p:nvCxnSpPr>
        <p:spPr>
          <a:xfrm flipH="1">
            <a:off x="3139194" y="4521679"/>
            <a:ext cx="494030" cy="1314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1203552-76F6-5E22-1BD2-6ACCC492BB52}"/>
              </a:ext>
            </a:extLst>
          </p:cNvPr>
          <p:cNvSpPr txBox="1"/>
          <p:nvPr/>
        </p:nvSpPr>
        <p:spPr>
          <a:xfrm>
            <a:off x="1822380" y="87971"/>
            <a:ext cx="8395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000" dirty="0"/>
              <a:t>Fetures som jeg vil ha på appen min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3426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BC5B26-82C0-0367-DD7E-AC5E006647C5}"/>
              </a:ext>
            </a:extLst>
          </p:cNvPr>
          <p:cNvSpPr txBox="1"/>
          <p:nvPr/>
        </p:nvSpPr>
        <p:spPr>
          <a:xfrm>
            <a:off x="1790299" y="1665293"/>
            <a:ext cx="8566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Jeg ønsker å lage en side med 2fa og med et spill kanskje et type klikker spill med oppgraderinger. Og så ønsker jeg å lage et leader board med antal bosser de har drept i klikker spillet. Det må også være mulighet å logge ut og en glemt passord funksjon.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A29B5C-04D6-0672-AC05-5A24E8A0C918}"/>
              </a:ext>
            </a:extLst>
          </p:cNvPr>
          <p:cNvSpPr txBox="1"/>
          <p:nvPr/>
        </p:nvSpPr>
        <p:spPr>
          <a:xfrm>
            <a:off x="1790299" y="3428999"/>
            <a:ext cx="9538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Uke 1:</a:t>
            </a:r>
            <a:endParaRPr lang="en-US" dirty="0"/>
          </a:p>
          <a:p>
            <a:r>
              <a:rPr lang="en-US" dirty="0"/>
              <a:t>Jeg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lagt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inlogginn</a:t>
            </a:r>
            <a:r>
              <a:rPr lang="en-US" dirty="0"/>
              <a:t> med flask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lage</a:t>
            </a:r>
            <a:r>
              <a:rPr lang="en-US" dirty="0"/>
              <a:t> </a:t>
            </a:r>
            <a:r>
              <a:rPr lang="en-US" dirty="0" err="1"/>
              <a:t>bruker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videre</a:t>
            </a:r>
            <a:r>
              <a:rPr lang="en-US" dirty="0"/>
              <a:t> </a:t>
            </a:r>
            <a:r>
              <a:rPr lang="en-US" dirty="0" err="1"/>
              <a:t>litt</a:t>
            </a:r>
            <a:r>
              <a:rPr lang="en-US" dirty="0"/>
              <a:t> </a:t>
            </a:r>
            <a:r>
              <a:rPr lang="en-US" dirty="0" err="1"/>
              <a:t>problemer</a:t>
            </a:r>
            <a:r>
              <a:rPr lang="en-US" dirty="0"/>
              <a:t> med database</a:t>
            </a:r>
          </a:p>
          <a:p>
            <a:r>
              <a:rPr lang="en-US" dirty="0"/>
              <a:t>Uke 2 :</a:t>
            </a:r>
          </a:p>
          <a:p>
            <a:r>
              <a:rPr lang="en-US" dirty="0" err="1"/>
              <a:t>Fiksa</a:t>
            </a:r>
            <a:r>
              <a:rPr lang="en-US" dirty="0"/>
              <a:t> </a:t>
            </a:r>
            <a:r>
              <a:rPr lang="en-US" dirty="0" err="1"/>
              <a:t>problemende</a:t>
            </a:r>
            <a:r>
              <a:rPr lang="en-US" dirty="0"/>
              <a:t> med database </a:t>
            </a:r>
            <a:r>
              <a:rPr lang="en-US" dirty="0" err="1"/>
              <a:t>og</a:t>
            </a:r>
            <a:r>
              <a:rPr lang="en-US" dirty="0"/>
              <a:t> det </a:t>
            </a:r>
            <a:r>
              <a:rPr lang="en-US" dirty="0" err="1"/>
              <a:t>fungerer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det </a:t>
            </a:r>
            <a:r>
              <a:rPr lang="en-US" dirty="0" err="1"/>
              <a:t>skal</a:t>
            </a:r>
            <a:r>
              <a:rPr lang="en-US" dirty="0"/>
              <a:t> la </a:t>
            </a:r>
            <a:r>
              <a:rPr lang="en-US" dirty="0" err="1"/>
              <a:t>til</a:t>
            </a:r>
            <a:r>
              <a:rPr lang="en-US" dirty="0"/>
              <a:t> et spill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ulike</a:t>
            </a:r>
            <a:r>
              <a:rPr lang="en-US" dirty="0"/>
              <a:t> </a:t>
            </a:r>
            <a:r>
              <a:rPr lang="en-US" dirty="0" err="1"/>
              <a:t>oppgraderinger</a:t>
            </a:r>
            <a:r>
              <a:rPr lang="en-US" dirty="0"/>
              <a:t>. La </a:t>
            </a:r>
            <a:r>
              <a:rPr lang="en-US" dirty="0" err="1"/>
              <a:t>også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2fa med mail</a:t>
            </a:r>
          </a:p>
          <a:p>
            <a:r>
              <a:rPr lang="en-US" dirty="0"/>
              <a:t>Uke 3:</a:t>
            </a:r>
          </a:p>
          <a:p>
            <a:r>
              <a:rPr lang="en-US" dirty="0"/>
              <a:t>La oden </a:t>
            </a:r>
            <a:r>
              <a:rPr lang="en-US" dirty="0" err="1"/>
              <a:t>opp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pi </a:t>
            </a:r>
            <a:r>
              <a:rPr lang="en-US" dirty="0" err="1"/>
              <a:t>en</a:t>
            </a:r>
            <a:r>
              <a:rPr lang="en-US" dirty="0"/>
              <a:t> min </a:t>
            </a:r>
            <a:r>
              <a:rPr lang="en-US" dirty="0" err="1"/>
              <a:t>og</a:t>
            </a:r>
            <a:r>
              <a:rPr lang="en-US" dirty="0"/>
              <a:t> la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leaderboard. </a:t>
            </a:r>
            <a:r>
              <a:rPr lang="en-US" dirty="0" err="1"/>
              <a:t>Passa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at alt </a:t>
            </a:r>
            <a:r>
              <a:rPr lang="en-US" dirty="0" err="1"/>
              <a:t>fungerer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det </a:t>
            </a:r>
            <a:r>
              <a:rPr lang="en-US" dirty="0" err="1"/>
              <a:t>skal</a:t>
            </a:r>
            <a:r>
              <a:rPr lang="en-US" dirty="0"/>
              <a:t>.</a:t>
            </a:r>
            <a:endParaRPr lang="nb-N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75924-21C2-E9A8-42B0-15DAC13CD1B5}"/>
              </a:ext>
            </a:extLst>
          </p:cNvPr>
          <p:cNvSpPr txBox="1"/>
          <p:nvPr/>
        </p:nvSpPr>
        <p:spPr>
          <a:xfrm>
            <a:off x="3733800" y="478971"/>
            <a:ext cx="71083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500" dirty="0"/>
              <a:t>Planlegging og logg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62923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167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Horgen Holst</dc:creator>
  <cp:lastModifiedBy>Martin Horgen Holst</cp:lastModifiedBy>
  <cp:revision>1</cp:revision>
  <dcterms:created xsi:type="dcterms:W3CDTF">2024-11-11T10:27:47Z</dcterms:created>
  <dcterms:modified xsi:type="dcterms:W3CDTF">2024-11-11T10:59:00Z</dcterms:modified>
</cp:coreProperties>
</file>