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0ce8ede4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0ce8ede4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3.png"/><Relationship Id="rId13" Type="http://schemas.openxmlformats.org/officeDocument/2006/relationships/image" Target="../media/image7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.png"/><Relationship Id="rId13" Type="http://schemas.openxmlformats.org/officeDocument/2006/relationships/image" Target="../media/image7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37015" y="3031301"/>
            <a:ext cx="1826420" cy="1865874"/>
            <a:chOff x="1718800" y="3463150"/>
            <a:chExt cx="2234700" cy="1521300"/>
          </a:xfrm>
        </p:grpSpPr>
        <p:sp>
          <p:nvSpPr>
            <p:cNvPr id="55" name="Google Shape;55;p13"/>
            <p:cNvSpPr/>
            <p:nvPr/>
          </p:nvSpPr>
          <p:spPr>
            <a:xfrm>
              <a:off x="1718800" y="3463150"/>
              <a:ext cx="2234700" cy="1521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/>
            </a:blip>
            <a:srcRect b="20861" l="0" r="0" t="16150"/>
            <a:stretch/>
          </p:blipFill>
          <p:spPr>
            <a:xfrm>
              <a:off x="1764573" y="3533051"/>
              <a:ext cx="2143154" cy="10624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21299" l="5446" r="7133" t="19353"/>
          <a:stretch/>
        </p:blipFill>
        <p:spPr>
          <a:xfrm flipH="1">
            <a:off x="2937300" y="2289314"/>
            <a:ext cx="1384150" cy="93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13275" l="8654" r="3925" t="17400"/>
          <a:stretch/>
        </p:blipFill>
        <p:spPr>
          <a:xfrm>
            <a:off x="6885850" y="574450"/>
            <a:ext cx="919883" cy="7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b="0" l="15191" r="16132" t="3984"/>
          <a:stretch/>
        </p:blipFill>
        <p:spPr>
          <a:xfrm>
            <a:off x="6354525" y="3330891"/>
            <a:ext cx="579000" cy="668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7">
            <a:alphaModFix/>
          </a:blip>
          <a:srcRect b="26060" l="0" r="0" t="23919"/>
          <a:stretch/>
        </p:blipFill>
        <p:spPr>
          <a:xfrm>
            <a:off x="4546075" y="4244400"/>
            <a:ext cx="1618481" cy="53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8">
            <a:alphaModFix/>
          </a:blip>
          <a:srcRect b="4652" l="0" r="0" t="0"/>
          <a:stretch/>
        </p:blipFill>
        <p:spPr>
          <a:xfrm>
            <a:off x="340425" y="689699"/>
            <a:ext cx="2065798" cy="1969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3"/>
          <p:cNvGrpSpPr/>
          <p:nvPr/>
        </p:nvGrpSpPr>
        <p:grpSpPr>
          <a:xfrm>
            <a:off x="2217094" y="2865180"/>
            <a:ext cx="1438530" cy="923077"/>
            <a:chOff x="3531531" y="2715534"/>
            <a:chExt cx="1850914" cy="670500"/>
          </a:xfrm>
        </p:grpSpPr>
        <p:cxnSp>
          <p:nvCxnSpPr>
            <p:cNvPr id="63" name="Google Shape;63;p13"/>
            <p:cNvCxnSpPr/>
            <p:nvPr/>
          </p:nvCxnSpPr>
          <p:spPr>
            <a:xfrm flipH="1" rot="10800000">
              <a:off x="3531531" y="2715534"/>
              <a:ext cx="1297200" cy="670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64" name="Google Shape;64;p13"/>
            <p:cNvSpPr txBox="1"/>
            <p:nvPr/>
          </p:nvSpPr>
          <p:spPr>
            <a:xfrm>
              <a:off x="4194145" y="2935946"/>
              <a:ext cx="11883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600"/>
                <a:t>usb3.0</a:t>
              </a:r>
              <a:endParaRPr b="1" sz="1600"/>
            </a:p>
          </p:txBody>
        </p:sp>
      </p:grpSp>
      <p:grpSp>
        <p:nvGrpSpPr>
          <p:cNvPr id="65" name="Google Shape;65;p13"/>
          <p:cNvGrpSpPr/>
          <p:nvPr/>
        </p:nvGrpSpPr>
        <p:grpSpPr>
          <a:xfrm>
            <a:off x="3380150" y="1812763"/>
            <a:ext cx="1285781" cy="630689"/>
            <a:chOff x="4697890" y="2463194"/>
            <a:chExt cx="1454668" cy="1030032"/>
          </a:xfrm>
        </p:grpSpPr>
        <p:cxnSp>
          <p:nvCxnSpPr>
            <p:cNvPr id="66" name="Google Shape;66;p13"/>
            <p:cNvCxnSpPr/>
            <p:nvPr/>
          </p:nvCxnSpPr>
          <p:spPr>
            <a:xfrm flipH="1" rot="10800000">
              <a:off x="4844258" y="2634326"/>
              <a:ext cx="1308300" cy="858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67" name="Google Shape;67;p13"/>
            <p:cNvSpPr txBox="1"/>
            <p:nvPr/>
          </p:nvSpPr>
          <p:spPr>
            <a:xfrm>
              <a:off x="4697890" y="2463194"/>
              <a:ext cx="1081200" cy="57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600"/>
                <a:t>usb3.0</a:t>
              </a:r>
              <a:endParaRPr b="1" sz="1600"/>
            </a:p>
          </p:txBody>
        </p:sp>
      </p:grpSp>
      <p:grpSp>
        <p:nvGrpSpPr>
          <p:cNvPr id="68" name="Google Shape;68;p13"/>
          <p:cNvGrpSpPr/>
          <p:nvPr/>
        </p:nvGrpSpPr>
        <p:grpSpPr>
          <a:xfrm>
            <a:off x="4321450" y="2188775"/>
            <a:ext cx="2065800" cy="570374"/>
            <a:chOff x="3883775" y="3104325"/>
            <a:chExt cx="2065800" cy="570374"/>
          </a:xfrm>
        </p:grpSpPr>
        <p:cxnSp>
          <p:nvCxnSpPr>
            <p:cNvPr id="69" name="Google Shape;69;p13"/>
            <p:cNvCxnSpPr>
              <a:stCxn id="57" idx="1"/>
              <a:endCxn id="70" idx="1"/>
            </p:cNvCxnSpPr>
            <p:nvPr/>
          </p:nvCxnSpPr>
          <p:spPr>
            <a:xfrm flipH="1" rot="10800000">
              <a:off x="3883775" y="3557699"/>
              <a:ext cx="2065800" cy="1170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71" name="Google Shape;71;p13"/>
            <p:cNvSpPr txBox="1"/>
            <p:nvPr/>
          </p:nvSpPr>
          <p:spPr>
            <a:xfrm>
              <a:off x="4655000" y="3104325"/>
              <a:ext cx="919800" cy="43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600"/>
                <a:t>usb3.0</a:t>
              </a:r>
              <a:endParaRPr b="1" sz="1600"/>
            </a:p>
          </p:txBody>
        </p:sp>
      </p:grpSp>
      <p:grpSp>
        <p:nvGrpSpPr>
          <p:cNvPr id="72" name="Google Shape;72;p13"/>
          <p:cNvGrpSpPr/>
          <p:nvPr/>
        </p:nvGrpSpPr>
        <p:grpSpPr>
          <a:xfrm>
            <a:off x="4364370" y="2889975"/>
            <a:ext cx="1990155" cy="775208"/>
            <a:chOff x="3720613" y="3051800"/>
            <a:chExt cx="2031600" cy="700848"/>
          </a:xfrm>
        </p:grpSpPr>
        <p:cxnSp>
          <p:nvCxnSpPr>
            <p:cNvPr id="73" name="Google Shape;73;p13"/>
            <p:cNvCxnSpPr>
              <a:endCxn id="59" idx="1"/>
            </p:cNvCxnSpPr>
            <p:nvPr/>
          </p:nvCxnSpPr>
          <p:spPr>
            <a:xfrm>
              <a:off x="3720613" y="3206949"/>
              <a:ext cx="2031600" cy="5457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74" name="Google Shape;74;p13"/>
            <p:cNvSpPr txBox="1"/>
            <p:nvPr/>
          </p:nvSpPr>
          <p:spPr>
            <a:xfrm>
              <a:off x="4370118" y="3051800"/>
              <a:ext cx="9198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600"/>
                <a:t>usb3.0</a:t>
              </a:r>
              <a:endParaRPr b="1" sz="1600"/>
            </a:p>
          </p:txBody>
        </p:sp>
      </p:grpSp>
      <p:grpSp>
        <p:nvGrpSpPr>
          <p:cNvPr id="75" name="Google Shape;75;p13"/>
          <p:cNvGrpSpPr/>
          <p:nvPr/>
        </p:nvGrpSpPr>
        <p:grpSpPr>
          <a:xfrm>
            <a:off x="4226206" y="3216401"/>
            <a:ext cx="1460879" cy="1027999"/>
            <a:chOff x="3867531" y="2058470"/>
            <a:chExt cx="1731926" cy="1239300"/>
          </a:xfrm>
        </p:grpSpPr>
        <p:cxnSp>
          <p:nvCxnSpPr>
            <p:cNvPr id="76" name="Google Shape;76;p13"/>
            <p:cNvCxnSpPr>
              <a:endCxn id="60" idx="0"/>
            </p:cNvCxnSpPr>
            <p:nvPr/>
          </p:nvCxnSpPr>
          <p:spPr>
            <a:xfrm>
              <a:off x="3867531" y="2058470"/>
              <a:ext cx="1338600" cy="12393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77" name="Google Shape;77;p13"/>
            <p:cNvSpPr txBox="1"/>
            <p:nvPr/>
          </p:nvSpPr>
          <p:spPr>
            <a:xfrm>
              <a:off x="4508957" y="2393505"/>
              <a:ext cx="1090500" cy="43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600"/>
                <a:t>usb3.0</a:t>
              </a:r>
              <a:endParaRPr b="1" sz="1600"/>
            </a:p>
          </p:txBody>
        </p:sp>
      </p:grpSp>
      <p:sp>
        <p:nvSpPr>
          <p:cNvPr id="78" name="Google Shape;78;p13"/>
          <p:cNvSpPr txBox="1"/>
          <p:nvPr/>
        </p:nvSpPr>
        <p:spPr>
          <a:xfrm>
            <a:off x="2732850" y="90325"/>
            <a:ext cx="36783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98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구성도</a:t>
            </a:r>
            <a:endParaRPr b="1" sz="3000">
              <a:solidFill>
                <a:srgbClr val="98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496300" y="4510650"/>
            <a:ext cx="15147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NVIDIA TX2</a:t>
            </a:r>
            <a:endParaRPr b="1"/>
          </a:p>
        </p:txBody>
      </p:sp>
      <p:cxnSp>
        <p:nvCxnSpPr>
          <p:cNvPr id="80" name="Google Shape;80;p13"/>
          <p:cNvCxnSpPr>
            <a:stCxn id="55" idx="3"/>
            <a:endCxn id="81" idx="1"/>
          </p:cNvCxnSpPr>
          <p:nvPr/>
        </p:nvCxnSpPr>
        <p:spPr>
          <a:xfrm>
            <a:off x="2163435" y="3964238"/>
            <a:ext cx="898800" cy="339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6768525" y="1084250"/>
            <a:ext cx="13842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IMU sensor</a:t>
            </a:r>
            <a:endParaRPr b="1"/>
          </a:p>
        </p:txBody>
      </p:sp>
      <p:grpSp>
        <p:nvGrpSpPr>
          <p:cNvPr id="83" name="Google Shape;83;p13"/>
          <p:cNvGrpSpPr/>
          <p:nvPr/>
        </p:nvGrpSpPr>
        <p:grpSpPr>
          <a:xfrm>
            <a:off x="6095383" y="2281163"/>
            <a:ext cx="1285783" cy="1028040"/>
            <a:chOff x="7276650" y="1473303"/>
            <a:chExt cx="1384200" cy="1183559"/>
          </a:xfrm>
        </p:grpSpPr>
        <p:pic>
          <p:nvPicPr>
            <p:cNvPr id="70" name="Google Shape;70;p13"/>
            <p:cNvPicPr preferRelativeResize="0"/>
            <p:nvPr/>
          </p:nvPicPr>
          <p:blipFill rotWithShape="1">
            <a:blip r:embed="rId9">
              <a:alphaModFix/>
            </a:blip>
            <a:srcRect b="17470" l="32497" r="32083" t="13368"/>
            <a:stretch/>
          </p:blipFill>
          <p:spPr>
            <a:xfrm>
              <a:off x="7590813" y="1473303"/>
              <a:ext cx="755849" cy="83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3"/>
            <p:cNvSpPr txBox="1"/>
            <p:nvPr/>
          </p:nvSpPr>
          <p:spPr>
            <a:xfrm>
              <a:off x="7276650" y="2247663"/>
              <a:ext cx="13842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LIDAR</a:t>
              </a:r>
              <a:endParaRPr b="1"/>
            </a:p>
          </p:txBody>
        </p:sp>
      </p:grpSp>
      <p:sp>
        <p:nvSpPr>
          <p:cNvPr id="85" name="Google Shape;85;p13"/>
          <p:cNvSpPr txBox="1"/>
          <p:nvPr/>
        </p:nvSpPr>
        <p:spPr>
          <a:xfrm>
            <a:off x="6046163" y="3918438"/>
            <a:ext cx="13842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USB Camera</a:t>
            </a:r>
            <a:endParaRPr b="1"/>
          </a:p>
        </p:txBody>
      </p:sp>
      <p:sp>
        <p:nvSpPr>
          <p:cNvPr id="86" name="Google Shape;86;p13"/>
          <p:cNvSpPr txBox="1"/>
          <p:nvPr/>
        </p:nvSpPr>
        <p:spPr>
          <a:xfrm>
            <a:off x="4653675" y="4694338"/>
            <a:ext cx="13842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Input device</a:t>
            </a:r>
            <a:endParaRPr b="1"/>
          </a:p>
        </p:txBody>
      </p:sp>
      <p:grpSp>
        <p:nvGrpSpPr>
          <p:cNvPr id="87" name="Google Shape;87;p13"/>
          <p:cNvGrpSpPr/>
          <p:nvPr/>
        </p:nvGrpSpPr>
        <p:grpSpPr>
          <a:xfrm>
            <a:off x="2841675" y="3956987"/>
            <a:ext cx="1384200" cy="975551"/>
            <a:chOff x="2937275" y="4167937"/>
            <a:chExt cx="1384200" cy="975551"/>
          </a:xfrm>
        </p:grpSpPr>
        <p:pic>
          <p:nvPicPr>
            <p:cNvPr id="81" name="Google Shape;81;p13"/>
            <p:cNvPicPr preferRelativeResize="0"/>
            <p:nvPr/>
          </p:nvPicPr>
          <p:blipFill rotWithShape="1">
            <a:blip r:embed="rId10">
              <a:alphaModFix/>
            </a:blip>
            <a:srcRect b="10678" l="0" r="0" t="14014"/>
            <a:stretch/>
          </p:blipFill>
          <p:spPr>
            <a:xfrm>
              <a:off x="3157700" y="4167937"/>
              <a:ext cx="919725" cy="692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3"/>
            <p:cNvSpPr txBox="1"/>
            <p:nvPr/>
          </p:nvSpPr>
          <p:spPr>
            <a:xfrm>
              <a:off x="2937275" y="4734288"/>
              <a:ext cx="13842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SSD 250GB</a:t>
              </a:r>
              <a:endParaRPr b="1"/>
            </a:p>
          </p:txBody>
        </p:sp>
      </p:grpSp>
      <p:sp>
        <p:nvSpPr>
          <p:cNvPr id="89" name="Google Shape;89;p13"/>
          <p:cNvSpPr txBox="1"/>
          <p:nvPr/>
        </p:nvSpPr>
        <p:spPr>
          <a:xfrm>
            <a:off x="2400263" y="1789433"/>
            <a:ext cx="919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usb3.0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Hub</a:t>
            </a:r>
            <a:endParaRPr b="1" sz="1600"/>
          </a:p>
        </p:txBody>
      </p:sp>
      <p:grpSp>
        <p:nvGrpSpPr>
          <p:cNvPr id="90" name="Google Shape;90;p13"/>
          <p:cNvGrpSpPr/>
          <p:nvPr/>
        </p:nvGrpSpPr>
        <p:grpSpPr>
          <a:xfrm>
            <a:off x="4481062" y="1084238"/>
            <a:ext cx="1177391" cy="1027953"/>
            <a:chOff x="5700301" y="391125"/>
            <a:chExt cx="1424550" cy="1340400"/>
          </a:xfrm>
        </p:grpSpPr>
        <p:pic>
          <p:nvPicPr>
            <p:cNvPr id="91" name="Google Shape;91;p1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700301" y="391125"/>
              <a:ext cx="1424550" cy="975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3"/>
            <p:cNvSpPr txBox="1"/>
            <p:nvPr/>
          </p:nvSpPr>
          <p:spPr>
            <a:xfrm>
              <a:off x="5720475" y="1322325"/>
              <a:ext cx="13842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OpenCR</a:t>
              </a:r>
              <a:endParaRPr b="1"/>
            </a:p>
          </p:txBody>
        </p:sp>
      </p:grpSp>
      <p:cxnSp>
        <p:nvCxnSpPr>
          <p:cNvPr id="93" name="Google Shape;93;p13"/>
          <p:cNvCxnSpPr>
            <a:stCxn id="58" idx="1"/>
            <a:endCxn id="91" idx="3"/>
          </p:cNvCxnSpPr>
          <p:nvPr/>
        </p:nvCxnSpPr>
        <p:spPr>
          <a:xfrm flipH="1">
            <a:off x="5658550" y="939175"/>
            <a:ext cx="1227300" cy="519000"/>
          </a:xfrm>
          <a:prstGeom prst="curvedConnector3">
            <a:avLst>
              <a:gd fmla="val 15815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94" name="Google Shape;94;p13"/>
          <p:cNvGrpSpPr/>
          <p:nvPr/>
        </p:nvGrpSpPr>
        <p:grpSpPr>
          <a:xfrm>
            <a:off x="7522562" y="2969725"/>
            <a:ext cx="1095328" cy="957017"/>
            <a:chOff x="-100460" y="2545742"/>
            <a:chExt cx="1803900" cy="1426680"/>
          </a:xfrm>
        </p:grpSpPr>
        <p:pic>
          <p:nvPicPr>
            <p:cNvPr id="95" name="Google Shape;95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72917" y="2545742"/>
              <a:ext cx="1040925" cy="1040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3"/>
            <p:cNvSpPr txBox="1"/>
            <p:nvPr/>
          </p:nvSpPr>
          <p:spPr>
            <a:xfrm>
              <a:off x="-100460" y="3563222"/>
              <a:ext cx="18039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/>
                <a:t>mecanum</a:t>
              </a:r>
              <a:endParaRPr b="1"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/>
                <a:t>wheel</a:t>
              </a:r>
              <a:endParaRPr b="1" sz="1300"/>
            </a:p>
          </p:txBody>
        </p:sp>
      </p:grpSp>
      <p:cxnSp>
        <p:nvCxnSpPr>
          <p:cNvPr id="97" name="Google Shape;97;p13"/>
          <p:cNvCxnSpPr>
            <a:stCxn id="95" idx="0"/>
            <a:endCxn id="98" idx="2"/>
          </p:cNvCxnSpPr>
          <p:nvPr/>
        </p:nvCxnSpPr>
        <p:spPr>
          <a:xfrm rot="-5400000">
            <a:off x="7799652" y="2699275"/>
            <a:ext cx="536100" cy="4800"/>
          </a:xfrm>
          <a:prstGeom prst="curvedConnector3">
            <a:avLst>
              <a:gd fmla="val 50012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" name="Google Shape;99;p13"/>
          <p:cNvCxnSpPr>
            <a:stCxn id="100" idx="1"/>
            <a:endCxn id="91" idx="3"/>
          </p:cNvCxnSpPr>
          <p:nvPr/>
        </p:nvCxnSpPr>
        <p:spPr>
          <a:xfrm rot="10800000">
            <a:off x="5658600" y="1458062"/>
            <a:ext cx="2159700" cy="4920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101" name="Google Shape;101;p13"/>
          <p:cNvGrpSpPr/>
          <p:nvPr/>
        </p:nvGrpSpPr>
        <p:grpSpPr>
          <a:xfrm>
            <a:off x="7378125" y="1615775"/>
            <a:ext cx="1384200" cy="817721"/>
            <a:chOff x="6920925" y="1539575"/>
            <a:chExt cx="1384200" cy="817721"/>
          </a:xfrm>
        </p:grpSpPr>
        <p:pic>
          <p:nvPicPr>
            <p:cNvPr id="100" name="Google Shape;100;p13"/>
            <p:cNvPicPr preferRelativeResize="0"/>
            <p:nvPr/>
          </p:nvPicPr>
          <p:blipFill rotWithShape="1">
            <a:blip r:embed="rId13">
              <a:alphaModFix/>
            </a:blip>
            <a:srcRect b="7761" l="21316" r="17183" t="8598"/>
            <a:stretch/>
          </p:blipFill>
          <p:spPr>
            <a:xfrm>
              <a:off x="7361100" y="1539575"/>
              <a:ext cx="491593" cy="66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3"/>
            <p:cNvSpPr txBox="1"/>
            <p:nvPr/>
          </p:nvSpPr>
          <p:spPr>
            <a:xfrm>
              <a:off x="6920925" y="2073796"/>
              <a:ext cx="13842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Dynamixel</a:t>
              </a:r>
              <a:endParaRPr b="1"/>
            </a:p>
          </p:txBody>
        </p:sp>
      </p:grpSp>
      <p:sp>
        <p:nvSpPr>
          <p:cNvPr id="102" name="Google Shape;102;p13"/>
          <p:cNvSpPr/>
          <p:nvPr/>
        </p:nvSpPr>
        <p:spPr>
          <a:xfrm>
            <a:off x="6146850" y="2188775"/>
            <a:ext cx="1177500" cy="214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6172200" y="1871450"/>
            <a:ext cx="936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sensing</a:t>
            </a:r>
            <a:endParaRPr b="1"/>
          </a:p>
        </p:txBody>
      </p:sp>
      <p:sp>
        <p:nvSpPr>
          <p:cNvPr id="104" name="Google Shape;104;p13"/>
          <p:cNvSpPr/>
          <p:nvPr/>
        </p:nvSpPr>
        <p:spPr>
          <a:xfrm>
            <a:off x="6833250" y="528500"/>
            <a:ext cx="1048800" cy="93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6833238" y="198600"/>
            <a:ext cx="936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sensing</a:t>
            </a:r>
            <a:endParaRPr b="1"/>
          </a:p>
        </p:txBody>
      </p:sp>
      <p:sp>
        <p:nvSpPr>
          <p:cNvPr id="106" name="Google Shape;106;p13"/>
          <p:cNvSpPr/>
          <p:nvPr/>
        </p:nvSpPr>
        <p:spPr>
          <a:xfrm>
            <a:off x="4470350" y="981587"/>
            <a:ext cx="1227300" cy="111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4522093" y="648000"/>
            <a:ext cx="10953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control</a:t>
            </a:r>
            <a:endParaRPr b="1"/>
          </a:p>
        </p:txBody>
      </p:sp>
      <p:sp>
        <p:nvSpPr>
          <p:cNvPr id="108" name="Google Shape;108;p13"/>
          <p:cNvSpPr txBox="1"/>
          <p:nvPr/>
        </p:nvSpPr>
        <p:spPr>
          <a:xfrm>
            <a:off x="403550" y="2715750"/>
            <a:ext cx="1514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main </a:t>
            </a:r>
            <a:r>
              <a:rPr b="1" lang="ko"/>
              <a:t>control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4"/>
          <p:cNvPicPr preferRelativeResize="0"/>
          <p:nvPr/>
        </p:nvPicPr>
        <p:blipFill rotWithShape="1">
          <a:blip r:embed="rId3">
            <a:alphaModFix/>
          </a:blip>
          <a:srcRect b="20861" l="0" r="0" t="16150"/>
          <a:stretch/>
        </p:blipFill>
        <p:spPr>
          <a:xfrm>
            <a:off x="355538" y="2835199"/>
            <a:ext cx="2090150" cy="16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7847" y="1082625"/>
            <a:ext cx="1040925" cy="10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 rotWithShape="1">
          <a:blip r:embed="rId5">
            <a:alphaModFix/>
          </a:blip>
          <a:srcRect b="4652" l="0" r="0" t="37187"/>
          <a:stretch/>
        </p:blipFill>
        <p:spPr>
          <a:xfrm>
            <a:off x="355550" y="1051800"/>
            <a:ext cx="2090150" cy="142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2732850" y="141375"/>
            <a:ext cx="36783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98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 부품</a:t>
            </a:r>
            <a:endParaRPr b="1" sz="3000">
              <a:solidFill>
                <a:srgbClr val="98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7" name="Google Shape;117;p14"/>
          <p:cNvGrpSpPr/>
          <p:nvPr/>
        </p:nvGrpSpPr>
        <p:grpSpPr>
          <a:xfrm>
            <a:off x="2521900" y="3224453"/>
            <a:ext cx="1384280" cy="1018452"/>
            <a:chOff x="3076735" y="924801"/>
            <a:chExt cx="1724100" cy="1220142"/>
          </a:xfrm>
        </p:grpSpPr>
        <p:pic>
          <p:nvPicPr>
            <p:cNvPr id="118" name="Google Shape;118;p14"/>
            <p:cNvPicPr preferRelativeResize="0"/>
            <p:nvPr/>
          </p:nvPicPr>
          <p:blipFill rotWithShape="1">
            <a:blip r:embed="rId6">
              <a:alphaModFix/>
            </a:blip>
            <a:srcRect b="21299" l="5446" r="7133" t="19353"/>
            <a:stretch/>
          </p:blipFill>
          <p:spPr>
            <a:xfrm flipH="1">
              <a:off x="3187850" y="924801"/>
              <a:ext cx="1384150" cy="9396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4"/>
            <p:cNvSpPr txBox="1"/>
            <p:nvPr/>
          </p:nvSpPr>
          <p:spPr>
            <a:xfrm>
              <a:off x="3076735" y="1775043"/>
              <a:ext cx="17241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600"/>
                <a:t>usb3.0 Hub</a:t>
              </a:r>
              <a:endParaRPr b="1" sz="1600"/>
            </a:p>
          </p:txBody>
        </p:sp>
      </p:grpSp>
      <p:grpSp>
        <p:nvGrpSpPr>
          <p:cNvPr id="120" name="Google Shape;120;p14"/>
          <p:cNvGrpSpPr/>
          <p:nvPr/>
        </p:nvGrpSpPr>
        <p:grpSpPr>
          <a:xfrm>
            <a:off x="6101250" y="3168811"/>
            <a:ext cx="1384200" cy="1129714"/>
            <a:chOff x="3803700" y="3224373"/>
            <a:chExt cx="1384200" cy="1129714"/>
          </a:xfrm>
        </p:grpSpPr>
        <p:pic>
          <p:nvPicPr>
            <p:cNvPr id="121" name="Google Shape;121;p14"/>
            <p:cNvPicPr preferRelativeResize="0"/>
            <p:nvPr/>
          </p:nvPicPr>
          <p:blipFill rotWithShape="1">
            <a:blip r:embed="rId7">
              <a:alphaModFix/>
            </a:blip>
            <a:srcRect b="10678" l="0" r="0" t="14014"/>
            <a:stretch/>
          </p:blipFill>
          <p:spPr>
            <a:xfrm>
              <a:off x="3930500" y="3224373"/>
              <a:ext cx="1104093" cy="83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4"/>
            <p:cNvSpPr txBox="1"/>
            <p:nvPr/>
          </p:nvSpPr>
          <p:spPr>
            <a:xfrm>
              <a:off x="3803700" y="3944888"/>
              <a:ext cx="13842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/>
                <a:t>SSD 250GB</a:t>
              </a:r>
              <a:endParaRPr b="1" sz="1500"/>
            </a:p>
          </p:txBody>
        </p:sp>
      </p:grpSp>
      <p:sp>
        <p:nvSpPr>
          <p:cNvPr id="123" name="Google Shape;123;p14"/>
          <p:cNvSpPr txBox="1"/>
          <p:nvPr/>
        </p:nvSpPr>
        <p:spPr>
          <a:xfrm>
            <a:off x="7400950" y="2141875"/>
            <a:ext cx="15147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메카넘휠(옴니휠)</a:t>
            </a:r>
            <a:endParaRPr b="1" sz="1300"/>
          </a:p>
        </p:txBody>
      </p:sp>
      <p:grpSp>
        <p:nvGrpSpPr>
          <p:cNvPr id="124" name="Google Shape;124;p14"/>
          <p:cNvGrpSpPr/>
          <p:nvPr/>
        </p:nvGrpSpPr>
        <p:grpSpPr>
          <a:xfrm>
            <a:off x="4439813" y="1209522"/>
            <a:ext cx="1384200" cy="1315003"/>
            <a:chOff x="5591975" y="1400572"/>
            <a:chExt cx="1384200" cy="1315003"/>
          </a:xfrm>
        </p:grpSpPr>
        <p:pic>
          <p:nvPicPr>
            <p:cNvPr id="125" name="Google Shape;125;p14"/>
            <p:cNvPicPr preferRelativeResize="0"/>
            <p:nvPr/>
          </p:nvPicPr>
          <p:blipFill rotWithShape="1">
            <a:blip r:embed="rId8">
              <a:alphaModFix/>
            </a:blip>
            <a:srcRect b="13275" l="8654" r="3925" t="17400"/>
            <a:stretch/>
          </p:blipFill>
          <p:spPr>
            <a:xfrm>
              <a:off x="5732040" y="1400572"/>
              <a:ext cx="1104100" cy="875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4"/>
            <p:cNvSpPr txBox="1"/>
            <p:nvPr/>
          </p:nvSpPr>
          <p:spPr>
            <a:xfrm>
              <a:off x="5591975" y="2306375"/>
              <a:ext cx="13842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/>
                <a:t>IMU sensor</a:t>
              </a:r>
              <a:endParaRPr b="1" sz="1500"/>
            </a:p>
          </p:txBody>
        </p:sp>
      </p:grpSp>
      <p:grpSp>
        <p:nvGrpSpPr>
          <p:cNvPr id="127" name="Google Shape;127;p14"/>
          <p:cNvGrpSpPr/>
          <p:nvPr/>
        </p:nvGrpSpPr>
        <p:grpSpPr>
          <a:xfrm>
            <a:off x="3673300" y="3183203"/>
            <a:ext cx="1384200" cy="1152247"/>
            <a:chOff x="4223575" y="1297691"/>
            <a:chExt cx="1384200" cy="1152247"/>
          </a:xfrm>
        </p:grpSpPr>
        <p:pic>
          <p:nvPicPr>
            <p:cNvPr id="128" name="Google Shape;128;p14"/>
            <p:cNvPicPr preferRelativeResize="0"/>
            <p:nvPr/>
          </p:nvPicPr>
          <p:blipFill rotWithShape="1">
            <a:blip r:embed="rId9">
              <a:alphaModFix/>
            </a:blip>
            <a:srcRect b="17470" l="32497" r="32083" t="13368"/>
            <a:stretch/>
          </p:blipFill>
          <p:spPr>
            <a:xfrm>
              <a:off x="4565150" y="1297691"/>
              <a:ext cx="755849" cy="83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4"/>
            <p:cNvSpPr txBox="1"/>
            <p:nvPr/>
          </p:nvSpPr>
          <p:spPr>
            <a:xfrm>
              <a:off x="4223575" y="2040738"/>
              <a:ext cx="13842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/>
                <a:t>LIDAR</a:t>
              </a:r>
              <a:endParaRPr b="1" sz="1500"/>
            </a:p>
          </p:txBody>
        </p:sp>
      </p:grpSp>
      <p:grpSp>
        <p:nvGrpSpPr>
          <p:cNvPr id="130" name="Google Shape;130;p14"/>
          <p:cNvGrpSpPr/>
          <p:nvPr/>
        </p:nvGrpSpPr>
        <p:grpSpPr>
          <a:xfrm>
            <a:off x="4900888" y="3163713"/>
            <a:ext cx="1384200" cy="1139913"/>
            <a:chOff x="5084888" y="3224375"/>
            <a:chExt cx="1384200" cy="1139913"/>
          </a:xfrm>
        </p:grpSpPr>
        <p:pic>
          <p:nvPicPr>
            <p:cNvPr id="131" name="Google Shape;131;p14"/>
            <p:cNvPicPr preferRelativeResize="0"/>
            <p:nvPr/>
          </p:nvPicPr>
          <p:blipFill rotWithShape="1">
            <a:blip r:embed="rId10">
              <a:alphaModFix/>
            </a:blip>
            <a:srcRect b="0" l="15191" r="16132" t="3984"/>
            <a:stretch/>
          </p:blipFill>
          <p:spPr>
            <a:xfrm>
              <a:off x="5416975" y="3224375"/>
              <a:ext cx="720043" cy="83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4"/>
            <p:cNvSpPr txBox="1"/>
            <p:nvPr/>
          </p:nvSpPr>
          <p:spPr>
            <a:xfrm>
              <a:off x="5084888" y="3955088"/>
              <a:ext cx="13842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/>
                <a:t>USB Camera</a:t>
              </a:r>
              <a:endParaRPr b="1" sz="1500"/>
            </a:p>
          </p:txBody>
        </p:sp>
      </p:grpSp>
      <p:grpSp>
        <p:nvGrpSpPr>
          <p:cNvPr id="133" name="Google Shape;133;p14"/>
          <p:cNvGrpSpPr/>
          <p:nvPr/>
        </p:nvGrpSpPr>
        <p:grpSpPr>
          <a:xfrm>
            <a:off x="7549338" y="3205100"/>
            <a:ext cx="1509613" cy="946196"/>
            <a:chOff x="7466213" y="3335600"/>
            <a:chExt cx="1509613" cy="946196"/>
          </a:xfrm>
        </p:grpSpPr>
        <p:pic>
          <p:nvPicPr>
            <p:cNvPr id="134" name="Google Shape;134;p14"/>
            <p:cNvPicPr preferRelativeResize="0"/>
            <p:nvPr/>
          </p:nvPicPr>
          <p:blipFill rotWithShape="1">
            <a:blip r:embed="rId11">
              <a:alphaModFix/>
            </a:blip>
            <a:srcRect b="26060" l="0" r="0" t="23919"/>
            <a:stretch/>
          </p:blipFill>
          <p:spPr>
            <a:xfrm>
              <a:off x="7466225" y="3335600"/>
              <a:ext cx="1509600" cy="609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4"/>
            <p:cNvSpPr txBox="1"/>
            <p:nvPr/>
          </p:nvSpPr>
          <p:spPr>
            <a:xfrm>
              <a:off x="7466213" y="4021096"/>
              <a:ext cx="13842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/>
                <a:t>Input Device</a:t>
              </a:r>
              <a:endParaRPr b="1" sz="1500"/>
            </a:p>
          </p:txBody>
        </p:sp>
      </p:grpSp>
      <p:sp>
        <p:nvSpPr>
          <p:cNvPr id="136" name="Google Shape;136;p14"/>
          <p:cNvSpPr txBox="1"/>
          <p:nvPr/>
        </p:nvSpPr>
        <p:spPr>
          <a:xfrm>
            <a:off x="708525" y="4444988"/>
            <a:ext cx="13842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NVIDIA TX2</a:t>
            </a:r>
            <a:endParaRPr b="1" sz="1700"/>
          </a:p>
        </p:txBody>
      </p:sp>
      <p:sp>
        <p:nvSpPr>
          <p:cNvPr id="137" name="Google Shape;137;p14"/>
          <p:cNvSpPr txBox="1"/>
          <p:nvPr/>
        </p:nvSpPr>
        <p:spPr>
          <a:xfrm>
            <a:off x="156225" y="2367150"/>
            <a:ext cx="24321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TurtleBot3 Waffle Pi</a:t>
            </a:r>
            <a:endParaRPr b="1" sz="1700"/>
          </a:p>
        </p:txBody>
      </p:sp>
      <p:grpSp>
        <p:nvGrpSpPr>
          <p:cNvPr id="138" name="Google Shape;138;p14"/>
          <p:cNvGrpSpPr/>
          <p:nvPr/>
        </p:nvGrpSpPr>
        <p:grpSpPr>
          <a:xfrm>
            <a:off x="2593544" y="1257333"/>
            <a:ext cx="1509596" cy="1293754"/>
            <a:chOff x="5700301" y="391125"/>
            <a:chExt cx="1424550" cy="1340400"/>
          </a:xfrm>
        </p:grpSpPr>
        <p:pic>
          <p:nvPicPr>
            <p:cNvPr id="139" name="Google Shape;139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700301" y="391125"/>
              <a:ext cx="1424550" cy="975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4"/>
            <p:cNvSpPr txBox="1"/>
            <p:nvPr/>
          </p:nvSpPr>
          <p:spPr>
            <a:xfrm>
              <a:off x="5720475" y="1322325"/>
              <a:ext cx="13842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OpenCR</a:t>
              </a:r>
              <a:endParaRPr b="1"/>
            </a:p>
          </p:txBody>
        </p:sp>
      </p:grpSp>
      <p:pic>
        <p:nvPicPr>
          <p:cNvPr id="141" name="Google Shape;141;p14"/>
          <p:cNvPicPr preferRelativeResize="0"/>
          <p:nvPr/>
        </p:nvPicPr>
        <p:blipFill rotWithShape="1">
          <a:blip r:embed="rId13">
            <a:alphaModFix/>
          </a:blip>
          <a:srcRect b="7761" l="21316" r="17183" t="8598"/>
          <a:stretch/>
        </p:blipFill>
        <p:spPr>
          <a:xfrm>
            <a:off x="6285088" y="1113450"/>
            <a:ext cx="720050" cy="97928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5887775" y="2148800"/>
            <a:ext cx="15147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Dynamixel</a:t>
            </a:r>
            <a:endParaRPr b="1"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