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5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omel\Documents\Momelezi\My%20Projects\Mentorness\Disease%20Prediction\Train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omel\Documents\Momelezi\My%20Projects\Mentorness\Disease%20Prediction\Train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[Train_data.xlsx]Sheet1!PivotTable3</c:name>
    <c:fmtId val="22"/>
  </c:pivotSource>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0"/>
      <c:rotY val="0"/>
      <c:depthPercent val="100"/>
      <c:rAngAx val="0"/>
    </c:view3D>
    <c:floor>
      <c:thickness val="0"/>
      <c:spPr>
        <a:solidFill>
          <a:schemeClr val="lt1"/>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c:f>
              <c:strCache>
                <c:ptCount val="1"/>
                <c:pt idx="0">
                  <c:v>Total</c:v>
                </c:pt>
              </c:strCache>
            </c:strRef>
          </c:tx>
          <c:spPr>
            <a:pattFill prst="ltDnDiag">
              <a:fgClr>
                <a:schemeClr val="accent5"/>
              </a:fgClr>
              <a:bgClr>
                <a:schemeClr val="accent5">
                  <a:lumMod val="20000"/>
                  <a:lumOff val="80000"/>
                </a:schemeClr>
              </a:bgClr>
            </a:pattFill>
            <a:ln>
              <a:solidFill>
                <a:schemeClr val="accent5"/>
              </a:solidFill>
            </a:ln>
            <a:effectLst/>
            <a:sp3d>
              <a:contourClr>
                <a:schemeClr val="accent5"/>
              </a:contourClr>
            </a:sp3d>
          </c:spPr>
          <c:invertIfNegative val="0"/>
          <c:cat>
            <c:strRef>
              <c:f>Sheet1!$A$4:$A$9</c:f>
              <c:strCache>
                <c:ptCount val="5"/>
                <c:pt idx="0">
                  <c:v>Anemia</c:v>
                </c:pt>
                <c:pt idx="1">
                  <c:v>Diabetes</c:v>
                </c:pt>
                <c:pt idx="2">
                  <c:v>Healthy</c:v>
                </c:pt>
                <c:pt idx="3">
                  <c:v>Thalasse</c:v>
                </c:pt>
                <c:pt idx="4">
                  <c:v>Thromboc</c:v>
                </c:pt>
              </c:strCache>
            </c:strRef>
          </c:cat>
          <c:val>
            <c:numRef>
              <c:f>Sheet1!$B$4:$B$9</c:f>
              <c:numCache>
                <c:formatCode>General</c:formatCode>
                <c:ptCount val="5"/>
                <c:pt idx="0">
                  <c:v>623</c:v>
                </c:pt>
                <c:pt idx="1">
                  <c:v>540</c:v>
                </c:pt>
                <c:pt idx="2">
                  <c:v>556</c:v>
                </c:pt>
                <c:pt idx="3">
                  <c:v>509</c:v>
                </c:pt>
                <c:pt idx="4">
                  <c:v>123</c:v>
                </c:pt>
              </c:numCache>
            </c:numRef>
          </c:val>
          <c:extLst>
            <c:ext xmlns:c16="http://schemas.microsoft.com/office/drawing/2014/chart" uri="{C3380CC4-5D6E-409C-BE32-E72D297353CC}">
              <c16:uniqueId val="{00000000-E74E-484E-98B9-1D344CC788D8}"/>
            </c:ext>
          </c:extLst>
        </c:ser>
        <c:dLbls>
          <c:showLegendKey val="0"/>
          <c:showVal val="0"/>
          <c:showCatName val="0"/>
          <c:showSerName val="0"/>
          <c:showPercent val="0"/>
          <c:showBubbleSize val="0"/>
        </c:dLbls>
        <c:gapWidth val="160"/>
        <c:gapDepth val="0"/>
        <c:shape val="box"/>
        <c:axId val="2060760880"/>
        <c:axId val="2060765680"/>
        <c:axId val="0"/>
      </c:bar3DChart>
      <c:catAx>
        <c:axId val="20607608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765680"/>
        <c:crosses val="autoZero"/>
        <c:auto val="1"/>
        <c:lblAlgn val="ctr"/>
        <c:lblOffset val="100"/>
        <c:noMultiLvlLbl val="0"/>
      </c:catAx>
      <c:valAx>
        <c:axId val="20607656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760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[Train_data.xlsx]Sheet1!PivotTable3</c:name>
    <c:fmtId val="28"/>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cene3d>
            <a:camera prst="orthographicFront"/>
            <a:lightRig rig="threePt" dir="t"/>
          </a:scene3d>
          <a:sp3d contourW="25400">
            <a:bevelT/>
            <a:contourClr>
              <a:schemeClr val="lt1"/>
            </a:contourClr>
          </a:sp3d>
        </c:spPr>
      </c:pivotFmt>
      <c:pivotFmt>
        <c:idx val="2"/>
        <c:spPr>
          <a:solidFill>
            <a:schemeClr val="accent1"/>
          </a:solidFill>
          <a:ln w="25400">
            <a:solidFill>
              <a:schemeClr val="lt1"/>
            </a:solidFill>
          </a:ln>
          <a:effectLst/>
          <a:scene3d>
            <a:camera prst="orthographicFront"/>
            <a:lightRig rig="threePt" dir="t"/>
          </a:scene3d>
          <a:sp3d contourW="25400">
            <a:bevelT prst="relaxedInset"/>
            <a:contourClr>
              <a:schemeClr val="lt1"/>
            </a:contourClr>
          </a:sp3d>
        </c:spPr>
      </c:pivotFmt>
      <c:pivotFmt>
        <c:idx val="3"/>
        <c:spPr>
          <a:solidFill>
            <a:schemeClr val="accent1"/>
          </a:solidFill>
          <a:ln w="25400">
            <a:solidFill>
              <a:schemeClr val="lt1"/>
            </a:solidFill>
          </a:ln>
          <a:effectLst/>
          <a:scene3d>
            <a:camera prst="orthographicFront"/>
            <a:lightRig rig="threePt" dir="t"/>
          </a:scene3d>
          <a:sp3d contourW="25400">
            <a:bevelT prst="relaxedInset"/>
            <a:contourClr>
              <a:schemeClr val="lt1"/>
            </a:contourClr>
          </a:sp3d>
        </c:spPr>
      </c:pivotFmt>
      <c:pivotFmt>
        <c:idx val="4"/>
        <c:spPr>
          <a:solidFill>
            <a:schemeClr val="accent1"/>
          </a:solidFill>
          <a:ln w="25400">
            <a:solidFill>
              <a:schemeClr val="lt1"/>
            </a:solidFill>
          </a:ln>
          <a:effectLst/>
          <a:scene3d>
            <a:camera prst="orthographicFront"/>
            <a:lightRig rig="threePt" dir="t"/>
          </a:scene3d>
          <a:sp3d contourW="25400">
            <a:bevelT prst="relaxedInset"/>
            <a:contourClr>
              <a:schemeClr val="lt1"/>
            </a:contourClr>
          </a:sp3d>
        </c:spPr>
      </c:pivotFmt>
      <c:pivotFmt>
        <c:idx val="5"/>
        <c:spPr>
          <a:solidFill>
            <a:schemeClr val="accent1"/>
          </a:solidFill>
          <a:ln w="25400">
            <a:solidFill>
              <a:schemeClr val="lt1"/>
            </a:solidFill>
          </a:ln>
          <a:effectLst/>
          <a:scene3d>
            <a:camera prst="orthographicFront"/>
            <a:lightRig rig="threePt" dir="t"/>
          </a:scene3d>
          <a:sp3d contourW="25400">
            <a:bevelT prst="relaxedInset"/>
            <a:contourClr>
              <a:schemeClr val="lt1"/>
            </a:contourClr>
          </a:sp3d>
        </c:spPr>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cene3d>
            <a:camera prst="orthographicFront"/>
            <a:lightRig rig="threePt" dir="t"/>
          </a:scene3d>
          <a:sp3d contourW="25400">
            <a:bevelT prst="relaxedInset"/>
            <a:contourClr>
              <a:schemeClr val="lt1"/>
            </a:contourClr>
          </a:sp3d>
        </c:spPr>
      </c:pivotFmt>
      <c:pivotFmt>
        <c:idx val="8"/>
        <c:spPr>
          <a:solidFill>
            <a:schemeClr val="accent1"/>
          </a:solidFill>
          <a:ln w="25400">
            <a:solidFill>
              <a:schemeClr val="lt1"/>
            </a:solidFill>
          </a:ln>
          <a:effectLst/>
          <a:scene3d>
            <a:camera prst="orthographicFront"/>
            <a:lightRig rig="threePt" dir="t"/>
          </a:scene3d>
          <a:sp3d contourW="25400">
            <a:bevelT/>
            <a:contourClr>
              <a:schemeClr val="lt1"/>
            </a:contourClr>
          </a:sp3d>
        </c:spPr>
      </c:pivotFmt>
      <c:pivotFmt>
        <c:idx val="9"/>
        <c:spPr>
          <a:solidFill>
            <a:schemeClr val="accent1"/>
          </a:solidFill>
          <a:ln w="25400">
            <a:solidFill>
              <a:schemeClr val="lt1"/>
            </a:solidFill>
          </a:ln>
          <a:effectLst/>
          <a:scene3d>
            <a:camera prst="orthographicFront"/>
            <a:lightRig rig="threePt" dir="t"/>
          </a:scene3d>
          <a:sp3d contourW="25400">
            <a:bevelT prst="relaxedInset"/>
            <a:contourClr>
              <a:schemeClr val="lt1"/>
            </a:contourClr>
          </a:sp3d>
        </c:spPr>
      </c:pivotFmt>
      <c:pivotFmt>
        <c:idx val="10"/>
        <c:spPr>
          <a:solidFill>
            <a:schemeClr val="accent1"/>
          </a:solidFill>
          <a:ln w="25400">
            <a:solidFill>
              <a:schemeClr val="lt1"/>
            </a:solidFill>
          </a:ln>
          <a:effectLst/>
          <a:scene3d>
            <a:camera prst="orthographicFront"/>
            <a:lightRig rig="threePt" dir="t"/>
          </a:scene3d>
          <a:sp3d contourW="25400">
            <a:bevelT prst="relaxedInset"/>
            <a:contourClr>
              <a:schemeClr val="lt1"/>
            </a:contourClr>
          </a:sp3d>
        </c:spPr>
      </c:pivotFmt>
      <c:pivotFmt>
        <c:idx val="11"/>
        <c:spPr>
          <a:solidFill>
            <a:schemeClr val="accent1"/>
          </a:solidFill>
          <a:ln w="25400">
            <a:solidFill>
              <a:schemeClr val="lt1"/>
            </a:solidFill>
          </a:ln>
          <a:effectLst/>
          <a:scene3d>
            <a:camera prst="orthographicFront"/>
            <a:lightRig rig="threePt" dir="t"/>
          </a:scene3d>
          <a:sp3d contourW="25400">
            <a:bevelT prst="relaxedInset"/>
            <a:contourClr>
              <a:schemeClr val="lt1"/>
            </a:contourClr>
          </a:sp3d>
        </c:spPr>
      </c:pivotFmt>
      <c:pivotFmt>
        <c:idx val="1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w="25400">
            <a:solidFill>
              <a:schemeClr val="lt1"/>
            </a:solidFill>
          </a:ln>
          <a:effectLst/>
          <a:scene3d>
            <a:camera prst="orthographicFront"/>
            <a:lightRig rig="threePt" dir="t"/>
          </a:scene3d>
          <a:sp3d contourW="25400">
            <a:bevelT prst="relaxedInset"/>
            <a:contourClr>
              <a:schemeClr val="lt1"/>
            </a:contourClr>
          </a:sp3d>
        </c:spPr>
      </c:pivotFmt>
      <c:pivotFmt>
        <c:idx val="14"/>
        <c:spPr>
          <a:solidFill>
            <a:schemeClr val="accent1"/>
          </a:solidFill>
          <a:ln w="25400">
            <a:solidFill>
              <a:schemeClr val="lt1"/>
            </a:solidFill>
          </a:ln>
          <a:effectLst/>
          <a:scene3d>
            <a:camera prst="orthographicFront"/>
            <a:lightRig rig="threePt" dir="t"/>
          </a:scene3d>
          <a:sp3d contourW="25400">
            <a:bevelT/>
            <a:contourClr>
              <a:schemeClr val="lt1"/>
            </a:contourClr>
          </a:sp3d>
        </c:spPr>
      </c:pivotFmt>
      <c:pivotFmt>
        <c:idx val="15"/>
        <c:spPr>
          <a:solidFill>
            <a:schemeClr val="accent1"/>
          </a:solidFill>
          <a:ln w="25400">
            <a:solidFill>
              <a:schemeClr val="lt1"/>
            </a:solidFill>
          </a:ln>
          <a:effectLst/>
          <a:scene3d>
            <a:camera prst="orthographicFront"/>
            <a:lightRig rig="threePt" dir="t"/>
          </a:scene3d>
          <a:sp3d contourW="25400">
            <a:bevelT prst="relaxedInset"/>
            <a:contourClr>
              <a:schemeClr val="lt1"/>
            </a:contourClr>
          </a:sp3d>
        </c:spPr>
      </c:pivotFmt>
      <c:pivotFmt>
        <c:idx val="16"/>
        <c:spPr>
          <a:solidFill>
            <a:schemeClr val="accent1"/>
          </a:solidFill>
          <a:ln w="25400">
            <a:solidFill>
              <a:schemeClr val="lt1"/>
            </a:solidFill>
          </a:ln>
          <a:effectLst/>
          <a:scene3d>
            <a:camera prst="orthographicFront"/>
            <a:lightRig rig="threePt" dir="t"/>
          </a:scene3d>
          <a:sp3d contourW="25400">
            <a:bevelT prst="relaxedInset"/>
            <a:contourClr>
              <a:schemeClr val="lt1"/>
            </a:contourClr>
          </a:sp3d>
        </c:spPr>
      </c:pivotFmt>
      <c:pivotFmt>
        <c:idx val="17"/>
        <c:spPr>
          <a:solidFill>
            <a:schemeClr val="accent1"/>
          </a:solidFill>
          <a:ln w="25400">
            <a:solidFill>
              <a:schemeClr val="lt1"/>
            </a:solidFill>
          </a:ln>
          <a:effectLst/>
          <a:scene3d>
            <a:camera prst="orthographicFront"/>
            <a:lightRig rig="threePt" dir="t"/>
          </a:scene3d>
          <a:sp3d contourW="25400">
            <a:bevelT prst="relaxedInset"/>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c:f>
              <c:strCache>
                <c:ptCount val="1"/>
                <c:pt idx="0">
                  <c:v>Total</c:v>
                </c:pt>
              </c:strCache>
            </c:strRef>
          </c:tx>
          <c:dPt>
            <c:idx val="0"/>
            <c:bubble3D val="0"/>
            <c:spPr>
              <a:solidFill>
                <a:schemeClr val="accent1"/>
              </a:solidFill>
              <a:ln w="25400">
                <a:solidFill>
                  <a:schemeClr val="lt1"/>
                </a:solidFill>
              </a:ln>
              <a:effectLst/>
              <a:scene3d>
                <a:camera prst="orthographicFront"/>
                <a:lightRig rig="threePt" dir="t"/>
              </a:scene3d>
              <a:sp3d contourW="25400">
                <a:bevelT prst="relaxedInset"/>
                <a:contourClr>
                  <a:schemeClr val="lt1"/>
                </a:contourClr>
              </a:sp3d>
            </c:spPr>
            <c:extLst>
              <c:ext xmlns:c16="http://schemas.microsoft.com/office/drawing/2014/chart" uri="{C3380CC4-5D6E-409C-BE32-E72D297353CC}">
                <c16:uniqueId val="{00000001-0165-4351-8CFF-79954BFDC642}"/>
              </c:ext>
            </c:extLst>
          </c:dPt>
          <c:dPt>
            <c:idx val="1"/>
            <c:bubble3D val="0"/>
            <c:spPr>
              <a:solidFill>
                <a:schemeClr val="accent2"/>
              </a:solidFill>
              <a:ln w="25400">
                <a:solidFill>
                  <a:schemeClr val="lt1"/>
                </a:solidFill>
              </a:ln>
              <a:effectLst/>
              <a:scene3d>
                <a:camera prst="orthographicFront"/>
                <a:lightRig rig="threePt" dir="t"/>
              </a:scene3d>
              <a:sp3d contourW="25400">
                <a:bevelT/>
                <a:contourClr>
                  <a:schemeClr val="lt1"/>
                </a:contourClr>
              </a:sp3d>
            </c:spPr>
            <c:extLst>
              <c:ext xmlns:c16="http://schemas.microsoft.com/office/drawing/2014/chart" uri="{C3380CC4-5D6E-409C-BE32-E72D297353CC}">
                <c16:uniqueId val="{00000003-0165-4351-8CFF-79954BFDC642}"/>
              </c:ext>
            </c:extLst>
          </c:dPt>
          <c:dPt>
            <c:idx val="2"/>
            <c:bubble3D val="0"/>
            <c:spPr>
              <a:solidFill>
                <a:schemeClr val="accent3"/>
              </a:solidFill>
              <a:ln w="25400">
                <a:solidFill>
                  <a:schemeClr val="lt1"/>
                </a:solidFill>
              </a:ln>
              <a:effectLst/>
              <a:scene3d>
                <a:camera prst="orthographicFront"/>
                <a:lightRig rig="threePt" dir="t"/>
              </a:scene3d>
              <a:sp3d contourW="25400">
                <a:bevelT prst="relaxedInset"/>
                <a:contourClr>
                  <a:schemeClr val="lt1"/>
                </a:contourClr>
              </a:sp3d>
            </c:spPr>
            <c:extLst>
              <c:ext xmlns:c16="http://schemas.microsoft.com/office/drawing/2014/chart" uri="{C3380CC4-5D6E-409C-BE32-E72D297353CC}">
                <c16:uniqueId val="{00000005-0165-4351-8CFF-79954BFDC642}"/>
              </c:ext>
            </c:extLst>
          </c:dPt>
          <c:dPt>
            <c:idx val="3"/>
            <c:bubble3D val="0"/>
            <c:spPr>
              <a:solidFill>
                <a:schemeClr val="accent4"/>
              </a:solidFill>
              <a:ln w="25400">
                <a:solidFill>
                  <a:schemeClr val="lt1"/>
                </a:solidFill>
              </a:ln>
              <a:effectLst/>
              <a:scene3d>
                <a:camera prst="orthographicFront"/>
                <a:lightRig rig="threePt" dir="t"/>
              </a:scene3d>
              <a:sp3d contourW="25400">
                <a:bevelT prst="relaxedInset"/>
                <a:contourClr>
                  <a:schemeClr val="lt1"/>
                </a:contourClr>
              </a:sp3d>
            </c:spPr>
            <c:extLst>
              <c:ext xmlns:c16="http://schemas.microsoft.com/office/drawing/2014/chart" uri="{C3380CC4-5D6E-409C-BE32-E72D297353CC}">
                <c16:uniqueId val="{00000007-0165-4351-8CFF-79954BFDC642}"/>
              </c:ext>
            </c:extLst>
          </c:dPt>
          <c:dPt>
            <c:idx val="4"/>
            <c:bubble3D val="0"/>
            <c:spPr>
              <a:solidFill>
                <a:schemeClr val="accent5"/>
              </a:solidFill>
              <a:ln w="25400">
                <a:solidFill>
                  <a:schemeClr val="lt1"/>
                </a:solidFill>
              </a:ln>
              <a:effectLst/>
              <a:scene3d>
                <a:camera prst="orthographicFront"/>
                <a:lightRig rig="threePt" dir="t"/>
              </a:scene3d>
              <a:sp3d contourW="25400">
                <a:bevelT prst="relaxedInset"/>
                <a:contourClr>
                  <a:schemeClr val="lt1"/>
                </a:contourClr>
              </a:sp3d>
            </c:spPr>
            <c:extLst>
              <c:ext xmlns:c16="http://schemas.microsoft.com/office/drawing/2014/chart" uri="{C3380CC4-5D6E-409C-BE32-E72D297353CC}">
                <c16:uniqueId val="{00000009-0165-4351-8CFF-79954BFDC64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Sheet1!$A$4:$A$9</c:f>
              <c:strCache>
                <c:ptCount val="5"/>
                <c:pt idx="0">
                  <c:v>Anemia</c:v>
                </c:pt>
                <c:pt idx="1">
                  <c:v>Diabetes</c:v>
                </c:pt>
                <c:pt idx="2">
                  <c:v>Healthy</c:v>
                </c:pt>
                <c:pt idx="3">
                  <c:v>Thalasse</c:v>
                </c:pt>
                <c:pt idx="4">
                  <c:v>Thromboc</c:v>
                </c:pt>
              </c:strCache>
            </c:strRef>
          </c:cat>
          <c:val>
            <c:numRef>
              <c:f>Sheet1!$B$4:$B$9</c:f>
              <c:numCache>
                <c:formatCode>General</c:formatCode>
                <c:ptCount val="5"/>
                <c:pt idx="0">
                  <c:v>623</c:v>
                </c:pt>
                <c:pt idx="1">
                  <c:v>540</c:v>
                </c:pt>
                <c:pt idx="2">
                  <c:v>556</c:v>
                </c:pt>
                <c:pt idx="3">
                  <c:v>509</c:v>
                </c:pt>
                <c:pt idx="4">
                  <c:v>123</c:v>
                </c:pt>
              </c:numCache>
            </c:numRef>
          </c:val>
          <c:extLst>
            <c:ext xmlns:c16="http://schemas.microsoft.com/office/drawing/2014/chart" uri="{C3380CC4-5D6E-409C-BE32-E72D297353CC}">
              <c16:uniqueId val="{0000000A-0165-4351-8CFF-79954BFDC642}"/>
            </c:ext>
          </c:extLst>
        </c:ser>
        <c:dLbls>
          <c:dLblPos val="bestFit"/>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7">
  <a:schemeClr val="accent5"/>
  <a:schemeClr val="accent5"/>
  <a:schemeClr val="accent5"/>
  <a:schemeClr val="accent5"/>
  <a:schemeClr val="accent5"/>
  <a:schemeClr val="accent5"/>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8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solidFill>
        <a:schemeClr val="lt1"/>
      </a:solidFill>
      <a:sp3d/>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10.svg"/><Relationship Id="rId4" Type="http://schemas.openxmlformats.org/officeDocument/2006/relationships/image" Target="../media/image20.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10.svg"/><Relationship Id="rId4" Type="http://schemas.openxmlformats.org/officeDocument/2006/relationships/image" Target="../media/image20.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60781E-5EB7-49FF-9823-B0A1D4F9E03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E8D242-AA15-4593-B148-F7FE4CB624CB}">
      <dgm:prSet/>
      <dgm:spPr/>
      <dgm:t>
        <a:bodyPr/>
        <a:lstStyle/>
        <a:p>
          <a:r>
            <a:rPr lang="en-ZA"/>
            <a:t>Problem</a:t>
          </a:r>
          <a:endParaRPr lang="en-US"/>
        </a:p>
      </dgm:t>
    </dgm:pt>
    <dgm:pt modelId="{36AC609A-3ADD-4FC7-B5BD-A9B0A1B38FFD}" type="parTrans" cxnId="{2DCEA525-5297-4E4D-BF44-EC3BEF8DB838}">
      <dgm:prSet/>
      <dgm:spPr/>
      <dgm:t>
        <a:bodyPr/>
        <a:lstStyle/>
        <a:p>
          <a:endParaRPr lang="en-US"/>
        </a:p>
      </dgm:t>
    </dgm:pt>
    <dgm:pt modelId="{08570232-6751-45EA-9F2C-031DC3FBE061}" type="sibTrans" cxnId="{2DCEA525-5297-4E4D-BF44-EC3BEF8DB838}">
      <dgm:prSet/>
      <dgm:spPr/>
      <dgm:t>
        <a:bodyPr/>
        <a:lstStyle/>
        <a:p>
          <a:endParaRPr lang="en-US"/>
        </a:p>
      </dgm:t>
    </dgm:pt>
    <dgm:pt modelId="{C981281E-BCFD-4E17-8CEC-92EB9C7048BC}">
      <dgm:prSet/>
      <dgm:spPr/>
      <dgm:t>
        <a:bodyPr/>
        <a:lstStyle/>
        <a:p>
          <a:r>
            <a:rPr lang="en-ZA"/>
            <a:t>Process</a:t>
          </a:r>
          <a:endParaRPr lang="en-US"/>
        </a:p>
      </dgm:t>
    </dgm:pt>
    <dgm:pt modelId="{F9CD8298-15D7-427F-884A-31E36263279E}" type="parTrans" cxnId="{197FF3F6-8B02-43A7-A15C-332DF3225181}">
      <dgm:prSet/>
      <dgm:spPr/>
      <dgm:t>
        <a:bodyPr/>
        <a:lstStyle/>
        <a:p>
          <a:endParaRPr lang="en-US"/>
        </a:p>
      </dgm:t>
    </dgm:pt>
    <dgm:pt modelId="{EB099C80-AA3A-4809-AFFA-C2C5ABCEDC33}" type="sibTrans" cxnId="{197FF3F6-8B02-43A7-A15C-332DF3225181}">
      <dgm:prSet/>
      <dgm:spPr/>
      <dgm:t>
        <a:bodyPr/>
        <a:lstStyle/>
        <a:p>
          <a:endParaRPr lang="en-US"/>
        </a:p>
      </dgm:t>
    </dgm:pt>
    <dgm:pt modelId="{7A281F92-24C4-4E8B-800B-C18E1D7E149F}">
      <dgm:prSet/>
      <dgm:spPr/>
      <dgm:t>
        <a:bodyPr/>
        <a:lstStyle/>
        <a:p>
          <a:r>
            <a:rPr lang="en-ZA"/>
            <a:t>Insights</a:t>
          </a:r>
          <a:endParaRPr lang="en-US"/>
        </a:p>
      </dgm:t>
    </dgm:pt>
    <dgm:pt modelId="{FF58A42C-C2CC-46F9-8B33-B304D7396D5E}" type="parTrans" cxnId="{37C119EE-0F5B-4687-937D-C59214D499E9}">
      <dgm:prSet/>
      <dgm:spPr/>
      <dgm:t>
        <a:bodyPr/>
        <a:lstStyle/>
        <a:p>
          <a:endParaRPr lang="en-US"/>
        </a:p>
      </dgm:t>
    </dgm:pt>
    <dgm:pt modelId="{F62BAE1D-CB4C-4839-9919-BDAA4AA640E5}" type="sibTrans" cxnId="{37C119EE-0F5B-4687-937D-C59214D499E9}">
      <dgm:prSet/>
      <dgm:spPr/>
      <dgm:t>
        <a:bodyPr/>
        <a:lstStyle/>
        <a:p>
          <a:endParaRPr lang="en-US"/>
        </a:p>
      </dgm:t>
    </dgm:pt>
    <dgm:pt modelId="{2030E00B-F35C-42B1-95DA-EA56CF365273}">
      <dgm:prSet/>
      <dgm:spPr/>
      <dgm:t>
        <a:bodyPr/>
        <a:lstStyle/>
        <a:p>
          <a:r>
            <a:rPr lang="en-ZA"/>
            <a:t>Results</a:t>
          </a:r>
          <a:endParaRPr lang="en-US"/>
        </a:p>
      </dgm:t>
    </dgm:pt>
    <dgm:pt modelId="{C792B296-F3A7-4139-B330-BB43EAA49127}" type="parTrans" cxnId="{A11DFBB9-7EB2-4054-8179-7B42F8266A99}">
      <dgm:prSet/>
      <dgm:spPr/>
      <dgm:t>
        <a:bodyPr/>
        <a:lstStyle/>
        <a:p>
          <a:endParaRPr lang="en-US"/>
        </a:p>
      </dgm:t>
    </dgm:pt>
    <dgm:pt modelId="{4F8EBCF1-EED5-4DC9-B298-BCE2855D54EF}" type="sibTrans" cxnId="{A11DFBB9-7EB2-4054-8179-7B42F8266A99}">
      <dgm:prSet/>
      <dgm:spPr/>
      <dgm:t>
        <a:bodyPr/>
        <a:lstStyle/>
        <a:p>
          <a:endParaRPr lang="en-US"/>
        </a:p>
      </dgm:t>
    </dgm:pt>
    <dgm:pt modelId="{8996380D-4408-4B46-AC44-B82499C8A3A5}">
      <dgm:prSet/>
      <dgm:spPr/>
      <dgm:t>
        <a:bodyPr/>
        <a:lstStyle/>
        <a:p>
          <a:r>
            <a:rPr lang="en-ZA"/>
            <a:t>Summary</a:t>
          </a:r>
          <a:endParaRPr lang="en-US"/>
        </a:p>
      </dgm:t>
    </dgm:pt>
    <dgm:pt modelId="{7404DC93-BD3F-4CC9-887F-4EBF63B35550}" type="parTrans" cxnId="{5D0C2D86-A457-42AE-BB7F-244573F60197}">
      <dgm:prSet/>
      <dgm:spPr/>
      <dgm:t>
        <a:bodyPr/>
        <a:lstStyle/>
        <a:p>
          <a:endParaRPr lang="en-US"/>
        </a:p>
      </dgm:t>
    </dgm:pt>
    <dgm:pt modelId="{4526BCF5-7975-4A7F-AB4D-6E14E8FB677C}" type="sibTrans" cxnId="{5D0C2D86-A457-42AE-BB7F-244573F60197}">
      <dgm:prSet/>
      <dgm:spPr/>
      <dgm:t>
        <a:bodyPr/>
        <a:lstStyle/>
        <a:p>
          <a:endParaRPr lang="en-US"/>
        </a:p>
      </dgm:t>
    </dgm:pt>
    <dgm:pt modelId="{6146DB97-E78C-4607-B8AA-5839E9CFAFD8}" type="pres">
      <dgm:prSet presAssocID="{C660781E-5EB7-49FF-9823-B0A1D4F9E03F}" presName="root" presStyleCnt="0">
        <dgm:presLayoutVars>
          <dgm:dir/>
          <dgm:resizeHandles val="exact"/>
        </dgm:presLayoutVars>
      </dgm:prSet>
      <dgm:spPr/>
    </dgm:pt>
    <dgm:pt modelId="{E6EC03CA-DABD-4B65-BCFA-B47C7A1FBAF7}" type="pres">
      <dgm:prSet presAssocID="{7DE8D242-AA15-4593-B148-F7FE4CB624CB}" presName="compNode" presStyleCnt="0"/>
      <dgm:spPr/>
    </dgm:pt>
    <dgm:pt modelId="{F3C79386-B374-4361-9968-7A7FC7B45E48}" type="pres">
      <dgm:prSet presAssocID="{7DE8D242-AA15-4593-B148-F7FE4CB624C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EE08B9CA-EE9E-45AC-B120-03DCE7E41B5D}" type="pres">
      <dgm:prSet presAssocID="{7DE8D242-AA15-4593-B148-F7FE4CB624CB}" presName="spaceRect" presStyleCnt="0"/>
      <dgm:spPr/>
    </dgm:pt>
    <dgm:pt modelId="{7823DCAC-EB30-4409-A20D-C23675B50F35}" type="pres">
      <dgm:prSet presAssocID="{7DE8D242-AA15-4593-B148-F7FE4CB624CB}" presName="textRect" presStyleLbl="revTx" presStyleIdx="0" presStyleCnt="5">
        <dgm:presLayoutVars>
          <dgm:chMax val="1"/>
          <dgm:chPref val="1"/>
        </dgm:presLayoutVars>
      </dgm:prSet>
      <dgm:spPr/>
    </dgm:pt>
    <dgm:pt modelId="{F8A17CD4-FC85-4F3A-AD5E-51590421EE81}" type="pres">
      <dgm:prSet presAssocID="{08570232-6751-45EA-9F2C-031DC3FBE061}" presName="sibTrans" presStyleCnt="0"/>
      <dgm:spPr/>
    </dgm:pt>
    <dgm:pt modelId="{F5ADA734-7CF4-4223-BA5A-0A3C9DE0C836}" type="pres">
      <dgm:prSet presAssocID="{C981281E-BCFD-4E17-8CEC-92EB9C7048BC}" presName="compNode" presStyleCnt="0"/>
      <dgm:spPr/>
    </dgm:pt>
    <dgm:pt modelId="{7B9CDC77-9452-42FA-A6E6-EE93ABEB734E}" type="pres">
      <dgm:prSet presAssocID="{C981281E-BCFD-4E17-8CEC-92EB9C7048B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6DCF20FC-C680-4597-9D22-33BBABEC110F}" type="pres">
      <dgm:prSet presAssocID="{C981281E-BCFD-4E17-8CEC-92EB9C7048BC}" presName="spaceRect" presStyleCnt="0"/>
      <dgm:spPr/>
    </dgm:pt>
    <dgm:pt modelId="{120FB12A-F775-4039-B49B-70020429F389}" type="pres">
      <dgm:prSet presAssocID="{C981281E-BCFD-4E17-8CEC-92EB9C7048BC}" presName="textRect" presStyleLbl="revTx" presStyleIdx="1" presStyleCnt="5">
        <dgm:presLayoutVars>
          <dgm:chMax val="1"/>
          <dgm:chPref val="1"/>
        </dgm:presLayoutVars>
      </dgm:prSet>
      <dgm:spPr/>
    </dgm:pt>
    <dgm:pt modelId="{6295CE69-B200-491A-8E8D-AB9A066FC6FA}" type="pres">
      <dgm:prSet presAssocID="{EB099C80-AA3A-4809-AFFA-C2C5ABCEDC33}" presName="sibTrans" presStyleCnt="0"/>
      <dgm:spPr/>
    </dgm:pt>
    <dgm:pt modelId="{E993F97A-B17C-4164-B102-4777B218321B}" type="pres">
      <dgm:prSet presAssocID="{7A281F92-24C4-4E8B-800B-C18E1D7E149F}" presName="compNode" presStyleCnt="0"/>
      <dgm:spPr/>
    </dgm:pt>
    <dgm:pt modelId="{CCF3F7C5-2B7B-49B9-81B6-46E5DE3E7345}" type="pres">
      <dgm:prSet presAssocID="{7A281F92-24C4-4E8B-800B-C18E1D7E149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57D153BC-CF4D-4341-BE6A-DAAF10AB6D4D}" type="pres">
      <dgm:prSet presAssocID="{7A281F92-24C4-4E8B-800B-C18E1D7E149F}" presName="spaceRect" presStyleCnt="0"/>
      <dgm:spPr/>
    </dgm:pt>
    <dgm:pt modelId="{0ADE7C0E-2141-4814-AAE6-BA1C39538F9B}" type="pres">
      <dgm:prSet presAssocID="{7A281F92-24C4-4E8B-800B-C18E1D7E149F}" presName="textRect" presStyleLbl="revTx" presStyleIdx="2" presStyleCnt="5">
        <dgm:presLayoutVars>
          <dgm:chMax val="1"/>
          <dgm:chPref val="1"/>
        </dgm:presLayoutVars>
      </dgm:prSet>
      <dgm:spPr/>
    </dgm:pt>
    <dgm:pt modelId="{57637B7C-6577-4685-A66E-EE3AB1F7058C}" type="pres">
      <dgm:prSet presAssocID="{F62BAE1D-CB4C-4839-9919-BDAA4AA640E5}" presName="sibTrans" presStyleCnt="0"/>
      <dgm:spPr/>
    </dgm:pt>
    <dgm:pt modelId="{4CBD3C4A-A724-4457-86FF-A8950CF0D926}" type="pres">
      <dgm:prSet presAssocID="{2030E00B-F35C-42B1-95DA-EA56CF365273}" presName="compNode" presStyleCnt="0"/>
      <dgm:spPr/>
    </dgm:pt>
    <dgm:pt modelId="{9EA63835-D63E-498D-9952-4ED7D42C4E73}" type="pres">
      <dgm:prSet presAssocID="{2030E00B-F35C-42B1-95DA-EA56CF36527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BB7B00C5-5ECE-452A-8AF2-63BEFC1D1356}" type="pres">
      <dgm:prSet presAssocID="{2030E00B-F35C-42B1-95DA-EA56CF365273}" presName="spaceRect" presStyleCnt="0"/>
      <dgm:spPr/>
    </dgm:pt>
    <dgm:pt modelId="{2C842DCF-893C-4026-8F20-1E4F64FC0AF4}" type="pres">
      <dgm:prSet presAssocID="{2030E00B-F35C-42B1-95DA-EA56CF365273}" presName="textRect" presStyleLbl="revTx" presStyleIdx="3" presStyleCnt="5">
        <dgm:presLayoutVars>
          <dgm:chMax val="1"/>
          <dgm:chPref val="1"/>
        </dgm:presLayoutVars>
      </dgm:prSet>
      <dgm:spPr/>
    </dgm:pt>
    <dgm:pt modelId="{7A511E64-C8C9-4C1B-8507-0E421E69D3E5}" type="pres">
      <dgm:prSet presAssocID="{4F8EBCF1-EED5-4DC9-B298-BCE2855D54EF}" presName="sibTrans" presStyleCnt="0"/>
      <dgm:spPr/>
    </dgm:pt>
    <dgm:pt modelId="{E406CD0E-38C2-4E8D-B16A-C5D2E8C4DD14}" type="pres">
      <dgm:prSet presAssocID="{8996380D-4408-4B46-AC44-B82499C8A3A5}" presName="compNode" presStyleCnt="0"/>
      <dgm:spPr/>
    </dgm:pt>
    <dgm:pt modelId="{FF0B7C27-B3CC-4F72-9AC6-D671D879F421}" type="pres">
      <dgm:prSet presAssocID="{8996380D-4408-4B46-AC44-B82499C8A3A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311092CF-A67C-4016-BA6B-9C497E5FA97E}" type="pres">
      <dgm:prSet presAssocID="{8996380D-4408-4B46-AC44-B82499C8A3A5}" presName="spaceRect" presStyleCnt="0"/>
      <dgm:spPr/>
    </dgm:pt>
    <dgm:pt modelId="{63C9D71E-1C07-4469-A9EE-17D5A02AE23F}" type="pres">
      <dgm:prSet presAssocID="{8996380D-4408-4B46-AC44-B82499C8A3A5}" presName="textRect" presStyleLbl="revTx" presStyleIdx="4" presStyleCnt="5">
        <dgm:presLayoutVars>
          <dgm:chMax val="1"/>
          <dgm:chPref val="1"/>
        </dgm:presLayoutVars>
      </dgm:prSet>
      <dgm:spPr/>
    </dgm:pt>
  </dgm:ptLst>
  <dgm:cxnLst>
    <dgm:cxn modelId="{E39E8A06-859A-494A-8981-2A38226BF178}" type="presOf" srcId="{C660781E-5EB7-49FF-9823-B0A1D4F9E03F}" destId="{6146DB97-E78C-4607-B8AA-5839E9CFAFD8}" srcOrd="0" destOrd="0" presId="urn:microsoft.com/office/officeart/2018/2/layout/IconLabelList"/>
    <dgm:cxn modelId="{7D453508-32B5-43D3-AFA4-EDFAEFC4D7DF}" type="presOf" srcId="{7DE8D242-AA15-4593-B148-F7FE4CB624CB}" destId="{7823DCAC-EB30-4409-A20D-C23675B50F35}" srcOrd="0" destOrd="0" presId="urn:microsoft.com/office/officeart/2018/2/layout/IconLabelList"/>
    <dgm:cxn modelId="{2DCEA525-5297-4E4D-BF44-EC3BEF8DB838}" srcId="{C660781E-5EB7-49FF-9823-B0A1D4F9E03F}" destId="{7DE8D242-AA15-4593-B148-F7FE4CB624CB}" srcOrd="0" destOrd="0" parTransId="{36AC609A-3ADD-4FC7-B5BD-A9B0A1B38FFD}" sibTransId="{08570232-6751-45EA-9F2C-031DC3FBE061}"/>
    <dgm:cxn modelId="{9875D64D-2F83-49B7-B2A1-AFC3A913055B}" type="presOf" srcId="{C981281E-BCFD-4E17-8CEC-92EB9C7048BC}" destId="{120FB12A-F775-4039-B49B-70020429F389}" srcOrd="0" destOrd="0" presId="urn:microsoft.com/office/officeart/2018/2/layout/IconLabelList"/>
    <dgm:cxn modelId="{5D0C2D86-A457-42AE-BB7F-244573F60197}" srcId="{C660781E-5EB7-49FF-9823-B0A1D4F9E03F}" destId="{8996380D-4408-4B46-AC44-B82499C8A3A5}" srcOrd="4" destOrd="0" parTransId="{7404DC93-BD3F-4CC9-887F-4EBF63B35550}" sibTransId="{4526BCF5-7975-4A7F-AB4D-6E14E8FB677C}"/>
    <dgm:cxn modelId="{FE0E97AA-CBD4-4456-B5F2-1FEC2E3E1000}" type="presOf" srcId="{2030E00B-F35C-42B1-95DA-EA56CF365273}" destId="{2C842DCF-893C-4026-8F20-1E4F64FC0AF4}" srcOrd="0" destOrd="0" presId="urn:microsoft.com/office/officeart/2018/2/layout/IconLabelList"/>
    <dgm:cxn modelId="{A11DFBB9-7EB2-4054-8179-7B42F8266A99}" srcId="{C660781E-5EB7-49FF-9823-B0A1D4F9E03F}" destId="{2030E00B-F35C-42B1-95DA-EA56CF365273}" srcOrd="3" destOrd="0" parTransId="{C792B296-F3A7-4139-B330-BB43EAA49127}" sibTransId="{4F8EBCF1-EED5-4DC9-B298-BCE2855D54EF}"/>
    <dgm:cxn modelId="{6394CADD-B9B0-46A9-8E3E-B2287C143FA3}" type="presOf" srcId="{7A281F92-24C4-4E8B-800B-C18E1D7E149F}" destId="{0ADE7C0E-2141-4814-AAE6-BA1C39538F9B}" srcOrd="0" destOrd="0" presId="urn:microsoft.com/office/officeart/2018/2/layout/IconLabelList"/>
    <dgm:cxn modelId="{64287FE2-CC2A-4F56-9ED5-28331326EE0B}" type="presOf" srcId="{8996380D-4408-4B46-AC44-B82499C8A3A5}" destId="{63C9D71E-1C07-4469-A9EE-17D5A02AE23F}" srcOrd="0" destOrd="0" presId="urn:microsoft.com/office/officeart/2018/2/layout/IconLabelList"/>
    <dgm:cxn modelId="{37C119EE-0F5B-4687-937D-C59214D499E9}" srcId="{C660781E-5EB7-49FF-9823-B0A1D4F9E03F}" destId="{7A281F92-24C4-4E8B-800B-C18E1D7E149F}" srcOrd="2" destOrd="0" parTransId="{FF58A42C-C2CC-46F9-8B33-B304D7396D5E}" sibTransId="{F62BAE1D-CB4C-4839-9919-BDAA4AA640E5}"/>
    <dgm:cxn modelId="{197FF3F6-8B02-43A7-A15C-332DF3225181}" srcId="{C660781E-5EB7-49FF-9823-B0A1D4F9E03F}" destId="{C981281E-BCFD-4E17-8CEC-92EB9C7048BC}" srcOrd="1" destOrd="0" parTransId="{F9CD8298-15D7-427F-884A-31E36263279E}" sibTransId="{EB099C80-AA3A-4809-AFFA-C2C5ABCEDC33}"/>
    <dgm:cxn modelId="{5414AAD1-01A9-4430-A0DB-37F8DDD69568}" type="presParOf" srcId="{6146DB97-E78C-4607-B8AA-5839E9CFAFD8}" destId="{E6EC03CA-DABD-4B65-BCFA-B47C7A1FBAF7}" srcOrd="0" destOrd="0" presId="urn:microsoft.com/office/officeart/2018/2/layout/IconLabelList"/>
    <dgm:cxn modelId="{08472F47-062D-4C4C-B293-406A0710EEFF}" type="presParOf" srcId="{E6EC03CA-DABD-4B65-BCFA-B47C7A1FBAF7}" destId="{F3C79386-B374-4361-9968-7A7FC7B45E48}" srcOrd="0" destOrd="0" presId="urn:microsoft.com/office/officeart/2018/2/layout/IconLabelList"/>
    <dgm:cxn modelId="{A284B40F-95BF-4379-B110-7B8591F62B0F}" type="presParOf" srcId="{E6EC03CA-DABD-4B65-BCFA-B47C7A1FBAF7}" destId="{EE08B9CA-EE9E-45AC-B120-03DCE7E41B5D}" srcOrd="1" destOrd="0" presId="urn:microsoft.com/office/officeart/2018/2/layout/IconLabelList"/>
    <dgm:cxn modelId="{44C5ED15-BFEA-4C10-8058-CEC07AEFF52E}" type="presParOf" srcId="{E6EC03CA-DABD-4B65-BCFA-B47C7A1FBAF7}" destId="{7823DCAC-EB30-4409-A20D-C23675B50F35}" srcOrd="2" destOrd="0" presId="urn:microsoft.com/office/officeart/2018/2/layout/IconLabelList"/>
    <dgm:cxn modelId="{888D8F7E-2689-4EF3-9E66-895EE39F330D}" type="presParOf" srcId="{6146DB97-E78C-4607-B8AA-5839E9CFAFD8}" destId="{F8A17CD4-FC85-4F3A-AD5E-51590421EE81}" srcOrd="1" destOrd="0" presId="urn:microsoft.com/office/officeart/2018/2/layout/IconLabelList"/>
    <dgm:cxn modelId="{DD420521-916E-4BEB-A76B-E40135513EFC}" type="presParOf" srcId="{6146DB97-E78C-4607-B8AA-5839E9CFAFD8}" destId="{F5ADA734-7CF4-4223-BA5A-0A3C9DE0C836}" srcOrd="2" destOrd="0" presId="urn:microsoft.com/office/officeart/2018/2/layout/IconLabelList"/>
    <dgm:cxn modelId="{641DA551-04F3-4892-85AC-BF434F9EB67F}" type="presParOf" srcId="{F5ADA734-7CF4-4223-BA5A-0A3C9DE0C836}" destId="{7B9CDC77-9452-42FA-A6E6-EE93ABEB734E}" srcOrd="0" destOrd="0" presId="urn:microsoft.com/office/officeart/2018/2/layout/IconLabelList"/>
    <dgm:cxn modelId="{BCCE55AC-30D9-4087-AA67-2069FEC11B32}" type="presParOf" srcId="{F5ADA734-7CF4-4223-BA5A-0A3C9DE0C836}" destId="{6DCF20FC-C680-4597-9D22-33BBABEC110F}" srcOrd="1" destOrd="0" presId="urn:microsoft.com/office/officeart/2018/2/layout/IconLabelList"/>
    <dgm:cxn modelId="{AD5B750E-992C-4088-A244-05DCC1AEB8F2}" type="presParOf" srcId="{F5ADA734-7CF4-4223-BA5A-0A3C9DE0C836}" destId="{120FB12A-F775-4039-B49B-70020429F389}" srcOrd="2" destOrd="0" presId="urn:microsoft.com/office/officeart/2018/2/layout/IconLabelList"/>
    <dgm:cxn modelId="{70C0381F-3C21-4524-8539-EFED4DD04EB4}" type="presParOf" srcId="{6146DB97-E78C-4607-B8AA-5839E9CFAFD8}" destId="{6295CE69-B200-491A-8E8D-AB9A066FC6FA}" srcOrd="3" destOrd="0" presId="urn:microsoft.com/office/officeart/2018/2/layout/IconLabelList"/>
    <dgm:cxn modelId="{FD74452F-C76B-482D-91C0-258EC67E0664}" type="presParOf" srcId="{6146DB97-E78C-4607-B8AA-5839E9CFAFD8}" destId="{E993F97A-B17C-4164-B102-4777B218321B}" srcOrd="4" destOrd="0" presId="urn:microsoft.com/office/officeart/2018/2/layout/IconLabelList"/>
    <dgm:cxn modelId="{98B087DC-514B-40C4-84AE-58BE162A4D4F}" type="presParOf" srcId="{E993F97A-B17C-4164-B102-4777B218321B}" destId="{CCF3F7C5-2B7B-49B9-81B6-46E5DE3E7345}" srcOrd="0" destOrd="0" presId="urn:microsoft.com/office/officeart/2018/2/layout/IconLabelList"/>
    <dgm:cxn modelId="{339B6368-3962-4641-A1D2-D0C680C866DD}" type="presParOf" srcId="{E993F97A-B17C-4164-B102-4777B218321B}" destId="{57D153BC-CF4D-4341-BE6A-DAAF10AB6D4D}" srcOrd="1" destOrd="0" presId="urn:microsoft.com/office/officeart/2018/2/layout/IconLabelList"/>
    <dgm:cxn modelId="{BFDDC795-C793-453E-8848-6782BC0FAFFF}" type="presParOf" srcId="{E993F97A-B17C-4164-B102-4777B218321B}" destId="{0ADE7C0E-2141-4814-AAE6-BA1C39538F9B}" srcOrd="2" destOrd="0" presId="urn:microsoft.com/office/officeart/2018/2/layout/IconLabelList"/>
    <dgm:cxn modelId="{7C10DCE2-32C8-4E96-BC10-5169666FFD38}" type="presParOf" srcId="{6146DB97-E78C-4607-B8AA-5839E9CFAFD8}" destId="{57637B7C-6577-4685-A66E-EE3AB1F7058C}" srcOrd="5" destOrd="0" presId="urn:microsoft.com/office/officeart/2018/2/layout/IconLabelList"/>
    <dgm:cxn modelId="{849BB2F6-F396-474B-AE54-F9E711BA6098}" type="presParOf" srcId="{6146DB97-E78C-4607-B8AA-5839E9CFAFD8}" destId="{4CBD3C4A-A724-4457-86FF-A8950CF0D926}" srcOrd="6" destOrd="0" presId="urn:microsoft.com/office/officeart/2018/2/layout/IconLabelList"/>
    <dgm:cxn modelId="{9FD4AE36-B09A-4E50-AA05-B8BB01C3E304}" type="presParOf" srcId="{4CBD3C4A-A724-4457-86FF-A8950CF0D926}" destId="{9EA63835-D63E-498D-9952-4ED7D42C4E73}" srcOrd="0" destOrd="0" presId="urn:microsoft.com/office/officeart/2018/2/layout/IconLabelList"/>
    <dgm:cxn modelId="{A81BF293-C1E1-499C-BB67-8E4E6B0D396F}" type="presParOf" srcId="{4CBD3C4A-A724-4457-86FF-A8950CF0D926}" destId="{BB7B00C5-5ECE-452A-8AF2-63BEFC1D1356}" srcOrd="1" destOrd="0" presId="urn:microsoft.com/office/officeart/2018/2/layout/IconLabelList"/>
    <dgm:cxn modelId="{C5CEFA76-849F-4E28-9598-C9F8E6B58213}" type="presParOf" srcId="{4CBD3C4A-A724-4457-86FF-A8950CF0D926}" destId="{2C842DCF-893C-4026-8F20-1E4F64FC0AF4}" srcOrd="2" destOrd="0" presId="urn:microsoft.com/office/officeart/2018/2/layout/IconLabelList"/>
    <dgm:cxn modelId="{48BBD9EF-7B90-4A47-B331-DB90B57BB814}" type="presParOf" srcId="{6146DB97-E78C-4607-B8AA-5839E9CFAFD8}" destId="{7A511E64-C8C9-4C1B-8507-0E421E69D3E5}" srcOrd="7" destOrd="0" presId="urn:microsoft.com/office/officeart/2018/2/layout/IconLabelList"/>
    <dgm:cxn modelId="{EEAFFE40-4561-4306-A2F1-6DDA587EBF4F}" type="presParOf" srcId="{6146DB97-E78C-4607-B8AA-5839E9CFAFD8}" destId="{E406CD0E-38C2-4E8D-B16A-C5D2E8C4DD14}" srcOrd="8" destOrd="0" presId="urn:microsoft.com/office/officeart/2018/2/layout/IconLabelList"/>
    <dgm:cxn modelId="{D3B2EF26-263D-4321-9999-8F01EEFD044B}" type="presParOf" srcId="{E406CD0E-38C2-4E8D-B16A-C5D2E8C4DD14}" destId="{FF0B7C27-B3CC-4F72-9AC6-D671D879F421}" srcOrd="0" destOrd="0" presId="urn:microsoft.com/office/officeart/2018/2/layout/IconLabelList"/>
    <dgm:cxn modelId="{EDDFA99C-0C78-432F-B7CB-C7D5A29E5044}" type="presParOf" srcId="{E406CD0E-38C2-4E8D-B16A-C5D2E8C4DD14}" destId="{311092CF-A67C-4016-BA6B-9C497E5FA97E}" srcOrd="1" destOrd="0" presId="urn:microsoft.com/office/officeart/2018/2/layout/IconLabelList"/>
    <dgm:cxn modelId="{E584A7F6-3C27-4260-B65C-962C1E5EA1B4}" type="presParOf" srcId="{E406CD0E-38C2-4E8D-B16A-C5D2E8C4DD14}" destId="{63C9D71E-1C07-4469-A9EE-17D5A02AE23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A36E64-0E72-4154-8818-7C67F15E78B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01BAA6-E40C-4A8B-B1F7-7B012C1BDC71}">
      <dgm:prSet/>
      <dgm:spPr/>
      <dgm:t>
        <a:bodyPr/>
        <a:lstStyle/>
        <a:p>
          <a:r>
            <a:rPr lang="en-ZA"/>
            <a:t>Misclassification of diseased as healthy leading to an increase in fatality due to unattended diseases</a:t>
          </a:r>
          <a:endParaRPr lang="en-US"/>
        </a:p>
      </dgm:t>
    </dgm:pt>
    <dgm:pt modelId="{662967F1-C96C-412D-9F54-B7F9278EF101}" type="parTrans" cxnId="{E3C710DA-6946-441A-AD6C-0DBB390C9F8D}">
      <dgm:prSet/>
      <dgm:spPr/>
      <dgm:t>
        <a:bodyPr/>
        <a:lstStyle/>
        <a:p>
          <a:endParaRPr lang="en-US"/>
        </a:p>
      </dgm:t>
    </dgm:pt>
    <dgm:pt modelId="{0BB56FF2-D495-49D4-994B-D7F3D513E104}" type="sibTrans" cxnId="{E3C710DA-6946-441A-AD6C-0DBB390C9F8D}">
      <dgm:prSet/>
      <dgm:spPr/>
      <dgm:t>
        <a:bodyPr/>
        <a:lstStyle/>
        <a:p>
          <a:endParaRPr lang="en-US"/>
        </a:p>
      </dgm:t>
    </dgm:pt>
    <dgm:pt modelId="{E6CB4F51-2A33-40D5-9FE0-7E94A718C504}">
      <dgm:prSet/>
      <dgm:spPr/>
      <dgm:t>
        <a:bodyPr/>
        <a:lstStyle/>
        <a:p>
          <a:r>
            <a:rPr lang="en-ZA"/>
            <a:t>The diagnosis of a patient is time sensitive so, fast and reliable tools to diagnose patients is in demand</a:t>
          </a:r>
          <a:endParaRPr lang="en-US"/>
        </a:p>
      </dgm:t>
    </dgm:pt>
    <dgm:pt modelId="{BC2991A2-A803-432C-AB14-7857AFC3A2BD}" type="parTrans" cxnId="{9F91A89D-47D6-4464-B43D-B5B342E8618E}">
      <dgm:prSet/>
      <dgm:spPr/>
      <dgm:t>
        <a:bodyPr/>
        <a:lstStyle/>
        <a:p>
          <a:endParaRPr lang="en-US"/>
        </a:p>
      </dgm:t>
    </dgm:pt>
    <dgm:pt modelId="{5115095B-75C9-44CC-9C5D-001B2A4B25DB}" type="sibTrans" cxnId="{9F91A89D-47D6-4464-B43D-B5B342E8618E}">
      <dgm:prSet/>
      <dgm:spPr/>
      <dgm:t>
        <a:bodyPr/>
        <a:lstStyle/>
        <a:p>
          <a:endParaRPr lang="en-US"/>
        </a:p>
      </dgm:t>
    </dgm:pt>
    <dgm:pt modelId="{54E3BAC6-BAE2-4EEE-8328-CDAACD65ACE6}">
      <dgm:prSet/>
      <dgm:spPr/>
      <dgm:t>
        <a:bodyPr/>
        <a:lstStyle/>
        <a:p>
          <a:r>
            <a:rPr lang="en-ZA"/>
            <a:t>Lack of qualified Medical Doctors to correctly diagnose patients at a faster rate</a:t>
          </a:r>
          <a:endParaRPr lang="en-US"/>
        </a:p>
      </dgm:t>
    </dgm:pt>
    <dgm:pt modelId="{7B87086E-F8D8-45A3-9001-9BC373A50E06}" type="parTrans" cxnId="{70D27C0E-51C4-4014-8A49-A71EC4F991BE}">
      <dgm:prSet/>
      <dgm:spPr/>
      <dgm:t>
        <a:bodyPr/>
        <a:lstStyle/>
        <a:p>
          <a:endParaRPr lang="en-US"/>
        </a:p>
      </dgm:t>
    </dgm:pt>
    <dgm:pt modelId="{C1009E98-8D57-430E-B42A-B7599C725370}" type="sibTrans" cxnId="{70D27C0E-51C4-4014-8A49-A71EC4F991BE}">
      <dgm:prSet/>
      <dgm:spPr/>
      <dgm:t>
        <a:bodyPr/>
        <a:lstStyle/>
        <a:p>
          <a:endParaRPr lang="en-US"/>
        </a:p>
      </dgm:t>
    </dgm:pt>
    <dgm:pt modelId="{C9CD71FB-F299-4687-B86C-A625E92DED1E}" type="pres">
      <dgm:prSet presAssocID="{08A36E64-0E72-4154-8818-7C67F15E78B1}" presName="root" presStyleCnt="0">
        <dgm:presLayoutVars>
          <dgm:dir/>
          <dgm:resizeHandles val="exact"/>
        </dgm:presLayoutVars>
      </dgm:prSet>
      <dgm:spPr/>
    </dgm:pt>
    <dgm:pt modelId="{36CB0C40-EF1E-4B07-A771-902BE37FF5BB}" type="pres">
      <dgm:prSet presAssocID="{5801BAA6-E40C-4A8B-B1F7-7B012C1BDC71}" presName="compNode" presStyleCnt="0"/>
      <dgm:spPr/>
    </dgm:pt>
    <dgm:pt modelId="{9A2EB954-FBDC-48B2-9416-DBE91B65552A}" type="pres">
      <dgm:prSet presAssocID="{5801BAA6-E40C-4A8B-B1F7-7B012C1BDC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lth"/>
        </a:ext>
      </dgm:extLst>
    </dgm:pt>
    <dgm:pt modelId="{7F4565B7-3746-428A-A432-EA9BFC596FA7}" type="pres">
      <dgm:prSet presAssocID="{5801BAA6-E40C-4A8B-B1F7-7B012C1BDC71}" presName="spaceRect" presStyleCnt="0"/>
      <dgm:spPr/>
    </dgm:pt>
    <dgm:pt modelId="{D5C2F14C-201E-47D5-A498-8126B938D5B2}" type="pres">
      <dgm:prSet presAssocID="{5801BAA6-E40C-4A8B-B1F7-7B012C1BDC71}" presName="textRect" presStyleLbl="revTx" presStyleIdx="0" presStyleCnt="3">
        <dgm:presLayoutVars>
          <dgm:chMax val="1"/>
          <dgm:chPref val="1"/>
        </dgm:presLayoutVars>
      </dgm:prSet>
      <dgm:spPr/>
    </dgm:pt>
    <dgm:pt modelId="{A76AC3DB-7F8A-466F-82D7-EF968AC1A8E0}" type="pres">
      <dgm:prSet presAssocID="{0BB56FF2-D495-49D4-994B-D7F3D513E104}" presName="sibTrans" presStyleCnt="0"/>
      <dgm:spPr/>
    </dgm:pt>
    <dgm:pt modelId="{C28E3692-4AAC-4A92-AB7C-5F68D73DA271}" type="pres">
      <dgm:prSet presAssocID="{E6CB4F51-2A33-40D5-9FE0-7E94A718C504}" presName="compNode" presStyleCnt="0"/>
      <dgm:spPr/>
    </dgm:pt>
    <dgm:pt modelId="{86503D4F-1239-405B-A501-368A4C7A72D0}" type="pres">
      <dgm:prSet presAssocID="{E6CB4F51-2A33-40D5-9FE0-7E94A718C50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330F7F47-4082-4BC9-8143-F65E3AE4012E}" type="pres">
      <dgm:prSet presAssocID="{E6CB4F51-2A33-40D5-9FE0-7E94A718C504}" presName="spaceRect" presStyleCnt="0"/>
      <dgm:spPr/>
    </dgm:pt>
    <dgm:pt modelId="{6771EC69-9F25-457F-A86A-1213F8507368}" type="pres">
      <dgm:prSet presAssocID="{E6CB4F51-2A33-40D5-9FE0-7E94A718C504}" presName="textRect" presStyleLbl="revTx" presStyleIdx="1" presStyleCnt="3">
        <dgm:presLayoutVars>
          <dgm:chMax val="1"/>
          <dgm:chPref val="1"/>
        </dgm:presLayoutVars>
      </dgm:prSet>
      <dgm:spPr/>
    </dgm:pt>
    <dgm:pt modelId="{2625AC7B-026E-4827-80A4-CE74BAB0DF9B}" type="pres">
      <dgm:prSet presAssocID="{5115095B-75C9-44CC-9C5D-001B2A4B25DB}" presName="sibTrans" presStyleCnt="0"/>
      <dgm:spPr/>
    </dgm:pt>
    <dgm:pt modelId="{EB6746ED-DF59-43C1-B25E-80370612801B}" type="pres">
      <dgm:prSet presAssocID="{54E3BAC6-BAE2-4EEE-8328-CDAACD65ACE6}" presName="compNode" presStyleCnt="0"/>
      <dgm:spPr/>
    </dgm:pt>
    <dgm:pt modelId="{E1F0A898-A5AC-4945-9459-57948061A0FD}" type="pres">
      <dgm:prSet presAssocID="{54E3BAC6-BAE2-4EEE-8328-CDAACD65AC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856C3517-4E32-4639-BCAC-B5435C0EB43E}" type="pres">
      <dgm:prSet presAssocID="{54E3BAC6-BAE2-4EEE-8328-CDAACD65ACE6}" presName="spaceRect" presStyleCnt="0"/>
      <dgm:spPr/>
    </dgm:pt>
    <dgm:pt modelId="{3846147A-C631-47CA-9190-9E6595DA7B40}" type="pres">
      <dgm:prSet presAssocID="{54E3BAC6-BAE2-4EEE-8328-CDAACD65ACE6}" presName="textRect" presStyleLbl="revTx" presStyleIdx="2" presStyleCnt="3">
        <dgm:presLayoutVars>
          <dgm:chMax val="1"/>
          <dgm:chPref val="1"/>
        </dgm:presLayoutVars>
      </dgm:prSet>
      <dgm:spPr/>
    </dgm:pt>
  </dgm:ptLst>
  <dgm:cxnLst>
    <dgm:cxn modelId="{70D27C0E-51C4-4014-8A49-A71EC4F991BE}" srcId="{08A36E64-0E72-4154-8818-7C67F15E78B1}" destId="{54E3BAC6-BAE2-4EEE-8328-CDAACD65ACE6}" srcOrd="2" destOrd="0" parTransId="{7B87086E-F8D8-45A3-9001-9BC373A50E06}" sibTransId="{C1009E98-8D57-430E-B42A-B7599C725370}"/>
    <dgm:cxn modelId="{9515B714-8000-402A-B005-0AC7D1A10F73}" type="presOf" srcId="{5801BAA6-E40C-4A8B-B1F7-7B012C1BDC71}" destId="{D5C2F14C-201E-47D5-A498-8126B938D5B2}" srcOrd="0" destOrd="0" presId="urn:microsoft.com/office/officeart/2018/2/layout/IconLabelList"/>
    <dgm:cxn modelId="{A00C372C-CC1B-4965-A1DF-627C4A7791A4}" type="presOf" srcId="{08A36E64-0E72-4154-8818-7C67F15E78B1}" destId="{C9CD71FB-F299-4687-B86C-A625E92DED1E}" srcOrd="0" destOrd="0" presId="urn:microsoft.com/office/officeart/2018/2/layout/IconLabelList"/>
    <dgm:cxn modelId="{A0E7C792-3868-4BFF-9B28-4B55CA5E0D7B}" type="presOf" srcId="{E6CB4F51-2A33-40D5-9FE0-7E94A718C504}" destId="{6771EC69-9F25-457F-A86A-1213F8507368}" srcOrd="0" destOrd="0" presId="urn:microsoft.com/office/officeart/2018/2/layout/IconLabelList"/>
    <dgm:cxn modelId="{9F91A89D-47D6-4464-B43D-B5B342E8618E}" srcId="{08A36E64-0E72-4154-8818-7C67F15E78B1}" destId="{E6CB4F51-2A33-40D5-9FE0-7E94A718C504}" srcOrd="1" destOrd="0" parTransId="{BC2991A2-A803-432C-AB14-7857AFC3A2BD}" sibTransId="{5115095B-75C9-44CC-9C5D-001B2A4B25DB}"/>
    <dgm:cxn modelId="{69AA3AAC-20F6-4D22-B9E1-CEF44CA44794}" type="presOf" srcId="{54E3BAC6-BAE2-4EEE-8328-CDAACD65ACE6}" destId="{3846147A-C631-47CA-9190-9E6595DA7B40}" srcOrd="0" destOrd="0" presId="urn:microsoft.com/office/officeart/2018/2/layout/IconLabelList"/>
    <dgm:cxn modelId="{E3C710DA-6946-441A-AD6C-0DBB390C9F8D}" srcId="{08A36E64-0E72-4154-8818-7C67F15E78B1}" destId="{5801BAA6-E40C-4A8B-B1F7-7B012C1BDC71}" srcOrd="0" destOrd="0" parTransId="{662967F1-C96C-412D-9F54-B7F9278EF101}" sibTransId="{0BB56FF2-D495-49D4-994B-D7F3D513E104}"/>
    <dgm:cxn modelId="{2C6B4289-2260-4453-9DDE-CC1CCDF9B650}" type="presParOf" srcId="{C9CD71FB-F299-4687-B86C-A625E92DED1E}" destId="{36CB0C40-EF1E-4B07-A771-902BE37FF5BB}" srcOrd="0" destOrd="0" presId="urn:microsoft.com/office/officeart/2018/2/layout/IconLabelList"/>
    <dgm:cxn modelId="{C7E5C834-5C11-40FC-B88B-6EE90F6DCF42}" type="presParOf" srcId="{36CB0C40-EF1E-4B07-A771-902BE37FF5BB}" destId="{9A2EB954-FBDC-48B2-9416-DBE91B65552A}" srcOrd="0" destOrd="0" presId="urn:microsoft.com/office/officeart/2018/2/layout/IconLabelList"/>
    <dgm:cxn modelId="{710BB57E-4CDF-4AC4-8EE8-9F2CA7B02CA4}" type="presParOf" srcId="{36CB0C40-EF1E-4B07-A771-902BE37FF5BB}" destId="{7F4565B7-3746-428A-A432-EA9BFC596FA7}" srcOrd="1" destOrd="0" presId="urn:microsoft.com/office/officeart/2018/2/layout/IconLabelList"/>
    <dgm:cxn modelId="{2E7178AA-7716-4233-B18E-D08CA21586CB}" type="presParOf" srcId="{36CB0C40-EF1E-4B07-A771-902BE37FF5BB}" destId="{D5C2F14C-201E-47D5-A498-8126B938D5B2}" srcOrd="2" destOrd="0" presId="urn:microsoft.com/office/officeart/2018/2/layout/IconLabelList"/>
    <dgm:cxn modelId="{696ADC4E-5D19-4787-AB13-B327E6A69004}" type="presParOf" srcId="{C9CD71FB-F299-4687-B86C-A625E92DED1E}" destId="{A76AC3DB-7F8A-466F-82D7-EF968AC1A8E0}" srcOrd="1" destOrd="0" presId="urn:microsoft.com/office/officeart/2018/2/layout/IconLabelList"/>
    <dgm:cxn modelId="{A8D5EA68-D0EB-4F43-AFD8-654A93AB4C31}" type="presParOf" srcId="{C9CD71FB-F299-4687-B86C-A625E92DED1E}" destId="{C28E3692-4AAC-4A92-AB7C-5F68D73DA271}" srcOrd="2" destOrd="0" presId="urn:microsoft.com/office/officeart/2018/2/layout/IconLabelList"/>
    <dgm:cxn modelId="{F54DEDA2-A832-497C-B9CB-4A0603D65D28}" type="presParOf" srcId="{C28E3692-4AAC-4A92-AB7C-5F68D73DA271}" destId="{86503D4F-1239-405B-A501-368A4C7A72D0}" srcOrd="0" destOrd="0" presId="urn:microsoft.com/office/officeart/2018/2/layout/IconLabelList"/>
    <dgm:cxn modelId="{C8D14C6A-BE24-4AFC-9972-BD898ABA37F7}" type="presParOf" srcId="{C28E3692-4AAC-4A92-AB7C-5F68D73DA271}" destId="{330F7F47-4082-4BC9-8143-F65E3AE4012E}" srcOrd="1" destOrd="0" presId="urn:microsoft.com/office/officeart/2018/2/layout/IconLabelList"/>
    <dgm:cxn modelId="{0F949203-7BFA-4E5E-83D0-96B94A457D1D}" type="presParOf" srcId="{C28E3692-4AAC-4A92-AB7C-5F68D73DA271}" destId="{6771EC69-9F25-457F-A86A-1213F8507368}" srcOrd="2" destOrd="0" presId="urn:microsoft.com/office/officeart/2018/2/layout/IconLabelList"/>
    <dgm:cxn modelId="{73B57B29-9A65-405C-86BD-2B894D85F25B}" type="presParOf" srcId="{C9CD71FB-F299-4687-B86C-A625E92DED1E}" destId="{2625AC7B-026E-4827-80A4-CE74BAB0DF9B}" srcOrd="3" destOrd="0" presId="urn:microsoft.com/office/officeart/2018/2/layout/IconLabelList"/>
    <dgm:cxn modelId="{A3915C88-EABA-4709-B19C-5DB3F4763E8D}" type="presParOf" srcId="{C9CD71FB-F299-4687-B86C-A625E92DED1E}" destId="{EB6746ED-DF59-43C1-B25E-80370612801B}" srcOrd="4" destOrd="0" presId="urn:microsoft.com/office/officeart/2018/2/layout/IconLabelList"/>
    <dgm:cxn modelId="{8B27B220-65F0-4375-AFA8-F9DA0A262437}" type="presParOf" srcId="{EB6746ED-DF59-43C1-B25E-80370612801B}" destId="{E1F0A898-A5AC-4945-9459-57948061A0FD}" srcOrd="0" destOrd="0" presId="urn:microsoft.com/office/officeart/2018/2/layout/IconLabelList"/>
    <dgm:cxn modelId="{2C8DF4BB-B3D2-453E-A2E5-20E1F4C69EFD}" type="presParOf" srcId="{EB6746ED-DF59-43C1-B25E-80370612801B}" destId="{856C3517-4E32-4639-BCAC-B5435C0EB43E}" srcOrd="1" destOrd="0" presId="urn:microsoft.com/office/officeart/2018/2/layout/IconLabelList"/>
    <dgm:cxn modelId="{423775D5-3E72-44C7-AAE6-11E1BED6384B}" type="presParOf" srcId="{EB6746ED-DF59-43C1-B25E-80370612801B}" destId="{3846147A-C631-47CA-9190-9E6595DA7B4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7A0AE3-561E-41BF-8E20-AED504A8408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98737CA-7832-4B0A-B516-8D0DFC46D7F5}">
      <dgm:prSet/>
      <dgm:spPr/>
      <dgm:t>
        <a:bodyPr/>
        <a:lstStyle/>
        <a:p>
          <a:r>
            <a:rPr lang="en-ZA"/>
            <a:t>Data Understanding</a:t>
          </a:r>
          <a:endParaRPr lang="en-US"/>
        </a:p>
      </dgm:t>
    </dgm:pt>
    <dgm:pt modelId="{0F9F5BB7-E598-43D3-BEA8-4F03014ACD01}" type="parTrans" cxnId="{162FAD87-58B7-4031-87E4-D9B98ED00A98}">
      <dgm:prSet/>
      <dgm:spPr/>
      <dgm:t>
        <a:bodyPr/>
        <a:lstStyle/>
        <a:p>
          <a:endParaRPr lang="en-US"/>
        </a:p>
      </dgm:t>
    </dgm:pt>
    <dgm:pt modelId="{790ED9F4-982B-432C-B144-CBEEF0E17853}" type="sibTrans" cxnId="{162FAD87-58B7-4031-87E4-D9B98ED00A98}">
      <dgm:prSet/>
      <dgm:spPr/>
      <dgm:t>
        <a:bodyPr/>
        <a:lstStyle/>
        <a:p>
          <a:endParaRPr lang="en-US"/>
        </a:p>
      </dgm:t>
    </dgm:pt>
    <dgm:pt modelId="{B2841A06-D846-4C6A-ABCE-6B9BFB6DEF9A}">
      <dgm:prSet/>
      <dgm:spPr/>
      <dgm:t>
        <a:bodyPr/>
        <a:lstStyle/>
        <a:p>
          <a:r>
            <a:rPr lang="en-ZA"/>
            <a:t>Data Cleaning</a:t>
          </a:r>
          <a:endParaRPr lang="en-US"/>
        </a:p>
      </dgm:t>
    </dgm:pt>
    <dgm:pt modelId="{7863D2E6-B1BC-4909-94D9-AB844CA71F82}" type="parTrans" cxnId="{6567C7E9-222D-42B5-9BE9-1FAD2B9D436B}">
      <dgm:prSet/>
      <dgm:spPr/>
      <dgm:t>
        <a:bodyPr/>
        <a:lstStyle/>
        <a:p>
          <a:endParaRPr lang="en-US"/>
        </a:p>
      </dgm:t>
    </dgm:pt>
    <dgm:pt modelId="{010B41A9-47B0-4806-9701-65762E8FE38F}" type="sibTrans" cxnId="{6567C7E9-222D-42B5-9BE9-1FAD2B9D436B}">
      <dgm:prSet/>
      <dgm:spPr/>
      <dgm:t>
        <a:bodyPr/>
        <a:lstStyle/>
        <a:p>
          <a:endParaRPr lang="en-US"/>
        </a:p>
      </dgm:t>
    </dgm:pt>
    <dgm:pt modelId="{2E7228E3-D613-47A9-99F9-E2BCC1E3195B}">
      <dgm:prSet/>
      <dgm:spPr/>
      <dgm:t>
        <a:bodyPr/>
        <a:lstStyle/>
        <a:p>
          <a:r>
            <a:rPr lang="en-ZA"/>
            <a:t>Data Analysis</a:t>
          </a:r>
          <a:endParaRPr lang="en-US"/>
        </a:p>
      </dgm:t>
    </dgm:pt>
    <dgm:pt modelId="{C1D2F7A1-2916-4846-8655-6BE4F96B160E}" type="parTrans" cxnId="{D07BA3C7-7A3D-4105-971D-D6426051C4A9}">
      <dgm:prSet/>
      <dgm:spPr/>
      <dgm:t>
        <a:bodyPr/>
        <a:lstStyle/>
        <a:p>
          <a:endParaRPr lang="en-US"/>
        </a:p>
      </dgm:t>
    </dgm:pt>
    <dgm:pt modelId="{28CAC418-E5D9-46DD-940B-7E179A3F9868}" type="sibTrans" cxnId="{D07BA3C7-7A3D-4105-971D-D6426051C4A9}">
      <dgm:prSet/>
      <dgm:spPr/>
      <dgm:t>
        <a:bodyPr/>
        <a:lstStyle/>
        <a:p>
          <a:endParaRPr lang="en-US"/>
        </a:p>
      </dgm:t>
    </dgm:pt>
    <dgm:pt modelId="{D4D6C1C9-C12B-4D99-ADD2-7969C5AF25B6}">
      <dgm:prSet/>
      <dgm:spPr/>
      <dgm:t>
        <a:bodyPr/>
        <a:lstStyle/>
        <a:p>
          <a:r>
            <a:rPr lang="en-ZA"/>
            <a:t>Model Implementation</a:t>
          </a:r>
          <a:endParaRPr lang="en-US"/>
        </a:p>
      </dgm:t>
    </dgm:pt>
    <dgm:pt modelId="{21260C47-2858-4360-8145-8D36D05DBD22}" type="parTrans" cxnId="{28285952-BC51-4E13-8FEF-ED3A3EB65550}">
      <dgm:prSet/>
      <dgm:spPr/>
      <dgm:t>
        <a:bodyPr/>
        <a:lstStyle/>
        <a:p>
          <a:endParaRPr lang="en-US"/>
        </a:p>
      </dgm:t>
    </dgm:pt>
    <dgm:pt modelId="{BD6EEE03-76E7-4D66-B436-F2625F76F28A}" type="sibTrans" cxnId="{28285952-BC51-4E13-8FEF-ED3A3EB65550}">
      <dgm:prSet/>
      <dgm:spPr/>
      <dgm:t>
        <a:bodyPr/>
        <a:lstStyle/>
        <a:p>
          <a:endParaRPr lang="en-US"/>
        </a:p>
      </dgm:t>
    </dgm:pt>
    <dgm:pt modelId="{193F1C90-E28A-4B8E-9B76-10E017BA1FB7}">
      <dgm:prSet/>
      <dgm:spPr/>
      <dgm:t>
        <a:bodyPr/>
        <a:lstStyle/>
        <a:p>
          <a:r>
            <a:rPr lang="en-ZA"/>
            <a:t>Model Evaluation</a:t>
          </a:r>
          <a:endParaRPr lang="en-US"/>
        </a:p>
      </dgm:t>
    </dgm:pt>
    <dgm:pt modelId="{95A3B05D-2394-4D12-8A02-B75060A3DBB3}" type="parTrans" cxnId="{EBE0F0B5-8394-4DD1-9F74-786D65F244D7}">
      <dgm:prSet/>
      <dgm:spPr/>
      <dgm:t>
        <a:bodyPr/>
        <a:lstStyle/>
        <a:p>
          <a:endParaRPr lang="en-US"/>
        </a:p>
      </dgm:t>
    </dgm:pt>
    <dgm:pt modelId="{919DE4FB-D35D-44D9-8524-D83741252A13}" type="sibTrans" cxnId="{EBE0F0B5-8394-4DD1-9F74-786D65F244D7}">
      <dgm:prSet/>
      <dgm:spPr/>
      <dgm:t>
        <a:bodyPr/>
        <a:lstStyle/>
        <a:p>
          <a:endParaRPr lang="en-US"/>
        </a:p>
      </dgm:t>
    </dgm:pt>
    <dgm:pt modelId="{90EAC172-BF94-4A79-9B72-81F2A2B54F37}" type="pres">
      <dgm:prSet presAssocID="{BF7A0AE3-561E-41BF-8E20-AED504A8408D}" presName="root" presStyleCnt="0">
        <dgm:presLayoutVars>
          <dgm:dir/>
          <dgm:resizeHandles val="exact"/>
        </dgm:presLayoutVars>
      </dgm:prSet>
      <dgm:spPr/>
    </dgm:pt>
    <dgm:pt modelId="{B391EE8F-5192-44EF-9AA6-C3A2F8A1A5CE}" type="pres">
      <dgm:prSet presAssocID="{398737CA-7832-4B0A-B516-8D0DFC46D7F5}" presName="compNode" presStyleCnt="0"/>
      <dgm:spPr/>
    </dgm:pt>
    <dgm:pt modelId="{3ABD9BD5-A3FA-4AE3-8CC7-652D0C2FCB9A}" type="pres">
      <dgm:prSet presAssocID="{398737CA-7832-4B0A-B516-8D0DFC46D7F5}" presName="bgRect" presStyleLbl="bgShp" presStyleIdx="0" presStyleCnt="5"/>
      <dgm:spPr/>
    </dgm:pt>
    <dgm:pt modelId="{6DC053A0-1559-466F-8290-28EE4A751114}" type="pres">
      <dgm:prSet presAssocID="{398737CA-7832-4B0A-B516-8D0DFC46D7F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2DC08F7-6616-4697-AED1-A3E62E83083B}" type="pres">
      <dgm:prSet presAssocID="{398737CA-7832-4B0A-B516-8D0DFC46D7F5}" presName="spaceRect" presStyleCnt="0"/>
      <dgm:spPr/>
    </dgm:pt>
    <dgm:pt modelId="{82B34C2C-2B20-4B43-8A39-50C55BD2DE05}" type="pres">
      <dgm:prSet presAssocID="{398737CA-7832-4B0A-B516-8D0DFC46D7F5}" presName="parTx" presStyleLbl="revTx" presStyleIdx="0" presStyleCnt="5">
        <dgm:presLayoutVars>
          <dgm:chMax val="0"/>
          <dgm:chPref val="0"/>
        </dgm:presLayoutVars>
      </dgm:prSet>
      <dgm:spPr/>
    </dgm:pt>
    <dgm:pt modelId="{C822F723-1638-438B-83A0-CCEDD728D5C2}" type="pres">
      <dgm:prSet presAssocID="{790ED9F4-982B-432C-B144-CBEEF0E17853}" presName="sibTrans" presStyleCnt="0"/>
      <dgm:spPr/>
    </dgm:pt>
    <dgm:pt modelId="{09C0F421-D837-42AD-AAFF-0859CA0BC234}" type="pres">
      <dgm:prSet presAssocID="{B2841A06-D846-4C6A-ABCE-6B9BFB6DEF9A}" presName="compNode" presStyleCnt="0"/>
      <dgm:spPr/>
    </dgm:pt>
    <dgm:pt modelId="{093F8C32-7E81-4EE0-A16B-D27386DF512F}" type="pres">
      <dgm:prSet presAssocID="{B2841A06-D846-4C6A-ABCE-6B9BFB6DEF9A}" presName="bgRect" presStyleLbl="bgShp" presStyleIdx="1" presStyleCnt="5"/>
      <dgm:spPr/>
    </dgm:pt>
    <dgm:pt modelId="{4C0BD1E6-F36E-4402-88D3-8C43D42EB554}" type="pres">
      <dgm:prSet presAssocID="{B2841A06-D846-4C6A-ABCE-6B9BFB6DEF9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DAA086E0-8DCA-4ED7-A0C4-CA359798728E}" type="pres">
      <dgm:prSet presAssocID="{B2841A06-D846-4C6A-ABCE-6B9BFB6DEF9A}" presName="spaceRect" presStyleCnt="0"/>
      <dgm:spPr/>
    </dgm:pt>
    <dgm:pt modelId="{8E99EB5C-AF6B-4A36-93D7-87A207A41490}" type="pres">
      <dgm:prSet presAssocID="{B2841A06-D846-4C6A-ABCE-6B9BFB6DEF9A}" presName="parTx" presStyleLbl="revTx" presStyleIdx="1" presStyleCnt="5">
        <dgm:presLayoutVars>
          <dgm:chMax val="0"/>
          <dgm:chPref val="0"/>
        </dgm:presLayoutVars>
      </dgm:prSet>
      <dgm:spPr/>
    </dgm:pt>
    <dgm:pt modelId="{AE531FB7-3B8A-4D10-A55F-67A8A0951291}" type="pres">
      <dgm:prSet presAssocID="{010B41A9-47B0-4806-9701-65762E8FE38F}" presName="sibTrans" presStyleCnt="0"/>
      <dgm:spPr/>
    </dgm:pt>
    <dgm:pt modelId="{A23A8DFC-EA10-4CB0-924E-180B39EF11BA}" type="pres">
      <dgm:prSet presAssocID="{2E7228E3-D613-47A9-99F9-E2BCC1E3195B}" presName="compNode" presStyleCnt="0"/>
      <dgm:spPr/>
    </dgm:pt>
    <dgm:pt modelId="{B3020EF1-CC99-47E2-90A9-3B774D56237F}" type="pres">
      <dgm:prSet presAssocID="{2E7228E3-D613-47A9-99F9-E2BCC1E3195B}" presName="bgRect" presStyleLbl="bgShp" presStyleIdx="2" presStyleCnt="5"/>
      <dgm:spPr/>
    </dgm:pt>
    <dgm:pt modelId="{A808CA8E-C63B-41CD-B43F-6EE24B422DFD}" type="pres">
      <dgm:prSet presAssocID="{2E7228E3-D613-47A9-99F9-E2BCC1E3195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820716CC-448C-4179-8A49-D583A7F7C2F5}" type="pres">
      <dgm:prSet presAssocID="{2E7228E3-D613-47A9-99F9-E2BCC1E3195B}" presName="spaceRect" presStyleCnt="0"/>
      <dgm:spPr/>
    </dgm:pt>
    <dgm:pt modelId="{CAD96F54-FE28-4053-A5DD-02B602835BEB}" type="pres">
      <dgm:prSet presAssocID="{2E7228E3-D613-47A9-99F9-E2BCC1E3195B}" presName="parTx" presStyleLbl="revTx" presStyleIdx="2" presStyleCnt="5">
        <dgm:presLayoutVars>
          <dgm:chMax val="0"/>
          <dgm:chPref val="0"/>
        </dgm:presLayoutVars>
      </dgm:prSet>
      <dgm:spPr/>
    </dgm:pt>
    <dgm:pt modelId="{CD051541-C01B-4A57-A887-C217B883883C}" type="pres">
      <dgm:prSet presAssocID="{28CAC418-E5D9-46DD-940B-7E179A3F9868}" presName="sibTrans" presStyleCnt="0"/>
      <dgm:spPr/>
    </dgm:pt>
    <dgm:pt modelId="{AE65D1FD-A709-40A8-8EBC-7FEE5F12C3C2}" type="pres">
      <dgm:prSet presAssocID="{D4D6C1C9-C12B-4D99-ADD2-7969C5AF25B6}" presName="compNode" presStyleCnt="0"/>
      <dgm:spPr/>
    </dgm:pt>
    <dgm:pt modelId="{25A8D7DC-11D2-4FA8-9DC4-CC8D4E0507BF}" type="pres">
      <dgm:prSet presAssocID="{D4D6C1C9-C12B-4D99-ADD2-7969C5AF25B6}" presName="bgRect" presStyleLbl="bgShp" presStyleIdx="3" presStyleCnt="5"/>
      <dgm:spPr/>
    </dgm:pt>
    <dgm:pt modelId="{9A7DDB8F-3735-46C5-A535-4CE4073C1802}" type="pres">
      <dgm:prSet presAssocID="{D4D6C1C9-C12B-4D99-ADD2-7969C5AF25B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1382A5B8-320D-43D3-896A-839A74302215}" type="pres">
      <dgm:prSet presAssocID="{D4D6C1C9-C12B-4D99-ADD2-7969C5AF25B6}" presName="spaceRect" presStyleCnt="0"/>
      <dgm:spPr/>
    </dgm:pt>
    <dgm:pt modelId="{61798D68-EFB2-4D60-89EF-237404EDA3A0}" type="pres">
      <dgm:prSet presAssocID="{D4D6C1C9-C12B-4D99-ADD2-7969C5AF25B6}" presName="parTx" presStyleLbl="revTx" presStyleIdx="3" presStyleCnt="5">
        <dgm:presLayoutVars>
          <dgm:chMax val="0"/>
          <dgm:chPref val="0"/>
        </dgm:presLayoutVars>
      </dgm:prSet>
      <dgm:spPr/>
    </dgm:pt>
    <dgm:pt modelId="{ACE0B492-EE71-4846-84D2-29D4842EDFF2}" type="pres">
      <dgm:prSet presAssocID="{BD6EEE03-76E7-4D66-B436-F2625F76F28A}" presName="sibTrans" presStyleCnt="0"/>
      <dgm:spPr/>
    </dgm:pt>
    <dgm:pt modelId="{D8354767-7D21-4DCC-8F2E-24B3B07ED32E}" type="pres">
      <dgm:prSet presAssocID="{193F1C90-E28A-4B8E-9B76-10E017BA1FB7}" presName="compNode" presStyleCnt="0"/>
      <dgm:spPr/>
    </dgm:pt>
    <dgm:pt modelId="{D4AA3ED9-D948-4D0F-B9FA-CBC33197DD03}" type="pres">
      <dgm:prSet presAssocID="{193F1C90-E28A-4B8E-9B76-10E017BA1FB7}" presName="bgRect" presStyleLbl="bgShp" presStyleIdx="4" presStyleCnt="5"/>
      <dgm:spPr/>
    </dgm:pt>
    <dgm:pt modelId="{946291E8-82D9-4F0D-ABB9-168CAD8322B2}" type="pres">
      <dgm:prSet presAssocID="{193F1C90-E28A-4B8E-9B76-10E017BA1FB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906BD92C-2D74-41D0-91FA-7BFB676878CD}" type="pres">
      <dgm:prSet presAssocID="{193F1C90-E28A-4B8E-9B76-10E017BA1FB7}" presName="spaceRect" presStyleCnt="0"/>
      <dgm:spPr/>
    </dgm:pt>
    <dgm:pt modelId="{F988B4CD-757C-422B-B3B9-9FBB21DFF87F}" type="pres">
      <dgm:prSet presAssocID="{193F1C90-E28A-4B8E-9B76-10E017BA1FB7}" presName="parTx" presStyleLbl="revTx" presStyleIdx="4" presStyleCnt="5">
        <dgm:presLayoutVars>
          <dgm:chMax val="0"/>
          <dgm:chPref val="0"/>
        </dgm:presLayoutVars>
      </dgm:prSet>
      <dgm:spPr/>
    </dgm:pt>
  </dgm:ptLst>
  <dgm:cxnLst>
    <dgm:cxn modelId="{9C55743B-CCA0-4470-98CF-C43C75DAE73B}" type="presOf" srcId="{D4D6C1C9-C12B-4D99-ADD2-7969C5AF25B6}" destId="{61798D68-EFB2-4D60-89EF-237404EDA3A0}" srcOrd="0" destOrd="0" presId="urn:microsoft.com/office/officeart/2018/2/layout/IconVerticalSolidList"/>
    <dgm:cxn modelId="{87A7034F-320E-46E1-B99C-151584308DE4}" type="presOf" srcId="{2E7228E3-D613-47A9-99F9-E2BCC1E3195B}" destId="{CAD96F54-FE28-4053-A5DD-02B602835BEB}" srcOrd="0" destOrd="0" presId="urn:microsoft.com/office/officeart/2018/2/layout/IconVerticalSolidList"/>
    <dgm:cxn modelId="{28285952-BC51-4E13-8FEF-ED3A3EB65550}" srcId="{BF7A0AE3-561E-41BF-8E20-AED504A8408D}" destId="{D4D6C1C9-C12B-4D99-ADD2-7969C5AF25B6}" srcOrd="3" destOrd="0" parTransId="{21260C47-2858-4360-8145-8D36D05DBD22}" sibTransId="{BD6EEE03-76E7-4D66-B436-F2625F76F28A}"/>
    <dgm:cxn modelId="{08CF4975-336D-42A4-BC2B-4FF033ABAC78}" type="presOf" srcId="{398737CA-7832-4B0A-B516-8D0DFC46D7F5}" destId="{82B34C2C-2B20-4B43-8A39-50C55BD2DE05}" srcOrd="0" destOrd="0" presId="urn:microsoft.com/office/officeart/2018/2/layout/IconVerticalSolidList"/>
    <dgm:cxn modelId="{162FAD87-58B7-4031-87E4-D9B98ED00A98}" srcId="{BF7A0AE3-561E-41BF-8E20-AED504A8408D}" destId="{398737CA-7832-4B0A-B516-8D0DFC46D7F5}" srcOrd="0" destOrd="0" parTransId="{0F9F5BB7-E598-43D3-BEA8-4F03014ACD01}" sibTransId="{790ED9F4-982B-432C-B144-CBEEF0E17853}"/>
    <dgm:cxn modelId="{224AACB2-DD05-4209-9390-3B3159980277}" type="presOf" srcId="{B2841A06-D846-4C6A-ABCE-6B9BFB6DEF9A}" destId="{8E99EB5C-AF6B-4A36-93D7-87A207A41490}" srcOrd="0" destOrd="0" presId="urn:microsoft.com/office/officeart/2018/2/layout/IconVerticalSolidList"/>
    <dgm:cxn modelId="{EBE0F0B5-8394-4DD1-9F74-786D65F244D7}" srcId="{BF7A0AE3-561E-41BF-8E20-AED504A8408D}" destId="{193F1C90-E28A-4B8E-9B76-10E017BA1FB7}" srcOrd="4" destOrd="0" parTransId="{95A3B05D-2394-4D12-8A02-B75060A3DBB3}" sibTransId="{919DE4FB-D35D-44D9-8524-D83741252A13}"/>
    <dgm:cxn modelId="{3AF281B9-4CE5-456E-B2DD-44EA4078F7E6}" type="presOf" srcId="{BF7A0AE3-561E-41BF-8E20-AED504A8408D}" destId="{90EAC172-BF94-4A79-9B72-81F2A2B54F37}" srcOrd="0" destOrd="0" presId="urn:microsoft.com/office/officeart/2018/2/layout/IconVerticalSolidList"/>
    <dgm:cxn modelId="{779D16BB-54FF-4162-9C5E-C521CDDE5A77}" type="presOf" srcId="{193F1C90-E28A-4B8E-9B76-10E017BA1FB7}" destId="{F988B4CD-757C-422B-B3B9-9FBB21DFF87F}" srcOrd="0" destOrd="0" presId="urn:microsoft.com/office/officeart/2018/2/layout/IconVerticalSolidList"/>
    <dgm:cxn modelId="{D07BA3C7-7A3D-4105-971D-D6426051C4A9}" srcId="{BF7A0AE3-561E-41BF-8E20-AED504A8408D}" destId="{2E7228E3-D613-47A9-99F9-E2BCC1E3195B}" srcOrd="2" destOrd="0" parTransId="{C1D2F7A1-2916-4846-8655-6BE4F96B160E}" sibTransId="{28CAC418-E5D9-46DD-940B-7E179A3F9868}"/>
    <dgm:cxn modelId="{6567C7E9-222D-42B5-9BE9-1FAD2B9D436B}" srcId="{BF7A0AE3-561E-41BF-8E20-AED504A8408D}" destId="{B2841A06-D846-4C6A-ABCE-6B9BFB6DEF9A}" srcOrd="1" destOrd="0" parTransId="{7863D2E6-B1BC-4909-94D9-AB844CA71F82}" sibTransId="{010B41A9-47B0-4806-9701-65762E8FE38F}"/>
    <dgm:cxn modelId="{23CFA15A-6D96-41D9-B927-58A91F75F5F0}" type="presParOf" srcId="{90EAC172-BF94-4A79-9B72-81F2A2B54F37}" destId="{B391EE8F-5192-44EF-9AA6-C3A2F8A1A5CE}" srcOrd="0" destOrd="0" presId="urn:microsoft.com/office/officeart/2018/2/layout/IconVerticalSolidList"/>
    <dgm:cxn modelId="{CE64ED74-6774-4B4B-8B1A-0A35A1CEDFC5}" type="presParOf" srcId="{B391EE8F-5192-44EF-9AA6-C3A2F8A1A5CE}" destId="{3ABD9BD5-A3FA-4AE3-8CC7-652D0C2FCB9A}" srcOrd="0" destOrd="0" presId="urn:microsoft.com/office/officeart/2018/2/layout/IconVerticalSolidList"/>
    <dgm:cxn modelId="{A5F1E032-B810-4786-A6F4-121DCF315D0B}" type="presParOf" srcId="{B391EE8F-5192-44EF-9AA6-C3A2F8A1A5CE}" destId="{6DC053A0-1559-466F-8290-28EE4A751114}" srcOrd="1" destOrd="0" presId="urn:microsoft.com/office/officeart/2018/2/layout/IconVerticalSolidList"/>
    <dgm:cxn modelId="{E0FAECFD-A71A-4C5B-9FF0-D71BB04A54DB}" type="presParOf" srcId="{B391EE8F-5192-44EF-9AA6-C3A2F8A1A5CE}" destId="{22DC08F7-6616-4697-AED1-A3E62E83083B}" srcOrd="2" destOrd="0" presId="urn:microsoft.com/office/officeart/2018/2/layout/IconVerticalSolidList"/>
    <dgm:cxn modelId="{AF39C3FF-02D2-4D9D-9716-2F7C242EFFCE}" type="presParOf" srcId="{B391EE8F-5192-44EF-9AA6-C3A2F8A1A5CE}" destId="{82B34C2C-2B20-4B43-8A39-50C55BD2DE05}" srcOrd="3" destOrd="0" presId="urn:microsoft.com/office/officeart/2018/2/layout/IconVerticalSolidList"/>
    <dgm:cxn modelId="{8BD87DBD-689E-475C-9CAE-22B8C558FFAE}" type="presParOf" srcId="{90EAC172-BF94-4A79-9B72-81F2A2B54F37}" destId="{C822F723-1638-438B-83A0-CCEDD728D5C2}" srcOrd="1" destOrd="0" presId="urn:microsoft.com/office/officeart/2018/2/layout/IconVerticalSolidList"/>
    <dgm:cxn modelId="{0834B218-A428-4750-8A53-D2E8C97CD00D}" type="presParOf" srcId="{90EAC172-BF94-4A79-9B72-81F2A2B54F37}" destId="{09C0F421-D837-42AD-AAFF-0859CA0BC234}" srcOrd="2" destOrd="0" presId="urn:microsoft.com/office/officeart/2018/2/layout/IconVerticalSolidList"/>
    <dgm:cxn modelId="{32E4FB15-D623-486F-A4A1-FC75D7C19034}" type="presParOf" srcId="{09C0F421-D837-42AD-AAFF-0859CA0BC234}" destId="{093F8C32-7E81-4EE0-A16B-D27386DF512F}" srcOrd="0" destOrd="0" presId="urn:microsoft.com/office/officeart/2018/2/layout/IconVerticalSolidList"/>
    <dgm:cxn modelId="{3C6E6396-115B-4A34-852B-EFD8BC9A30F2}" type="presParOf" srcId="{09C0F421-D837-42AD-AAFF-0859CA0BC234}" destId="{4C0BD1E6-F36E-4402-88D3-8C43D42EB554}" srcOrd="1" destOrd="0" presId="urn:microsoft.com/office/officeart/2018/2/layout/IconVerticalSolidList"/>
    <dgm:cxn modelId="{3FF509E9-7BFE-453B-B329-C5CCFBA0BCC9}" type="presParOf" srcId="{09C0F421-D837-42AD-AAFF-0859CA0BC234}" destId="{DAA086E0-8DCA-4ED7-A0C4-CA359798728E}" srcOrd="2" destOrd="0" presId="urn:microsoft.com/office/officeart/2018/2/layout/IconVerticalSolidList"/>
    <dgm:cxn modelId="{8DDBDB69-283E-490C-80B2-5323562C7090}" type="presParOf" srcId="{09C0F421-D837-42AD-AAFF-0859CA0BC234}" destId="{8E99EB5C-AF6B-4A36-93D7-87A207A41490}" srcOrd="3" destOrd="0" presId="urn:microsoft.com/office/officeart/2018/2/layout/IconVerticalSolidList"/>
    <dgm:cxn modelId="{B1D608F8-E568-4CFE-B4E2-D6DD746E2D7F}" type="presParOf" srcId="{90EAC172-BF94-4A79-9B72-81F2A2B54F37}" destId="{AE531FB7-3B8A-4D10-A55F-67A8A0951291}" srcOrd="3" destOrd="0" presId="urn:microsoft.com/office/officeart/2018/2/layout/IconVerticalSolidList"/>
    <dgm:cxn modelId="{09380207-7E53-4CDB-BF01-ECFBBD872640}" type="presParOf" srcId="{90EAC172-BF94-4A79-9B72-81F2A2B54F37}" destId="{A23A8DFC-EA10-4CB0-924E-180B39EF11BA}" srcOrd="4" destOrd="0" presId="urn:microsoft.com/office/officeart/2018/2/layout/IconVerticalSolidList"/>
    <dgm:cxn modelId="{1BB3CD77-83C3-4379-BC78-25A2B4C0CEA6}" type="presParOf" srcId="{A23A8DFC-EA10-4CB0-924E-180B39EF11BA}" destId="{B3020EF1-CC99-47E2-90A9-3B774D56237F}" srcOrd="0" destOrd="0" presId="urn:microsoft.com/office/officeart/2018/2/layout/IconVerticalSolidList"/>
    <dgm:cxn modelId="{4F4D4381-AFC1-497D-97F1-530A8BCF8367}" type="presParOf" srcId="{A23A8DFC-EA10-4CB0-924E-180B39EF11BA}" destId="{A808CA8E-C63B-41CD-B43F-6EE24B422DFD}" srcOrd="1" destOrd="0" presId="urn:microsoft.com/office/officeart/2018/2/layout/IconVerticalSolidList"/>
    <dgm:cxn modelId="{E206F3DD-1FFA-4CE9-8647-3067444A68D3}" type="presParOf" srcId="{A23A8DFC-EA10-4CB0-924E-180B39EF11BA}" destId="{820716CC-448C-4179-8A49-D583A7F7C2F5}" srcOrd="2" destOrd="0" presId="urn:microsoft.com/office/officeart/2018/2/layout/IconVerticalSolidList"/>
    <dgm:cxn modelId="{0C623004-DCF6-41FA-9E25-3D0A44A755F3}" type="presParOf" srcId="{A23A8DFC-EA10-4CB0-924E-180B39EF11BA}" destId="{CAD96F54-FE28-4053-A5DD-02B602835BEB}" srcOrd="3" destOrd="0" presId="urn:microsoft.com/office/officeart/2018/2/layout/IconVerticalSolidList"/>
    <dgm:cxn modelId="{7344544A-6524-48AA-BF62-4EC3830965D7}" type="presParOf" srcId="{90EAC172-BF94-4A79-9B72-81F2A2B54F37}" destId="{CD051541-C01B-4A57-A887-C217B883883C}" srcOrd="5" destOrd="0" presId="urn:microsoft.com/office/officeart/2018/2/layout/IconVerticalSolidList"/>
    <dgm:cxn modelId="{4711B068-0F63-4DC5-87F0-ED6CBBF72A81}" type="presParOf" srcId="{90EAC172-BF94-4A79-9B72-81F2A2B54F37}" destId="{AE65D1FD-A709-40A8-8EBC-7FEE5F12C3C2}" srcOrd="6" destOrd="0" presId="urn:microsoft.com/office/officeart/2018/2/layout/IconVerticalSolidList"/>
    <dgm:cxn modelId="{80BD846F-DF3D-4F32-AE97-5B8D814970A3}" type="presParOf" srcId="{AE65D1FD-A709-40A8-8EBC-7FEE5F12C3C2}" destId="{25A8D7DC-11D2-4FA8-9DC4-CC8D4E0507BF}" srcOrd="0" destOrd="0" presId="urn:microsoft.com/office/officeart/2018/2/layout/IconVerticalSolidList"/>
    <dgm:cxn modelId="{E72FF769-C73F-4325-8DDA-CAB3DD52DB6D}" type="presParOf" srcId="{AE65D1FD-A709-40A8-8EBC-7FEE5F12C3C2}" destId="{9A7DDB8F-3735-46C5-A535-4CE4073C1802}" srcOrd="1" destOrd="0" presId="urn:microsoft.com/office/officeart/2018/2/layout/IconVerticalSolidList"/>
    <dgm:cxn modelId="{740495EC-F843-4C60-9DD4-792F009BA5B8}" type="presParOf" srcId="{AE65D1FD-A709-40A8-8EBC-7FEE5F12C3C2}" destId="{1382A5B8-320D-43D3-896A-839A74302215}" srcOrd="2" destOrd="0" presId="urn:microsoft.com/office/officeart/2018/2/layout/IconVerticalSolidList"/>
    <dgm:cxn modelId="{2EBA808D-CB35-425A-B286-C9E7A2D9032C}" type="presParOf" srcId="{AE65D1FD-A709-40A8-8EBC-7FEE5F12C3C2}" destId="{61798D68-EFB2-4D60-89EF-237404EDA3A0}" srcOrd="3" destOrd="0" presId="urn:microsoft.com/office/officeart/2018/2/layout/IconVerticalSolidList"/>
    <dgm:cxn modelId="{8428D669-C0FD-483E-AFE9-1211B0218B44}" type="presParOf" srcId="{90EAC172-BF94-4A79-9B72-81F2A2B54F37}" destId="{ACE0B492-EE71-4846-84D2-29D4842EDFF2}" srcOrd="7" destOrd="0" presId="urn:microsoft.com/office/officeart/2018/2/layout/IconVerticalSolidList"/>
    <dgm:cxn modelId="{C9F160E7-BCAA-4F99-B9B2-168593645E5C}" type="presParOf" srcId="{90EAC172-BF94-4A79-9B72-81F2A2B54F37}" destId="{D8354767-7D21-4DCC-8F2E-24B3B07ED32E}" srcOrd="8" destOrd="0" presId="urn:microsoft.com/office/officeart/2018/2/layout/IconVerticalSolidList"/>
    <dgm:cxn modelId="{15DE9675-ACA1-4B44-89C6-A81C6D1243B9}" type="presParOf" srcId="{D8354767-7D21-4DCC-8F2E-24B3B07ED32E}" destId="{D4AA3ED9-D948-4D0F-B9FA-CBC33197DD03}" srcOrd="0" destOrd="0" presId="urn:microsoft.com/office/officeart/2018/2/layout/IconVerticalSolidList"/>
    <dgm:cxn modelId="{95A310DA-F75B-451C-ADBC-EF0C082CC2C7}" type="presParOf" srcId="{D8354767-7D21-4DCC-8F2E-24B3B07ED32E}" destId="{946291E8-82D9-4F0D-ABB9-168CAD8322B2}" srcOrd="1" destOrd="0" presId="urn:microsoft.com/office/officeart/2018/2/layout/IconVerticalSolidList"/>
    <dgm:cxn modelId="{AA1A7FD5-166D-47D4-8FD2-1CACBF8E1A04}" type="presParOf" srcId="{D8354767-7D21-4DCC-8F2E-24B3B07ED32E}" destId="{906BD92C-2D74-41D0-91FA-7BFB676878CD}" srcOrd="2" destOrd="0" presId="urn:microsoft.com/office/officeart/2018/2/layout/IconVerticalSolidList"/>
    <dgm:cxn modelId="{5C04CB84-4C6B-4B41-B1F5-4E095404B4DC}" type="presParOf" srcId="{D8354767-7D21-4DCC-8F2E-24B3B07ED32E}" destId="{F988B4CD-757C-422B-B3B9-9FBB21DFF8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79386-B374-4361-9968-7A7FC7B45E48}">
      <dsp:nvSpPr>
        <dsp:cNvPr id="0" name=""/>
        <dsp:cNvSpPr/>
      </dsp:nvSpPr>
      <dsp:spPr>
        <a:xfrm>
          <a:off x="438076" y="1039413"/>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23DCAC-EB30-4409-A20D-C23675B50F35}">
      <dsp:nvSpPr>
        <dsp:cNvPr id="0" name=""/>
        <dsp:cNvSpPr/>
      </dsp:nvSpPr>
      <dsp:spPr>
        <a:xfrm>
          <a:off x="4951" y="198452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ZA" sz="2400" kern="1200"/>
            <a:t>Problem</a:t>
          </a:r>
          <a:endParaRPr lang="en-US" sz="2400" kern="1200"/>
        </a:p>
      </dsp:txBody>
      <dsp:txXfrm>
        <a:off x="4951" y="1984527"/>
        <a:ext cx="1575000" cy="630000"/>
      </dsp:txXfrm>
    </dsp:sp>
    <dsp:sp modelId="{7B9CDC77-9452-42FA-A6E6-EE93ABEB734E}">
      <dsp:nvSpPr>
        <dsp:cNvPr id="0" name=""/>
        <dsp:cNvSpPr/>
      </dsp:nvSpPr>
      <dsp:spPr>
        <a:xfrm>
          <a:off x="2288702" y="1039413"/>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0FB12A-F775-4039-B49B-70020429F389}">
      <dsp:nvSpPr>
        <dsp:cNvPr id="0" name=""/>
        <dsp:cNvSpPr/>
      </dsp:nvSpPr>
      <dsp:spPr>
        <a:xfrm>
          <a:off x="1855577" y="198452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ZA" sz="2400" kern="1200"/>
            <a:t>Process</a:t>
          </a:r>
          <a:endParaRPr lang="en-US" sz="2400" kern="1200"/>
        </a:p>
      </dsp:txBody>
      <dsp:txXfrm>
        <a:off x="1855577" y="1984527"/>
        <a:ext cx="1575000" cy="630000"/>
      </dsp:txXfrm>
    </dsp:sp>
    <dsp:sp modelId="{CCF3F7C5-2B7B-49B9-81B6-46E5DE3E7345}">
      <dsp:nvSpPr>
        <dsp:cNvPr id="0" name=""/>
        <dsp:cNvSpPr/>
      </dsp:nvSpPr>
      <dsp:spPr>
        <a:xfrm>
          <a:off x="4139327" y="1039413"/>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DE7C0E-2141-4814-AAE6-BA1C39538F9B}">
      <dsp:nvSpPr>
        <dsp:cNvPr id="0" name=""/>
        <dsp:cNvSpPr/>
      </dsp:nvSpPr>
      <dsp:spPr>
        <a:xfrm>
          <a:off x="3706202" y="198452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ZA" sz="2400" kern="1200"/>
            <a:t>Insights</a:t>
          </a:r>
          <a:endParaRPr lang="en-US" sz="2400" kern="1200"/>
        </a:p>
      </dsp:txBody>
      <dsp:txXfrm>
        <a:off x="3706202" y="1984527"/>
        <a:ext cx="1575000" cy="630000"/>
      </dsp:txXfrm>
    </dsp:sp>
    <dsp:sp modelId="{9EA63835-D63E-498D-9952-4ED7D42C4E73}">
      <dsp:nvSpPr>
        <dsp:cNvPr id="0" name=""/>
        <dsp:cNvSpPr/>
      </dsp:nvSpPr>
      <dsp:spPr>
        <a:xfrm>
          <a:off x="5989951" y="1039413"/>
          <a:ext cx="708750" cy="7087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842DCF-893C-4026-8F20-1E4F64FC0AF4}">
      <dsp:nvSpPr>
        <dsp:cNvPr id="0" name=""/>
        <dsp:cNvSpPr/>
      </dsp:nvSpPr>
      <dsp:spPr>
        <a:xfrm>
          <a:off x="5556826" y="198452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ZA" sz="2400" kern="1200"/>
            <a:t>Results</a:t>
          </a:r>
          <a:endParaRPr lang="en-US" sz="2400" kern="1200"/>
        </a:p>
      </dsp:txBody>
      <dsp:txXfrm>
        <a:off x="5556826" y="1984527"/>
        <a:ext cx="1575000" cy="630000"/>
      </dsp:txXfrm>
    </dsp:sp>
    <dsp:sp modelId="{FF0B7C27-B3CC-4F72-9AC6-D671D879F421}">
      <dsp:nvSpPr>
        <dsp:cNvPr id="0" name=""/>
        <dsp:cNvSpPr/>
      </dsp:nvSpPr>
      <dsp:spPr>
        <a:xfrm>
          <a:off x="7840577" y="1039413"/>
          <a:ext cx="708750" cy="7087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C9D71E-1C07-4469-A9EE-17D5A02AE23F}">
      <dsp:nvSpPr>
        <dsp:cNvPr id="0" name=""/>
        <dsp:cNvSpPr/>
      </dsp:nvSpPr>
      <dsp:spPr>
        <a:xfrm>
          <a:off x="7407452" y="1984527"/>
          <a:ext cx="1575000" cy="6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ZA" sz="2400" kern="1200"/>
            <a:t>Summary</a:t>
          </a:r>
          <a:endParaRPr lang="en-US" sz="2400" kern="1200"/>
        </a:p>
      </dsp:txBody>
      <dsp:txXfrm>
        <a:off x="7407452" y="1984527"/>
        <a:ext cx="1575000" cy="63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EB954-FBDC-48B2-9416-DBE91B65552A}">
      <dsp:nvSpPr>
        <dsp:cNvPr id="0" name=""/>
        <dsp:cNvSpPr/>
      </dsp:nvSpPr>
      <dsp:spPr>
        <a:xfrm>
          <a:off x="1030355" y="748503"/>
          <a:ext cx="1113218" cy="11132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C2F14C-201E-47D5-A498-8126B938D5B2}">
      <dsp:nvSpPr>
        <dsp:cNvPr id="0" name=""/>
        <dsp:cNvSpPr/>
      </dsp:nvSpPr>
      <dsp:spPr>
        <a:xfrm>
          <a:off x="350054" y="2185437"/>
          <a:ext cx="247381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ZA" sz="1200" kern="1200"/>
            <a:t>Misclassification of diseased as healthy leading to an increase in fatality due to unattended diseases</a:t>
          </a:r>
          <a:endParaRPr lang="en-US" sz="1200" kern="1200"/>
        </a:p>
      </dsp:txBody>
      <dsp:txXfrm>
        <a:off x="350054" y="2185437"/>
        <a:ext cx="2473819" cy="720000"/>
      </dsp:txXfrm>
    </dsp:sp>
    <dsp:sp modelId="{86503D4F-1239-405B-A501-368A4C7A72D0}">
      <dsp:nvSpPr>
        <dsp:cNvPr id="0" name=""/>
        <dsp:cNvSpPr/>
      </dsp:nvSpPr>
      <dsp:spPr>
        <a:xfrm>
          <a:off x="3937092" y="748503"/>
          <a:ext cx="1113218" cy="11132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71EC69-9F25-457F-A86A-1213F8507368}">
      <dsp:nvSpPr>
        <dsp:cNvPr id="0" name=""/>
        <dsp:cNvSpPr/>
      </dsp:nvSpPr>
      <dsp:spPr>
        <a:xfrm>
          <a:off x="3256792" y="2185437"/>
          <a:ext cx="247381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ZA" sz="1200" kern="1200"/>
            <a:t>The diagnosis of a patient is time sensitive so, fast and reliable tools to diagnose patients is in demand</a:t>
          </a:r>
          <a:endParaRPr lang="en-US" sz="1200" kern="1200"/>
        </a:p>
      </dsp:txBody>
      <dsp:txXfrm>
        <a:off x="3256792" y="2185437"/>
        <a:ext cx="2473819" cy="720000"/>
      </dsp:txXfrm>
    </dsp:sp>
    <dsp:sp modelId="{E1F0A898-A5AC-4945-9459-57948061A0FD}">
      <dsp:nvSpPr>
        <dsp:cNvPr id="0" name=""/>
        <dsp:cNvSpPr/>
      </dsp:nvSpPr>
      <dsp:spPr>
        <a:xfrm>
          <a:off x="6843830" y="748503"/>
          <a:ext cx="1113218" cy="11132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46147A-C631-47CA-9190-9E6595DA7B40}">
      <dsp:nvSpPr>
        <dsp:cNvPr id="0" name=""/>
        <dsp:cNvSpPr/>
      </dsp:nvSpPr>
      <dsp:spPr>
        <a:xfrm>
          <a:off x="6163529" y="2185437"/>
          <a:ext cx="247381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ZA" sz="1200" kern="1200"/>
            <a:t>Lack of qualified Medical Doctors to correctly diagnose patients at a faster rate</a:t>
          </a:r>
          <a:endParaRPr lang="en-US" sz="1200" kern="1200"/>
        </a:p>
      </dsp:txBody>
      <dsp:txXfrm>
        <a:off x="6163529" y="2185437"/>
        <a:ext cx="247381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D9BD5-A3FA-4AE3-8CC7-652D0C2FCB9A}">
      <dsp:nvSpPr>
        <dsp:cNvPr id="0" name=""/>
        <dsp:cNvSpPr/>
      </dsp:nvSpPr>
      <dsp:spPr>
        <a:xfrm>
          <a:off x="0" y="4113"/>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C053A0-1559-466F-8290-28EE4A751114}">
      <dsp:nvSpPr>
        <dsp:cNvPr id="0" name=""/>
        <dsp:cNvSpPr/>
      </dsp:nvSpPr>
      <dsp:spPr>
        <a:xfrm>
          <a:off x="265017" y="201233"/>
          <a:ext cx="481850" cy="4818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B34C2C-2B20-4B43-8A39-50C55BD2DE05}">
      <dsp:nvSpPr>
        <dsp:cNvPr id="0" name=""/>
        <dsp:cNvSpPr/>
      </dsp:nvSpPr>
      <dsp:spPr>
        <a:xfrm>
          <a:off x="1011886" y="4113"/>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844550">
            <a:lnSpc>
              <a:spcPct val="90000"/>
            </a:lnSpc>
            <a:spcBef>
              <a:spcPct val="0"/>
            </a:spcBef>
            <a:spcAft>
              <a:spcPct val="35000"/>
            </a:spcAft>
            <a:buNone/>
          </a:pPr>
          <a:r>
            <a:rPr lang="en-ZA" sz="1900" kern="1200"/>
            <a:t>Data Understanding</a:t>
          </a:r>
          <a:endParaRPr lang="en-US" sz="1900" kern="1200"/>
        </a:p>
      </dsp:txBody>
      <dsp:txXfrm>
        <a:off x="1011886" y="4113"/>
        <a:ext cx="5820325" cy="876092"/>
      </dsp:txXfrm>
    </dsp:sp>
    <dsp:sp modelId="{093F8C32-7E81-4EE0-A16B-D27386DF512F}">
      <dsp:nvSpPr>
        <dsp:cNvPr id="0" name=""/>
        <dsp:cNvSpPr/>
      </dsp:nvSpPr>
      <dsp:spPr>
        <a:xfrm>
          <a:off x="0" y="1099228"/>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BD1E6-F36E-4402-88D3-8C43D42EB554}">
      <dsp:nvSpPr>
        <dsp:cNvPr id="0" name=""/>
        <dsp:cNvSpPr/>
      </dsp:nvSpPr>
      <dsp:spPr>
        <a:xfrm>
          <a:off x="265017" y="1296349"/>
          <a:ext cx="481850" cy="4818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99EB5C-AF6B-4A36-93D7-87A207A41490}">
      <dsp:nvSpPr>
        <dsp:cNvPr id="0" name=""/>
        <dsp:cNvSpPr/>
      </dsp:nvSpPr>
      <dsp:spPr>
        <a:xfrm>
          <a:off x="1011886" y="1099228"/>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844550">
            <a:lnSpc>
              <a:spcPct val="90000"/>
            </a:lnSpc>
            <a:spcBef>
              <a:spcPct val="0"/>
            </a:spcBef>
            <a:spcAft>
              <a:spcPct val="35000"/>
            </a:spcAft>
            <a:buNone/>
          </a:pPr>
          <a:r>
            <a:rPr lang="en-ZA" sz="1900" kern="1200"/>
            <a:t>Data Cleaning</a:t>
          </a:r>
          <a:endParaRPr lang="en-US" sz="1900" kern="1200"/>
        </a:p>
      </dsp:txBody>
      <dsp:txXfrm>
        <a:off x="1011886" y="1099228"/>
        <a:ext cx="5820325" cy="876092"/>
      </dsp:txXfrm>
    </dsp:sp>
    <dsp:sp modelId="{B3020EF1-CC99-47E2-90A9-3B774D56237F}">
      <dsp:nvSpPr>
        <dsp:cNvPr id="0" name=""/>
        <dsp:cNvSpPr/>
      </dsp:nvSpPr>
      <dsp:spPr>
        <a:xfrm>
          <a:off x="0" y="2194343"/>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08CA8E-C63B-41CD-B43F-6EE24B422DFD}">
      <dsp:nvSpPr>
        <dsp:cNvPr id="0" name=""/>
        <dsp:cNvSpPr/>
      </dsp:nvSpPr>
      <dsp:spPr>
        <a:xfrm>
          <a:off x="265017" y="2391464"/>
          <a:ext cx="481850" cy="4818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D96F54-FE28-4053-A5DD-02B602835BEB}">
      <dsp:nvSpPr>
        <dsp:cNvPr id="0" name=""/>
        <dsp:cNvSpPr/>
      </dsp:nvSpPr>
      <dsp:spPr>
        <a:xfrm>
          <a:off x="1011886" y="2194343"/>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844550">
            <a:lnSpc>
              <a:spcPct val="90000"/>
            </a:lnSpc>
            <a:spcBef>
              <a:spcPct val="0"/>
            </a:spcBef>
            <a:spcAft>
              <a:spcPct val="35000"/>
            </a:spcAft>
            <a:buNone/>
          </a:pPr>
          <a:r>
            <a:rPr lang="en-ZA" sz="1900" kern="1200"/>
            <a:t>Data Analysis</a:t>
          </a:r>
          <a:endParaRPr lang="en-US" sz="1900" kern="1200"/>
        </a:p>
      </dsp:txBody>
      <dsp:txXfrm>
        <a:off x="1011886" y="2194343"/>
        <a:ext cx="5820325" cy="876092"/>
      </dsp:txXfrm>
    </dsp:sp>
    <dsp:sp modelId="{25A8D7DC-11D2-4FA8-9DC4-CC8D4E0507BF}">
      <dsp:nvSpPr>
        <dsp:cNvPr id="0" name=""/>
        <dsp:cNvSpPr/>
      </dsp:nvSpPr>
      <dsp:spPr>
        <a:xfrm>
          <a:off x="0" y="3289458"/>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DDB8F-3735-46C5-A535-4CE4073C1802}">
      <dsp:nvSpPr>
        <dsp:cNvPr id="0" name=""/>
        <dsp:cNvSpPr/>
      </dsp:nvSpPr>
      <dsp:spPr>
        <a:xfrm>
          <a:off x="265017" y="3486579"/>
          <a:ext cx="481850" cy="4818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798D68-EFB2-4D60-89EF-237404EDA3A0}">
      <dsp:nvSpPr>
        <dsp:cNvPr id="0" name=""/>
        <dsp:cNvSpPr/>
      </dsp:nvSpPr>
      <dsp:spPr>
        <a:xfrm>
          <a:off x="1011886" y="3289458"/>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844550">
            <a:lnSpc>
              <a:spcPct val="90000"/>
            </a:lnSpc>
            <a:spcBef>
              <a:spcPct val="0"/>
            </a:spcBef>
            <a:spcAft>
              <a:spcPct val="35000"/>
            </a:spcAft>
            <a:buNone/>
          </a:pPr>
          <a:r>
            <a:rPr lang="en-ZA" sz="1900" kern="1200"/>
            <a:t>Model Implementation</a:t>
          </a:r>
          <a:endParaRPr lang="en-US" sz="1900" kern="1200"/>
        </a:p>
      </dsp:txBody>
      <dsp:txXfrm>
        <a:off x="1011886" y="3289458"/>
        <a:ext cx="5820325" cy="876092"/>
      </dsp:txXfrm>
    </dsp:sp>
    <dsp:sp modelId="{D4AA3ED9-D948-4D0F-B9FA-CBC33197DD03}">
      <dsp:nvSpPr>
        <dsp:cNvPr id="0" name=""/>
        <dsp:cNvSpPr/>
      </dsp:nvSpPr>
      <dsp:spPr>
        <a:xfrm>
          <a:off x="0" y="4384573"/>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291E8-82D9-4F0D-ABB9-168CAD8322B2}">
      <dsp:nvSpPr>
        <dsp:cNvPr id="0" name=""/>
        <dsp:cNvSpPr/>
      </dsp:nvSpPr>
      <dsp:spPr>
        <a:xfrm>
          <a:off x="265017" y="4581694"/>
          <a:ext cx="481850" cy="4818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88B4CD-757C-422B-B3B9-9FBB21DFF87F}">
      <dsp:nvSpPr>
        <dsp:cNvPr id="0" name=""/>
        <dsp:cNvSpPr/>
      </dsp:nvSpPr>
      <dsp:spPr>
        <a:xfrm>
          <a:off x="1011886" y="4384573"/>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844550">
            <a:lnSpc>
              <a:spcPct val="90000"/>
            </a:lnSpc>
            <a:spcBef>
              <a:spcPct val="0"/>
            </a:spcBef>
            <a:spcAft>
              <a:spcPct val="35000"/>
            </a:spcAft>
            <a:buNone/>
          </a:pPr>
          <a:r>
            <a:rPr lang="en-ZA" sz="1900" kern="1200"/>
            <a:t>Model Evaluation</a:t>
          </a:r>
          <a:endParaRPr lang="en-US" sz="1900" kern="1200"/>
        </a:p>
      </dsp:txBody>
      <dsp:txXfrm>
        <a:off x="1011886" y="4384573"/>
        <a:ext cx="5820325" cy="87609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94956-00B4-4A1A-8748-8C5C619C6823}" type="datetimeFigureOut">
              <a:rPr lang="en-ZA" smtClean="0"/>
              <a:t>2024/05/21</a:t>
            </a:fld>
            <a:endParaRPr lang="en-ZA"/>
          </a:p>
        </p:txBody>
      </p:sp>
      <p:sp>
        <p:nvSpPr>
          <p:cNvPr id="5" name="Footer Placeholder 4"/>
          <p:cNvSpPr>
            <a:spLocks noGrp="1"/>
          </p:cNvSpPr>
          <p:nvPr>
            <p:ph type="ftr" sz="quarter" idx="11"/>
          </p:nvPr>
        </p:nvSpPr>
        <p:spPr/>
        <p:txBody>
          <a:bodyPr/>
          <a:lstStyle/>
          <a:p>
            <a:endParaRPr lang="en-Z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94D3DA0-8B5D-47D2-BBD3-564DB68B5F5E}" type="slidenum">
              <a:rPr lang="en-ZA" smtClean="0"/>
              <a:t>‹#›</a:t>
            </a:fld>
            <a:endParaRPr lang="en-ZA"/>
          </a:p>
        </p:txBody>
      </p:sp>
    </p:spTree>
    <p:extLst>
      <p:ext uri="{BB962C8B-B14F-4D97-AF65-F5344CB8AC3E}">
        <p14:creationId xmlns:p14="http://schemas.microsoft.com/office/powerpoint/2010/main" val="74896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94956-00B4-4A1A-8748-8C5C619C6823}" type="datetimeFigureOut">
              <a:rPr lang="en-ZA" smtClean="0"/>
              <a:t>2024/05/21</a:t>
            </a:fld>
            <a:endParaRPr lang="en-ZA"/>
          </a:p>
        </p:txBody>
      </p:sp>
      <p:sp>
        <p:nvSpPr>
          <p:cNvPr id="5" name="Footer Placeholder 4"/>
          <p:cNvSpPr>
            <a:spLocks noGrp="1"/>
          </p:cNvSpPr>
          <p:nvPr>
            <p:ph type="ftr" sz="quarter" idx="11"/>
          </p:nvPr>
        </p:nvSpPr>
        <p:spPr/>
        <p:txBody>
          <a:bodyPr/>
          <a:lstStyle/>
          <a:p>
            <a:endParaRPr lang="en-Z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4D3DA0-8B5D-47D2-BBD3-564DB68B5F5E}" type="slidenum">
              <a:rPr lang="en-ZA" smtClean="0"/>
              <a:t>‹#›</a:t>
            </a:fld>
            <a:endParaRPr lang="en-ZA"/>
          </a:p>
        </p:txBody>
      </p:sp>
    </p:spTree>
    <p:extLst>
      <p:ext uri="{BB962C8B-B14F-4D97-AF65-F5344CB8AC3E}">
        <p14:creationId xmlns:p14="http://schemas.microsoft.com/office/powerpoint/2010/main" val="159547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94956-00B4-4A1A-8748-8C5C619C6823}" type="datetimeFigureOut">
              <a:rPr lang="en-ZA" smtClean="0"/>
              <a:t>2024/05/21</a:t>
            </a:fld>
            <a:endParaRPr lang="en-ZA"/>
          </a:p>
        </p:txBody>
      </p:sp>
      <p:sp>
        <p:nvSpPr>
          <p:cNvPr id="5" name="Footer Placeholder 4"/>
          <p:cNvSpPr>
            <a:spLocks noGrp="1"/>
          </p:cNvSpPr>
          <p:nvPr>
            <p:ph type="ftr" sz="quarter" idx="11"/>
          </p:nvPr>
        </p:nvSpPr>
        <p:spPr/>
        <p:txBody>
          <a:bodyPr/>
          <a:lstStyle/>
          <a:p>
            <a:endParaRPr lang="en-Z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4D3DA0-8B5D-47D2-BBD3-564DB68B5F5E}" type="slidenum">
              <a:rPr lang="en-ZA" smtClean="0"/>
              <a:t>‹#›</a:t>
            </a:fld>
            <a:endParaRPr lang="en-Z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5934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3394956-00B4-4A1A-8748-8C5C619C6823}" type="datetimeFigureOut">
              <a:rPr lang="en-ZA" smtClean="0"/>
              <a:t>2024/05/21</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4D3DA0-8B5D-47D2-BBD3-564DB68B5F5E}" type="slidenum">
              <a:rPr lang="en-ZA" smtClean="0"/>
              <a:t>‹#›</a:t>
            </a:fld>
            <a:endParaRPr lang="en-ZA"/>
          </a:p>
        </p:txBody>
      </p:sp>
    </p:spTree>
    <p:extLst>
      <p:ext uri="{BB962C8B-B14F-4D97-AF65-F5344CB8AC3E}">
        <p14:creationId xmlns:p14="http://schemas.microsoft.com/office/powerpoint/2010/main" val="3374482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3394956-00B4-4A1A-8748-8C5C619C6823}" type="datetimeFigureOut">
              <a:rPr lang="en-ZA" smtClean="0"/>
              <a:t>2024/05/21</a:t>
            </a:fld>
            <a:endParaRPr lang="en-ZA"/>
          </a:p>
        </p:txBody>
      </p:sp>
      <p:sp>
        <p:nvSpPr>
          <p:cNvPr id="6" name="Footer Placeholder 5"/>
          <p:cNvSpPr>
            <a:spLocks noGrp="1"/>
          </p:cNvSpPr>
          <p:nvPr>
            <p:ph type="ftr" sz="quarter" idx="11"/>
          </p:nvPr>
        </p:nvSpPr>
        <p:spPr/>
        <p:txBody>
          <a:bodyPr/>
          <a:lstStyle/>
          <a:p>
            <a:endParaRPr lang="en-Z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4D3DA0-8B5D-47D2-BBD3-564DB68B5F5E}" type="slidenum">
              <a:rPr lang="en-ZA" smtClean="0"/>
              <a:t>‹#›</a:t>
            </a:fld>
            <a:endParaRPr lang="en-Z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4122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3394956-00B4-4A1A-8748-8C5C619C6823}" type="datetimeFigureOut">
              <a:rPr lang="en-ZA" smtClean="0"/>
              <a:t>2024/05/21</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4D3DA0-8B5D-47D2-BBD3-564DB68B5F5E}" type="slidenum">
              <a:rPr lang="en-ZA" smtClean="0"/>
              <a:t>‹#›</a:t>
            </a:fld>
            <a:endParaRPr lang="en-ZA"/>
          </a:p>
        </p:txBody>
      </p:sp>
    </p:spTree>
    <p:extLst>
      <p:ext uri="{BB962C8B-B14F-4D97-AF65-F5344CB8AC3E}">
        <p14:creationId xmlns:p14="http://schemas.microsoft.com/office/powerpoint/2010/main" val="1193218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94956-00B4-4A1A-8748-8C5C619C6823}" type="datetimeFigureOut">
              <a:rPr lang="en-ZA" smtClean="0"/>
              <a:t>2024/05/21</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4D3DA0-8B5D-47D2-BBD3-564DB68B5F5E}" type="slidenum">
              <a:rPr lang="en-ZA" smtClean="0"/>
              <a:t>‹#›</a:t>
            </a:fld>
            <a:endParaRPr lang="en-ZA"/>
          </a:p>
        </p:txBody>
      </p:sp>
    </p:spTree>
    <p:extLst>
      <p:ext uri="{BB962C8B-B14F-4D97-AF65-F5344CB8AC3E}">
        <p14:creationId xmlns:p14="http://schemas.microsoft.com/office/powerpoint/2010/main" val="1940052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94956-00B4-4A1A-8748-8C5C619C6823}" type="datetimeFigureOut">
              <a:rPr lang="en-ZA" smtClean="0"/>
              <a:t>2024/05/21</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4D3DA0-8B5D-47D2-BBD3-564DB68B5F5E}" type="slidenum">
              <a:rPr lang="en-ZA" smtClean="0"/>
              <a:t>‹#›</a:t>
            </a:fld>
            <a:endParaRPr lang="en-ZA"/>
          </a:p>
        </p:txBody>
      </p:sp>
    </p:spTree>
    <p:extLst>
      <p:ext uri="{BB962C8B-B14F-4D97-AF65-F5344CB8AC3E}">
        <p14:creationId xmlns:p14="http://schemas.microsoft.com/office/powerpoint/2010/main" val="32566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94956-00B4-4A1A-8748-8C5C619C6823}" type="datetimeFigureOut">
              <a:rPr lang="en-ZA" smtClean="0"/>
              <a:t>2024/05/21</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4D3DA0-8B5D-47D2-BBD3-564DB68B5F5E}" type="slidenum">
              <a:rPr lang="en-ZA" smtClean="0"/>
              <a:t>‹#›</a:t>
            </a:fld>
            <a:endParaRPr lang="en-ZA"/>
          </a:p>
        </p:txBody>
      </p:sp>
    </p:spTree>
    <p:extLst>
      <p:ext uri="{BB962C8B-B14F-4D97-AF65-F5344CB8AC3E}">
        <p14:creationId xmlns:p14="http://schemas.microsoft.com/office/powerpoint/2010/main" val="263221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94956-00B4-4A1A-8748-8C5C619C6823}" type="datetimeFigureOut">
              <a:rPr lang="en-ZA" smtClean="0"/>
              <a:t>2024/05/21</a:t>
            </a:fld>
            <a:endParaRPr lang="en-ZA"/>
          </a:p>
        </p:txBody>
      </p:sp>
      <p:sp>
        <p:nvSpPr>
          <p:cNvPr id="5" name="Footer Placeholder 4"/>
          <p:cNvSpPr>
            <a:spLocks noGrp="1"/>
          </p:cNvSpPr>
          <p:nvPr>
            <p:ph type="ftr" sz="quarter" idx="11"/>
          </p:nvPr>
        </p:nvSpPr>
        <p:spPr/>
        <p:txBody>
          <a:bodyPr/>
          <a:lstStyle/>
          <a:p>
            <a:endParaRPr lang="en-Z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4D3DA0-8B5D-47D2-BBD3-564DB68B5F5E}" type="slidenum">
              <a:rPr lang="en-ZA" smtClean="0"/>
              <a:t>‹#›</a:t>
            </a:fld>
            <a:endParaRPr lang="en-ZA"/>
          </a:p>
        </p:txBody>
      </p:sp>
    </p:spTree>
    <p:extLst>
      <p:ext uri="{BB962C8B-B14F-4D97-AF65-F5344CB8AC3E}">
        <p14:creationId xmlns:p14="http://schemas.microsoft.com/office/powerpoint/2010/main" val="365741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94956-00B4-4A1A-8748-8C5C619C6823}" type="datetimeFigureOut">
              <a:rPr lang="en-ZA" smtClean="0"/>
              <a:t>2024/05/21</a:t>
            </a:fld>
            <a:endParaRPr lang="en-ZA"/>
          </a:p>
        </p:txBody>
      </p:sp>
      <p:sp>
        <p:nvSpPr>
          <p:cNvPr id="6" name="Footer Placeholder 5"/>
          <p:cNvSpPr>
            <a:spLocks noGrp="1"/>
          </p:cNvSpPr>
          <p:nvPr>
            <p:ph type="ftr" sz="quarter" idx="11"/>
          </p:nvPr>
        </p:nvSpPr>
        <p:spPr/>
        <p:txBody>
          <a:bodyPr/>
          <a:lstStyle/>
          <a:p>
            <a:endParaRPr lang="en-Z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94D3DA0-8B5D-47D2-BBD3-564DB68B5F5E}" type="slidenum">
              <a:rPr lang="en-ZA" smtClean="0"/>
              <a:t>‹#›</a:t>
            </a:fld>
            <a:endParaRPr lang="en-ZA"/>
          </a:p>
        </p:txBody>
      </p:sp>
    </p:spTree>
    <p:extLst>
      <p:ext uri="{BB962C8B-B14F-4D97-AF65-F5344CB8AC3E}">
        <p14:creationId xmlns:p14="http://schemas.microsoft.com/office/powerpoint/2010/main" val="155660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94956-00B4-4A1A-8748-8C5C619C6823}" type="datetimeFigureOut">
              <a:rPr lang="en-ZA" smtClean="0"/>
              <a:t>2024/05/21</a:t>
            </a:fld>
            <a:endParaRPr lang="en-ZA"/>
          </a:p>
        </p:txBody>
      </p:sp>
      <p:sp>
        <p:nvSpPr>
          <p:cNvPr id="8" name="Footer Placeholder 7"/>
          <p:cNvSpPr>
            <a:spLocks noGrp="1"/>
          </p:cNvSpPr>
          <p:nvPr>
            <p:ph type="ftr" sz="quarter" idx="11"/>
          </p:nvPr>
        </p:nvSpPr>
        <p:spPr/>
        <p:txBody>
          <a:bodyPr/>
          <a:lstStyle/>
          <a:p>
            <a:endParaRPr lang="en-Z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94D3DA0-8B5D-47D2-BBD3-564DB68B5F5E}" type="slidenum">
              <a:rPr lang="en-ZA" smtClean="0"/>
              <a:t>‹#›</a:t>
            </a:fld>
            <a:endParaRPr lang="en-ZA"/>
          </a:p>
        </p:txBody>
      </p:sp>
    </p:spTree>
    <p:extLst>
      <p:ext uri="{BB962C8B-B14F-4D97-AF65-F5344CB8AC3E}">
        <p14:creationId xmlns:p14="http://schemas.microsoft.com/office/powerpoint/2010/main" val="2468254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94956-00B4-4A1A-8748-8C5C619C6823}" type="datetimeFigureOut">
              <a:rPr lang="en-ZA" smtClean="0"/>
              <a:t>2024/05/21</a:t>
            </a:fld>
            <a:endParaRPr lang="en-ZA"/>
          </a:p>
        </p:txBody>
      </p:sp>
      <p:sp>
        <p:nvSpPr>
          <p:cNvPr id="4" name="Footer Placeholder 3"/>
          <p:cNvSpPr>
            <a:spLocks noGrp="1"/>
          </p:cNvSpPr>
          <p:nvPr>
            <p:ph type="ftr" sz="quarter" idx="11"/>
          </p:nvPr>
        </p:nvSpPr>
        <p:spPr/>
        <p:txBody>
          <a:bodyPr/>
          <a:lstStyle/>
          <a:p>
            <a:endParaRPr lang="en-Z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94D3DA0-8B5D-47D2-BBD3-564DB68B5F5E}" type="slidenum">
              <a:rPr lang="en-ZA" smtClean="0"/>
              <a:t>‹#›</a:t>
            </a:fld>
            <a:endParaRPr lang="en-ZA"/>
          </a:p>
        </p:txBody>
      </p:sp>
    </p:spTree>
    <p:extLst>
      <p:ext uri="{BB962C8B-B14F-4D97-AF65-F5344CB8AC3E}">
        <p14:creationId xmlns:p14="http://schemas.microsoft.com/office/powerpoint/2010/main" val="303713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94956-00B4-4A1A-8748-8C5C619C6823}" type="datetimeFigureOut">
              <a:rPr lang="en-ZA" smtClean="0"/>
              <a:t>2024/05/21</a:t>
            </a:fld>
            <a:endParaRPr lang="en-ZA"/>
          </a:p>
        </p:txBody>
      </p:sp>
      <p:sp>
        <p:nvSpPr>
          <p:cNvPr id="3" name="Footer Placeholder 2"/>
          <p:cNvSpPr>
            <a:spLocks noGrp="1"/>
          </p:cNvSpPr>
          <p:nvPr>
            <p:ph type="ftr" sz="quarter" idx="11"/>
          </p:nvPr>
        </p:nvSpPr>
        <p:spPr/>
        <p:txBody>
          <a:bodyPr/>
          <a:lstStyle/>
          <a:p>
            <a:endParaRPr lang="en-Z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94D3DA0-8B5D-47D2-BBD3-564DB68B5F5E}" type="slidenum">
              <a:rPr lang="en-ZA" smtClean="0"/>
              <a:t>‹#›</a:t>
            </a:fld>
            <a:endParaRPr lang="en-ZA"/>
          </a:p>
        </p:txBody>
      </p:sp>
    </p:spTree>
    <p:extLst>
      <p:ext uri="{BB962C8B-B14F-4D97-AF65-F5344CB8AC3E}">
        <p14:creationId xmlns:p14="http://schemas.microsoft.com/office/powerpoint/2010/main" val="175730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94956-00B4-4A1A-8748-8C5C619C6823}" type="datetimeFigureOut">
              <a:rPr lang="en-ZA" smtClean="0"/>
              <a:t>2024/05/21</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94D3DA0-8B5D-47D2-BBD3-564DB68B5F5E}" type="slidenum">
              <a:rPr lang="en-ZA" smtClean="0"/>
              <a:t>‹#›</a:t>
            </a:fld>
            <a:endParaRPr lang="en-ZA"/>
          </a:p>
        </p:txBody>
      </p:sp>
    </p:spTree>
    <p:extLst>
      <p:ext uri="{BB962C8B-B14F-4D97-AF65-F5344CB8AC3E}">
        <p14:creationId xmlns:p14="http://schemas.microsoft.com/office/powerpoint/2010/main" val="3972304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94956-00B4-4A1A-8748-8C5C619C6823}" type="datetimeFigureOut">
              <a:rPr lang="en-ZA" smtClean="0"/>
              <a:t>2024/05/21</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4D3DA0-8B5D-47D2-BBD3-564DB68B5F5E}" type="slidenum">
              <a:rPr lang="en-ZA" smtClean="0"/>
              <a:t>‹#›</a:t>
            </a:fld>
            <a:endParaRPr lang="en-ZA"/>
          </a:p>
        </p:txBody>
      </p:sp>
    </p:spTree>
    <p:extLst>
      <p:ext uri="{BB962C8B-B14F-4D97-AF65-F5344CB8AC3E}">
        <p14:creationId xmlns:p14="http://schemas.microsoft.com/office/powerpoint/2010/main" val="232010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3394956-00B4-4A1A-8748-8C5C619C6823}" type="datetimeFigureOut">
              <a:rPr lang="en-ZA" smtClean="0"/>
              <a:t>2024/05/21</a:t>
            </a:fld>
            <a:endParaRPr lang="en-Z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94D3DA0-8B5D-47D2-BBD3-564DB68B5F5E}" type="slidenum">
              <a:rPr lang="en-ZA" smtClean="0"/>
              <a:t>‹#›</a:t>
            </a:fld>
            <a:endParaRPr lang="en-ZA"/>
          </a:p>
        </p:txBody>
      </p:sp>
    </p:spTree>
    <p:extLst>
      <p:ext uri="{BB962C8B-B14F-4D97-AF65-F5344CB8AC3E}">
        <p14:creationId xmlns:p14="http://schemas.microsoft.com/office/powerpoint/2010/main" val="31476135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2EA518E-6C90-4FB8-9D88-C59B7498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29CB9-4AD6-3205-189C-C2F9E513500E}"/>
              </a:ext>
            </a:extLst>
          </p:cNvPr>
          <p:cNvSpPr>
            <a:spLocks noGrp="1"/>
          </p:cNvSpPr>
          <p:nvPr>
            <p:ph type="ctrTitle"/>
          </p:nvPr>
        </p:nvSpPr>
        <p:spPr>
          <a:xfrm>
            <a:off x="1742873" y="782782"/>
            <a:ext cx="9008254" cy="3410475"/>
          </a:xfrm>
        </p:spPr>
        <p:txBody>
          <a:bodyPr anchor="ctr">
            <a:normAutofit/>
          </a:bodyPr>
          <a:lstStyle/>
          <a:p>
            <a:r>
              <a:rPr lang="en-ZA" sz="6000" dirty="0"/>
              <a:t>Disease Prediction using Support Vector Machine</a:t>
            </a:r>
          </a:p>
        </p:txBody>
      </p:sp>
      <p:sp>
        <p:nvSpPr>
          <p:cNvPr id="33" name="Rectangle 32">
            <a:extLst>
              <a:ext uri="{FF2B5EF4-FFF2-40B4-BE49-F238E27FC236}">
                <a16:creationId xmlns:a16="http://schemas.microsoft.com/office/drawing/2014/main" id="{51AFC3C9-5F6F-4B0C-B9BC-4538C1E6F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0424"/>
            <a:ext cx="12192000" cy="2307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ABAA227-B7E4-C3B3-67D9-9916567244B6}"/>
              </a:ext>
            </a:extLst>
          </p:cNvPr>
          <p:cNvSpPr>
            <a:spLocks noGrp="1"/>
          </p:cNvSpPr>
          <p:nvPr>
            <p:ph type="subTitle" idx="1"/>
          </p:nvPr>
        </p:nvSpPr>
        <p:spPr>
          <a:xfrm>
            <a:off x="1794165" y="4709627"/>
            <a:ext cx="8956962" cy="1126283"/>
          </a:xfrm>
        </p:spPr>
        <p:txBody>
          <a:bodyPr anchor="ctr">
            <a:normAutofit/>
          </a:bodyPr>
          <a:lstStyle/>
          <a:p>
            <a:r>
              <a:rPr lang="en-ZA">
                <a:solidFill>
                  <a:schemeClr val="bg1"/>
                </a:solidFill>
              </a:rPr>
              <a:t>Momelezi Dlavu</a:t>
            </a:r>
          </a:p>
        </p:txBody>
      </p:sp>
      <p:sp>
        <p:nvSpPr>
          <p:cNvPr id="35" name="Freeform 11">
            <a:extLst>
              <a:ext uri="{FF2B5EF4-FFF2-40B4-BE49-F238E27FC236}">
                <a16:creationId xmlns:a16="http://schemas.microsoft.com/office/drawing/2014/main" id="{BA844245-4805-4DD5-AF47-842A0B27F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501912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Tree>
    <p:extLst>
      <p:ext uri="{BB962C8B-B14F-4D97-AF65-F5344CB8AC3E}">
        <p14:creationId xmlns:p14="http://schemas.microsoft.com/office/powerpoint/2010/main" val="226973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ZA"/>
            </a:p>
          </p:txBody>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ZA"/>
            </a:p>
          </p:txBody>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ZA"/>
            </a:p>
          </p:txBody>
        </p:sp>
        <p:sp>
          <p:nvSpPr>
            <p:cNvPr id="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ZA"/>
            </a:p>
          </p:txBody>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ZA"/>
            </a:p>
          </p:txBody>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ZA"/>
            </a:p>
          </p:txBody>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ZA"/>
            </a:p>
          </p:txBody>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ZA"/>
            </a:p>
          </p:txBody>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ZA"/>
            </a:p>
          </p:txBody>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ZA"/>
            </a:p>
          </p:txBody>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ZA"/>
            </a:p>
          </p:txBody>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ZA"/>
            </a:p>
          </p:txBody>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ZA"/>
            </a:p>
          </p:txBody>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ZA"/>
            </a:p>
          </p:txBody>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ZA"/>
            </a:p>
          </p:txBody>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ZA"/>
            </a:p>
          </p:txBody>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ZA"/>
            </a:p>
          </p:txBody>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ZA"/>
            </a:p>
          </p:txBody>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ZA"/>
            </a:p>
          </p:txBody>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ZA"/>
            </a:p>
          </p:txBody>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ZA"/>
            </a:p>
          </p:txBody>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ZA"/>
            </a:p>
          </p:txBody>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ZA"/>
            </a:p>
          </p:txBody>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ZA"/>
            </a:p>
          </p:txBody>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ZA"/>
          </a:p>
        </p:txBody>
      </p:sp>
      <p:sp useBgFill="1">
        <p:nvSpPr>
          <p:cNvPr id="41" name="Rectangle 4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2" name="Title 1">
            <a:extLst>
              <a:ext uri="{FF2B5EF4-FFF2-40B4-BE49-F238E27FC236}">
                <a16:creationId xmlns:a16="http://schemas.microsoft.com/office/drawing/2014/main" id="{02F2DCBE-9899-4F0E-D465-807E08EAE354}"/>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Results</a:t>
            </a:r>
          </a:p>
        </p:txBody>
      </p:sp>
      <p:sp>
        <p:nvSpPr>
          <p:cNvPr id="45"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Graphic 5" descr="Bar chart">
            <a:extLst>
              <a:ext uri="{FF2B5EF4-FFF2-40B4-BE49-F238E27FC236}">
                <a16:creationId xmlns:a16="http://schemas.microsoft.com/office/drawing/2014/main" id="{888B8544-D803-5174-143B-1B266C28C2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368383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9AAE0-C299-E295-5877-0E094926914E}"/>
              </a:ext>
            </a:extLst>
          </p:cNvPr>
          <p:cNvSpPr>
            <a:spLocks noGrp="1"/>
          </p:cNvSpPr>
          <p:nvPr>
            <p:ph type="title"/>
          </p:nvPr>
        </p:nvSpPr>
        <p:spPr>
          <a:xfrm>
            <a:off x="649224" y="645106"/>
            <a:ext cx="3650279" cy="1259894"/>
          </a:xfrm>
        </p:spPr>
        <p:txBody>
          <a:bodyPr>
            <a:normAutofit/>
          </a:bodyPr>
          <a:lstStyle/>
          <a:p>
            <a:r>
              <a:rPr lang="en-ZA"/>
              <a:t>Results</a:t>
            </a:r>
            <a:endParaRPr lang="en-ZA" dirty="0"/>
          </a:p>
        </p:txBody>
      </p:sp>
      <p:sp>
        <p:nvSpPr>
          <p:cNvPr id="29" name="Rectangle 28">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graphicFrame>
        <p:nvGraphicFramePr>
          <p:cNvPr id="20" name="Content Placeholder 19">
            <a:extLst>
              <a:ext uri="{FF2B5EF4-FFF2-40B4-BE49-F238E27FC236}">
                <a16:creationId xmlns:a16="http://schemas.microsoft.com/office/drawing/2014/main" id="{B28CD771-5D01-1691-7A1A-D8D6FEA601A6}"/>
              </a:ext>
            </a:extLst>
          </p:cNvPr>
          <p:cNvGraphicFramePr>
            <a:graphicFrameLocks noGrp="1"/>
          </p:cNvGraphicFramePr>
          <p:nvPr>
            <p:ph idx="1"/>
            <p:extLst>
              <p:ext uri="{D42A27DB-BD31-4B8C-83A1-F6EECF244321}">
                <p14:modId xmlns:p14="http://schemas.microsoft.com/office/powerpoint/2010/main" val="2391175680"/>
              </p:ext>
            </p:extLst>
          </p:nvPr>
        </p:nvGraphicFramePr>
        <p:xfrm>
          <a:off x="882295" y="1514627"/>
          <a:ext cx="3817719" cy="1362643"/>
        </p:xfrm>
        <a:graphic>
          <a:graphicData uri="http://schemas.openxmlformats.org/drawingml/2006/table">
            <a:tbl>
              <a:tblPr>
                <a:tableStyleId>{5C22544A-7EE6-4342-B048-85BDC9FD1C3A}</a:tableStyleId>
              </a:tblPr>
              <a:tblGrid>
                <a:gridCol w="1087325">
                  <a:extLst>
                    <a:ext uri="{9D8B030D-6E8A-4147-A177-3AD203B41FA5}">
                      <a16:colId xmlns:a16="http://schemas.microsoft.com/office/drawing/2014/main" val="602406963"/>
                    </a:ext>
                  </a:extLst>
                </a:gridCol>
                <a:gridCol w="1066188">
                  <a:extLst>
                    <a:ext uri="{9D8B030D-6E8A-4147-A177-3AD203B41FA5}">
                      <a16:colId xmlns:a16="http://schemas.microsoft.com/office/drawing/2014/main" val="1033634893"/>
                    </a:ext>
                  </a:extLst>
                </a:gridCol>
                <a:gridCol w="866834">
                  <a:extLst>
                    <a:ext uri="{9D8B030D-6E8A-4147-A177-3AD203B41FA5}">
                      <a16:colId xmlns:a16="http://schemas.microsoft.com/office/drawing/2014/main" val="3724075749"/>
                    </a:ext>
                  </a:extLst>
                </a:gridCol>
                <a:gridCol w="797372">
                  <a:extLst>
                    <a:ext uri="{9D8B030D-6E8A-4147-A177-3AD203B41FA5}">
                      <a16:colId xmlns:a16="http://schemas.microsoft.com/office/drawing/2014/main" val="4240210871"/>
                    </a:ext>
                  </a:extLst>
                </a:gridCol>
              </a:tblGrid>
              <a:tr h="305484">
                <a:tc gridSpan="4">
                  <a:txBody>
                    <a:bodyPr/>
                    <a:lstStyle/>
                    <a:p>
                      <a:pPr algn="ctr" fontAlgn="b"/>
                      <a:r>
                        <a:rPr lang="en-ZA" sz="1400" b="1" u="none" strike="noStrike" dirty="0">
                          <a:effectLst/>
                        </a:rPr>
                        <a:t>Tuned SVM</a:t>
                      </a:r>
                      <a:endParaRPr lang="en-ZA" sz="1400" b="1" i="0" u="none" strike="noStrike" dirty="0">
                        <a:solidFill>
                          <a:srgbClr val="000000"/>
                        </a:solidFill>
                        <a:effectLst/>
                        <a:latin typeface="Arial" panose="020B0604020202020204" pitchFamily="34" charset="0"/>
                      </a:endParaRPr>
                    </a:p>
                  </a:txBody>
                  <a:tcPr marL="7620" marR="7620" marT="7620" marB="0" anchor="b"/>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2835861244"/>
                  </a:ext>
                </a:extLst>
              </a:tr>
              <a:tr h="487848">
                <a:tc>
                  <a:txBody>
                    <a:bodyPr/>
                    <a:lstStyle/>
                    <a:p>
                      <a:pPr algn="l" fontAlgn="b"/>
                      <a:r>
                        <a:rPr lang="en-ZA" sz="1400" b="1" u="none" strike="noStrike" dirty="0">
                          <a:effectLst/>
                        </a:rPr>
                        <a:t>Cost</a:t>
                      </a:r>
                      <a:endParaRPr lang="en-ZA" sz="1400" b="1"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ZA" sz="1400" b="1" u="none" strike="noStrike" dirty="0">
                          <a:effectLst/>
                        </a:rPr>
                        <a:t>Kernel</a:t>
                      </a:r>
                      <a:endParaRPr lang="en-ZA" sz="1400" b="1"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ZA" sz="1400" b="1" u="none" strike="noStrike">
                          <a:effectLst/>
                        </a:rPr>
                        <a:t>Degree</a:t>
                      </a:r>
                      <a:endParaRPr lang="en-ZA" sz="1400" b="1"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ZA" sz="1400" b="1" u="none" strike="noStrike">
                          <a:effectLst/>
                        </a:rPr>
                        <a:t>Gamma</a:t>
                      </a:r>
                      <a:endParaRPr lang="en-ZA" sz="1400" b="1"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859326669"/>
                  </a:ext>
                </a:extLst>
              </a:tr>
              <a:tr h="569311">
                <a:tc>
                  <a:txBody>
                    <a:bodyPr/>
                    <a:lstStyle/>
                    <a:p>
                      <a:pPr algn="l" fontAlgn="b"/>
                      <a:r>
                        <a:rPr lang="en-ZA" sz="1400" b="1" u="none" strike="noStrike">
                          <a:effectLst/>
                        </a:rPr>
                        <a:t>0.001</a:t>
                      </a:r>
                      <a:endParaRPr lang="en-ZA" sz="1400" b="1"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ZA" sz="1400" b="1" u="none" strike="noStrike" dirty="0">
                          <a:effectLst/>
                        </a:rPr>
                        <a:t>Polynomial</a:t>
                      </a:r>
                      <a:endParaRPr lang="en-ZA" sz="1400" b="1"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ZA" sz="1400" b="1" u="none" strike="noStrike" dirty="0">
                          <a:effectLst/>
                        </a:rPr>
                        <a:t>2</a:t>
                      </a:r>
                      <a:endParaRPr lang="en-ZA" sz="1400" b="1"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ZA" sz="1400" b="1" u="none" strike="noStrike" dirty="0">
                          <a:effectLst/>
                        </a:rPr>
                        <a:t>1</a:t>
                      </a:r>
                      <a:endParaRPr lang="en-ZA" sz="1400" b="1"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641523790"/>
                  </a:ext>
                </a:extLst>
              </a:tr>
            </a:tbl>
          </a:graphicData>
        </a:graphic>
      </p:graphicFrame>
      <p:sp>
        <p:nvSpPr>
          <p:cNvPr id="31"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17">
            <a:extLst>
              <a:ext uri="{FF2B5EF4-FFF2-40B4-BE49-F238E27FC236}">
                <a16:creationId xmlns:a16="http://schemas.microsoft.com/office/drawing/2014/main" id="{D230BBE8-CF1F-C10A-471E-6C18DDEC7431}"/>
              </a:ext>
            </a:extLst>
          </p:cNvPr>
          <p:cNvGraphicFramePr>
            <a:graphicFrameLocks/>
          </p:cNvGraphicFramePr>
          <p:nvPr>
            <p:extLst>
              <p:ext uri="{D42A27DB-BD31-4B8C-83A1-F6EECF244321}">
                <p14:modId xmlns:p14="http://schemas.microsoft.com/office/powerpoint/2010/main" val="4168243359"/>
              </p:ext>
            </p:extLst>
          </p:nvPr>
        </p:nvGraphicFramePr>
        <p:xfrm>
          <a:off x="4998918" y="1514628"/>
          <a:ext cx="6194826" cy="3503676"/>
        </p:xfrm>
        <a:graphic>
          <a:graphicData uri="http://schemas.openxmlformats.org/drawingml/2006/table">
            <a:tbl>
              <a:tblPr bandCol="1">
                <a:tableStyleId>{FABFCF23-3B69-468F-B69F-88F6DE6A72F2}</a:tableStyleId>
              </a:tblPr>
              <a:tblGrid>
                <a:gridCol w="2064942">
                  <a:extLst>
                    <a:ext uri="{9D8B030D-6E8A-4147-A177-3AD203B41FA5}">
                      <a16:colId xmlns:a16="http://schemas.microsoft.com/office/drawing/2014/main" val="4231782420"/>
                    </a:ext>
                  </a:extLst>
                </a:gridCol>
                <a:gridCol w="2064942">
                  <a:extLst>
                    <a:ext uri="{9D8B030D-6E8A-4147-A177-3AD203B41FA5}">
                      <a16:colId xmlns:a16="http://schemas.microsoft.com/office/drawing/2014/main" val="3884300142"/>
                    </a:ext>
                  </a:extLst>
                </a:gridCol>
                <a:gridCol w="2064942">
                  <a:extLst>
                    <a:ext uri="{9D8B030D-6E8A-4147-A177-3AD203B41FA5}">
                      <a16:colId xmlns:a16="http://schemas.microsoft.com/office/drawing/2014/main" val="4117236017"/>
                    </a:ext>
                  </a:extLst>
                </a:gridCol>
              </a:tblGrid>
              <a:tr h="624459">
                <a:tc gridSpan="3">
                  <a:txBody>
                    <a:bodyPr/>
                    <a:lstStyle/>
                    <a:p>
                      <a:pPr algn="ctr" fontAlgn="b"/>
                      <a:r>
                        <a:rPr lang="en-ZA" sz="2000" b="1" u="none" strike="noStrike" cap="none" spc="0" dirty="0">
                          <a:solidFill>
                            <a:schemeClr val="tx1"/>
                          </a:solidFill>
                          <a:effectLst/>
                        </a:rPr>
                        <a:t>Confusion Matrix</a:t>
                      </a:r>
                      <a:endParaRPr lang="en-ZA" sz="2000" b="1" i="0" u="none" strike="noStrike" cap="none" spc="0" dirty="0">
                        <a:solidFill>
                          <a:schemeClr val="tx1"/>
                        </a:solidFill>
                        <a:effectLst/>
                        <a:latin typeface="Arial" panose="020B0604020202020204" pitchFamily="34" charset="0"/>
                      </a:endParaRPr>
                    </a:p>
                  </a:txBody>
                  <a:tcPr marL="0" marR="20955" marT="20955" marB="0" anchor="b"/>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897569364"/>
                  </a:ext>
                </a:extLst>
              </a:tr>
              <a:tr h="1127379">
                <a:tc>
                  <a:txBody>
                    <a:bodyPr/>
                    <a:lstStyle/>
                    <a:p>
                      <a:pPr algn="l" fontAlgn="b"/>
                      <a:endParaRPr lang="en-ZA" sz="2000" b="1" i="0" u="none" strike="noStrike" cap="none" spc="0" dirty="0">
                        <a:solidFill>
                          <a:schemeClr val="tx1"/>
                        </a:solidFill>
                        <a:effectLst/>
                        <a:latin typeface="Arial" panose="020B0604020202020204" pitchFamily="34" charset="0"/>
                      </a:endParaRPr>
                    </a:p>
                  </a:txBody>
                  <a:tcPr marL="0" marR="20955" marT="20955" marB="0" anchor="b"/>
                </a:tc>
                <a:tc>
                  <a:txBody>
                    <a:bodyPr/>
                    <a:lstStyle/>
                    <a:p>
                      <a:pPr algn="l" fontAlgn="b"/>
                      <a:r>
                        <a:rPr lang="en-ZA" sz="2000" b="1" u="none" strike="noStrike" cap="none" spc="0">
                          <a:solidFill>
                            <a:schemeClr val="tx1"/>
                          </a:solidFill>
                          <a:effectLst/>
                        </a:rPr>
                        <a:t>Diseased</a:t>
                      </a:r>
                      <a:endParaRPr lang="en-ZA" sz="2000" b="1" i="0" u="none" strike="noStrike" cap="none" spc="0">
                        <a:solidFill>
                          <a:schemeClr val="tx1"/>
                        </a:solidFill>
                        <a:effectLst/>
                        <a:latin typeface="Arial" panose="020B0604020202020204" pitchFamily="34" charset="0"/>
                      </a:endParaRPr>
                    </a:p>
                  </a:txBody>
                  <a:tcPr marL="0" marR="20955" marT="20955" marB="0" anchor="b"/>
                </a:tc>
                <a:tc>
                  <a:txBody>
                    <a:bodyPr/>
                    <a:lstStyle/>
                    <a:p>
                      <a:pPr algn="l" fontAlgn="b"/>
                      <a:r>
                        <a:rPr lang="en-ZA" sz="2000" b="1" u="none" strike="noStrike" cap="none" spc="0">
                          <a:solidFill>
                            <a:schemeClr val="tx1"/>
                          </a:solidFill>
                          <a:effectLst/>
                        </a:rPr>
                        <a:t>Not Diseased</a:t>
                      </a:r>
                      <a:endParaRPr lang="en-ZA" sz="2000" b="1" i="0" u="none" strike="noStrike" cap="none" spc="0">
                        <a:solidFill>
                          <a:schemeClr val="tx1"/>
                        </a:solidFill>
                        <a:effectLst/>
                        <a:latin typeface="Arial" panose="020B0604020202020204" pitchFamily="34" charset="0"/>
                      </a:endParaRPr>
                    </a:p>
                  </a:txBody>
                  <a:tcPr marL="0" marR="20955" marT="20955" marB="0" anchor="b"/>
                </a:tc>
                <a:extLst>
                  <a:ext uri="{0D108BD9-81ED-4DB2-BD59-A6C34878D82A}">
                    <a16:rowId xmlns:a16="http://schemas.microsoft.com/office/drawing/2014/main" val="1466702099"/>
                  </a:ext>
                </a:extLst>
              </a:tr>
              <a:tr h="624459">
                <a:tc>
                  <a:txBody>
                    <a:bodyPr/>
                    <a:lstStyle/>
                    <a:p>
                      <a:pPr algn="l" fontAlgn="b"/>
                      <a:r>
                        <a:rPr lang="en-ZA" sz="2000" b="1" u="none" strike="noStrike" cap="none" spc="0" dirty="0">
                          <a:solidFill>
                            <a:schemeClr val="tx1"/>
                          </a:solidFill>
                          <a:effectLst/>
                        </a:rPr>
                        <a:t>Diseased</a:t>
                      </a:r>
                      <a:endParaRPr lang="en-ZA" sz="2000" b="1" i="0" u="none" strike="noStrike" cap="none" spc="0" dirty="0">
                        <a:solidFill>
                          <a:schemeClr val="tx1"/>
                        </a:solidFill>
                        <a:effectLst/>
                        <a:latin typeface="Arial" panose="020B0604020202020204" pitchFamily="34" charset="0"/>
                      </a:endParaRPr>
                    </a:p>
                  </a:txBody>
                  <a:tcPr marL="0" marR="20955" marT="20955" marB="0" anchor="b"/>
                </a:tc>
                <a:tc>
                  <a:txBody>
                    <a:bodyPr/>
                    <a:lstStyle/>
                    <a:p>
                      <a:pPr algn="r" fontAlgn="b"/>
                      <a:r>
                        <a:rPr lang="en-ZA" sz="2000" b="1" u="none" strike="noStrike" cap="none" spc="0">
                          <a:solidFill>
                            <a:schemeClr val="tx1"/>
                          </a:solidFill>
                          <a:effectLst/>
                        </a:rPr>
                        <a:t>342</a:t>
                      </a:r>
                      <a:endParaRPr lang="en-ZA" sz="2000" b="1" i="0" u="none" strike="noStrike" cap="none" spc="0">
                        <a:solidFill>
                          <a:schemeClr val="tx1"/>
                        </a:solidFill>
                        <a:effectLst/>
                        <a:latin typeface="Arial" panose="020B0604020202020204" pitchFamily="34" charset="0"/>
                      </a:endParaRPr>
                    </a:p>
                  </a:txBody>
                  <a:tcPr marL="0" marR="20955" marT="20955" marB="0" anchor="b"/>
                </a:tc>
                <a:tc>
                  <a:txBody>
                    <a:bodyPr/>
                    <a:lstStyle/>
                    <a:p>
                      <a:pPr algn="r" fontAlgn="b"/>
                      <a:r>
                        <a:rPr lang="en-ZA" sz="2000" b="1" u="none" strike="noStrike" cap="none" spc="0">
                          <a:solidFill>
                            <a:schemeClr val="tx1"/>
                          </a:solidFill>
                          <a:effectLst/>
                        </a:rPr>
                        <a:t>139</a:t>
                      </a:r>
                      <a:endParaRPr lang="en-ZA" sz="2000" b="1" i="0" u="none" strike="noStrike" cap="none" spc="0">
                        <a:solidFill>
                          <a:schemeClr val="tx1"/>
                        </a:solidFill>
                        <a:effectLst/>
                        <a:latin typeface="Arial" panose="020B0604020202020204" pitchFamily="34" charset="0"/>
                      </a:endParaRPr>
                    </a:p>
                  </a:txBody>
                  <a:tcPr marL="0" marR="20955" marT="20955" marB="0" anchor="b"/>
                </a:tc>
                <a:extLst>
                  <a:ext uri="{0D108BD9-81ED-4DB2-BD59-A6C34878D82A}">
                    <a16:rowId xmlns:a16="http://schemas.microsoft.com/office/drawing/2014/main" val="3921560603"/>
                  </a:ext>
                </a:extLst>
              </a:tr>
              <a:tr h="1127379">
                <a:tc>
                  <a:txBody>
                    <a:bodyPr/>
                    <a:lstStyle/>
                    <a:p>
                      <a:pPr algn="l" fontAlgn="b"/>
                      <a:r>
                        <a:rPr lang="en-ZA" sz="2000" b="1" u="none" strike="noStrike" cap="none" spc="0" dirty="0">
                          <a:solidFill>
                            <a:schemeClr val="tx1"/>
                          </a:solidFill>
                          <a:effectLst/>
                        </a:rPr>
                        <a:t>Not Diseased</a:t>
                      </a:r>
                      <a:endParaRPr lang="en-ZA" sz="2000" b="1" i="0" u="none" strike="noStrike" cap="none" spc="0" dirty="0">
                        <a:solidFill>
                          <a:schemeClr val="tx1"/>
                        </a:solidFill>
                        <a:effectLst/>
                        <a:latin typeface="Arial" panose="020B0604020202020204" pitchFamily="34" charset="0"/>
                      </a:endParaRPr>
                    </a:p>
                  </a:txBody>
                  <a:tcPr marL="0" marR="20955" marT="20955" marB="0" anchor="b"/>
                </a:tc>
                <a:tc>
                  <a:txBody>
                    <a:bodyPr/>
                    <a:lstStyle/>
                    <a:p>
                      <a:pPr algn="r" fontAlgn="b"/>
                      <a:r>
                        <a:rPr lang="en-ZA" sz="2000" b="1" u="none" strike="noStrike" cap="none" spc="0" dirty="0">
                          <a:solidFill>
                            <a:schemeClr val="tx1"/>
                          </a:solidFill>
                          <a:effectLst/>
                        </a:rPr>
                        <a:t>4</a:t>
                      </a:r>
                      <a:endParaRPr lang="en-ZA" sz="2000" b="1" i="0" u="none" strike="noStrike" cap="none" spc="0" dirty="0">
                        <a:solidFill>
                          <a:schemeClr val="tx1"/>
                        </a:solidFill>
                        <a:effectLst/>
                        <a:latin typeface="Arial" panose="020B0604020202020204" pitchFamily="34" charset="0"/>
                      </a:endParaRPr>
                    </a:p>
                  </a:txBody>
                  <a:tcPr marL="0" marR="20955" marT="20955" marB="0" anchor="b"/>
                </a:tc>
                <a:tc>
                  <a:txBody>
                    <a:bodyPr/>
                    <a:lstStyle/>
                    <a:p>
                      <a:pPr algn="r" fontAlgn="b"/>
                      <a:r>
                        <a:rPr lang="en-ZA" sz="2000" b="1" u="none" strike="noStrike" cap="none" spc="0" dirty="0">
                          <a:solidFill>
                            <a:schemeClr val="tx1"/>
                          </a:solidFill>
                          <a:effectLst/>
                        </a:rPr>
                        <a:t>1</a:t>
                      </a:r>
                      <a:endParaRPr lang="en-ZA" sz="2000" b="1" i="0" u="none" strike="noStrike" cap="none" spc="0" dirty="0">
                        <a:solidFill>
                          <a:schemeClr val="tx1"/>
                        </a:solidFill>
                        <a:effectLst/>
                        <a:latin typeface="Arial" panose="020B0604020202020204" pitchFamily="34" charset="0"/>
                      </a:endParaRPr>
                    </a:p>
                  </a:txBody>
                  <a:tcPr marL="0" marR="20955" marT="20955" marB="0" anchor="b"/>
                </a:tc>
                <a:extLst>
                  <a:ext uri="{0D108BD9-81ED-4DB2-BD59-A6C34878D82A}">
                    <a16:rowId xmlns:a16="http://schemas.microsoft.com/office/drawing/2014/main" val="4222968147"/>
                  </a:ext>
                </a:extLst>
              </a:tr>
            </a:tbl>
          </a:graphicData>
        </a:graphic>
      </p:graphicFrame>
      <p:graphicFrame>
        <p:nvGraphicFramePr>
          <p:cNvPr id="21" name="Table 20">
            <a:extLst>
              <a:ext uri="{FF2B5EF4-FFF2-40B4-BE49-F238E27FC236}">
                <a16:creationId xmlns:a16="http://schemas.microsoft.com/office/drawing/2014/main" id="{56B085A6-6EED-C04A-E96F-BBDA527FDD54}"/>
              </a:ext>
            </a:extLst>
          </p:cNvPr>
          <p:cNvGraphicFramePr>
            <a:graphicFrameLocks noGrp="1"/>
          </p:cNvGraphicFramePr>
          <p:nvPr>
            <p:extLst>
              <p:ext uri="{D42A27DB-BD31-4B8C-83A1-F6EECF244321}">
                <p14:modId xmlns:p14="http://schemas.microsoft.com/office/powerpoint/2010/main" val="977050620"/>
              </p:ext>
            </p:extLst>
          </p:nvPr>
        </p:nvGraphicFramePr>
        <p:xfrm>
          <a:off x="882294" y="3167770"/>
          <a:ext cx="3817721" cy="1850532"/>
        </p:xfrm>
        <a:graphic>
          <a:graphicData uri="http://schemas.openxmlformats.org/drawingml/2006/table">
            <a:tbl>
              <a:tblPr>
                <a:tableStyleId>{5C22544A-7EE6-4342-B048-85BDC9FD1C3A}</a:tableStyleId>
              </a:tblPr>
              <a:tblGrid>
                <a:gridCol w="1928539">
                  <a:extLst>
                    <a:ext uri="{9D8B030D-6E8A-4147-A177-3AD203B41FA5}">
                      <a16:colId xmlns:a16="http://schemas.microsoft.com/office/drawing/2014/main" val="199781947"/>
                    </a:ext>
                  </a:extLst>
                </a:gridCol>
                <a:gridCol w="1889182">
                  <a:extLst>
                    <a:ext uri="{9D8B030D-6E8A-4147-A177-3AD203B41FA5}">
                      <a16:colId xmlns:a16="http://schemas.microsoft.com/office/drawing/2014/main" val="1443489461"/>
                    </a:ext>
                  </a:extLst>
                </a:gridCol>
              </a:tblGrid>
              <a:tr h="709083">
                <a:tc>
                  <a:txBody>
                    <a:bodyPr/>
                    <a:lstStyle/>
                    <a:p>
                      <a:pPr algn="l" fontAlgn="b"/>
                      <a:r>
                        <a:rPr lang="en-ZA" sz="1400" b="1" u="none" strike="noStrike" dirty="0">
                          <a:effectLst/>
                        </a:rPr>
                        <a:t>Accuracy</a:t>
                      </a:r>
                      <a:endParaRPr lang="en-ZA" sz="1400" b="1"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ZA" sz="1400" b="1" u="none" strike="noStrike" dirty="0">
                          <a:effectLst/>
                        </a:rPr>
                        <a:t>71%</a:t>
                      </a:r>
                      <a:endParaRPr lang="en-ZA" sz="1400" b="1"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326142310"/>
                  </a:ext>
                </a:extLst>
              </a:tr>
              <a:tr h="380483">
                <a:tc>
                  <a:txBody>
                    <a:bodyPr/>
                    <a:lstStyle/>
                    <a:p>
                      <a:pPr algn="l" fontAlgn="b"/>
                      <a:r>
                        <a:rPr lang="en-ZA" sz="1400" b="1" u="none" strike="noStrike">
                          <a:effectLst/>
                        </a:rPr>
                        <a:t>Precision</a:t>
                      </a:r>
                      <a:endParaRPr lang="en-ZA" sz="1400" b="1"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ZA" sz="1400" b="1" u="none" strike="noStrike" dirty="0">
                          <a:effectLst/>
                        </a:rPr>
                        <a:t>99%</a:t>
                      </a:r>
                      <a:endParaRPr lang="en-ZA" sz="1400" b="1"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688955796"/>
                  </a:ext>
                </a:extLst>
              </a:tr>
              <a:tr h="380483">
                <a:tc>
                  <a:txBody>
                    <a:bodyPr/>
                    <a:lstStyle/>
                    <a:p>
                      <a:pPr algn="l" fontAlgn="b"/>
                      <a:r>
                        <a:rPr lang="en-ZA" sz="1400" b="1" u="none" strike="noStrike">
                          <a:effectLst/>
                        </a:rPr>
                        <a:t>Recall</a:t>
                      </a:r>
                      <a:endParaRPr lang="en-ZA" sz="1400" b="1"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ZA" sz="1400" b="1" u="none" strike="noStrike" dirty="0">
                          <a:effectLst/>
                        </a:rPr>
                        <a:t>71%</a:t>
                      </a:r>
                      <a:endParaRPr lang="en-ZA" sz="1400" b="1"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412702888"/>
                  </a:ext>
                </a:extLst>
              </a:tr>
              <a:tr h="380483">
                <a:tc>
                  <a:txBody>
                    <a:bodyPr/>
                    <a:lstStyle/>
                    <a:p>
                      <a:pPr algn="l" fontAlgn="b"/>
                      <a:r>
                        <a:rPr lang="en-ZA" sz="1400" b="1" u="none" strike="noStrike">
                          <a:effectLst/>
                        </a:rPr>
                        <a:t>F1-score</a:t>
                      </a:r>
                      <a:endParaRPr lang="en-ZA" sz="1400" b="1"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ZA" sz="1400" b="1" u="none" strike="noStrike" dirty="0">
                          <a:effectLst/>
                        </a:rPr>
                        <a:t>83%</a:t>
                      </a:r>
                      <a:endParaRPr lang="en-ZA" sz="1400" b="1"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14410313"/>
                  </a:ext>
                </a:extLst>
              </a:tr>
            </a:tbl>
          </a:graphicData>
        </a:graphic>
      </p:graphicFrame>
    </p:spTree>
    <p:extLst>
      <p:ext uri="{BB962C8B-B14F-4D97-AF65-F5344CB8AC3E}">
        <p14:creationId xmlns:p14="http://schemas.microsoft.com/office/powerpoint/2010/main" val="23976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8" name="Group 37">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ZA"/>
            </a:p>
          </p:txBody>
        </p:sp>
        <p:sp>
          <p:nvSpPr>
            <p:cNvPr id="40"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ZA"/>
            </a:p>
          </p:txBody>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ZA"/>
            </a:p>
          </p:txBody>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ZA"/>
            </a:p>
          </p:txBody>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ZA"/>
            </a:p>
          </p:txBody>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ZA"/>
            </a:p>
          </p:txBody>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ZA"/>
            </a:p>
          </p:txBody>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ZA"/>
            </a:p>
          </p:txBody>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ZA"/>
            </a:p>
          </p:txBody>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ZA"/>
            </a:p>
          </p:txBody>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ZA"/>
            </a:p>
          </p:txBody>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ZA"/>
            </a:p>
          </p:txBody>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ZA"/>
            </a:p>
          </p:txBody>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ZA"/>
            </a:p>
          </p:txBody>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ZA"/>
            </a:p>
          </p:txBody>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ZA"/>
            </a:p>
          </p:txBody>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ZA"/>
            </a:p>
          </p:txBody>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ZA"/>
            </a:p>
          </p:txBody>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ZA"/>
            </a:p>
          </p:txBody>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ZA"/>
            </a:p>
          </p:txBody>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ZA"/>
            </a:p>
          </p:txBody>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ZA"/>
            </a:p>
          </p:txBody>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ZA"/>
            </a:p>
          </p:txBody>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ZA"/>
            </a:p>
          </p:txBody>
        </p:sp>
      </p:grpSp>
      <p:sp>
        <p:nvSpPr>
          <p:cNvPr id="2" name="Title 1">
            <a:extLst>
              <a:ext uri="{FF2B5EF4-FFF2-40B4-BE49-F238E27FC236}">
                <a16:creationId xmlns:a16="http://schemas.microsoft.com/office/drawing/2014/main" id="{2A795904-424D-7A80-F659-3A216A31A72C}"/>
              </a:ext>
            </a:extLst>
          </p:cNvPr>
          <p:cNvSpPr>
            <a:spLocks noGrp="1"/>
          </p:cNvSpPr>
          <p:nvPr>
            <p:ph type="title"/>
          </p:nvPr>
        </p:nvSpPr>
        <p:spPr>
          <a:xfrm>
            <a:off x="4659520" y="624110"/>
            <a:ext cx="6845092" cy="1280890"/>
          </a:xfrm>
        </p:spPr>
        <p:txBody>
          <a:bodyPr>
            <a:normAutofit/>
          </a:bodyPr>
          <a:lstStyle/>
          <a:p>
            <a:r>
              <a:rPr lang="en-ZA" dirty="0"/>
              <a:t>Summary</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pic>
        <p:nvPicPr>
          <p:cNvPr id="42" name="Picture 41" descr="Colourful pills stacked to make a bar graph">
            <a:extLst>
              <a:ext uri="{FF2B5EF4-FFF2-40B4-BE49-F238E27FC236}">
                <a16:creationId xmlns:a16="http://schemas.microsoft.com/office/drawing/2014/main" id="{0C9673EB-4BA9-E626-9FB9-3260D6D1CD3B}"/>
              </a:ext>
            </a:extLst>
          </p:cNvPr>
          <p:cNvPicPr>
            <a:picLocks noChangeAspect="1"/>
          </p:cNvPicPr>
          <p:nvPr/>
        </p:nvPicPr>
        <p:blipFill rotWithShape="1">
          <a:blip r:embed="rId2"/>
          <a:srcRect l="45902" r="26825" b="-1"/>
          <a:stretch/>
        </p:blipFill>
        <p:spPr>
          <a:xfrm>
            <a:off x="20" y="1730"/>
            <a:ext cx="2720524" cy="6858000"/>
          </a:xfrm>
          <a:prstGeom prst="rect">
            <a:avLst/>
          </a:prstGeom>
        </p:spPr>
      </p:pic>
      <p:sp>
        <p:nvSpPr>
          <p:cNvPr id="43" name="Content Placeholder 2">
            <a:extLst>
              <a:ext uri="{FF2B5EF4-FFF2-40B4-BE49-F238E27FC236}">
                <a16:creationId xmlns:a16="http://schemas.microsoft.com/office/drawing/2014/main" id="{8A941317-495B-5A3B-20C3-C1CD01BA38C3}"/>
              </a:ext>
            </a:extLst>
          </p:cNvPr>
          <p:cNvSpPr>
            <a:spLocks noGrp="1"/>
          </p:cNvSpPr>
          <p:nvPr>
            <p:ph idx="1"/>
          </p:nvPr>
        </p:nvSpPr>
        <p:spPr>
          <a:xfrm>
            <a:off x="4656667" y="2133600"/>
            <a:ext cx="6847944" cy="3777622"/>
          </a:xfrm>
        </p:spPr>
        <p:txBody>
          <a:bodyPr>
            <a:normAutofit/>
          </a:bodyPr>
          <a:lstStyle/>
          <a:p>
            <a:r>
              <a:rPr lang="en-ZA" sz="1700"/>
              <a:t>From the above results it is visible that the model is so precise in predicting patients who have diseases. That helps healthcare institutions to have less fatalities as they know which patients to attend.</a:t>
            </a:r>
          </a:p>
          <a:p>
            <a:r>
              <a:rPr lang="en-ZA" sz="1700"/>
              <a:t>The slightly high misclassification of healthy people as not healthy does not put patients in absolute danger, but rather increase their stress levels. So that prompts healthcare facilities to provide counselling to people diagnosed as diseased so to mitigate this misclassification.</a:t>
            </a:r>
          </a:p>
          <a:p>
            <a:r>
              <a:rPr lang="en-ZA" sz="1700"/>
              <a:t>Future projects lies on collecting more data of healthy people so that the machine learning models that will be employed in this prediction case can have more data of healthy people to train with.</a:t>
            </a:r>
          </a:p>
        </p:txBody>
      </p:sp>
    </p:spTree>
    <p:extLst>
      <p:ext uri="{BB962C8B-B14F-4D97-AF65-F5344CB8AC3E}">
        <p14:creationId xmlns:p14="http://schemas.microsoft.com/office/powerpoint/2010/main" val="255814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2" name="Title 1">
            <a:extLst>
              <a:ext uri="{FF2B5EF4-FFF2-40B4-BE49-F238E27FC236}">
                <a16:creationId xmlns:a16="http://schemas.microsoft.com/office/drawing/2014/main" id="{912C639A-98BE-5A50-027E-93618AAA6F3F}"/>
              </a:ext>
            </a:extLst>
          </p:cNvPr>
          <p:cNvSpPr>
            <a:spLocks noGrp="1"/>
          </p:cNvSpPr>
          <p:nvPr>
            <p:ph type="ctrTitle"/>
          </p:nvPr>
        </p:nvSpPr>
        <p:spPr>
          <a:xfrm>
            <a:off x="540279" y="967417"/>
            <a:ext cx="3778870" cy="3943250"/>
          </a:xfrm>
        </p:spPr>
        <p:txBody>
          <a:bodyPr>
            <a:normAutofit/>
          </a:bodyPr>
          <a:lstStyle/>
          <a:p>
            <a:r>
              <a:rPr lang="en-ZA" sz="4000">
                <a:solidFill>
                  <a:srgbClr val="FEFFFF"/>
                </a:solidFill>
              </a:rPr>
              <a:t>Thank you!!!</a:t>
            </a:r>
          </a:p>
        </p:txBody>
      </p:sp>
      <p:sp>
        <p:nvSpPr>
          <p:cNvPr id="1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1134D6BD-891E-612B-A7AD-BD88105F3F52}"/>
              </a:ext>
            </a:extLst>
          </p:cNvPr>
          <p:cNvSpPr>
            <a:spLocks noGrp="1"/>
          </p:cNvSpPr>
          <p:nvPr>
            <p:ph type="subTitle" idx="1"/>
          </p:nvPr>
        </p:nvSpPr>
        <p:spPr>
          <a:xfrm>
            <a:off x="540279" y="5189400"/>
            <a:ext cx="3778870" cy="544260"/>
          </a:xfrm>
        </p:spPr>
        <p:txBody>
          <a:bodyPr anchor="ctr">
            <a:normAutofit/>
          </a:bodyPr>
          <a:lstStyle/>
          <a:p>
            <a:r>
              <a:rPr lang="en-ZA" sz="1600">
                <a:solidFill>
                  <a:srgbClr val="FEFFFF"/>
                </a:solidFill>
              </a:rPr>
              <a:t>Any questions?</a:t>
            </a:r>
          </a:p>
        </p:txBody>
      </p:sp>
      <p:pic>
        <p:nvPicPr>
          <p:cNvPr id="7" name="Graphic 6" descr="Handshake">
            <a:extLst>
              <a:ext uri="{FF2B5EF4-FFF2-40B4-BE49-F238E27FC236}">
                <a16:creationId xmlns:a16="http://schemas.microsoft.com/office/drawing/2014/main" id="{077F2F11-123D-0E4A-39A3-1B19198001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108755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F9D21C-573C-9930-CA5E-70DC329FB490}"/>
              </a:ext>
            </a:extLst>
          </p:cNvPr>
          <p:cNvSpPr>
            <a:spLocks noGrp="1"/>
          </p:cNvSpPr>
          <p:nvPr>
            <p:ph type="title"/>
          </p:nvPr>
        </p:nvSpPr>
        <p:spPr>
          <a:xfrm>
            <a:off x="1794897" y="624110"/>
            <a:ext cx="9712998" cy="1280890"/>
          </a:xfrm>
        </p:spPr>
        <p:txBody>
          <a:bodyPr>
            <a:normAutofit/>
          </a:bodyPr>
          <a:lstStyle/>
          <a:p>
            <a:r>
              <a:rPr lang="en-ZA" dirty="0"/>
              <a:t>Today’s Agenda</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graphicFrame>
        <p:nvGraphicFramePr>
          <p:cNvPr id="5" name="Content Placeholder 2">
            <a:extLst>
              <a:ext uri="{FF2B5EF4-FFF2-40B4-BE49-F238E27FC236}">
                <a16:creationId xmlns:a16="http://schemas.microsoft.com/office/drawing/2014/main" id="{97D79CC4-127E-9E7C-976A-7160057CC6ED}"/>
              </a:ext>
            </a:extLst>
          </p:cNvPr>
          <p:cNvGraphicFramePr>
            <a:graphicFrameLocks noGrp="1"/>
          </p:cNvGraphicFramePr>
          <p:nvPr>
            <p:ph idx="1"/>
            <p:extLst>
              <p:ext uri="{D42A27DB-BD31-4B8C-83A1-F6EECF244321}">
                <p14:modId xmlns:p14="http://schemas.microsoft.com/office/powerpoint/2010/main" val="2393783824"/>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89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6FFA54-8613-7421-8340-A549133D84B6}"/>
              </a:ext>
            </a:extLst>
          </p:cNvPr>
          <p:cNvSpPr>
            <a:spLocks noGrp="1"/>
          </p:cNvSpPr>
          <p:nvPr>
            <p:ph type="title"/>
          </p:nvPr>
        </p:nvSpPr>
        <p:spPr>
          <a:xfrm>
            <a:off x="1794897" y="624110"/>
            <a:ext cx="9712998" cy="1280890"/>
          </a:xfrm>
        </p:spPr>
        <p:txBody>
          <a:bodyPr>
            <a:normAutofit/>
          </a:bodyPr>
          <a:lstStyle/>
          <a:p>
            <a:r>
              <a:rPr lang="en-ZA" dirty="0"/>
              <a:t>Problem</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graphicFrame>
        <p:nvGraphicFramePr>
          <p:cNvPr id="5" name="Content Placeholder 2">
            <a:extLst>
              <a:ext uri="{FF2B5EF4-FFF2-40B4-BE49-F238E27FC236}">
                <a16:creationId xmlns:a16="http://schemas.microsoft.com/office/drawing/2014/main" id="{A85E0E08-33EA-92BD-28CC-0F340A1DA3F0}"/>
              </a:ext>
            </a:extLst>
          </p:cNvPr>
          <p:cNvGraphicFramePr>
            <a:graphicFrameLocks noGrp="1"/>
          </p:cNvGraphicFramePr>
          <p:nvPr>
            <p:ph idx="1"/>
            <p:extLst>
              <p:ext uri="{D42A27DB-BD31-4B8C-83A1-F6EECF244321}">
                <p14:modId xmlns:p14="http://schemas.microsoft.com/office/powerpoint/2010/main" val="2817520261"/>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113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D71E7-DD8A-B9F5-3847-7278A187BAB6}"/>
              </a:ext>
            </a:extLst>
          </p:cNvPr>
          <p:cNvSpPr>
            <a:spLocks noGrp="1"/>
          </p:cNvSpPr>
          <p:nvPr>
            <p:ph type="title"/>
          </p:nvPr>
        </p:nvSpPr>
        <p:spPr>
          <a:xfrm>
            <a:off x="1259893" y="3101093"/>
            <a:ext cx="2454052" cy="3029344"/>
          </a:xfrm>
        </p:spPr>
        <p:txBody>
          <a:bodyPr>
            <a:normAutofit/>
          </a:bodyPr>
          <a:lstStyle/>
          <a:p>
            <a:r>
              <a:rPr lang="en-ZA" sz="3200">
                <a:solidFill>
                  <a:schemeClr val="bg1"/>
                </a:solidFill>
              </a:rPr>
              <a:t>Process</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ZA"/>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12DEB42-4072-DF3E-26FB-F25A76F182F1}"/>
              </a:ext>
            </a:extLst>
          </p:cNvPr>
          <p:cNvGraphicFramePr>
            <a:graphicFrameLocks noGrp="1"/>
          </p:cNvGraphicFramePr>
          <p:nvPr>
            <p:ph idx="1"/>
            <p:extLst>
              <p:ext uri="{D42A27DB-BD31-4B8C-83A1-F6EECF244321}">
                <p14:modId xmlns:p14="http://schemas.microsoft.com/office/powerpoint/2010/main" val="3420136856"/>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640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ZA"/>
            </a:p>
          </p:txBody>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ZA"/>
            </a:p>
          </p:txBody>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ZA"/>
            </a:p>
          </p:txBody>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ZA"/>
            </a:p>
          </p:txBody>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ZA"/>
            </a:p>
          </p:txBody>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ZA"/>
            </a:p>
          </p:txBody>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ZA"/>
            </a:p>
          </p:txBody>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ZA"/>
            </a:p>
          </p:txBody>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ZA"/>
            </a:p>
          </p:txBody>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ZA"/>
            </a:p>
          </p:txBody>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ZA"/>
            </a:p>
          </p:txBody>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ZA"/>
            </a:p>
          </p:txBody>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ZA"/>
            </a:p>
          </p:txBody>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ZA"/>
            </a:p>
          </p:txBody>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ZA"/>
            </a:p>
          </p:txBody>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ZA"/>
            </a:p>
          </p:txBody>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ZA"/>
            </a:p>
          </p:txBody>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ZA"/>
            </a:p>
          </p:txBody>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ZA"/>
            </a:p>
          </p:txBody>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ZA"/>
            </a:p>
          </p:txBody>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ZA"/>
            </a:p>
          </p:txBody>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ZA"/>
            </a:p>
          </p:txBody>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ZA"/>
            </a:p>
          </p:txBody>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ZA"/>
            </a:p>
          </p:txBody>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ZA"/>
          </a:p>
        </p:txBody>
      </p:sp>
      <p:sp useBgFill="1">
        <p:nvSpPr>
          <p:cNvPr id="39" name="Rectangle 38">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3BAC0A-2A4C-AAC3-6BE5-01CA6CB16703}"/>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a:t>Insights</a:t>
            </a:r>
          </a:p>
        </p:txBody>
      </p:sp>
      <p:sp>
        <p:nvSpPr>
          <p:cNvPr id="41" name="Rectangle 40">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4"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ZA"/>
            </a:p>
          </p:txBody>
        </p:sp>
        <p:sp>
          <p:nvSpPr>
            <p:cNvPr id="45"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ZA"/>
            </a:p>
          </p:txBody>
        </p:sp>
        <p:sp>
          <p:nvSpPr>
            <p:cNvPr id="46"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ZA"/>
            </a:p>
          </p:txBody>
        </p:sp>
        <p:sp>
          <p:nvSpPr>
            <p:cNvPr id="47"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ZA"/>
            </a:p>
          </p:txBody>
        </p:sp>
        <p:sp>
          <p:nvSpPr>
            <p:cNvPr id="48"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ZA"/>
            </a:p>
          </p:txBody>
        </p:sp>
        <p:sp>
          <p:nvSpPr>
            <p:cNvPr id="49"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ZA"/>
            </a:p>
          </p:txBody>
        </p:sp>
        <p:sp>
          <p:nvSpPr>
            <p:cNvPr id="50"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ZA"/>
            </a:p>
          </p:txBody>
        </p:sp>
        <p:sp>
          <p:nvSpPr>
            <p:cNvPr id="51"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ZA"/>
            </a:p>
          </p:txBody>
        </p:sp>
        <p:sp>
          <p:nvSpPr>
            <p:cNvPr id="52"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ZA"/>
            </a:p>
          </p:txBody>
        </p:sp>
        <p:sp>
          <p:nvSpPr>
            <p:cNvPr id="53"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ZA"/>
            </a:p>
          </p:txBody>
        </p:sp>
        <p:sp>
          <p:nvSpPr>
            <p:cNvPr id="54"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ZA"/>
            </a:p>
          </p:txBody>
        </p:sp>
        <p:sp>
          <p:nvSpPr>
            <p:cNvPr id="55"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ZA"/>
            </a:p>
          </p:txBody>
        </p:sp>
      </p:grpSp>
      <p:grpSp>
        <p:nvGrpSpPr>
          <p:cNvPr id="57" name="Group 56">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8"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ZA"/>
            </a:p>
          </p:txBody>
        </p:sp>
        <p:sp>
          <p:nvSpPr>
            <p:cNvPr id="59"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ZA"/>
            </a:p>
          </p:txBody>
        </p:sp>
        <p:sp>
          <p:nvSpPr>
            <p:cNvPr id="60"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ZA"/>
            </a:p>
          </p:txBody>
        </p:sp>
        <p:sp>
          <p:nvSpPr>
            <p:cNvPr id="61"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ZA"/>
            </a:p>
          </p:txBody>
        </p:sp>
        <p:sp>
          <p:nvSpPr>
            <p:cNvPr id="62"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ZA"/>
            </a:p>
          </p:txBody>
        </p:sp>
        <p:sp>
          <p:nvSpPr>
            <p:cNvPr id="63"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ZA"/>
            </a:p>
          </p:txBody>
        </p:sp>
        <p:sp>
          <p:nvSpPr>
            <p:cNvPr id="64"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ZA"/>
            </a:p>
          </p:txBody>
        </p:sp>
        <p:sp>
          <p:nvSpPr>
            <p:cNvPr id="65"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ZA"/>
            </a:p>
          </p:txBody>
        </p:sp>
        <p:sp>
          <p:nvSpPr>
            <p:cNvPr id="66"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ZA"/>
            </a:p>
          </p:txBody>
        </p:sp>
        <p:sp>
          <p:nvSpPr>
            <p:cNvPr id="67"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ZA"/>
            </a:p>
          </p:txBody>
        </p:sp>
        <p:sp>
          <p:nvSpPr>
            <p:cNvPr id="68"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ZA"/>
            </a:p>
          </p:txBody>
        </p:sp>
        <p:sp>
          <p:nvSpPr>
            <p:cNvPr id="69"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ZA"/>
            </a:p>
          </p:txBody>
        </p:sp>
      </p:grpSp>
      <p:sp>
        <p:nvSpPr>
          <p:cNvPr id="71"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ZA"/>
          </a:p>
        </p:txBody>
      </p:sp>
    </p:spTree>
    <p:extLst>
      <p:ext uri="{BB962C8B-B14F-4D97-AF65-F5344CB8AC3E}">
        <p14:creationId xmlns:p14="http://schemas.microsoft.com/office/powerpoint/2010/main" val="36547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30F30B9-47B5-40E7-A5DB-1E1DF2DC5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6371A26E-4EC7-451A-B258-5E3891B1F5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280A43-068C-4313-B62F-79F0C1790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0424"/>
            <a:ext cx="12192000" cy="2307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7A8BF-F49E-967B-2BB0-84B88F8D8828}"/>
              </a:ext>
            </a:extLst>
          </p:cNvPr>
          <p:cNvSpPr>
            <a:spLocks noGrp="1"/>
          </p:cNvSpPr>
          <p:nvPr>
            <p:ph type="title"/>
          </p:nvPr>
        </p:nvSpPr>
        <p:spPr>
          <a:xfrm>
            <a:off x="1742871" y="4912467"/>
            <a:ext cx="9765023" cy="1100405"/>
          </a:xfrm>
        </p:spPr>
        <p:txBody>
          <a:bodyPr>
            <a:normAutofit/>
          </a:bodyPr>
          <a:lstStyle/>
          <a:p>
            <a:r>
              <a:rPr lang="en-ZA">
                <a:solidFill>
                  <a:schemeClr val="bg1"/>
                </a:solidFill>
              </a:rPr>
              <a:t>Insights</a:t>
            </a:r>
          </a:p>
        </p:txBody>
      </p:sp>
      <p:sp>
        <p:nvSpPr>
          <p:cNvPr id="15" name="Freeform 11">
            <a:extLst>
              <a:ext uri="{FF2B5EF4-FFF2-40B4-BE49-F238E27FC236}">
                <a16:creationId xmlns:a16="http://schemas.microsoft.com/office/drawing/2014/main" id="{02EA7C10-D784-46D0-9433-3C30171C6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501912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graphicFrame>
        <p:nvGraphicFramePr>
          <p:cNvPr id="4" name="Content Placeholder 3">
            <a:extLst>
              <a:ext uri="{FF2B5EF4-FFF2-40B4-BE49-F238E27FC236}">
                <a16:creationId xmlns:a16="http://schemas.microsoft.com/office/drawing/2014/main" id="{4A198420-1754-68D6-C33B-D337ADD1AC3B}"/>
              </a:ext>
            </a:extLst>
          </p:cNvPr>
          <p:cNvGraphicFramePr>
            <a:graphicFrameLocks noGrp="1"/>
          </p:cNvGraphicFramePr>
          <p:nvPr>
            <p:ph idx="1"/>
            <p:extLst>
              <p:ext uri="{D42A27DB-BD31-4B8C-83A1-F6EECF244321}">
                <p14:modId xmlns:p14="http://schemas.microsoft.com/office/powerpoint/2010/main" val="2431475051"/>
              </p:ext>
            </p:extLst>
          </p:nvPr>
        </p:nvGraphicFramePr>
        <p:xfrm>
          <a:off x="955931" y="640080"/>
          <a:ext cx="10293711" cy="32702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897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29DBAD-1DAC-B7E1-3AEB-9B16EC7DB212}"/>
              </a:ext>
            </a:extLst>
          </p:cNvPr>
          <p:cNvSpPr>
            <a:spLocks noGrp="1"/>
          </p:cNvSpPr>
          <p:nvPr>
            <p:ph type="title"/>
          </p:nvPr>
        </p:nvSpPr>
        <p:spPr>
          <a:xfrm>
            <a:off x="1794897" y="624110"/>
            <a:ext cx="9712998" cy="1280890"/>
          </a:xfrm>
        </p:spPr>
        <p:txBody>
          <a:bodyPr>
            <a:normAutofit/>
          </a:bodyPr>
          <a:lstStyle/>
          <a:p>
            <a:r>
              <a:rPr lang="en-ZA"/>
              <a:t>Insights</a:t>
            </a:r>
            <a:endParaRPr lang="en-ZA" dirty="0"/>
          </a:p>
        </p:txBody>
      </p:sp>
      <p:sp>
        <p:nvSpPr>
          <p:cNvPr id="11"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13"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graphicFrame>
        <p:nvGraphicFramePr>
          <p:cNvPr id="4" name="Content Placeholder 3">
            <a:extLst>
              <a:ext uri="{FF2B5EF4-FFF2-40B4-BE49-F238E27FC236}">
                <a16:creationId xmlns:a16="http://schemas.microsoft.com/office/drawing/2014/main" id="{1350B836-78EC-A684-9316-F9A901E2F087}"/>
              </a:ext>
            </a:extLst>
          </p:cNvPr>
          <p:cNvGraphicFramePr>
            <a:graphicFrameLocks noGrp="1"/>
          </p:cNvGraphicFramePr>
          <p:nvPr>
            <p:ph idx="1"/>
            <p:extLst>
              <p:ext uri="{D42A27DB-BD31-4B8C-83A1-F6EECF244321}">
                <p14:modId xmlns:p14="http://schemas.microsoft.com/office/powerpoint/2010/main" val="547420665"/>
              </p:ext>
            </p:extLst>
          </p:nvPr>
        </p:nvGraphicFramePr>
        <p:xfrm>
          <a:off x="1794897" y="1390651"/>
          <a:ext cx="8987404" cy="44862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940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6380-598F-3F98-3038-C58E74143A4C}"/>
              </a:ext>
            </a:extLst>
          </p:cNvPr>
          <p:cNvSpPr>
            <a:spLocks noGrp="1"/>
          </p:cNvSpPr>
          <p:nvPr>
            <p:ph type="title"/>
          </p:nvPr>
        </p:nvSpPr>
        <p:spPr/>
        <p:txBody>
          <a:bodyPr/>
          <a:lstStyle/>
          <a:p>
            <a:r>
              <a:rPr lang="en-ZA" dirty="0"/>
              <a:t>Insights</a:t>
            </a:r>
          </a:p>
        </p:txBody>
      </p:sp>
      <p:pic>
        <p:nvPicPr>
          <p:cNvPr id="5" name="Content Placeholder 4" descr="A graph of a number of people">
            <a:extLst>
              <a:ext uri="{FF2B5EF4-FFF2-40B4-BE49-F238E27FC236}">
                <a16:creationId xmlns:a16="http://schemas.microsoft.com/office/drawing/2014/main" id="{36545F11-0B4A-AC3D-F382-BD139CD073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325" y="1362076"/>
            <a:ext cx="7229475" cy="4802218"/>
          </a:xfrm>
        </p:spPr>
      </p:pic>
    </p:spTree>
    <p:extLst>
      <p:ext uri="{BB962C8B-B14F-4D97-AF65-F5344CB8AC3E}">
        <p14:creationId xmlns:p14="http://schemas.microsoft.com/office/powerpoint/2010/main" val="358021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4B74-D9C2-E212-F6CB-2E8CEB0B450A}"/>
              </a:ext>
            </a:extLst>
          </p:cNvPr>
          <p:cNvSpPr>
            <a:spLocks noGrp="1"/>
          </p:cNvSpPr>
          <p:nvPr>
            <p:ph type="title"/>
          </p:nvPr>
        </p:nvSpPr>
        <p:spPr/>
        <p:txBody>
          <a:bodyPr/>
          <a:lstStyle/>
          <a:p>
            <a:r>
              <a:rPr lang="en-ZA" dirty="0"/>
              <a:t>Insights</a:t>
            </a:r>
          </a:p>
        </p:txBody>
      </p:sp>
      <p:pic>
        <p:nvPicPr>
          <p:cNvPr id="5" name="Content Placeholder 4" descr="A screenshot of a graph&#10;&#10;Description automatically generated">
            <a:extLst>
              <a:ext uri="{FF2B5EF4-FFF2-40B4-BE49-F238E27FC236}">
                <a16:creationId xmlns:a16="http://schemas.microsoft.com/office/drawing/2014/main" id="{6EF25EBB-F72F-1F69-B3CC-60E9C21129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3323" y="1411357"/>
            <a:ext cx="7364894" cy="4822533"/>
          </a:xfrm>
        </p:spPr>
      </p:pic>
    </p:spTree>
    <p:extLst>
      <p:ext uri="{BB962C8B-B14F-4D97-AF65-F5344CB8AC3E}">
        <p14:creationId xmlns:p14="http://schemas.microsoft.com/office/powerpoint/2010/main" val="12007106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412</TotalTime>
  <Words>240</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Disease Prediction using Support Vector Machine</vt:lpstr>
      <vt:lpstr>Today’s Agenda</vt:lpstr>
      <vt:lpstr>Problem</vt:lpstr>
      <vt:lpstr>Process</vt:lpstr>
      <vt:lpstr>Insights</vt:lpstr>
      <vt:lpstr>Insights</vt:lpstr>
      <vt:lpstr>Insights</vt:lpstr>
      <vt:lpstr>Insights</vt:lpstr>
      <vt:lpstr>Insights</vt:lpstr>
      <vt:lpstr>Results</vt:lpstr>
      <vt:lpstr>Results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using Support Vector Machine</dc:title>
  <dc:creator>Dlavu, Momelezi, (Mr) (s223207616)</dc:creator>
  <cp:lastModifiedBy>Dlavu, Momelezi, (Mr) (s223207616)</cp:lastModifiedBy>
  <cp:revision>2</cp:revision>
  <dcterms:created xsi:type="dcterms:W3CDTF">2024-05-20T16:31:16Z</dcterms:created>
  <dcterms:modified xsi:type="dcterms:W3CDTF">2024-05-21T11:06:31Z</dcterms:modified>
</cp:coreProperties>
</file>