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6" r:id="rId9"/>
    <p:sldId id="267" r:id="rId10"/>
    <p:sldId id="269" r:id="rId11"/>
    <p:sldId id="263" r:id="rId12"/>
    <p:sldId id="270" r:id="rId13"/>
    <p:sldId id="268"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mel\Documents\Momelezi\My%20Projects\Mentorness\Market%20Price%20Prediction\MarketPricePredi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mel\Documents\Momelezi\My%20Projects\Mentorness\Market%20Price%20Prediction\MarketPricePredi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mel\Documents\Momelezi\My%20Projects\Mentorness\Market%20Price%20Prediction\MarketPricePredi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[MarketPricePrediction.csv]Sheet2!PivotTable4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a:t>
            </a:r>
            <a:r>
              <a:rPr lang="en-US" baseline="0"/>
              <a:t> Mode in 2005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movingAvg"/>
            <c:period val="2"/>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multiLvlStrRef>
              <c:f>Sheet2!$A$4:$A$136</c:f>
              <c:multiLvlStrCache>
                <c:ptCount val="66"/>
                <c:lvl>
                  <c:pt idx="0">
                    <c:v>2005</c:v>
                  </c:pt>
                  <c:pt idx="1">
                    <c:v>2005</c:v>
                  </c:pt>
                  <c:pt idx="2">
                    <c:v>2005</c:v>
                  </c:pt>
                  <c:pt idx="3">
                    <c:v>2005</c:v>
                  </c:pt>
                  <c:pt idx="4">
                    <c:v>2005</c:v>
                  </c:pt>
                  <c:pt idx="5">
                    <c:v>2005</c:v>
                  </c:pt>
                  <c:pt idx="6">
                    <c:v>2005</c:v>
                  </c:pt>
                  <c:pt idx="7">
                    <c:v>2005</c:v>
                  </c:pt>
                  <c:pt idx="8">
                    <c:v>2005</c:v>
                  </c:pt>
                  <c:pt idx="9">
                    <c:v>2005</c:v>
                  </c:pt>
                  <c:pt idx="10">
                    <c:v>2005</c:v>
                  </c:pt>
                  <c:pt idx="11">
                    <c:v>2005</c:v>
                  </c:pt>
                  <c:pt idx="12">
                    <c:v>2005</c:v>
                  </c:pt>
                  <c:pt idx="13">
                    <c:v>2005</c:v>
                  </c:pt>
                  <c:pt idx="14">
                    <c:v>2005</c:v>
                  </c:pt>
                  <c:pt idx="15">
                    <c:v>2005</c:v>
                  </c:pt>
                  <c:pt idx="16">
                    <c:v>2005</c:v>
                  </c:pt>
                  <c:pt idx="17">
                    <c:v>2005</c:v>
                  </c:pt>
                  <c:pt idx="18">
                    <c:v>2005</c:v>
                  </c:pt>
                  <c:pt idx="19">
                    <c:v>2005</c:v>
                  </c:pt>
                  <c:pt idx="20">
                    <c:v>2005</c:v>
                  </c:pt>
                  <c:pt idx="21">
                    <c:v>2005</c:v>
                  </c:pt>
                  <c:pt idx="22">
                    <c:v>2005</c:v>
                  </c:pt>
                  <c:pt idx="23">
                    <c:v>2005</c:v>
                  </c:pt>
                  <c:pt idx="24">
                    <c:v>2005</c:v>
                  </c:pt>
                  <c:pt idx="25">
                    <c:v>2005</c:v>
                  </c:pt>
                  <c:pt idx="26">
                    <c:v>2005</c:v>
                  </c:pt>
                  <c:pt idx="27">
                    <c:v>2005</c:v>
                  </c:pt>
                  <c:pt idx="28">
                    <c:v>2005</c:v>
                  </c:pt>
                  <c:pt idx="29">
                    <c:v>2005</c:v>
                  </c:pt>
                  <c:pt idx="30">
                    <c:v>2005</c:v>
                  </c:pt>
                  <c:pt idx="31">
                    <c:v>2005</c:v>
                  </c:pt>
                  <c:pt idx="32">
                    <c:v>2005</c:v>
                  </c:pt>
                  <c:pt idx="33">
                    <c:v>2005</c:v>
                  </c:pt>
                  <c:pt idx="34">
                    <c:v>2005</c:v>
                  </c:pt>
                  <c:pt idx="35">
                    <c:v>2005</c:v>
                  </c:pt>
                  <c:pt idx="36">
                    <c:v>2005</c:v>
                  </c:pt>
                  <c:pt idx="37">
                    <c:v>2005</c:v>
                  </c:pt>
                  <c:pt idx="38">
                    <c:v>2005</c:v>
                  </c:pt>
                  <c:pt idx="39">
                    <c:v>2005</c:v>
                  </c:pt>
                  <c:pt idx="40">
                    <c:v>2005</c:v>
                  </c:pt>
                  <c:pt idx="41">
                    <c:v>2005</c:v>
                  </c:pt>
                  <c:pt idx="42">
                    <c:v>2005</c:v>
                  </c:pt>
                  <c:pt idx="43">
                    <c:v>2005</c:v>
                  </c:pt>
                  <c:pt idx="44">
                    <c:v>2005</c:v>
                  </c:pt>
                  <c:pt idx="45">
                    <c:v>2005</c:v>
                  </c:pt>
                  <c:pt idx="46">
                    <c:v>2005</c:v>
                  </c:pt>
                  <c:pt idx="47">
                    <c:v>2005</c:v>
                  </c:pt>
                  <c:pt idx="48">
                    <c:v>2005</c:v>
                  </c:pt>
                  <c:pt idx="49">
                    <c:v>2005</c:v>
                  </c:pt>
                  <c:pt idx="50">
                    <c:v>2005</c:v>
                  </c:pt>
                  <c:pt idx="51">
                    <c:v>2005</c:v>
                  </c:pt>
                  <c:pt idx="52">
                    <c:v>2005</c:v>
                  </c:pt>
                  <c:pt idx="53">
                    <c:v>2005</c:v>
                  </c:pt>
                  <c:pt idx="54">
                    <c:v>2005</c:v>
                  </c:pt>
                  <c:pt idx="55">
                    <c:v>2005</c:v>
                  </c:pt>
                  <c:pt idx="56">
                    <c:v>2005</c:v>
                  </c:pt>
                  <c:pt idx="57">
                    <c:v>2005</c:v>
                  </c:pt>
                  <c:pt idx="58">
                    <c:v>2005</c:v>
                  </c:pt>
                  <c:pt idx="59">
                    <c:v>2005</c:v>
                  </c:pt>
                  <c:pt idx="60">
                    <c:v>2005</c:v>
                  </c:pt>
                  <c:pt idx="61">
                    <c:v>2005</c:v>
                  </c:pt>
                  <c:pt idx="62">
                    <c:v>2005</c:v>
                  </c:pt>
                  <c:pt idx="63">
                    <c:v>2005</c:v>
                  </c:pt>
                  <c:pt idx="64">
                    <c:v>2005</c:v>
                  </c:pt>
                  <c:pt idx="65">
                    <c:v>2005</c:v>
                  </c:pt>
                </c:lvl>
                <c:lvl>
                  <c:pt idx="0">
                    <c:v>ABOHAR(PB)</c:v>
                  </c:pt>
                  <c:pt idx="1">
                    <c:v>AGRA(UP)</c:v>
                  </c:pt>
                  <c:pt idx="2">
                    <c:v>AHMEDABAD(GUJ)</c:v>
                  </c:pt>
                  <c:pt idx="3">
                    <c:v>AHMEDNAGAR(MS)</c:v>
                  </c:pt>
                  <c:pt idx="4">
                    <c:v>AMRITSAR(PB)</c:v>
                  </c:pt>
                  <c:pt idx="5">
                    <c:v>BANGALORE</c:v>
                  </c:pt>
                  <c:pt idx="6">
                    <c:v>BELGAUM(KNT)</c:v>
                  </c:pt>
                  <c:pt idx="7">
                    <c:v>BHAVNAGAR(GUJ)</c:v>
                  </c:pt>
                  <c:pt idx="8">
                    <c:v>BHOPAL</c:v>
                  </c:pt>
                  <c:pt idx="9">
                    <c:v>BHUBNESWER(OR)</c:v>
                  </c:pt>
                  <c:pt idx="10">
                    <c:v>BIJAPUR(KNT)</c:v>
                  </c:pt>
                  <c:pt idx="11">
                    <c:v>CHAKAN(MS)</c:v>
                  </c:pt>
                  <c:pt idx="12">
                    <c:v>CHENNAI</c:v>
                  </c:pt>
                  <c:pt idx="13">
                    <c:v>DELHI</c:v>
                  </c:pt>
                  <c:pt idx="14">
                    <c:v>DHAVANGERE(KNT)</c:v>
                  </c:pt>
                  <c:pt idx="15">
                    <c:v>DHULIA(MS)</c:v>
                  </c:pt>
                  <c:pt idx="16">
                    <c:v>DINDIGUL(TN)</c:v>
                  </c:pt>
                  <c:pt idx="17">
                    <c:v>DINDIGUL(TN)(Podis</c:v>
                  </c:pt>
                  <c:pt idx="18">
                    <c:v>GONDAL(GUJ)</c:v>
                  </c:pt>
                  <c:pt idx="19">
                    <c:v>GUWAHATI</c:v>
                  </c:pt>
                  <c:pt idx="20">
                    <c:v>HASSAN(KNT)</c:v>
                  </c:pt>
                  <c:pt idx="21">
                    <c:v>HUBLI(KNT)</c:v>
                  </c:pt>
                  <c:pt idx="22">
                    <c:v>HYDERABAD</c:v>
                  </c:pt>
                  <c:pt idx="23">
                    <c:v>INDORE(MP)</c:v>
                  </c:pt>
                  <c:pt idx="24">
                    <c:v>JAIPUR</c:v>
                  </c:pt>
                  <c:pt idx="25">
                    <c:v>JALANDHAR(PB)</c:v>
                  </c:pt>
                  <c:pt idx="26">
                    <c:v>JALGAON(MS)</c:v>
                  </c:pt>
                  <c:pt idx="27">
                    <c:v>JAMMU</c:v>
                  </c:pt>
                  <c:pt idx="28">
                    <c:v>JODHPUR(RAJ)</c:v>
                  </c:pt>
                  <c:pt idx="29">
                    <c:v>JUNNAR(MS)</c:v>
                  </c:pt>
                  <c:pt idx="30">
                    <c:v>KALVAN(MS)</c:v>
                  </c:pt>
                  <c:pt idx="31">
                    <c:v>KANPUR(UP)</c:v>
                  </c:pt>
                  <c:pt idx="32">
                    <c:v>KARNAL(HR)</c:v>
                  </c:pt>
                  <c:pt idx="33">
                    <c:v>KOLHAPUR(MS)</c:v>
                  </c:pt>
                  <c:pt idx="34">
                    <c:v>KOLKATA</c:v>
                  </c:pt>
                  <c:pt idx="35">
                    <c:v>KURNOOL(AP)</c:v>
                  </c:pt>
                  <c:pt idx="36">
                    <c:v>LASALGAON(MS)</c:v>
                  </c:pt>
                  <c:pt idx="37">
                    <c:v>LONAND(MS)</c:v>
                  </c:pt>
                  <c:pt idx="38">
                    <c:v>LUCKNOW</c:v>
                  </c:pt>
                  <c:pt idx="39">
                    <c:v>MADURAI(TN)</c:v>
                  </c:pt>
                  <c:pt idx="40">
                    <c:v>MAHUVA(GUJ)</c:v>
                  </c:pt>
                  <c:pt idx="41">
                    <c:v>MALEGAON(MS)</c:v>
                  </c:pt>
                  <c:pt idx="42">
                    <c:v>MANMAD(MS)</c:v>
                  </c:pt>
                  <c:pt idx="43">
                    <c:v>MUMBAI</c:v>
                  </c:pt>
                  <c:pt idx="44">
                    <c:v>NAGPUR</c:v>
                  </c:pt>
                  <c:pt idx="45">
                    <c:v>NASIK(MS)</c:v>
                  </c:pt>
                  <c:pt idx="46">
                    <c:v>NIPHAD(MS)</c:v>
                  </c:pt>
                  <c:pt idx="47">
                    <c:v>PATNA</c:v>
                  </c:pt>
                  <c:pt idx="48">
                    <c:v>PIMPALGAON(MS)</c:v>
                  </c:pt>
                  <c:pt idx="49">
                    <c:v>PUNE(MS)</c:v>
                  </c:pt>
                  <c:pt idx="50">
                    <c:v>RAHURI(MS)</c:v>
                  </c:pt>
                  <c:pt idx="51">
                    <c:v>RAJKOT(GUJ)</c:v>
                  </c:pt>
                  <c:pt idx="52">
                    <c:v>RANCHI(JH)</c:v>
                  </c:pt>
                  <c:pt idx="53">
                    <c:v>SANGALI(MS)</c:v>
                  </c:pt>
                  <c:pt idx="54">
                    <c:v>SANGAMNER(MS)</c:v>
                  </c:pt>
                  <c:pt idx="55">
                    <c:v>SATANA(MS)</c:v>
                  </c:pt>
                  <c:pt idx="56">
                    <c:v>SHIMLA</c:v>
                  </c:pt>
                  <c:pt idx="57">
                    <c:v>SHRIRAMPUR(MS)</c:v>
                  </c:pt>
                  <c:pt idx="58">
                    <c:v>SINNAR(MS)</c:v>
                  </c:pt>
                  <c:pt idx="59">
                    <c:v>SOLAPUR(MS)</c:v>
                  </c:pt>
                  <c:pt idx="60">
                    <c:v>SRINAGAR</c:v>
                  </c:pt>
                  <c:pt idx="61">
                    <c:v>SURAT(GUJ)</c:v>
                  </c:pt>
                  <c:pt idx="62">
                    <c:v>TRIVENDRUM</c:v>
                  </c:pt>
                  <c:pt idx="63">
                    <c:v>UJJAIN(MP)</c:v>
                  </c:pt>
                  <c:pt idx="64">
                    <c:v>VARANASI(UP)</c:v>
                  </c:pt>
                  <c:pt idx="65">
                    <c:v>YEOLA(MS)</c:v>
                  </c:pt>
                </c:lvl>
              </c:multiLvlStrCache>
            </c:multiLvlStrRef>
          </c:cat>
          <c:val>
            <c:numRef>
              <c:f>Sheet2!$B$4:$B$136</c:f>
              <c:numCache>
                <c:formatCode>General</c:formatCode>
                <c:ptCount val="66"/>
                <c:pt idx="0">
                  <c:v>6214</c:v>
                </c:pt>
                <c:pt idx="1">
                  <c:v>6651</c:v>
                </c:pt>
                <c:pt idx="2">
                  <c:v>6464</c:v>
                </c:pt>
                <c:pt idx="3">
                  <c:v>5267</c:v>
                </c:pt>
                <c:pt idx="4">
                  <c:v>7024</c:v>
                </c:pt>
                <c:pt idx="5">
                  <c:v>7545</c:v>
                </c:pt>
                <c:pt idx="6">
                  <c:v>6310</c:v>
                </c:pt>
                <c:pt idx="7">
                  <c:v>2436</c:v>
                </c:pt>
                <c:pt idx="8">
                  <c:v>6396</c:v>
                </c:pt>
                <c:pt idx="9">
                  <c:v>7049</c:v>
                </c:pt>
                <c:pt idx="10">
                  <c:v>4298</c:v>
                </c:pt>
                <c:pt idx="11">
                  <c:v>6278</c:v>
                </c:pt>
                <c:pt idx="12">
                  <c:v>8491</c:v>
                </c:pt>
                <c:pt idx="13">
                  <c:v>7803</c:v>
                </c:pt>
                <c:pt idx="14">
                  <c:v>5196</c:v>
                </c:pt>
                <c:pt idx="15">
                  <c:v>5507</c:v>
                </c:pt>
                <c:pt idx="16">
                  <c:v>5535</c:v>
                </c:pt>
                <c:pt idx="17">
                  <c:v>7327</c:v>
                </c:pt>
                <c:pt idx="18">
                  <c:v>4248</c:v>
                </c:pt>
                <c:pt idx="19">
                  <c:v>9674</c:v>
                </c:pt>
                <c:pt idx="20">
                  <c:v>5723</c:v>
                </c:pt>
                <c:pt idx="21">
                  <c:v>6217</c:v>
                </c:pt>
                <c:pt idx="22">
                  <c:v>7778</c:v>
                </c:pt>
                <c:pt idx="23">
                  <c:v>4574</c:v>
                </c:pt>
                <c:pt idx="24">
                  <c:v>5753</c:v>
                </c:pt>
                <c:pt idx="25">
                  <c:v>5828</c:v>
                </c:pt>
                <c:pt idx="26">
                  <c:v>4616</c:v>
                </c:pt>
                <c:pt idx="27">
                  <c:v>9440</c:v>
                </c:pt>
                <c:pt idx="28">
                  <c:v>3132</c:v>
                </c:pt>
                <c:pt idx="29">
                  <c:v>6043</c:v>
                </c:pt>
                <c:pt idx="30">
                  <c:v>5384</c:v>
                </c:pt>
                <c:pt idx="31">
                  <c:v>7230</c:v>
                </c:pt>
                <c:pt idx="32">
                  <c:v>1042</c:v>
                </c:pt>
                <c:pt idx="33">
                  <c:v>4372</c:v>
                </c:pt>
                <c:pt idx="34">
                  <c:v>9008</c:v>
                </c:pt>
                <c:pt idx="35">
                  <c:v>4569</c:v>
                </c:pt>
                <c:pt idx="36">
                  <c:v>6192</c:v>
                </c:pt>
                <c:pt idx="37">
                  <c:v>4820</c:v>
                </c:pt>
                <c:pt idx="38">
                  <c:v>4099</c:v>
                </c:pt>
                <c:pt idx="39">
                  <c:v>4460</c:v>
                </c:pt>
                <c:pt idx="40">
                  <c:v>4859</c:v>
                </c:pt>
                <c:pt idx="41">
                  <c:v>5836</c:v>
                </c:pt>
                <c:pt idx="42">
                  <c:v>6047</c:v>
                </c:pt>
                <c:pt idx="43">
                  <c:v>7478</c:v>
                </c:pt>
                <c:pt idx="44">
                  <c:v>6950</c:v>
                </c:pt>
                <c:pt idx="45">
                  <c:v>5984</c:v>
                </c:pt>
                <c:pt idx="46">
                  <c:v>6197</c:v>
                </c:pt>
                <c:pt idx="47">
                  <c:v>7582</c:v>
                </c:pt>
                <c:pt idx="48">
                  <c:v>6255</c:v>
                </c:pt>
                <c:pt idx="49">
                  <c:v>6512</c:v>
                </c:pt>
                <c:pt idx="50">
                  <c:v>5289</c:v>
                </c:pt>
                <c:pt idx="51">
                  <c:v>4587</c:v>
                </c:pt>
                <c:pt idx="52">
                  <c:v>8397</c:v>
                </c:pt>
                <c:pt idx="53">
                  <c:v>4682</c:v>
                </c:pt>
                <c:pt idx="54">
                  <c:v>5264</c:v>
                </c:pt>
                <c:pt idx="55">
                  <c:v>3470</c:v>
                </c:pt>
                <c:pt idx="56">
                  <c:v>8999</c:v>
                </c:pt>
                <c:pt idx="57">
                  <c:v>3539</c:v>
                </c:pt>
                <c:pt idx="58">
                  <c:v>5911</c:v>
                </c:pt>
                <c:pt idx="59">
                  <c:v>4671</c:v>
                </c:pt>
                <c:pt idx="60">
                  <c:v>6154</c:v>
                </c:pt>
                <c:pt idx="61">
                  <c:v>6387</c:v>
                </c:pt>
                <c:pt idx="62">
                  <c:v>10524</c:v>
                </c:pt>
                <c:pt idx="63">
                  <c:v>3733</c:v>
                </c:pt>
                <c:pt idx="64">
                  <c:v>8024</c:v>
                </c:pt>
                <c:pt idx="65">
                  <c:v>5634</c:v>
                </c:pt>
              </c:numCache>
            </c:numRef>
          </c:val>
          <c:smooth val="0"/>
          <c:extLst>
            <c:ext xmlns:c16="http://schemas.microsoft.com/office/drawing/2014/chart" uri="{C3380CC4-5D6E-409C-BE32-E72D297353CC}">
              <c16:uniqueId val="{00000003-5B4C-4422-8958-96C3C57F522A}"/>
            </c:ext>
          </c:extLst>
        </c:ser>
        <c:dLbls>
          <c:showLegendKey val="0"/>
          <c:showVal val="0"/>
          <c:showCatName val="0"/>
          <c:showSerName val="0"/>
          <c:showPercent val="0"/>
          <c:showBubbleSize val="0"/>
        </c:dLbls>
        <c:smooth val="0"/>
        <c:axId val="1428238352"/>
        <c:axId val="1428239312"/>
      </c:lineChart>
      <c:catAx>
        <c:axId val="1428238352"/>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Year</a:t>
                </a:r>
                <a:r>
                  <a:rPr lang="en-ZA" baseline="0"/>
                  <a:t> 2005</a:t>
                </a:r>
                <a:endParaRPr lang="en-Z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428239312"/>
        <c:crosses val="autoZero"/>
        <c:auto val="1"/>
        <c:lblAlgn val="ctr"/>
        <c:lblOffset val="100"/>
        <c:noMultiLvlLbl val="0"/>
      </c:catAx>
      <c:valAx>
        <c:axId val="1428239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Price</a:t>
                </a:r>
                <a:r>
                  <a:rPr lang="en-ZA" baseline="0"/>
                  <a:t> Mode</a:t>
                </a:r>
                <a:endParaRPr lang="en-Z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8238352"/>
        <c:crosses val="autoZero"/>
        <c:crossBetween val="between"/>
      </c:valAx>
      <c:spPr>
        <a:noFill/>
        <a:ln>
          <a:noFill/>
        </a:ln>
        <a:effectLst/>
      </c:spPr>
    </c:plotArea>
    <c:legend>
      <c:legendPos val="r"/>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[MarketPricePrediction.csv]Sheet3!PivotTable6</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a:t>
            </a:r>
            <a:r>
              <a:rPr lang="en-US" baseline="0"/>
              <a:t> Mode over 10years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c:f>
              <c:strCache>
                <c:ptCount val="1"/>
                <c:pt idx="0">
                  <c:v>Total</c:v>
                </c:pt>
              </c:strCache>
            </c:strRef>
          </c:tx>
          <c:spPr>
            <a:ln w="28575" cap="rnd">
              <a:solidFill>
                <a:schemeClr val="accent1"/>
              </a:solidFill>
              <a:round/>
            </a:ln>
            <a:effectLst/>
          </c:spPr>
          <c:marker>
            <c:symbol val="none"/>
          </c:marker>
          <c:cat>
            <c:strRef>
              <c:f>Sheet3!$A$4:$A$15</c:f>
              <c:strCache>
                <c:ptCount val="11"/>
                <c:pt idx="0">
                  <c:v>2005</c:v>
                </c:pt>
                <c:pt idx="1">
                  <c:v>2006</c:v>
                </c:pt>
                <c:pt idx="2">
                  <c:v>2007</c:v>
                </c:pt>
                <c:pt idx="3">
                  <c:v>2008</c:v>
                </c:pt>
                <c:pt idx="4">
                  <c:v>2009</c:v>
                </c:pt>
                <c:pt idx="5">
                  <c:v>2010</c:v>
                </c:pt>
                <c:pt idx="6">
                  <c:v>2011</c:v>
                </c:pt>
                <c:pt idx="7">
                  <c:v>2012</c:v>
                </c:pt>
                <c:pt idx="8">
                  <c:v>2013</c:v>
                </c:pt>
                <c:pt idx="9">
                  <c:v>2014</c:v>
                </c:pt>
                <c:pt idx="10">
                  <c:v>2015</c:v>
                </c:pt>
              </c:strCache>
            </c:strRef>
          </c:cat>
          <c:val>
            <c:numRef>
              <c:f>Sheet3!$B$4:$B$15</c:f>
              <c:numCache>
                <c:formatCode>General</c:formatCode>
                <c:ptCount val="11"/>
                <c:pt idx="0">
                  <c:v>394958</c:v>
                </c:pt>
                <c:pt idx="1">
                  <c:v>279092</c:v>
                </c:pt>
                <c:pt idx="2">
                  <c:v>634120</c:v>
                </c:pt>
                <c:pt idx="3">
                  <c:v>390573</c:v>
                </c:pt>
                <c:pt idx="4">
                  <c:v>723577</c:v>
                </c:pt>
                <c:pt idx="5">
                  <c:v>897637</c:v>
                </c:pt>
                <c:pt idx="6">
                  <c:v>692636</c:v>
                </c:pt>
                <c:pt idx="7">
                  <c:v>490618</c:v>
                </c:pt>
                <c:pt idx="8">
                  <c:v>1539104</c:v>
                </c:pt>
                <c:pt idx="9">
                  <c:v>1002261</c:v>
                </c:pt>
                <c:pt idx="10">
                  <c:v>2136487</c:v>
                </c:pt>
              </c:numCache>
            </c:numRef>
          </c:val>
          <c:smooth val="0"/>
          <c:extLst>
            <c:ext xmlns:c16="http://schemas.microsoft.com/office/drawing/2014/chart" uri="{C3380CC4-5D6E-409C-BE32-E72D297353CC}">
              <c16:uniqueId val="{00000000-EF45-46E8-AB09-2C19E19E82AC}"/>
            </c:ext>
          </c:extLst>
        </c:ser>
        <c:dLbls>
          <c:showLegendKey val="0"/>
          <c:showVal val="0"/>
          <c:showCatName val="0"/>
          <c:showSerName val="0"/>
          <c:showPercent val="0"/>
          <c:showBubbleSize val="0"/>
        </c:dLbls>
        <c:smooth val="0"/>
        <c:axId val="1801734672"/>
        <c:axId val="1801735152"/>
      </c:lineChart>
      <c:catAx>
        <c:axId val="1801734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735152"/>
        <c:crosses val="autoZero"/>
        <c:auto val="1"/>
        <c:lblAlgn val="ctr"/>
        <c:lblOffset val="100"/>
        <c:noMultiLvlLbl val="0"/>
      </c:catAx>
      <c:valAx>
        <c:axId val="1801735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Price</a:t>
                </a:r>
                <a:r>
                  <a:rPr lang="en-ZA" baseline="0"/>
                  <a:t> Mode</a:t>
                </a:r>
                <a:endParaRPr lang="en-Z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734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[MarketPricePrediction.csv]Sheet4!PivotTable8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a:t>
            </a:r>
            <a:r>
              <a:rPr lang="en-US" baseline="0"/>
              <a:t> Mode in 2015</a:t>
            </a:r>
            <a:endParaRPr lang="en-US"/>
          </a:p>
        </c:rich>
      </c:tx>
      <c:layout>
        <c:manualLayout>
          <c:xMode val="edge"/>
          <c:yMode val="edge"/>
          <c:x val="0.45949762766680113"/>
          <c:y val="8.80448345596144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Sheet4!$C$3</c:f>
              <c:strCache>
                <c:ptCount val="1"/>
                <c:pt idx="0">
                  <c:v>Total</c:v>
                </c:pt>
              </c:strCache>
            </c:strRef>
          </c:tx>
          <c:spPr>
            <a:ln w="28575" cap="rnd">
              <a:solidFill>
                <a:schemeClr val="accent1"/>
              </a:solidFill>
              <a:round/>
            </a:ln>
            <a:effectLst/>
          </c:spPr>
          <c:marker>
            <c:symbol val="none"/>
          </c:marker>
          <c:trendline>
            <c:spPr>
              <a:ln w="19050" cap="rnd">
                <a:solidFill>
                  <a:schemeClr val="tx1"/>
                </a:solidFill>
                <a:prstDash val="sysDot"/>
              </a:ln>
              <a:effectLst/>
            </c:spPr>
            <c:trendlineType val="movingAvg"/>
            <c:period val="2"/>
            <c:dispRSqr val="0"/>
            <c:dispEq val="0"/>
          </c:trendline>
          <c:cat>
            <c:multiLvlStrRef>
              <c:f>Sheet4!$A$4:$B$232</c:f>
              <c:multiLvlStrCache>
                <c:ptCount val="114"/>
                <c:lvl>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2015</c:v>
                  </c:pt>
                  <c:pt idx="13">
                    <c:v>2015</c:v>
                  </c:pt>
                  <c:pt idx="14">
                    <c:v>2015</c:v>
                  </c:pt>
                  <c:pt idx="15">
                    <c:v>2015</c:v>
                  </c:pt>
                  <c:pt idx="16">
                    <c:v>2015</c:v>
                  </c:pt>
                  <c:pt idx="17">
                    <c:v>2015</c:v>
                  </c:pt>
                  <c:pt idx="18">
                    <c:v>2015</c:v>
                  </c:pt>
                  <c:pt idx="19">
                    <c:v>2015</c:v>
                  </c:pt>
                  <c:pt idx="20">
                    <c:v>2015</c:v>
                  </c:pt>
                  <c:pt idx="21">
                    <c:v>2015</c:v>
                  </c:pt>
                  <c:pt idx="22">
                    <c:v>2015</c:v>
                  </c:pt>
                  <c:pt idx="23">
                    <c:v>2015</c:v>
                  </c:pt>
                  <c:pt idx="24">
                    <c:v>2015</c:v>
                  </c:pt>
                  <c:pt idx="25">
                    <c:v>2015</c:v>
                  </c:pt>
                  <c:pt idx="26">
                    <c:v>2015</c:v>
                  </c:pt>
                  <c:pt idx="27">
                    <c:v>2015</c:v>
                  </c:pt>
                  <c:pt idx="28">
                    <c:v>2015</c:v>
                  </c:pt>
                  <c:pt idx="29">
                    <c:v>2015</c:v>
                  </c:pt>
                  <c:pt idx="30">
                    <c:v>2015</c:v>
                  </c:pt>
                  <c:pt idx="31">
                    <c:v>2015</c:v>
                  </c:pt>
                  <c:pt idx="32">
                    <c:v>2015</c:v>
                  </c:pt>
                  <c:pt idx="33">
                    <c:v>2015</c:v>
                  </c:pt>
                  <c:pt idx="34">
                    <c:v>2015</c:v>
                  </c:pt>
                  <c:pt idx="35">
                    <c:v>2015</c:v>
                  </c:pt>
                  <c:pt idx="36">
                    <c:v>2015</c:v>
                  </c:pt>
                  <c:pt idx="37">
                    <c:v>2015</c:v>
                  </c:pt>
                  <c:pt idx="38">
                    <c:v>2015</c:v>
                  </c:pt>
                  <c:pt idx="39">
                    <c:v>2015</c:v>
                  </c:pt>
                  <c:pt idx="40">
                    <c:v>2015</c:v>
                  </c:pt>
                  <c:pt idx="41">
                    <c:v>2015</c:v>
                  </c:pt>
                  <c:pt idx="42">
                    <c:v>2015</c:v>
                  </c:pt>
                  <c:pt idx="43">
                    <c:v>2015</c:v>
                  </c:pt>
                  <c:pt idx="44">
                    <c:v>2015</c:v>
                  </c:pt>
                  <c:pt idx="45">
                    <c:v>2015</c:v>
                  </c:pt>
                  <c:pt idx="46">
                    <c:v>2015</c:v>
                  </c:pt>
                  <c:pt idx="47">
                    <c:v>2015</c:v>
                  </c:pt>
                  <c:pt idx="48">
                    <c:v>2015</c:v>
                  </c:pt>
                  <c:pt idx="49">
                    <c:v>2015</c:v>
                  </c:pt>
                  <c:pt idx="50">
                    <c:v>2015</c:v>
                  </c:pt>
                  <c:pt idx="51">
                    <c:v>2015</c:v>
                  </c:pt>
                  <c:pt idx="52">
                    <c:v>2015</c:v>
                  </c:pt>
                  <c:pt idx="53">
                    <c:v>2015</c:v>
                  </c:pt>
                  <c:pt idx="54">
                    <c:v>2015</c:v>
                  </c:pt>
                  <c:pt idx="55">
                    <c:v>2015</c:v>
                  </c:pt>
                  <c:pt idx="56">
                    <c:v>2015</c:v>
                  </c:pt>
                  <c:pt idx="57">
                    <c:v>2015</c:v>
                  </c:pt>
                  <c:pt idx="58">
                    <c:v>2015</c:v>
                  </c:pt>
                  <c:pt idx="59">
                    <c:v>2015</c:v>
                  </c:pt>
                  <c:pt idx="60">
                    <c:v>2015</c:v>
                  </c:pt>
                  <c:pt idx="61">
                    <c:v>2015</c:v>
                  </c:pt>
                  <c:pt idx="62">
                    <c:v>2015</c:v>
                  </c:pt>
                  <c:pt idx="63">
                    <c:v>2015</c:v>
                  </c:pt>
                  <c:pt idx="64">
                    <c:v>2015</c:v>
                  </c:pt>
                  <c:pt idx="65">
                    <c:v>2015</c:v>
                  </c:pt>
                  <c:pt idx="66">
                    <c:v>2015</c:v>
                  </c:pt>
                  <c:pt idx="67">
                    <c:v>2015</c:v>
                  </c:pt>
                  <c:pt idx="68">
                    <c:v>2015</c:v>
                  </c:pt>
                  <c:pt idx="69">
                    <c:v>2015</c:v>
                  </c:pt>
                  <c:pt idx="70">
                    <c:v>2015</c:v>
                  </c:pt>
                  <c:pt idx="71">
                    <c:v>2015</c:v>
                  </c:pt>
                  <c:pt idx="72">
                    <c:v>2015</c:v>
                  </c:pt>
                  <c:pt idx="73">
                    <c:v>2015</c:v>
                  </c:pt>
                  <c:pt idx="74">
                    <c:v>2015</c:v>
                  </c:pt>
                  <c:pt idx="75">
                    <c:v>2015</c:v>
                  </c:pt>
                  <c:pt idx="76">
                    <c:v>2015</c:v>
                  </c:pt>
                  <c:pt idx="77">
                    <c:v>2015</c:v>
                  </c:pt>
                  <c:pt idx="78">
                    <c:v>2015</c:v>
                  </c:pt>
                  <c:pt idx="79">
                    <c:v>2015</c:v>
                  </c:pt>
                  <c:pt idx="80">
                    <c:v>2015</c:v>
                  </c:pt>
                  <c:pt idx="81">
                    <c:v>2015</c:v>
                  </c:pt>
                  <c:pt idx="82">
                    <c:v>2015</c:v>
                  </c:pt>
                  <c:pt idx="83">
                    <c:v>2015</c:v>
                  </c:pt>
                  <c:pt idx="84">
                    <c:v>2015</c:v>
                  </c:pt>
                  <c:pt idx="85">
                    <c:v>2015</c:v>
                  </c:pt>
                  <c:pt idx="86">
                    <c:v>2015</c:v>
                  </c:pt>
                  <c:pt idx="87">
                    <c:v>2015</c:v>
                  </c:pt>
                  <c:pt idx="88">
                    <c:v>2015</c:v>
                  </c:pt>
                  <c:pt idx="89">
                    <c:v>2015</c:v>
                  </c:pt>
                  <c:pt idx="90">
                    <c:v>2015</c:v>
                  </c:pt>
                  <c:pt idx="91">
                    <c:v>2015</c:v>
                  </c:pt>
                  <c:pt idx="92">
                    <c:v>2015</c:v>
                  </c:pt>
                  <c:pt idx="93">
                    <c:v>2015</c:v>
                  </c:pt>
                  <c:pt idx="94">
                    <c:v>2015</c:v>
                  </c:pt>
                  <c:pt idx="95">
                    <c:v>2015</c:v>
                  </c:pt>
                  <c:pt idx="96">
                    <c:v>2015</c:v>
                  </c:pt>
                  <c:pt idx="97">
                    <c:v>2015</c:v>
                  </c:pt>
                  <c:pt idx="98">
                    <c:v>2015</c:v>
                  </c:pt>
                  <c:pt idx="99">
                    <c:v>2015</c:v>
                  </c:pt>
                  <c:pt idx="100">
                    <c:v>2015</c:v>
                  </c:pt>
                  <c:pt idx="101">
                    <c:v>2015</c:v>
                  </c:pt>
                  <c:pt idx="102">
                    <c:v>2015</c:v>
                  </c:pt>
                  <c:pt idx="103">
                    <c:v>2015</c:v>
                  </c:pt>
                  <c:pt idx="104">
                    <c:v>2015</c:v>
                  </c:pt>
                  <c:pt idx="105">
                    <c:v>2015</c:v>
                  </c:pt>
                  <c:pt idx="106">
                    <c:v>2015</c:v>
                  </c:pt>
                  <c:pt idx="107">
                    <c:v>2015</c:v>
                  </c:pt>
                  <c:pt idx="108">
                    <c:v>2015</c:v>
                  </c:pt>
                  <c:pt idx="109">
                    <c:v>2015</c:v>
                  </c:pt>
                  <c:pt idx="110">
                    <c:v>2015</c:v>
                  </c:pt>
                  <c:pt idx="111">
                    <c:v>2015</c:v>
                  </c:pt>
                  <c:pt idx="112">
                    <c:v>2015</c:v>
                  </c:pt>
                  <c:pt idx="113">
                    <c:v>2015</c:v>
                  </c:pt>
                </c:lvl>
                <c:lvl>
                  <c:pt idx="0">
                    <c:v>ABOHAR(PB)</c:v>
                  </c:pt>
                  <c:pt idx="1">
                    <c:v>AGRA(UP)</c:v>
                  </c:pt>
                  <c:pt idx="2">
                    <c:v>AHMEDABAD(GUJ)</c:v>
                  </c:pt>
                  <c:pt idx="3">
                    <c:v>AHMEDNAGAR(MS)</c:v>
                  </c:pt>
                  <c:pt idx="4">
                    <c:v>AJMER(RAJ)</c:v>
                  </c:pt>
                  <c:pt idx="5">
                    <c:v>ALIGARH(UP)</c:v>
                  </c:pt>
                  <c:pt idx="6">
                    <c:v>ALWAR(RAJ)</c:v>
                  </c:pt>
                  <c:pt idx="7">
                    <c:v>AMRITSAR(PB)</c:v>
                  </c:pt>
                  <c:pt idx="8">
                    <c:v>BALLIA(UP)</c:v>
                  </c:pt>
                  <c:pt idx="9">
                    <c:v>BANGALORE</c:v>
                  </c:pt>
                  <c:pt idx="10">
                    <c:v>BAREILLY(UP)</c:v>
                  </c:pt>
                  <c:pt idx="11">
                    <c:v>BELGAUM(KNT)</c:v>
                  </c:pt>
                  <c:pt idx="12">
                    <c:v>BHATINDA(PB)</c:v>
                  </c:pt>
                  <c:pt idx="13">
                    <c:v>BHAVNAGAR(GUJ)</c:v>
                  </c:pt>
                  <c:pt idx="14">
                    <c:v>BHOPAL</c:v>
                  </c:pt>
                  <c:pt idx="15">
                    <c:v>BHUBNESWER(OR)</c:v>
                  </c:pt>
                  <c:pt idx="16">
                    <c:v>BIHARSHARIF(BHR)</c:v>
                  </c:pt>
                  <c:pt idx="17">
                    <c:v>BIJAPUR(KNT)</c:v>
                  </c:pt>
                  <c:pt idx="18">
                    <c:v>BIKANER(RAJ)</c:v>
                  </c:pt>
                  <c:pt idx="19">
                    <c:v>BOMBORI(MS)</c:v>
                  </c:pt>
                  <c:pt idx="20">
                    <c:v>BURDWAN(WB)</c:v>
                  </c:pt>
                  <c:pt idx="21">
                    <c:v>CHAKAN(MS)</c:v>
                  </c:pt>
                  <c:pt idx="22">
                    <c:v>CHALLAKERE(KNT)</c:v>
                  </c:pt>
                  <c:pt idx="23">
                    <c:v>CHANDVAD(MS)</c:v>
                  </c:pt>
                  <c:pt idx="24">
                    <c:v>CHENNAI</c:v>
                  </c:pt>
                  <c:pt idx="25">
                    <c:v>COIMBATORE(TN) (bellary)</c:v>
                  </c:pt>
                  <c:pt idx="26">
                    <c:v>COIMBATORE(TN) (podisu)</c:v>
                  </c:pt>
                  <c:pt idx="27">
                    <c:v>DEESA(GUJ)</c:v>
                  </c:pt>
                  <c:pt idx="28">
                    <c:v>DEHRADOON(UTT)</c:v>
                  </c:pt>
                  <c:pt idx="29">
                    <c:v>DELHI</c:v>
                  </c:pt>
                  <c:pt idx="30">
                    <c:v>DEORIA(UP)</c:v>
                  </c:pt>
                  <c:pt idx="31">
                    <c:v>DEVALA(MS)</c:v>
                  </c:pt>
                  <c:pt idx="32">
                    <c:v>DEWAS(MP)</c:v>
                  </c:pt>
                  <c:pt idx="33">
                    <c:v>DHAVANGERE(KNT)</c:v>
                  </c:pt>
                  <c:pt idx="34">
                    <c:v>DHULIA(MS)</c:v>
                  </c:pt>
                  <c:pt idx="35">
                    <c:v>DINDIGUL(TN)</c:v>
                  </c:pt>
                  <c:pt idx="36">
                    <c:v>DINDIGUL(TN)(Podis</c:v>
                  </c:pt>
                  <c:pt idx="37">
                    <c:v>DINDORI(MS)</c:v>
                  </c:pt>
                  <c:pt idx="38">
                    <c:v>ETAWAH(UP)</c:v>
                  </c:pt>
                  <c:pt idx="39">
                    <c:v>GONDAL(GUJ)</c:v>
                  </c:pt>
                  <c:pt idx="40">
                    <c:v>GORAKHPUR(UP)</c:v>
                  </c:pt>
                  <c:pt idx="41">
                    <c:v>GUWAHATI</c:v>
                  </c:pt>
                  <c:pt idx="42">
                    <c:v>HALDWANI(UTT)</c:v>
                  </c:pt>
                  <c:pt idx="43">
                    <c:v>HASSAN(KNT)</c:v>
                  </c:pt>
                  <c:pt idx="44">
                    <c:v>HOSHIARPUR(PB)</c:v>
                  </c:pt>
                  <c:pt idx="45">
                    <c:v>HUBLI(KNT)</c:v>
                  </c:pt>
                  <c:pt idx="46">
                    <c:v>HYDERABAD</c:v>
                  </c:pt>
                  <c:pt idx="47">
                    <c:v>INDORE(MP)</c:v>
                  </c:pt>
                  <c:pt idx="48">
                    <c:v>JAIPUR</c:v>
                  </c:pt>
                  <c:pt idx="49">
                    <c:v>JALANDHAR(PB)</c:v>
                  </c:pt>
                  <c:pt idx="50">
                    <c:v>JALGAON(MS)</c:v>
                  </c:pt>
                  <c:pt idx="51">
                    <c:v>JALGAON(WHITE)</c:v>
                  </c:pt>
                  <c:pt idx="52">
                    <c:v>JAMMU</c:v>
                  </c:pt>
                  <c:pt idx="53">
                    <c:v>JAMNAGAR(GUJ)</c:v>
                  </c:pt>
                  <c:pt idx="54">
                    <c:v>JODHPUR(RAJ)</c:v>
                  </c:pt>
                  <c:pt idx="55">
                    <c:v>JUNNAR(MS)</c:v>
                  </c:pt>
                  <c:pt idx="56">
                    <c:v>KALVAN(MS)</c:v>
                  </c:pt>
                  <c:pt idx="57">
                    <c:v>KANPUR(UP)</c:v>
                  </c:pt>
                  <c:pt idx="58">
                    <c:v>KARNAL(HR)</c:v>
                  </c:pt>
                  <c:pt idx="59">
                    <c:v>KHANNA(PB)</c:v>
                  </c:pt>
                  <c:pt idx="60">
                    <c:v>KOLHAPUR(MS)</c:v>
                  </c:pt>
                  <c:pt idx="61">
                    <c:v>KOLKATA</c:v>
                  </c:pt>
                  <c:pt idx="62">
                    <c:v>KOPERGAON(MS)</c:v>
                  </c:pt>
                  <c:pt idx="63">
                    <c:v>KOTA(RAJ)</c:v>
                  </c:pt>
                  <c:pt idx="64">
                    <c:v>KURNOOL(AP)</c:v>
                  </c:pt>
                  <c:pt idx="65">
                    <c:v>LASALGAON(MS)</c:v>
                  </c:pt>
                  <c:pt idx="66">
                    <c:v>LONAND(MS)</c:v>
                  </c:pt>
                  <c:pt idx="67">
                    <c:v>LUCKNOW</c:v>
                  </c:pt>
                  <c:pt idx="68">
                    <c:v>LUDHIANA(PB)</c:v>
                  </c:pt>
                  <c:pt idx="69">
                    <c:v>MAHUVA(GUJ)</c:v>
                  </c:pt>
                  <c:pt idx="70">
                    <c:v>MALEGAON(MS)</c:v>
                  </c:pt>
                  <c:pt idx="71">
                    <c:v>MANMAD(MS)</c:v>
                  </c:pt>
                  <c:pt idx="72">
                    <c:v>MEERUT(UP)</c:v>
                  </c:pt>
                  <c:pt idx="73">
                    <c:v>MIDNAPUR(WB)</c:v>
                  </c:pt>
                  <c:pt idx="74">
                    <c:v>MUMBAI</c:v>
                  </c:pt>
                  <c:pt idx="75">
                    <c:v>NAGPUR</c:v>
                  </c:pt>
                  <c:pt idx="76">
                    <c:v>NANDGAON(MS)</c:v>
                  </c:pt>
                  <c:pt idx="77">
                    <c:v>NASIK(MS)</c:v>
                  </c:pt>
                  <c:pt idx="78">
                    <c:v>NEEMUCH(MP)</c:v>
                  </c:pt>
                  <c:pt idx="79">
                    <c:v>NEWASA(MS)</c:v>
                  </c:pt>
                  <c:pt idx="80">
                    <c:v>NIPHAD(MS)</c:v>
                  </c:pt>
                  <c:pt idx="81">
                    <c:v>PALAYAM(KER)</c:v>
                  </c:pt>
                  <c:pt idx="82">
                    <c:v>PATIALA(PB)</c:v>
                  </c:pt>
                  <c:pt idx="83">
                    <c:v>PATNA</c:v>
                  </c:pt>
                  <c:pt idx="84">
                    <c:v>PHALTAN (MS)</c:v>
                  </c:pt>
                  <c:pt idx="85">
                    <c:v>PIMPALGAON(MS)</c:v>
                  </c:pt>
                  <c:pt idx="86">
                    <c:v>PUNE(MS)</c:v>
                  </c:pt>
                  <c:pt idx="87">
                    <c:v>PURULIA(WB)</c:v>
                  </c:pt>
                  <c:pt idx="88">
                    <c:v>RAHATA(MS)</c:v>
                  </c:pt>
                  <c:pt idx="89">
                    <c:v>RAHURI(MS)</c:v>
                  </c:pt>
                  <c:pt idx="90">
                    <c:v>RAICHUR(KNT)</c:v>
                  </c:pt>
                  <c:pt idx="91">
                    <c:v>RAIPUR(CHGARH)</c:v>
                  </c:pt>
                  <c:pt idx="92">
                    <c:v>RAJAHMUNDRY(AP)</c:v>
                  </c:pt>
                  <c:pt idx="93">
                    <c:v>RAJKOT(GUJ)</c:v>
                  </c:pt>
                  <c:pt idx="94">
                    <c:v>RANCHI(JH)</c:v>
                  </c:pt>
                  <c:pt idx="95">
                    <c:v>SAGAR(MP)</c:v>
                  </c:pt>
                  <c:pt idx="96">
                    <c:v>SAIKHEDA(MS)</c:v>
                  </c:pt>
                  <c:pt idx="97">
                    <c:v>SANGALI(MS)</c:v>
                  </c:pt>
                  <c:pt idx="98">
                    <c:v>SANGAMNER(MS)</c:v>
                  </c:pt>
                  <c:pt idx="99">
                    <c:v>SATANA(MS)</c:v>
                  </c:pt>
                  <c:pt idx="100">
                    <c:v>SHEROAPHULY(WB)</c:v>
                  </c:pt>
                  <c:pt idx="101">
                    <c:v>SHRIRAMPUR(MS)</c:v>
                  </c:pt>
                  <c:pt idx="102">
                    <c:v>SINNAR(MS)</c:v>
                  </c:pt>
                  <c:pt idx="103">
                    <c:v>SOLAPUR(MS)</c:v>
                  </c:pt>
                  <c:pt idx="104">
                    <c:v>SRIGANGANAGAR(RAJ)</c:v>
                  </c:pt>
                  <c:pt idx="105">
                    <c:v>SRINAGAR</c:v>
                  </c:pt>
                  <c:pt idx="106">
                    <c:v>SRIRAMPUR(MS)</c:v>
                  </c:pt>
                  <c:pt idx="107">
                    <c:v>SURAT(GUJ)</c:v>
                  </c:pt>
                  <c:pt idx="108">
                    <c:v>TRIVENDRUM</c:v>
                  </c:pt>
                  <c:pt idx="109">
                    <c:v>UDAIPUR(RAJ)</c:v>
                  </c:pt>
                  <c:pt idx="110">
                    <c:v>UJJAIN(MP)</c:v>
                  </c:pt>
                  <c:pt idx="111">
                    <c:v>VANI(MS)</c:v>
                  </c:pt>
                  <c:pt idx="112">
                    <c:v>VARANASI(UP)</c:v>
                  </c:pt>
                  <c:pt idx="113">
                    <c:v>YEOLA(MS)</c:v>
                  </c:pt>
                </c:lvl>
              </c:multiLvlStrCache>
            </c:multiLvlStrRef>
          </c:cat>
          <c:val>
            <c:numRef>
              <c:f>Sheet4!$C$4:$C$232</c:f>
              <c:numCache>
                <c:formatCode>General</c:formatCode>
                <c:ptCount val="114"/>
                <c:pt idx="0">
                  <c:v>9330</c:v>
                </c:pt>
                <c:pt idx="1">
                  <c:v>27708</c:v>
                </c:pt>
                <c:pt idx="2">
                  <c:v>23409</c:v>
                </c:pt>
                <c:pt idx="3">
                  <c:v>23246</c:v>
                </c:pt>
                <c:pt idx="4">
                  <c:v>21794</c:v>
                </c:pt>
                <c:pt idx="5">
                  <c:v>26707</c:v>
                </c:pt>
                <c:pt idx="6">
                  <c:v>16505</c:v>
                </c:pt>
                <c:pt idx="7">
                  <c:v>20758</c:v>
                </c:pt>
                <c:pt idx="8">
                  <c:v>20733</c:v>
                </c:pt>
                <c:pt idx="9">
                  <c:v>23410</c:v>
                </c:pt>
                <c:pt idx="10">
                  <c:v>24905</c:v>
                </c:pt>
                <c:pt idx="11">
                  <c:v>20476</c:v>
                </c:pt>
                <c:pt idx="12">
                  <c:v>29028</c:v>
                </c:pt>
                <c:pt idx="13">
                  <c:v>14361</c:v>
                </c:pt>
                <c:pt idx="14">
                  <c:v>7421</c:v>
                </c:pt>
                <c:pt idx="15">
                  <c:v>29806</c:v>
                </c:pt>
                <c:pt idx="16">
                  <c:v>6200</c:v>
                </c:pt>
                <c:pt idx="17">
                  <c:v>19486</c:v>
                </c:pt>
                <c:pt idx="18">
                  <c:v>18004</c:v>
                </c:pt>
                <c:pt idx="19">
                  <c:v>9550</c:v>
                </c:pt>
                <c:pt idx="20">
                  <c:v>30430</c:v>
                </c:pt>
                <c:pt idx="21">
                  <c:v>1390</c:v>
                </c:pt>
                <c:pt idx="22">
                  <c:v>2200</c:v>
                </c:pt>
                <c:pt idx="23">
                  <c:v>23232</c:v>
                </c:pt>
                <c:pt idx="24">
                  <c:v>35423</c:v>
                </c:pt>
                <c:pt idx="25">
                  <c:v>29178</c:v>
                </c:pt>
                <c:pt idx="26">
                  <c:v>31139</c:v>
                </c:pt>
                <c:pt idx="27">
                  <c:v>22819</c:v>
                </c:pt>
                <c:pt idx="28">
                  <c:v>19359</c:v>
                </c:pt>
                <c:pt idx="29">
                  <c:v>23771</c:v>
                </c:pt>
                <c:pt idx="30">
                  <c:v>12897</c:v>
                </c:pt>
                <c:pt idx="31">
                  <c:v>23989</c:v>
                </c:pt>
                <c:pt idx="32">
                  <c:v>2300</c:v>
                </c:pt>
                <c:pt idx="33">
                  <c:v>18716</c:v>
                </c:pt>
                <c:pt idx="34">
                  <c:v>21313</c:v>
                </c:pt>
                <c:pt idx="35">
                  <c:v>25442</c:v>
                </c:pt>
                <c:pt idx="36">
                  <c:v>25825</c:v>
                </c:pt>
                <c:pt idx="37">
                  <c:v>2196</c:v>
                </c:pt>
                <c:pt idx="38">
                  <c:v>6650</c:v>
                </c:pt>
                <c:pt idx="39">
                  <c:v>19468</c:v>
                </c:pt>
                <c:pt idx="40">
                  <c:v>6570</c:v>
                </c:pt>
                <c:pt idx="41">
                  <c:v>34065</c:v>
                </c:pt>
                <c:pt idx="42">
                  <c:v>20566</c:v>
                </c:pt>
                <c:pt idx="43">
                  <c:v>19445</c:v>
                </c:pt>
                <c:pt idx="44">
                  <c:v>7828</c:v>
                </c:pt>
                <c:pt idx="45">
                  <c:v>15048</c:v>
                </c:pt>
                <c:pt idx="46">
                  <c:v>25856</c:v>
                </c:pt>
                <c:pt idx="47">
                  <c:v>18752</c:v>
                </c:pt>
                <c:pt idx="48">
                  <c:v>20114</c:v>
                </c:pt>
                <c:pt idx="49">
                  <c:v>21673</c:v>
                </c:pt>
                <c:pt idx="50">
                  <c:v>19092</c:v>
                </c:pt>
                <c:pt idx="51">
                  <c:v>1675</c:v>
                </c:pt>
                <c:pt idx="52">
                  <c:v>29410</c:v>
                </c:pt>
                <c:pt idx="53">
                  <c:v>3930</c:v>
                </c:pt>
                <c:pt idx="54">
                  <c:v>19192</c:v>
                </c:pt>
                <c:pt idx="55">
                  <c:v>13700</c:v>
                </c:pt>
                <c:pt idx="56">
                  <c:v>22633</c:v>
                </c:pt>
                <c:pt idx="57">
                  <c:v>25085</c:v>
                </c:pt>
                <c:pt idx="58">
                  <c:v>28214</c:v>
                </c:pt>
                <c:pt idx="59">
                  <c:v>19830</c:v>
                </c:pt>
                <c:pt idx="60">
                  <c:v>22927</c:v>
                </c:pt>
                <c:pt idx="61">
                  <c:v>31019</c:v>
                </c:pt>
                <c:pt idx="62">
                  <c:v>24832</c:v>
                </c:pt>
                <c:pt idx="63">
                  <c:v>13151</c:v>
                </c:pt>
                <c:pt idx="64">
                  <c:v>20725</c:v>
                </c:pt>
                <c:pt idx="65">
                  <c:v>24790</c:v>
                </c:pt>
                <c:pt idx="66">
                  <c:v>22781</c:v>
                </c:pt>
                <c:pt idx="67">
                  <c:v>27100</c:v>
                </c:pt>
                <c:pt idx="68">
                  <c:v>20080</c:v>
                </c:pt>
                <c:pt idx="69">
                  <c:v>19115</c:v>
                </c:pt>
                <c:pt idx="70">
                  <c:v>22446</c:v>
                </c:pt>
                <c:pt idx="71">
                  <c:v>23397</c:v>
                </c:pt>
                <c:pt idx="72">
                  <c:v>1270</c:v>
                </c:pt>
                <c:pt idx="73">
                  <c:v>9500</c:v>
                </c:pt>
                <c:pt idx="74">
                  <c:v>28541</c:v>
                </c:pt>
                <c:pt idx="75">
                  <c:v>22949</c:v>
                </c:pt>
                <c:pt idx="76">
                  <c:v>9564</c:v>
                </c:pt>
                <c:pt idx="77">
                  <c:v>6110</c:v>
                </c:pt>
                <c:pt idx="78">
                  <c:v>3500</c:v>
                </c:pt>
                <c:pt idx="79">
                  <c:v>23880</c:v>
                </c:pt>
                <c:pt idx="80">
                  <c:v>19888</c:v>
                </c:pt>
                <c:pt idx="81">
                  <c:v>23674</c:v>
                </c:pt>
                <c:pt idx="82">
                  <c:v>23940</c:v>
                </c:pt>
                <c:pt idx="83">
                  <c:v>28776</c:v>
                </c:pt>
                <c:pt idx="84">
                  <c:v>19217</c:v>
                </c:pt>
                <c:pt idx="85">
                  <c:v>23372</c:v>
                </c:pt>
                <c:pt idx="86">
                  <c:v>27261</c:v>
                </c:pt>
                <c:pt idx="87">
                  <c:v>27964</c:v>
                </c:pt>
                <c:pt idx="88">
                  <c:v>23042</c:v>
                </c:pt>
                <c:pt idx="89">
                  <c:v>17567</c:v>
                </c:pt>
                <c:pt idx="90">
                  <c:v>22221</c:v>
                </c:pt>
                <c:pt idx="91">
                  <c:v>26037</c:v>
                </c:pt>
                <c:pt idx="92">
                  <c:v>1875</c:v>
                </c:pt>
                <c:pt idx="93">
                  <c:v>17050</c:v>
                </c:pt>
                <c:pt idx="94">
                  <c:v>6502</c:v>
                </c:pt>
                <c:pt idx="95">
                  <c:v>17232</c:v>
                </c:pt>
                <c:pt idx="96">
                  <c:v>20329</c:v>
                </c:pt>
                <c:pt idx="97">
                  <c:v>13162</c:v>
                </c:pt>
                <c:pt idx="98">
                  <c:v>22854</c:v>
                </c:pt>
                <c:pt idx="99">
                  <c:v>19875</c:v>
                </c:pt>
                <c:pt idx="100">
                  <c:v>19632</c:v>
                </c:pt>
                <c:pt idx="101">
                  <c:v>24137</c:v>
                </c:pt>
                <c:pt idx="102">
                  <c:v>21922</c:v>
                </c:pt>
                <c:pt idx="103">
                  <c:v>18201</c:v>
                </c:pt>
                <c:pt idx="104">
                  <c:v>1600</c:v>
                </c:pt>
                <c:pt idx="105">
                  <c:v>1100</c:v>
                </c:pt>
                <c:pt idx="106">
                  <c:v>4950</c:v>
                </c:pt>
                <c:pt idx="107">
                  <c:v>25899</c:v>
                </c:pt>
                <c:pt idx="108">
                  <c:v>8200</c:v>
                </c:pt>
                <c:pt idx="109">
                  <c:v>13486</c:v>
                </c:pt>
                <c:pt idx="110">
                  <c:v>3500</c:v>
                </c:pt>
                <c:pt idx="111">
                  <c:v>20401</c:v>
                </c:pt>
                <c:pt idx="112">
                  <c:v>26868</c:v>
                </c:pt>
                <c:pt idx="113">
                  <c:v>23824</c:v>
                </c:pt>
              </c:numCache>
            </c:numRef>
          </c:val>
          <c:smooth val="0"/>
          <c:extLst>
            <c:ext xmlns:c16="http://schemas.microsoft.com/office/drawing/2014/chart" uri="{C3380CC4-5D6E-409C-BE32-E72D297353CC}">
              <c16:uniqueId val="{00000001-9BF8-447D-9690-E6D4B42D8F2F}"/>
            </c:ext>
          </c:extLst>
        </c:ser>
        <c:dLbls>
          <c:showLegendKey val="0"/>
          <c:showVal val="0"/>
          <c:showCatName val="0"/>
          <c:showSerName val="0"/>
          <c:showPercent val="0"/>
          <c:showBubbleSize val="0"/>
        </c:dLbls>
        <c:smooth val="0"/>
        <c:axId val="522176975"/>
        <c:axId val="522179855"/>
      </c:lineChart>
      <c:catAx>
        <c:axId val="52217697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522179855"/>
        <c:crosses val="autoZero"/>
        <c:auto val="1"/>
        <c:lblAlgn val="ctr"/>
        <c:lblOffset val="100"/>
        <c:noMultiLvlLbl val="1"/>
      </c:catAx>
      <c:valAx>
        <c:axId val="522179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Price</a:t>
                </a:r>
                <a:r>
                  <a:rPr lang="en-ZA" baseline="0"/>
                  <a:t> Mode</a:t>
                </a:r>
                <a:endParaRPr lang="en-Z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176975"/>
        <c:crossesAt val="2"/>
        <c:crossBetween val="between"/>
      </c:valAx>
      <c:spPr>
        <a:noFill/>
        <a:ln>
          <a:noFill/>
        </a:ln>
        <a:effectLst/>
      </c:spPr>
    </c:plotArea>
    <c:legend>
      <c:legendPos val="r"/>
      <c:legendEntry>
        <c:idx val="1"/>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B18DE-A262-4671-BE88-42357C4AFD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93AEDD-FA6D-4D1A-9A47-3D2B774E2663}">
      <dgm:prSet/>
      <dgm:spPr/>
      <dgm:t>
        <a:bodyPr/>
        <a:lstStyle/>
        <a:p>
          <a:r>
            <a:rPr lang="en-US" dirty="0"/>
            <a:t>Objective</a:t>
          </a:r>
        </a:p>
      </dgm:t>
    </dgm:pt>
    <dgm:pt modelId="{97085D3A-3F39-47E2-B1EC-1D3B431F4AC1}" type="parTrans" cxnId="{62D10B2C-9671-4EF2-AF3D-7DC6E12E123B}">
      <dgm:prSet/>
      <dgm:spPr/>
      <dgm:t>
        <a:bodyPr/>
        <a:lstStyle/>
        <a:p>
          <a:endParaRPr lang="en-US"/>
        </a:p>
      </dgm:t>
    </dgm:pt>
    <dgm:pt modelId="{01892521-DD1E-4133-8C95-71E4B6297010}" type="sibTrans" cxnId="{62D10B2C-9671-4EF2-AF3D-7DC6E12E123B}">
      <dgm:prSet/>
      <dgm:spPr/>
      <dgm:t>
        <a:bodyPr/>
        <a:lstStyle/>
        <a:p>
          <a:endParaRPr lang="en-US"/>
        </a:p>
      </dgm:t>
    </dgm:pt>
    <dgm:pt modelId="{D577AA28-3511-439B-B473-B60A45016105}">
      <dgm:prSet/>
      <dgm:spPr/>
      <dgm:t>
        <a:bodyPr/>
        <a:lstStyle/>
        <a:p>
          <a:r>
            <a:rPr lang="en-ZA"/>
            <a:t>Process</a:t>
          </a:r>
          <a:endParaRPr lang="en-US"/>
        </a:p>
      </dgm:t>
    </dgm:pt>
    <dgm:pt modelId="{9FE7163E-A1CD-4CB1-9CEA-A540AB34B148}" type="parTrans" cxnId="{F01D1DFC-73E9-4123-8DA1-71ECEB539D52}">
      <dgm:prSet/>
      <dgm:spPr/>
      <dgm:t>
        <a:bodyPr/>
        <a:lstStyle/>
        <a:p>
          <a:endParaRPr lang="en-US"/>
        </a:p>
      </dgm:t>
    </dgm:pt>
    <dgm:pt modelId="{572285E2-91DE-4ACD-B491-D6DD3B88067C}" type="sibTrans" cxnId="{F01D1DFC-73E9-4123-8DA1-71ECEB539D52}">
      <dgm:prSet/>
      <dgm:spPr/>
      <dgm:t>
        <a:bodyPr/>
        <a:lstStyle/>
        <a:p>
          <a:endParaRPr lang="en-US"/>
        </a:p>
      </dgm:t>
    </dgm:pt>
    <dgm:pt modelId="{07B76535-1BCC-4389-8885-C9C5DF5C705B}">
      <dgm:prSet/>
      <dgm:spPr/>
      <dgm:t>
        <a:bodyPr/>
        <a:lstStyle/>
        <a:p>
          <a:r>
            <a:rPr lang="en-ZA"/>
            <a:t>Insights</a:t>
          </a:r>
          <a:endParaRPr lang="en-US"/>
        </a:p>
      </dgm:t>
    </dgm:pt>
    <dgm:pt modelId="{E14BEB05-6FE6-4650-90E2-B390C49F04D9}" type="parTrans" cxnId="{DE51DDC0-7ACF-4E70-BD8C-CDED831F2E67}">
      <dgm:prSet/>
      <dgm:spPr/>
      <dgm:t>
        <a:bodyPr/>
        <a:lstStyle/>
        <a:p>
          <a:endParaRPr lang="en-US"/>
        </a:p>
      </dgm:t>
    </dgm:pt>
    <dgm:pt modelId="{23CA066C-D88C-4476-825C-0BB62646823A}" type="sibTrans" cxnId="{DE51DDC0-7ACF-4E70-BD8C-CDED831F2E67}">
      <dgm:prSet/>
      <dgm:spPr/>
      <dgm:t>
        <a:bodyPr/>
        <a:lstStyle/>
        <a:p>
          <a:endParaRPr lang="en-US"/>
        </a:p>
      </dgm:t>
    </dgm:pt>
    <dgm:pt modelId="{F0EECED1-BEC8-4AFB-A4BB-12D5FB408979}">
      <dgm:prSet/>
      <dgm:spPr/>
      <dgm:t>
        <a:bodyPr/>
        <a:lstStyle/>
        <a:p>
          <a:r>
            <a:rPr lang="en-ZA"/>
            <a:t>Results</a:t>
          </a:r>
          <a:endParaRPr lang="en-US"/>
        </a:p>
      </dgm:t>
    </dgm:pt>
    <dgm:pt modelId="{C4E7427B-AFC1-4125-B978-F4710C4A741C}" type="parTrans" cxnId="{CFA953AE-DD17-4B07-8269-87B67FF1B400}">
      <dgm:prSet/>
      <dgm:spPr/>
      <dgm:t>
        <a:bodyPr/>
        <a:lstStyle/>
        <a:p>
          <a:endParaRPr lang="en-US"/>
        </a:p>
      </dgm:t>
    </dgm:pt>
    <dgm:pt modelId="{F3308128-58DB-4DD8-B05A-859AEA9949A1}" type="sibTrans" cxnId="{CFA953AE-DD17-4B07-8269-87B67FF1B400}">
      <dgm:prSet/>
      <dgm:spPr/>
      <dgm:t>
        <a:bodyPr/>
        <a:lstStyle/>
        <a:p>
          <a:endParaRPr lang="en-US"/>
        </a:p>
      </dgm:t>
    </dgm:pt>
    <dgm:pt modelId="{ABF086B3-14CB-47B2-9A70-5502905B0FEE}">
      <dgm:prSet/>
      <dgm:spPr/>
      <dgm:t>
        <a:bodyPr/>
        <a:lstStyle/>
        <a:p>
          <a:r>
            <a:rPr lang="en-ZA"/>
            <a:t>Summary</a:t>
          </a:r>
          <a:endParaRPr lang="en-US"/>
        </a:p>
      </dgm:t>
    </dgm:pt>
    <dgm:pt modelId="{9BB920FA-B847-4E03-95D3-863B19CDA9E5}" type="parTrans" cxnId="{F240F50B-1985-4FF9-9351-211C93832BED}">
      <dgm:prSet/>
      <dgm:spPr/>
      <dgm:t>
        <a:bodyPr/>
        <a:lstStyle/>
        <a:p>
          <a:endParaRPr lang="en-US"/>
        </a:p>
      </dgm:t>
    </dgm:pt>
    <dgm:pt modelId="{C28EFE1A-999C-46A9-8678-724EB873227F}" type="sibTrans" cxnId="{F240F50B-1985-4FF9-9351-211C93832BED}">
      <dgm:prSet/>
      <dgm:spPr/>
      <dgm:t>
        <a:bodyPr/>
        <a:lstStyle/>
        <a:p>
          <a:endParaRPr lang="en-US"/>
        </a:p>
      </dgm:t>
    </dgm:pt>
    <dgm:pt modelId="{B7D7B2D0-1472-4CB7-A5F4-E8304D9C00A8}" type="pres">
      <dgm:prSet presAssocID="{082B18DE-A262-4671-BE88-42357C4AFD29}" presName="root" presStyleCnt="0">
        <dgm:presLayoutVars>
          <dgm:dir/>
          <dgm:resizeHandles val="exact"/>
        </dgm:presLayoutVars>
      </dgm:prSet>
      <dgm:spPr/>
    </dgm:pt>
    <dgm:pt modelId="{0CC6924C-0D0C-4E08-95DE-C594D23E8DEA}" type="pres">
      <dgm:prSet presAssocID="{8793AEDD-FA6D-4D1A-9A47-3D2B774E2663}" presName="compNode" presStyleCnt="0"/>
      <dgm:spPr/>
    </dgm:pt>
    <dgm:pt modelId="{B5270E0F-4833-475B-9726-12B27E855862}" type="pres">
      <dgm:prSet presAssocID="{8793AEDD-FA6D-4D1A-9A47-3D2B774E2663}" presName="bgRect" presStyleLbl="bgShp" presStyleIdx="0" presStyleCnt="5"/>
      <dgm:spPr/>
    </dgm:pt>
    <dgm:pt modelId="{E8DB1CD2-22CD-4EB7-8B49-BEE9CC6BB6A9}" type="pres">
      <dgm:prSet presAssocID="{8793AEDD-FA6D-4D1A-9A47-3D2B774E26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A15009EE-FC9B-4EFB-9AC4-A6AB9E1DF438}" type="pres">
      <dgm:prSet presAssocID="{8793AEDD-FA6D-4D1A-9A47-3D2B774E2663}" presName="spaceRect" presStyleCnt="0"/>
      <dgm:spPr/>
    </dgm:pt>
    <dgm:pt modelId="{D79AB707-80E2-425F-A32B-C21775E4875B}" type="pres">
      <dgm:prSet presAssocID="{8793AEDD-FA6D-4D1A-9A47-3D2B774E2663}" presName="parTx" presStyleLbl="revTx" presStyleIdx="0" presStyleCnt="5">
        <dgm:presLayoutVars>
          <dgm:chMax val="0"/>
          <dgm:chPref val="0"/>
        </dgm:presLayoutVars>
      </dgm:prSet>
      <dgm:spPr/>
    </dgm:pt>
    <dgm:pt modelId="{9AEC8475-4E1E-43A1-82D7-FA24E6592F29}" type="pres">
      <dgm:prSet presAssocID="{01892521-DD1E-4133-8C95-71E4B6297010}" presName="sibTrans" presStyleCnt="0"/>
      <dgm:spPr/>
    </dgm:pt>
    <dgm:pt modelId="{A838EFF9-78F7-4C35-858B-E332112EBBEC}" type="pres">
      <dgm:prSet presAssocID="{D577AA28-3511-439B-B473-B60A45016105}" presName="compNode" presStyleCnt="0"/>
      <dgm:spPr/>
    </dgm:pt>
    <dgm:pt modelId="{050FB424-2224-401E-BCF8-CB257791E831}" type="pres">
      <dgm:prSet presAssocID="{D577AA28-3511-439B-B473-B60A45016105}" presName="bgRect" presStyleLbl="bgShp" presStyleIdx="1" presStyleCnt="5"/>
      <dgm:spPr/>
    </dgm:pt>
    <dgm:pt modelId="{24245F61-565F-4F78-ABF6-ACF630C90BD3}" type="pres">
      <dgm:prSet presAssocID="{D577AA28-3511-439B-B473-B60A450161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08C5A529-01BD-493F-A43A-B8949F33C16B}" type="pres">
      <dgm:prSet presAssocID="{D577AA28-3511-439B-B473-B60A45016105}" presName="spaceRect" presStyleCnt="0"/>
      <dgm:spPr/>
    </dgm:pt>
    <dgm:pt modelId="{2B030286-263E-4D15-ABEC-F46C8C78163A}" type="pres">
      <dgm:prSet presAssocID="{D577AA28-3511-439B-B473-B60A45016105}" presName="parTx" presStyleLbl="revTx" presStyleIdx="1" presStyleCnt="5">
        <dgm:presLayoutVars>
          <dgm:chMax val="0"/>
          <dgm:chPref val="0"/>
        </dgm:presLayoutVars>
      </dgm:prSet>
      <dgm:spPr/>
    </dgm:pt>
    <dgm:pt modelId="{91C127F0-E699-406B-80F5-3817BADCCCA7}" type="pres">
      <dgm:prSet presAssocID="{572285E2-91DE-4ACD-B491-D6DD3B88067C}" presName="sibTrans" presStyleCnt="0"/>
      <dgm:spPr/>
    </dgm:pt>
    <dgm:pt modelId="{766BB15F-2D36-487E-8AFC-A1DAC040D2C0}" type="pres">
      <dgm:prSet presAssocID="{07B76535-1BCC-4389-8885-C9C5DF5C705B}" presName="compNode" presStyleCnt="0"/>
      <dgm:spPr/>
    </dgm:pt>
    <dgm:pt modelId="{89A78058-50E7-4F7B-94A8-90BC35778E8C}" type="pres">
      <dgm:prSet presAssocID="{07B76535-1BCC-4389-8885-C9C5DF5C705B}" presName="bgRect" presStyleLbl="bgShp" presStyleIdx="2" presStyleCnt="5"/>
      <dgm:spPr/>
    </dgm:pt>
    <dgm:pt modelId="{225315EF-3243-4BDE-92B6-C381F1132424}" type="pres">
      <dgm:prSet presAssocID="{07B76535-1BCC-4389-8885-C9C5DF5C70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3CDB1CB4-5AA6-4239-9816-2AF8D29A2AB3}" type="pres">
      <dgm:prSet presAssocID="{07B76535-1BCC-4389-8885-C9C5DF5C705B}" presName="spaceRect" presStyleCnt="0"/>
      <dgm:spPr/>
    </dgm:pt>
    <dgm:pt modelId="{55A89304-6E2F-4BBA-9A65-793C1F10BCBD}" type="pres">
      <dgm:prSet presAssocID="{07B76535-1BCC-4389-8885-C9C5DF5C705B}" presName="parTx" presStyleLbl="revTx" presStyleIdx="2" presStyleCnt="5">
        <dgm:presLayoutVars>
          <dgm:chMax val="0"/>
          <dgm:chPref val="0"/>
        </dgm:presLayoutVars>
      </dgm:prSet>
      <dgm:spPr/>
    </dgm:pt>
    <dgm:pt modelId="{CAFD9E1C-D3FC-44CE-8F07-8A85CC37A14C}" type="pres">
      <dgm:prSet presAssocID="{23CA066C-D88C-4476-825C-0BB62646823A}" presName="sibTrans" presStyleCnt="0"/>
      <dgm:spPr/>
    </dgm:pt>
    <dgm:pt modelId="{ED53A6C6-5D46-4354-9939-769340470B3B}" type="pres">
      <dgm:prSet presAssocID="{F0EECED1-BEC8-4AFB-A4BB-12D5FB408979}" presName="compNode" presStyleCnt="0"/>
      <dgm:spPr/>
    </dgm:pt>
    <dgm:pt modelId="{CCF385A7-FD04-456A-AAB4-87EAF341F45C}" type="pres">
      <dgm:prSet presAssocID="{F0EECED1-BEC8-4AFB-A4BB-12D5FB408979}" presName="bgRect" presStyleLbl="bgShp" presStyleIdx="3" presStyleCnt="5"/>
      <dgm:spPr/>
    </dgm:pt>
    <dgm:pt modelId="{E3B9E5DE-DB1A-4EAD-A442-E8910E8E8E2D}" type="pres">
      <dgm:prSet presAssocID="{F0EECED1-BEC8-4AFB-A4BB-12D5FB4089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4E07C53B-94F9-403C-8F8A-58137CCF7E6B}" type="pres">
      <dgm:prSet presAssocID="{F0EECED1-BEC8-4AFB-A4BB-12D5FB408979}" presName="spaceRect" presStyleCnt="0"/>
      <dgm:spPr/>
    </dgm:pt>
    <dgm:pt modelId="{3E16A6F5-4D6A-43CA-BD9E-EC0F3DD37891}" type="pres">
      <dgm:prSet presAssocID="{F0EECED1-BEC8-4AFB-A4BB-12D5FB408979}" presName="parTx" presStyleLbl="revTx" presStyleIdx="3" presStyleCnt="5">
        <dgm:presLayoutVars>
          <dgm:chMax val="0"/>
          <dgm:chPref val="0"/>
        </dgm:presLayoutVars>
      </dgm:prSet>
      <dgm:spPr/>
    </dgm:pt>
    <dgm:pt modelId="{17CBF148-862D-4E73-8393-8D30EAF32A3B}" type="pres">
      <dgm:prSet presAssocID="{F3308128-58DB-4DD8-B05A-859AEA9949A1}" presName="sibTrans" presStyleCnt="0"/>
      <dgm:spPr/>
    </dgm:pt>
    <dgm:pt modelId="{FEAFA683-84B7-46EC-BB1D-3B8AB6E44786}" type="pres">
      <dgm:prSet presAssocID="{ABF086B3-14CB-47B2-9A70-5502905B0FEE}" presName="compNode" presStyleCnt="0"/>
      <dgm:spPr/>
    </dgm:pt>
    <dgm:pt modelId="{FE7A6868-D6DE-46E8-BF5D-C2654962E522}" type="pres">
      <dgm:prSet presAssocID="{ABF086B3-14CB-47B2-9A70-5502905B0FEE}" presName="bgRect" presStyleLbl="bgShp" presStyleIdx="4" presStyleCnt="5"/>
      <dgm:spPr/>
    </dgm:pt>
    <dgm:pt modelId="{3FDA8972-0E82-47D4-A064-55CC4350EF27}" type="pres">
      <dgm:prSet presAssocID="{ABF086B3-14CB-47B2-9A70-5502905B0FE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167F3B7-2AEC-43F2-9179-27BAE705775E}" type="pres">
      <dgm:prSet presAssocID="{ABF086B3-14CB-47B2-9A70-5502905B0FEE}" presName="spaceRect" presStyleCnt="0"/>
      <dgm:spPr/>
    </dgm:pt>
    <dgm:pt modelId="{B1E35F94-0AAC-41F9-8B2A-B24A009BB1E2}" type="pres">
      <dgm:prSet presAssocID="{ABF086B3-14CB-47B2-9A70-5502905B0FEE}" presName="parTx" presStyleLbl="revTx" presStyleIdx="4" presStyleCnt="5">
        <dgm:presLayoutVars>
          <dgm:chMax val="0"/>
          <dgm:chPref val="0"/>
        </dgm:presLayoutVars>
      </dgm:prSet>
      <dgm:spPr/>
    </dgm:pt>
  </dgm:ptLst>
  <dgm:cxnLst>
    <dgm:cxn modelId="{F240F50B-1985-4FF9-9351-211C93832BED}" srcId="{082B18DE-A262-4671-BE88-42357C4AFD29}" destId="{ABF086B3-14CB-47B2-9A70-5502905B0FEE}" srcOrd="4" destOrd="0" parTransId="{9BB920FA-B847-4E03-95D3-863B19CDA9E5}" sibTransId="{C28EFE1A-999C-46A9-8678-724EB873227F}"/>
    <dgm:cxn modelId="{C1F1CD27-6752-4720-B81D-504102382653}" type="presOf" srcId="{D577AA28-3511-439B-B473-B60A45016105}" destId="{2B030286-263E-4D15-ABEC-F46C8C78163A}" srcOrd="0" destOrd="0" presId="urn:microsoft.com/office/officeart/2018/2/layout/IconVerticalSolidList"/>
    <dgm:cxn modelId="{62D10B2C-9671-4EF2-AF3D-7DC6E12E123B}" srcId="{082B18DE-A262-4671-BE88-42357C4AFD29}" destId="{8793AEDD-FA6D-4D1A-9A47-3D2B774E2663}" srcOrd="0" destOrd="0" parTransId="{97085D3A-3F39-47E2-B1EC-1D3B431F4AC1}" sibTransId="{01892521-DD1E-4133-8C95-71E4B6297010}"/>
    <dgm:cxn modelId="{FA856945-6CD7-4E2C-ADEF-EEDBE128C542}" type="presOf" srcId="{F0EECED1-BEC8-4AFB-A4BB-12D5FB408979}" destId="{3E16A6F5-4D6A-43CA-BD9E-EC0F3DD37891}" srcOrd="0" destOrd="0" presId="urn:microsoft.com/office/officeart/2018/2/layout/IconVerticalSolidList"/>
    <dgm:cxn modelId="{12CABE50-3A5A-4D9D-8149-AB5E9B022E52}" type="presOf" srcId="{8793AEDD-FA6D-4D1A-9A47-3D2B774E2663}" destId="{D79AB707-80E2-425F-A32B-C21775E4875B}" srcOrd="0" destOrd="0" presId="urn:microsoft.com/office/officeart/2018/2/layout/IconVerticalSolidList"/>
    <dgm:cxn modelId="{CFA953AE-DD17-4B07-8269-87B67FF1B400}" srcId="{082B18DE-A262-4671-BE88-42357C4AFD29}" destId="{F0EECED1-BEC8-4AFB-A4BB-12D5FB408979}" srcOrd="3" destOrd="0" parTransId="{C4E7427B-AFC1-4125-B978-F4710C4A741C}" sibTransId="{F3308128-58DB-4DD8-B05A-859AEA9949A1}"/>
    <dgm:cxn modelId="{75B3ADAE-5F0A-48E7-91F4-85B500116854}" type="presOf" srcId="{ABF086B3-14CB-47B2-9A70-5502905B0FEE}" destId="{B1E35F94-0AAC-41F9-8B2A-B24A009BB1E2}" srcOrd="0" destOrd="0" presId="urn:microsoft.com/office/officeart/2018/2/layout/IconVerticalSolidList"/>
    <dgm:cxn modelId="{58F5B2B3-AE46-4197-9F72-F609D1DE259D}" type="presOf" srcId="{07B76535-1BCC-4389-8885-C9C5DF5C705B}" destId="{55A89304-6E2F-4BBA-9A65-793C1F10BCBD}" srcOrd="0" destOrd="0" presId="urn:microsoft.com/office/officeart/2018/2/layout/IconVerticalSolidList"/>
    <dgm:cxn modelId="{DE51DDC0-7ACF-4E70-BD8C-CDED831F2E67}" srcId="{082B18DE-A262-4671-BE88-42357C4AFD29}" destId="{07B76535-1BCC-4389-8885-C9C5DF5C705B}" srcOrd="2" destOrd="0" parTransId="{E14BEB05-6FE6-4650-90E2-B390C49F04D9}" sibTransId="{23CA066C-D88C-4476-825C-0BB62646823A}"/>
    <dgm:cxn modelId="{E80EDFED-4A84-4132-9586-E24C5DB19A5C}" type="presOf" srcId="{082B18DE-A262-4671-BE88-42357C4AFD29}" destId="{B7D7B2D0-1472-4CB7-A5F4-E8304D9C00A8}" srcOrd="0" destOrd="0" presId="urn:microsoft.com/office/officeart/2018/2/layout/IconVerticalSolidList"/>
    <dgm:cxn modelId="{F01D1DFC-73E9-4123-8DA1-71ECEB539D52}" srcId="{082B18DE-A262-4671-BE88-42357C4AFD29}" destId="{D577AA28-3511-439B-B473-B60A45016105}" srcOrd="1" destOrd="0" parTransId="{9FE7163E-A1CD-4CB1-9CEA-A540AB34B148}" sibTransId="{572285E2-91DE-4ACD-B491-D6DD3B88067C}"/>
    <dgm:cxn modelId="{F53BC2A2-DA05-4EFB-8BB1-0C6026D13881}" type="presParOf" srcId="{B7D7B2D0-1472-4CB7-A5F4-E8304D9C00A8}" destId="{0CC6924C-0D0C-4E08-95DE-C594D23E8DEA}" srcOrd="0" destOrd="0" presId="urn:microsoft.com/office/officeart/2018/2/layout/IconVerticalSolidList"/>
    <dgm:cxn modelId="{34E63B88-AE04-4620-ABEB-2B9F785CE812}" type="presParOf" srcId="{0CC6924C-0D0C-4E08-95DE-C594D23E8DEA}" destId="{B5270E0F-4833-475B-9726-12B27E855862}" srcOrd="0" destOrd="0" presId="urn:microsoft.com/office/officeart/2018/2/layout/IconVerticalSolidList"/>
    <dgm:cxn modelId="{32AD699C-EF2E-40C3-B09A-14876FFCEA86}" type="presParOf" srcId="{0CC6924C-0D0C-4E08-95DE-C594D23E8DEA}" destId="{E8DB1CD2-22CD-4EB7-8B49-BEE9CC6BB6A9}" srcOrd="1" destOrd="0" presId="urn:microsoft.com/office/officeart/2018/2/layout/IconVerticalSolidList"/>
    <dgm:cxn modelId="{D548DE75-9D09-438C-85CE-EA39663E1CD3}" type="presParOf" srcId="{0CC6924C-0D0C-4E08-95DE-C594D23E8DEA}" destId="{A15009EE-FC9B-4EFB-9AC4-A6AB9E1DF438}" srcOrd="2" destOrd="0" presId="urn:microsoft.com/office/officeart/2018/2/layout/IconVerticalSolidList"/>
    <dgm:cxn modelId="{4A733F7E-83BE-44E3-88F6-C857FF2E101B}" type="presParOf" srcId="{0CC6924C-0D0C-4E08-95DE-C594D23E8DEA}" destId="{D79AB707-80E2-425F-A32B-C21775E4875B}" srcOrd="3" destOrd="0" presId="urn:microsoft.com/office/officeart/2018/2/layout/IconVerticalSolidList"/>
    <dgm:cxn modelId="{8BEB73A9-DC5C-4AD9-AB52-191B0527B0CC}" type="presParOf" srcId="{B7D7B2D0-1472-4CB7-A5F4-E8304D9C00A8}" destId="{9AEC8475-4E1E-43A1-82D7-FA24E6592F29}" srcOrd="1" destOrd="0" presId="urn:microsoft.com/office/officeart/2018/2/layout/IconVerticalSolidList"/>
    <dgm:cxn modelId="{8CDFC77E-3AEF-4B8F-BDE0-49A7E5609344}" type="presParOf" srcId="{B7D7B2D0-1472-4CB7-A5F4-E8304D9C00A8}" destId="{A838EFF9-78F7-4C35-858B-E332112EBBEC}" srcOrd="2" destOrd="0" presId="urn:microsoft.com/office/officeart/2018/2/layout/IconVerticalSolidList"/>
    <dgm:cxn modelId="{C4C3E473-26C2-4AC6-B15B-68B94549A822}" type="presParOf" srcId="{A838EFF9-78F7-4C35-858B-E332112EBBEC}" destId="{050FB424-2224-401E-BCF8-CB257791E831}" srcOrd="0" destOrd="0" presId="urn:microsoft.com/office/officeart/2018/2/layout/IconVerticalSolidList"/>
    <dgm:cxn modelId="{E02D6C80-7527-4497-92C2-BA39D88EF721}" type="presParOf" srcId="{A838EFF9-78F7-4C35-858B-E332112EBBEC}" destId="{24245F61-565F-4F78-ABF6-ACF630C90BD3}" srcOrd="1" destOrd="0" presId="urn:microsoft.com/office/officeart/2018/2/layout/IconVerticalSolidList"/>
    <dgm:cxn modelId="{51AE43B5-CE35-40E2-9121-120264162D95}" type="presParOf" srcId="{A838EFF9-78F7-4C35-858B-E332112EBBEC}" destId="{08C5A529-01BD-493F-A43A-B8949F33C16B}" srcOrd="2" destOrd="0" presId="urn:microsoft.com/office/officeart/2018/2/layout/IconVerticalSolidList"/>
    <dgm:cxn modelId="{BB7E215C-CBED-462B-A133-38D2557AEF21}" type="presParOf" srcId="{A838EFF9-78F7-4C35-858B-E332112EBBEC}" destId="{2B030286-263E-4D15-ABEC-F46C8C78163A}" srcOrd="3" destOrd="0" presId="urn:microsoft.com/office/officeart/2018/2/layout/IconVerticalSolidList"/>
    <dgm:cxn modelId="{7EB0D000-A69A-4691-8ED3-AA33D2AF3005}" type="presParOf" srcId="{B7D7B2D0-1472-4CB7-A5F4-E8304D9C00A8}" destId="{91C127F0-E699-406B-80F5-3817BADCCCA7}" srcOrd="3" destOrd="0" presId="urn:microsoft.com/office/officeart/2018/2/layout/IconVerticalSolidList"/>
    <dgm:cxn modelId="{7259A2C3-62DD-4C3C-B817-C1DD771EE8D4}" type="presParOf" srcId="{B7D7B2D0-1472-4CB7-A5F4-E8304D9C00A8}" destId="{766BB15F-2D36-487E-8AFC-A1DAC040D2C0}" srcOrd="4" destOrd="0" presId="urn:microsoft.com/office/officeart/2018/2/layout/IconVerticalSolidList"/>
    <dgm:cxn modelId="{21FFF93F-CAF4-41AF-AA88-D78D0F191051}" type="presParOf" srcId="{766BB15F-2D36-487E-8AFC-A1DAC040D2C0}" destId="{89A78058-50E7-4F7B-94A8-90BC35778E8C}" srcOrd="0" destOrd="0" presId="urn:microsoft.com/office/officeart/2018/2/layout/IconVerticalSolidList"/>
    <dgm:cxn modelId="{63C9D152-D10C-447F-A8CA-0625A9AB6A14}" type="presParOf" srcId="{766BB15F-2D36-487E-8AFC-A1DAC040D2C0}" destId="{225315EF-3243-4BDE-92B6-C381F1132424}" srcOrd="1" destOrd="0" presId="urn:microsoft.com/office/officeart/2018/2/layout/IconVerticalSolidList"/>
    <dgm:cxn modelId="{89BDD54E-4A19-4D29-B573-C25023CFA2FD}" type="presParOf" srcId="{766BB15F-2D36-487E-8AFC-A1DAC040D2C0}" destId="{3CDB1CB4-5AA6-4239-9816-2AF8D29A2AB3}" srcOrd="2" destOrd="0" presId="urn:microsoft.com/office/officeart/2018/2/layout/IconVerticalSolidList"/>
    <dgm:cxn modelId="{8C0501DA-0E4F-44AB-8595-0EF4A19D15F1}" type="presParOf" srcId="{766BB15F-2D36-487E-8AFC-A1DAC040D2C0}" destId="{55A89304-6E2F-4BBA-9A65-793C1F10BCBD}" srcOrd="3" destOrd="0" presId="urn:microsoft.com/office/officeart/2018/2/layout/IconVerticalSolidList"/>
    <dgm:cxn modelId="{4ECEA5CA-A4FD-46A1-BD85-201B76E9F975}" type="presParOf" srcId="{B7D7B2D0-1472-4CB7-A5F4-E8304D9C00A8}" destId="{CAFD9E1C-D3FC-44CE-8F07-8A85CC37A14C}" srcOrd="5" destOrd="0" presId="urn:microsoft.com/office/officeart/2018/2/layout/IconVerticalSolidList"/>
    <dgm:cxn modelId="{73800F5B-DA1E-4DC4-986F-2B44ABF5DED2}" type="presParOf" srcId="{B7D7B2D0-1472-4CB7-A5F4-E8304D9C00A8}" destId="{ED53A6C6-5D46-4354-9939-769340470B3B}" srcOrd="6" destOrd="0" presId="urn:microsoft.com/office/officeart/2018/2/layout/IconVerticalSolidList"/>
    <dgm:cxn modelId="{395724D2-63BE-499B-BEBF-FAC56789F42E}" type="presParOf" srcId="{ED53A6C6-5D46-4354-9939-769340470B3B}" destId="{CCF385A7-FD04-456A-AAB4-87EAF341F45C}" srcOrd="0" destOrd="0" presId="urn:microsoft.com/office/officeart/2018/2/layout/IconVerticalSolidList"/>
    <dgm:cxn modelId="{558F69BB-48ED-4AE6-AD5C-29AEF685B8DA}" type="presParOf" srcId="{ED53A6C6-5D46-4354-9939-769340470B3B}" destId="{E3B9E5DE-DB1A-4EAD-A442-E8910E8E8E2D}" srcOrd="1" destOrd="0" presId="urn:microsoft.com/office/officeart/2018/2/layout/IconVerticalSolidList"/>
    <dgm:cxn modelId="{60D0749E-EAE0-462C-B760-5A0D650AA29B}" type="presParOf" srcId="{ED53A6C6-5D46-4354-9939-769340470B3B}" destId="{4E07C53B-94F9-403C-8F8A-58137CCF7E6B}" srcOrd="2" destOrd="0" presId="urn:microsoft.com/office/officeart/2018/2/layout/IconVerticalSolidList"/>
    <dgm:cxn modelId="{199047E0-BD21-4DBA-8DAD-B484CC1EF51D}" type="presParOf" srcId="{ED53A6C6-5D46-4354-9939-769340470B3B}" destId="{3E16A6F5-4D6A-43CA-BD9E-EC0F3DD37891}" srcOrd="3" destOrd="0" presId="urn:microsoft.com/office/officeart/2018/2/layout/IconVerticalSolidList"/>
    <dgm:cxn modelId="{0F0EBCBE-D8C2-4C51-90C1-373FE2EE2CCF}" type="presParOf" srcId="{B7D7B2D0-1472-4CB7-A5F4-E8304D9C00A8}" destId="{17CBF148-862D-4E73-8393-8D30EAF32A3B}" srcOrd="7" destOrd="0" presId="urn:microsoft.com/office/officeart/2018/2/layout/IconVerticalSolidList"/>
    <dgm:cxn modelId="{B26B94EE-329B-4A06-94C7-6DD87F2CC619}" type="presParOf" srcId="{B7D7B2D0-1472-4CB7-A5F4-E8304D9C00A8}" destId="{FEAFA683-84B7-46EC-BB1D-3B8AB6E44786}" srcOrd="8" destOrd="0" presId="urn:microsoft.com/office/officeart/2018/2/layout/IconVerticalSolidList"/>
    <dgm:cxn modelId="{E4323C7B-2747-4654-80C1-377CD8A4D6B7}" type="presParOf" srcId="{FEAFA683-84B7-46EC-BB1D-3B8AB6E44786}" destId="{FE7A6868-D6DE-46E8-BF5D-C2654962E522}" srcOrd="0" destOrd="0" presId="urn:microsoft.com/office/officeart/2018/2/layout/IconVerticalSolidList"/>
    <dgm:cxn modelId="{42DB9EC9-6EFA-40AE-AD06-FED7876EEA8C}" type="presParOf" srcId="{FEAFA683-84B7-46EC-BB1D-3B8AB6E44786}" destId="{3FDA8972-0E82-47D4-A064-55CC4350EF27}" srcOrd="1" destOrd="0" presId="urn:microsoft.com/office/officeart/2018/2/layout/IconVerticalSolidList"/>
    <dgm:cxn modelId="{330ECC1F-B147-4CD5-B9DF-3EEDEDDAB2E8}" type="presParOf" srcId="{FEAFA683-84B7-46EC-BB1D-3B8AB6E44786}" destId="{7167F3B7-2AEC-43F2-9179-27BAE705775E}" srcOrd="2" destOrd="0" presId="urn:microsoft.com/office/officeart/2018/2/layout/IconVerticalSolidList"/>
    <dgm:cxn modelId="{D2EEB445-8EC1-45B1-8919-E709A50A2A63}" type="presParOf" srcId="{FEAFA683-84B7-46EC-BB1D-3B8AB6E44786}" destId="{B1E35F94-0AAC-41F9-8B2A-B24A009BB1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43982B-3B12-468E-A3C9-93F373ED9735}"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F7740611-C048-4593-AD41-94742141400E}">
      <dgm:prSet/>
      <dgm:spPr/>
      <dgm:t>
        <a:bodyPr/>
        <a:lstStyle/>
        <a:p>
          <a:r>
            <a:rPr lang="en-ZA"/>
            <a:t>Data Understanding and Preprocessing </a:t>
          </a:r>
          <a:endParaRPr lang="en-US"/>
        </a:p>
      </dgm:t>
    </dgm:pt>
    <dgm:pt modelId="{25AC7A1C-DD4E-4569-A844-CFBAB299A17F}" type="parTrans" cxnId="{C044D930-990C-4F8F-AE62-E282F75BF250}">
      <dgm:prSet/>
      <dgm:spPr/>
      <dgm:t>
        <a:bodyPr/>
        <a:lstStyle/>
        <a:p>
          <a:endParaRPr lang="en-US"/>
        </a:p>
      </dgm:t>
    </dgm:pt>
    <dgm:pt modelId="{2C37E98D-2C88-4C7A-829A-6687D9000A42}" type="sibTrans" cxnId="{C044D930-990C-4F8F-AE62-E282F75BF250}">
      <dgm:prSet/>
      <dgm:spPr/>
      <dgm:t>
        <a:bodyPr/>
        <a:lstStyle/>
        <a:p>
          <a:endParaRPr lang="en-US"/>
        </a:p>
      </dgm:t>
    </dgm:pt>
    <dgm:pt modelId="{B315BF9E-DCBE-4BC0-8C78-FB40D764ADA4}">
      <dgm:prSet/>
      <dgm:spPr/>
      <dgm:t>
        <a:bodyPr/>
        <a:lstStyle/>
        <a:p>
          <a:r>
            <a:rPr lang="en-ZA"/>
            <a:t>Exploratory Data Analysis (EDA)</a:t>
          </a:r>
          <a:endParaRPr lang="en-US"/>
        </a:p>
      </dgm:t>
    </dgm:pt>
    <dgm:pt modelId="{A62ED9F2-6AF4-48FB-9BF7-EED6D77277C9}" type="parTrans" cxnId="{6241D59D-1455-4B55-88FA-2C71012409BC}">
      <dgm:prSet/>
      <dgm:spPr/>
      <dgm:t>
        <a:bodyPr/>
        <a:lstStyle/>
        <a:p>
          <a:endParaRPr lang="en-US"/>
        </a:p>
      </dgm:t>
    </dgm:pt>
    <dgm:pt modelId="{FAE6E73C-C4AD-4986-B6B0-8A935DF2B03B}" type="sibTrans" cxnId="{6241D59D-1455-4B55-88FA-2C71012409BC}">
      <dgm:prSet/>
      <dgm:spPr/>
      <dgm:t>
        <a:bodyPr/>
        <a:lstStyle/>
        <a:p>
          <a:endParaRPr lang="en-US"/>
        </a:p>
      </dgm:t>
    </dgm:pt>
    <dgm:pt modelId="{FE340F65-4143-4673-AFD5-C58D44CE0D5C}">
      <dgm:prSet/>
      <dgm:spPr/>
      <dgm:t>
        <a:bodyPr/>
        <a:lstStyle/>
        <a:p>
          <a:r>
            <a:rPr lang="en-ZA"/>
            <a:t>Feature Engineering</a:t>
          </a:r>
          <a:endParaRPr lang="en-US"/>
        </a:p>
      </dgm:t>
    </dgm:pt>
    <dgm:pt modelId="{A6C7BCB0-75C6-4DDA-A77D-BFCA560BA0CC}" type="parTrans" cxnId="{9278F05A-2CF0-4491-B280-D384BF90501D}">
      <dgm:prSet/>
      <dgm:spPr/>
      <dgm:t>
        <a:bodyPr/>
        <a:lstStyle/>
        <a:p>
          <a:endParaRPr lang="en-US"/>
        </a:p>
      </dgm:t>
    </dgm:pt>
    <dgm:pt modelId="{22C75F45-8DCB-45BB-B9A3-55D782424F6C}" type="sibTrans" cxnId="{9278F05A-2CF0-4491-B280-D384BF90501D}">
      <dgm:prSet/>
      <dgm:spPr/>
      <dgm:t>
        <a:bodyPr/>
        <a:lstStyle/>
        <a:p>
          <a:endParaRPr lang="en-US"/>
        </a:p>
      </dgm:t>
    </dgm:pt>
    <dgm:pt modelId="{51469BE1-258D-4284-8A96-9E2446E18E8D}">
      <dgm:prSet/>
      <dgm:spPr/>
      <dgm:t>
        <a:bodyPr/>
        <a:lstStyle/>
        <a:p>
          <a:r>
            <a:rPr lang="en-ZA"/>
            <a:t>Model Development</a:t>
          </a:r>
          <a:endParaRPr lang="en-US"/>
        </a:p>
      </dgm:t>
    </dgm:pt>
    <dgm:pt modelId="{FA9FD1A5-2B14-4C72-B05E-A92E1CEF11A3}" type="parTrans" cxnId="{A0331AC8-86D9-49D8-914E-4D1F787D02F3}">
      <dgm:prSet/>
      <dgm:spPr/>
      <dgm:t>
        <a:bodyPr/>
        <a:lstStyle/>
        <a:p>
          <a:endParaRPr lang="en-US"/>
        </a:p>
      </dgm:t>
    </dgm:pt>
    <dgm:pt modelId="{9AFFCCE3-57A1-49B2-8632-BE536947E830}" type="sibTrans" cxnId="{A0331AC8-86D9-49D8-914E-4D1F787D02F3}">
      <dgm:prSet/>
      <dgm:spPr/>
      <dgm:t>
        <a:bodyPr/>
        <a:lstStyle/>
        <a:p>
          <a:endParaRPr lang="en-US"/>
        </a:p>
      </dgm:t>
    </dgm:pt>
    <dgm:pt modelId="{3DD14C0A-2EBA-4585-8305-3C9D52056A70}">
      <dgm:prSet/>
      <dgm:spPr/>
      <dgm:t>
        <a:bodyPr/>
        <a:lstStyle/>
        <a:p>
          <a:r>
            <a:rPr lang="en-ZA"/>
            <a:t>Model Evaluation</a:t>
          </a:r>
          <a:endParaRPr lang="en-US"/>
        </a:p>
      </dgm:t>
    </dgm:pt>
    <dgm:pt modelId="{34E7D2E2-8497-4421-A7B8-B9B5DE62BCD2}" type="parTrans" cxnId="{8DF9984A-6A7F-4A83-8B40-CFF1BA60656A}">
      <dgm:prSet/>
      <dgm:spPr/>
      <dgm:t>
        <a:bodyPr/>
        <a:lstStyle/>
        <a:p>
          <a:endParaRPr lang="en-US"/>
        </a:p>
      </dgm:t>
    </dgm:pt>
    <dgm:pt modelId="{56854361-B61D-49A5-8DD3-A344CFB743FA}" type="sibTrans" cxnId="{8DF9984A-6A7F-4A83-8B40-CFF1BA60656A}">
      <dgm:prSet/>
      <dgm:spPr/>
      <dgm:t>
        <a:bodyPr/>
        <a:lstStyle/>
        <a:p>
          <a:endParaRPr lang="en-US"/>
        </a:p>
      </dgm:t>
    </dgm:pt>
    <dgm:pt modelId="{6A6FF2CD-364D-4D47-ABC7-0E046AB45D3E}">
      <dgm:prSet/>
      <dgm:spPr/>
      <dgm:t>
        <a:bodyPr/>
        <a:lstStyle/>
        <a:p>
          <a:r>
            <a:rPr lang="en-ZA"/>
            <a:t>Fine-tuning and Validation</a:t>
          </a:r>
          <a:endParaRPr lang="en-US"/>
        </a:p>
      </dgm:t>
    </dgm:pt>
    <dgm:pt modelId="{4F4A3DB2-C897-4AE1-8FF0-3D8A16F348DD}" type="parTrans" cxnId="{55D078B3-DBE0-4CBD-96A4-611A74A9A3F4}">
      <dgm:prSet/>
      <dgm:spPr/>
      <dgm:t>
        <a:bodyPr/>
        <a:lstStyle/>
        <a:p>
          <a:endParaRPr lang="en-US"/>
        </a:p>
      </dgm:t>
    </dgm:pt>
    <dgm:pt modelId="{C9B3D150-8D1D-47F9-9936-8323D7F62BC2}" type="sibTrans" cxnId="{55D078B3-DBE0-4CBD-96A4-611A74A9A3F4}">
      <dgm:prSet/>
      <dgm:spPr/>
      <dgm:t>
        <a:bodyPr/>
        <a:lstStyle/>
        <a:p>
          <a:endParaRPr lang="en-US"/>
        </a:p>
      </dgm:t>
    </dgm:pt>
    <dgm:pt modelId="{4E86ADDF-E366-4E40-AA9A-84370E85463B}" type="pres">
      <dgm:prSet presAssocID="{5A43982B-3B12-468E-A3C9-93F373ED9735}" presName="Name0" presStyleCnt="0">
        <dgm:presLayoutVars>
          <dgm:dir/>
          <dgm:resizeHandles val="exact"/>
        </dgm:presLayoutVars>
      </dgm:prSet>
      <dgm:spPr/>
    </dgm:pt>
    <dgm:pt modelId="{D47B9471-1D6B-4A27-947C-3AB821730384}" type="pres">
      <dgm:prSet presAssocID="{F7740611-C048-4593-AD41-94742141400E}" presName="node" presStyleLbl="node1" presStyleIdx="0" presStyleCnt="6">
        <dgm:presLayoutVars>
          <dgm:bulletEnabled val="1"/>
        </dgm:presLayoutVars>
      </dgm:prSet>
      <dgm:spPr/>
    </dgm:pt>
    <dgm:pt modelId="{8EE82D72-3644-4907-9BC3-73E4AE8C94C7}" type="pres">
      <dgm:prSet presAssocID="{2C37E98D-2C88-4C7A-829A-6687D9000A42}" presName="sibTrans" presStyleLbl="sibTrans1D1" presStyleIdx="0" presStyleCnt="5"/>
      <dgm:spPr/>
    </dgm:pt>
    <dgm:pt modelId="{99DB2A99-37C9-4C52-BF32-E6CB4736CA2A}" type="pres">
      <dgm:prSet presAssocID="{2C37E98D-2C88-4C7A-829A-6687D9000A42}" presName="connectorText" presStyleLbl="sibTrans1D1" presStyleIdx="0" presStyleCnt="5"/>
      <dgm:spPr/>
    </dgm:pt>
    <dgm:pt modelId="{931F1D26-F834-4ACA-8542-2CB15462BDF0}" type="pres">
      <dgm:prSet presAssocID="{B315BF9E-DCBE-4BC0-8C78-FB40D764ADA4}" presName="node" presStyleLbl="node1" presStyleIdx="1" presStyleCnt="6">
        <dgm:presLayoutVars>
          <dgm:bulletEnabled val="1"/>
        </dgm:presLayoutVars>
      </dgm:prSet>
      <dgm:spPr/>
    </dgm:pt>
    <dgm:pt modelId="{A5338A96-912B-44C8-9791-8DD5A2F3DBE1}" type="pres">
      <dgm:prSet presAssocID="{FAE6E73C-C4AD-4986-B6B0-8A935DF2B03B}" presName="sibTrans" presStyleLbl="sibTrans1D1" presStyleIdx="1" presStyleCnt="5"/>
      <dgm:spPr/>
    </dgm:pt>
    <dgm:pt modelId="{715FA1C5-3DDD-44B3-96BB-2B74568AC1B8}" type="pres">
      <dgm:prSet presAssocID="{FAE6E73C-C4AD-4986-B6B0-8A935DF2B03B}" presName="connectorText" presStyleLbl="sibTrans1D1" presStyleIdx="1" presStyleCnt="5"/>
      <dgm:spPr/>
    </dgm:pt>
    <dgm:pt modelId="{810F755F-D1C8-443D-B8DB-8B0CA1E74562}" type="pres">
      <dgm:prSet presAssocID="{FE340F65-4143-4673-AFD5-C58D44CE0D5C}" presName="node" presStyleLbl="node1" presStyleIdx="2" presStyleCnt="6">
        <dgm:presLayoutVars>
          <dgm:bulletEnabled val="1"/>
        </dgm:presLayoutVars>
      </dgm:prSet>
      <dgm:spPr/>
    </dgm:pt>
    <dgm:pt modelId="{6D32CCE0-57F9-47D8-BEF1-B1DFE9F76F99}" type="pres">
      <dgm:prSet presAssocID="{22C75F45-8DCB-45BB-B9A3-55D782424F6C}" presName="sibTrans" presStyleLbl="sibTrans1D1" presStyleIdx="2" presStyleCnt="5"/>
      <dgm:spPr/>
    </dgm:pt>
    <dgm:pt modelId="{A3DC7865-1551-4CB0-8E38-17B4436DBB1C}" type="pres">
      <dgm:prSet presAssocID="{22C75F45-8DCB-45BB-B9A3-55D782424F6C}" presName="connectorText" presStyleLbl="sibTrans1D1" presStyleIdx="2" presStyleCnt="5"/>
      <dgm:spPr/>
    </dgm:pt>
    <dgm:pt modelId="{69AAA7F6-3670-4154-82A2-89D0DF1647D1}" type="pres">
      <dgm:prSet presAssocID="{51469BE1-258D-4284-8A96-9E2446E18E8D}" presName="node" presStyleLbl="node1" presStyleIdx="3" presStyleCnt="6">
        <dgm:presLayoutVars>
          <dgm:bulletEnabled val="1"/>
        </dgm:presLayoutVars>
      </dgm:prSet>
      <dgm:spPr/>
    </dgm:pt>
    <dgm:pt modelId="{FCB4150D-8055-4F1B-8348-1E6A3C628A5C}" type="pres">
      <dgm:prSet presAssocID="{9AFFCCE3-57A1-49B2-8632-BE536947E830}" presName="sibTrans" presStyleLbl="sibTrans1D1" presStyleIdx="3" presStyleCnt="5"/>
      <dgm:spPr/>
    </dgm:pt>
    <dgm:pt modelId="{63013B89-6935-41AB-B8F9-3F25911CAD7C}" type="pres">
      <dgm:prSet presAssocID="{9AFFCCE3-57A1-49B2-8632-BE536947E830}" presName="connectorText" presStyleLbl="sibTrans1D1" presStyleIdx="3" presStyleCnt="5"/>
      <dgm:spPr/>
    </dgm:pt>
    <dgm:pt modelId="{664C21A6-0342-470A-8A4E-5106FA2166BD}" type="pres">
      <dgm:prSet presAssocID="{3DD14C0A-2EBA-4585-8305-3C9D52056A70}" presName="node" presStyleLbl="node1" presStyleIdx="4" presStyleCnt="6">
        <dgm:presLayoutVars>
          <dgm:bulletEnabled val="1"/>
        </dgm:presLayoutVars>
      </dgm:prSet>
      <dgm:spPr/>
    </dgm:pt>
    <dgm:pt modelId="{6D58EF64-2AFF-4A3E-AD64-6BF7D5EBA5B3}" type="pres">
      <dgm:prSet presAssocID="{56854361-B61D-49A5-8DD3-A344CFB743FA}" presName="sibTrans" presStyleLbl="sibTrans1D1" presStyleIdx="4" presStyleCnt="5"/>
      <dgm:spPr/>
    </dgm:pt>
    <dgm:pt modelId="{484B6E23-EF66-4A67-B2D0-75583BB92B86}" type="pres">
      <dgm:prSet presAssocID="{56854361-B61D-49A5-8DD3-A344CFB743FA}" presName="connectorText" presStyleLbl="sibTrans1D1" presStyleIdx="4" presStyleCnt="5"/>
      <dgm:spPr/>
    </dgm:pt>
    <dgm:pt modelId="{F19E3C63-F255-4DA8-803F-73BE924CD632}" type="pres">
      <dgm:prSet presAssocID="{6A6FF2CD-364D-4D47-ABC7-0E046AB45D3E}" presName="node" presStyleLbl="node1" presStyleIdx="5" presStyleCnt="6">
        <dgm:presLayoutVars>
          <dgm:bulletEnabled val="1"/>
        </dgm:presLayoutVars>
      </dgm:prSet>
      <dgm:spPr/>
    </dgm:pt>
  </dgm:ptLst>
  <dgm:cxnLst>
    <dgm:cxn modelId="{1C0B270E-29BA-4A58-AC5E-106B4FA1B4E0}" type="presOf" srcId="{6A6FF2CD-364D-4D47-ABC7-0E046AB45D3E}" destId="{F19E3C63-F255-4DA8-803F-73BE924CD632}" srcOrd="0" destOrd="0" presId="urn:microsoft.com/office/officeart/2016/7/layout/RepeatingBendingProcessNew"/>
    <dgm:cxn modelId="{82F8332B-D1B3-4855-B94F-8EE056ADAE15}" type="presOf" srcId="{56854361-B61D-49A5-8DD3-A344CFB743FA}" destId="{484B6E23-EF66-4A67-B2D0-75583BB92B86}" srcOrd="1" destOrd="0" presId="urn:microsoft.com/office/officeart/2016/7/layout/RepeatingBendingProcessNew"/>
    <dgm:cxn modelId="{C044D930-990C-4F8F-AE62-E282F75BF250}" srcId="{5A43982B-3B12-468E-A3C9-93F373ED9735}" destId="{F7740611-C048-4593-AD41-94742141400E}" srcOrd="0" destOrd="0" parTransId="{25AC7A1C-DD4E-4569-A844-CFBAB299A17F}" sibTransId="{2C37E98D-2C88-4C7A-829A-6687D9000A42}"/>
    <dgm:cxn modelId="{43C2FE37-83A2-4420-AAF4-504A2FAC237A}" type="presOf" srcId="{B315BF9E-DCBE-4BC0-8C78-FB40D764ADA4}" destId="{931F1D26-F834-4ACA-8542-2CB15462BDF0}" srcOrd="0" destOrd="0" presId="urn:microsoft.com/office/officeart/2016/7/layout/RepeatingBendingProcessNew"/>
    <dgm:cxn modelId="{E8E8DA5D-89EE-4034-9971-9B68561A882D}" type="presOf" srcId="{F7740611-C048-4593-AD41-94742141400E}" destId="{D47B9471-1D6B-4A27-947C-3AB821730384}" srcOrd="0" destOrd="0" presId="urn:microsoft.com/office/officeart/2016/7/layout/RepeatingBendingProcessNew"/>
    <dgm:cxn modelId="{8DF9984A-6A7F-4A83-8B40-CFF1BA60656A}" srcId="{5A43982B-3B12-468E-A3C9-93F373ED9735}" destId="{3DD14C0A-2EBA-4585-8305-3C9D52056A70}" srcOrd="4" destOrd="0" parTransId="{34E7D2E2-8497-4421-A7B8-B9B5DE62BCD2}" sibTransId="{56854361-B61D-49A5-8DD3-A344CFB743FA}"/>
    <dgm:cxn modelId="{EB469B51-1460-409B-8C08-3868928B10B0}" type="presOf" srcId="{9AFFCCE3-57A1-49B2-8632-BE536947E830}" destId="{63013B89-6935-41AB-B8F9-3F25911CAD7C}" srcOrd="1" destOrd="0" presId="urn:microsoft.com/office/officeart/2016/7/layout/RepeatingBendingProcessNew"/>
    <dgm:cxn modelId="{6E0BDF52-21AA-4E80-94A0-727C453254F2}" type="presOf" srcId="{2C37E98D-2C88-4C7A-829A-6687D9000A42}" destId="{99DB2A99-37C9-4C52-BF32-E6CB4736CA2A}" srcOrd="1" destOrd="0" presId="urn:microsoft.com/office/officeart/2016/7/layout/RepeatingBendingProcessNew"/>
    <dgm:cxn modelId="{600D4B57-1685-4BD3-AD69-62D0451683AE}" type="presOf" srcId="{FE340F65-4143-4673-AFD5-C58D44CE0D5C}" destId="{810F755F-D1C8-443D-B8DB-8B0CA1E74562}" srcOrd="0" destOrd="0" presId="urn:microsoft.com/office/officeart/2016/7/layout/RepeatingBendingProcessNew"/>
    <dgm:cxn modelId="{9278F05A-2CF0-4491-B280-D384BF90501D}" srcId="{5A43982B-3B12-468E-A3C9-93F373ED9735}" destId="{FE340F65-4143-4673-AFD5-C58D44CE0D5C}" srcOrd="2" destOrd="0" parTransId="{A6C7BCB0-75C6-4DDA-A77D-BFCA560BA0CC}" sibTransId="{22C75F45-8DCB-45BB-B9A3-55D782424F6C}"/>
    <dgm:cxn modelId="{EFF1549C-70C3-4E99-925A-B93D587B7ECA}" type="presOf" srcId="{22C75F45-8DCB-45BB-B9A3-55D782424F6C}" destId="{A3DC7865-1551-4CB0-8E38-17B4436DBB1C}" srcOrd="1" destOrd="0" presId="urn:microsoft.com/office/officeart/2016/7/layout/RepeatingBendingProcessNew"/>
    <dgm:cxn modelId="{6241D59D-1455-4B55-88FA-2C71012409BC}" srcId="{5A43982B-3B12-468E-A3C9-93F373ED9735}" destId="{B315BF9E-DCBE-4BC0-8C78-FB40D764ADA4}" srcOrd="1" destOrd="0" parTransId="{A62ED9F2-6AF4-48FB-9BF7-EED6D77277C9}" sibTransId="{FAE6E73C-C4AD-4986-B6B0-8A935DF2B03B}"/>
    <dgm:cxn modelId="{798C4AA5-562B-4296-838B-599BC14A7B48}" type="presOf" srcId="{5A43982B-3B12-468E-A3C9-93F373ED9735}" destId="{4E86ADDF-E366-4E40-AA9A-84370E85463B}" srcOrd="0" destOrd="0" presId="urn:microsoft.com/office/officeart/2016/7/layout/RepeatingBendingProcessNew"/>
    <dgm:cxn modelId="{D6F5F9B2-486F-4F9B-9507-0DDF008B2948}" type="presOf" srcId="{FAE6E73C-C4AD-4986-B6B0-8A935DF2B03B}" destId="{715FA1C5-3DDD-44B3-96BB-2B74568AC1B8}" srcOrd="1" destOrd="0" presId="urn:microsoft.com/office/officeart/2016/7/layout/RepeatingBendingProcessNew"/>
    <dgm:cxn modelId="{55D078B3-DBE0-4CBD-96A4-611A74A9A3F4}" srcId="{5A43982B-3B12-468E-A3C9-93F373ED9735}" destId="{6A6FF2CD-364D-4D47-ABC7-0E046AB45D3E}" srcOrd="5" destOrd="0" parTransId="{4F4A3DB2-C897-4AE1-8FF0-3D8A16F348DD}" sibTransId="{C9B3D150-8D1D-47F9-9936-8323D7F62BC2}"/>
    <dgm:cxn modelId="{A0331AC8-86D9-49D8-914E-4D1F787D02F3}" srcId="{5A43982B-3B12-468E-A3C9-93F373ED9735}" destId="{51469BE1-258D-4284-8A96-9E2446E18E8D}" srcOrd="3" destOrd="0" parTransId="{FA9FD1A5-2B14-4C72-B05E-A92E1CEF11A3}" sibTransId="{9AFFCCE3-57A1-49B2-8632-BE536947E830}"/>
    <dgm:cxn modelId="{49F37EC9-D7D4-4438-80EF-9D883DA2244F}" type="presOf" srcId="{22C75F45-8DCB-45BB-B9A3-55D782424F6C}" destId="{6D32CCE0-57F9-47D8-BEF1-B1DFE9F76F99}" srcOrd="0" destOrd="0" presId="urn:microsoft.com/office/officeart/2016/7/layout/RepeatingBendingProcessNew"/>
    <dgm:cxn modelId="{D3316AE3-E0E1-4A09-93DC-161C13243863}" type="presOf" srcId="{56854361-B61D-49A5-8DD3-A344CFB743FA}" destId="{6D58EF64-2AFF-4A3E-AD64-6BF7D5EBA5B3}" srcOrd="0" destOrd="0" presId="urn:microsoft.com/office/officeart/2016/7/layout/RepeatingBendingProcessNew"/>
    <dgm:cxn modelId="{5350F4E4-3EE3-4470-A2FC-23ACC16F769E}" type="presOf" srcId="{FAE6E73C-C4AD-4986-B6B0-8A935DF2B03B}" destId="{A5338A96-912B-44C8-9791-8DD5A2F3DBE1}" srcOrd="0" destOrd="0" presId="urn:microsoft.com/office/officeart/2016/7/layout/RepeatingBendingProcessNew"/>
    <dgm:cxn modelId="{0B2F0EE8-85EC-41C4-8A99-73D0F93CCBBB}" type="presOf" srcId="{51469BE1-258D-4284-8A96-9E2446E18E8D}" destId="{69AAA7F6-3670-4154-82A2-89D0DF1647D1}" srcOrd="0" destOrd="0" presId="urn:microsoft.com/office/officeart/2016/7/layout/RepeatingBendingProcessNew"/>
    <dgm:cxn modelId="{3E1643EF-FD2B-4824-A298-C66B9AF4B982}" type="presOf" srcId="{9AFFCCE3-57A1-49B2-8632-BE536947E830}" destId="{FCB4150D-8055-4F1B-8348-1E6A3C628A5C}" srcOrd="0" destOrd="0" presId="urn:microsoft.com/office/officeart/2016/7/layout/RepeatingBendingProcessNew"/>
    <dgm:cxn modelId="{ED9F2BF7-0A5F-4E10-A762-9AC044958EB2}" type="presOf" srcId="{2C37E98D-2C88-4C7A-829A-6687D9000A42}" destId="{8EE82D72-3644-4907-9BC3-73E4AE8C94C7}" srcOrd="0" destOrd="0" presId="urn:microsoft.com/office/officeart/2016/7/layout/RepeatingBendingProcessNew"/>
    <dgm:cxn modelId="{978800F9-FC94-41FE-8CFD-073FB48CC388}" type="presOf" srcId="{3DD14C0A-2EBA-4585-8305-3C9D52056A70}" destId="{664C21A6-0342-470A-8A4E-5106FA2166BD}" srcOrd="0" destOrd="0" presId="urn:microsoft.com/office/officeart/2016/7/layout/RepeatingBendingProcessNew"/>
    <dgm:cxn modelId="{B462C0E0-E0DF-4C23-A1F5-2EFE56879D3B}" type="presParOf" srcId="{4E86ADDF-E366-4E40-AA9A-84370E85463B}" destId="{D47B9471-1D6B-4A27-947C-3AB821730384}" srcOrd="0" destOrd="0" presId="urn:microsoft.com/office/officeart/2016/7/layout/RepeatingBendingProcessNew"/>
    <dgm:cxn modelId="{FFAF95F3-C8DD-4421-B52E-AF319A23EB12}" type="presParOf" srcId="{4E86ADDF-E366-4E40-AA9A-84370E85463B}" destId="{8EE82D72-3644-4907-9BC3-73E4AE8C94C7}" srcOrd="1" destOrd="0" presId="urn:microsoft.com/office/officeart/2016/7/layout/RepeatingBendingProcessNew"/>
    <dgm:cxn modelId="{BDB409C8-9C6A-41D0-B214-BEC959EC26D4}" type="presParOf" srcId="{8EE82D72-3644-4907-9BC3-73E4AE8C94C7}" destId="{99DB2A99-37C9-4C52-BF32-E6CB4736CA2A}" srcOrd="0" destOrd="0" presId="urn:microsoft.com/office/officeart/2016/7/layout/RepeatingBendingProcessNew"/>
    <dgm:cxn modelId="{B0893F0F-B51D-4DCB-A731-E7DA70E2D987}" type="presParOf" srcId="{4E86ADDF-E366-4E40-AA9A-84370E85463B}" destId="{931F1D26-F834-4ACA-8542-2CB15462BDF0}" srcOrd="2" destOrd="0" presId="urn:microsoft.com/office/officeart/2016/7/layout/RepeatingBendingProcessNew"/>
    <dgm:cxn modelId="{ADDC58D0-C653-4269-829D-3028C7F08ADA}" type="presParOf" srcId="{4E86ADDF-E366-4E40-AA9A-84370E85463B}" destId="{A5338A96-912B-44C8-9791-8DD5A2F3DBE1}" srcOrd="3" destOrd="0" presId="urn:microsoft.com/office/officeart/2016/7/layout/RepeatingBendingProcessNew"/>
    <dgm:cxn modelId="{6026D040-2658-4459-8925-5CC0B7DD2396}" type="presParOf" srcId="{A5338A96-912B-44C8-9791-8DD5A2F3DBE1}" destId="{715FA1C5-3DDD-44B3-96BB-2B74568AC1B8}" srcOrd="0" destOrd="0" presId="urn:microsoft.com/office/officeart/2016/7/layout/RepeatingBendingProcessNew"/>
    <dgm:cxn modelId="{A98034B8-B3EF-484F-B57E-FD88C88329A2}" type="presParOf" srcId="{4E86ADDF-E366-4E40-AA9A-84370E85463B}" destId="{810F755F-D1C8-443D-B8DB-8B0CA1E74562}" srcOrd="4" destOrd="0" presId="urn:microsoft.com/office/officeart/2016/7/layout/RepeatingBendingProcessNew"/>
    <dgm:cxn modelId="{60D3AB57-AB64-4EC3-A017-E2D5A7174BA6}" type="presParOf" srcId="{4E86ADDF-E366-4E40-AA9A-84370E85463B}" destId="{6D32CCE0-57F9-47D8-BEF1-B1DFE9F76F99}" srcOrd="5" destOrd="0" presId="urn:microsoft.com/office/officeart/2016/7/layout/RepeatingBendingProcessNew"/>
    <dgm:cxn modelId="{CD630CAE-FA36-44EA-8AD0-D6F9611EFF1B}" type="presParOf" srcId="{6D32CCE0-57F9-47D8-BEF1-B1DFE9F76F99}" destId="{A3DC7865-1551-4CB0-8E38-17B4436DBB1C}" srcOrd="0" destOrd="0" presId="urn:microsoft.com/office/officeart/2016/7/layout/RepeatingBendingProcessNew"/>
    <dgm:cxn modelId="{DF011B08-CEA9-47FC-9084-FB022D99A5B6}" type="presParOf" srcId="{4E86ADDF-E366-4E40-AA9A-84370E85463B}" destId="{69AAA7F6-3670-4154-82A2-89D0DF1647D1}" srcOrd="6" destOrd="0" presId="urn:microsoft.com/office/officeart/2016/7/layout/RepeatingBendingProcessNew"/>
    <dgm:cxn modelId="{A9668EF5-FD54-4E19-A372-70189095F19E}" type="presParOf" srcId="{4E86ADDF-E366-4E40-AA9A-84370E85463B}" destId="{FCB4150D-8055-4F1B-8348-1E6A3C628A5C}" srcOrd="7" destOrd="0" presId="urn:microsoft.com/office/officeart/2016/7/layout/RepeatingBendingProcessNew"/>
    <dgm:cxn modelId="{63CFAEC3-22E8-4B9C-9A42-BA53F0681698}" type="presParOf" srcId="{FCB4150D-8055-4F1B-8348-1E6A3C628A5C}" destId="{63013B89-6935-41AB-B8F9-3F25911CAD7C}" srcOrd="0" destOrd="0" presId="urn:microsoft.com/office/officeart/2016/7/layout/RepeatingBendingProcessNew"/>
    <dgm:cxn modelId="{10B8DCF0-940B-4846-B1B1-8DA3177B0B3A}" type="presParOf" srcId="{4E86ADDF-E366-4E40-AA9A-84370E85463B}" destId="{664C21A6-0342-470A-8A4E-5106FA2166BD}" srcOrd="8" destOrd="0" presId="urn:microsoft.com/office/officeart/2016/7/layout/RepeatingBendingProcessNew"/>
    <dgm:cxn modelId="{4808B1BC-83A6-4162-BC7F-4B3B225C1D63}" type="presParOf" srcId="{4E86ADDF-E366-4E40-AA9A-84370E85463B}" destId="{6D58EF64-2AFF-4A3E-AD64-6BF7D5EBA5B3}" srcOrd="9" destOrd="0" presId="urn:microsoft.com/office/officeart/2016/7/layout/RepeatingBendingProcessNew"/>
    <dgm:cxn modelId="{A8FC9EE2-C4B1-443B-A2A1-AE0FBFA789BD}" type="presParOf" srcId="{6D58EF64-2AFF-4A3E-AD64-6BF7D5EBA5B3}" destId="{484B6E23-EF66-4A67-B2D0-75583BB92B86}" srcOrd="0" destOrd="0" presId="urn:microsoft.com/office/officeart/2016/7/layout/RepeatingBendingProcessNew"/>
    <dgm:cxn modelId="{1FA40436-799C-4060-A664-5D93E370A33C}" type="presParOf" srcId="{4E86ADDF-E366-4E40-AA9A-84370E85463B}" destId="{F19E3C63-F255-4DA8-803F-73BE924CD63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70E0F-4833-475B-9726-12B27E855862}">
      <dsp:nvSpPr>
        <dsp:cNvPr id="0" name=""/>
        <dsp:cNvSpPr/>
      </dsp:nvSpPr>
      <dsp:spPr>
        <a:xfrm>
          <a:off x="0" y="3622"/>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B1CD2-22CD-4EB7-8B49-BEE9CC6BB6A9}">
      <dsp:nvSpPr>
        <dsp:cNvPr id="0" name=""/>
        <dsp:cNvSpPr/>
      </dsp:nvSpPr>
      <dsp:spPr>
        <a:xfrm>
          <a:off x="233421" y="177241"/>
          <a:ext cx="424402" cy="424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9AB707-80E2-425F-A32B-C21775E4875B}">
      <dsp:nvSpPr>
        <dsp:cNvPr id="0" name=""/>
        <dsp:cNvSpPr/>
      </dsp:nvSpPr>
      <dsp:spPr>
        <a:xfrm>
          <a:off x="891244" y="3622"/>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Objective</a:t>
          </a:r>
        </a:p>
      </dsp:txBody>
      <dsp:txXfrm>
        <a:off x="891244" y="3622"/>
        <a:ext cx="5022192" cy="771640"/>
      </dsp:txXfrm>
    </dsp:sp>
    <dsp:sp modelId="{050FB424-2224-401E-BCF8-CB257791E831}">
      <dsp:nvSpPr>
        <dsp:cNvPr id="0" name=""/>
        <dsp:cNvSpPr/>
      </dsp:nvSpPr>
      <dsp:spPr>
        <a:xfrm>
          <a:off x="0" y="96817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45F61-565F-4F78-ABF6-ACF630C90BD3}">
      <dsp:nvSpPr>
        <dsp:cNvPr id="0" name=""/>
        <dsp:cNvSpPr/>
      </dsp:nvSpPr>
      <dsp:spPr>
        <a:xfrm>
          <a:off x="233421" y="1141792"/>
          <a:ext cx="424402" cy="424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030286-263E-4D15-ABEC-F46C8C78163A}">
      <dsp:nvSpPr>
        <dsp:cNvPr id="0" name=""/>
        <dsp:cNvSpPr/>
      </dsp:nvSpPr>
      <dsp:spPr>
        <a:xfrm>
          <a:off x="891244" y="96817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ZA" sz="1900" kern="1200"/>
            <a:t>Process</a:t>
          </a:r>
          <a:endParaRPr lang="en-US" sz="1900" kern="1200"/>
        </a:p>
      </dsp:txBody>
      <dsp:txXfrm>
        <a:off x="891244" y="968173"/>
        <a:ext cx="5022192" cy="771640"/>
      </dsp:txXfrm>
    </dsp:sp>
    <dsp:sp modelId="{89A78058-50E7-4F7B-94A8-90BC35778E8C}">
      <dsp:nvSpPr>
        <dsp:cNvPr id="0" name=""/>
        <dsp:cNvSpPr/>
      </dsp:nvSpPr>
      <dsp:spPr>
        <a:xfrm>
          <a:off x="0" y="193272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315EF-3243-4BDE-92B6-C381F1132424}">
      <dsp:nvSpPr>
        <dsp:cNvPr id="0" name=""/>
        <dsp:cNvSpPr/>
      </dsp:nvSpPr>
      <dsp:spPr>
        <a:xfrm>
          <a:off x="233421" y="2106342"/>
          <a:ext cx="424402" cy="424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A89304-6E2F-4BBA-9A65-793C1F10BCBD}">
      <dsp:nvSpPr>
        <dsp:cNvPr id="0" name=""/>
        <dsp:cNvSpPr/>
      </dsp:nvSpPr>
      <dsp:spPr>
        <a:xfrm>
          <a:off x="891244" y="193272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ZA" sz="1900" kern="1200"/>
            <a:t>Insights</a:t>
          </a:r>
          <a:endParaRPr lang="en-US" sz="1900" kern="1200"/>
        </a:p>
      </dsp:txBody>
      <dsp:txXfrm>
        <a:off x="891244" y="1932723"/>
        <a:ext cx="5022192" cy="771640"/>
      </dsp:txXfrm>
    </dsp:sp>
    <dsp:sp modelId="{CCF385A7-FD04-456A-AAB4-87EAF341F45C}">
      <dsp:nvSpPr>
        <dsp:cNvPr id="0" name=""/>
        <dsp:cNvSpPr/>
      </dsp:nvSpPr>
      <dsp:spPr>
        <a:xfrm>
          <a:off x="0" y="289727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9E5DE-DB1A-4EAD-A442-E8910E8E8E2D}">
      <dsp:nvSpPr>
        <dsp:cNvPr id="0" name=""/>
        <dsp:cNvSpPr/>
      </dsp:nvSpPr>
      <dsp:spPr>
        <a:xfrm>
          <a:off x="233421" y="3070893"/>
          <a:ext cx="424402" cy="424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16A6F5-4D6A-43CA-BD9E-EC0F3DD37891}">
      <dsp:nvSpPr>
        <dsp:cNvPr id="0" name=""/>
        <dsp:cNvSpPr/>
      </dsp:nvSpPr>
      <dsp:spPr>
        <a:xfrm>
          <a:off x="891244" y="289727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ZA" sz="1900" kern="1200"/>
            <a:t>Results</a:t>
          </a:r>
          <a:endParaRPr lang="en-US" sz="1900" kern="1200"/>
        </a:p>
      </dsp:txBody>
      <dsp:txXfrm>
        <a:off x="891244" y="2897274"/>
        <a:ext cx="5022192" cy="771640"/>
      </dsp:txXfrm>
    </dsp:sp>
    <dsp:sp modelId="{FE7A6868-D6DE-46E8-BF5D-C2654962E522}">
      <dsp:nvSpPr>
        <dsp:cNvPr id="0" name=""/>
        <dsp:cNvSpPr/>
      </dsp:nvSpPr>
      <dsp:spPr>
        <a:xfrm>
          <a:off x="0" y="386182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A8972-0E82-47D4-A064-55CC4350EF27}">
      <dsp:nvSpPr>
        <dsp:cNvPr id="0" name=""/>
        <dsp:cNvSpPr/>
      </dsp:nvSpPr>
      <dsp:spPr>
        <a:xfrm>
          <a:off x="233421" y="4035443"/>
          <a:ext cx="424402" cy="424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E35F94-0AAC-41F9-8B2A-B24A009BB1E2}">
      <dsp:nvSpPr>
        <dsp:cNvPr id="0" name=""/>
        <dsp:cNvSpPr/>
      </dsp:nvSpPr>
      <dsp:spPr>
        <a:xfrm>
          <a:off x="891244" y="386182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ZA" sz="1900" kern="1200"/>
            <a:t>Summary</a:t>
          </a:r>
          <a:endParaRPr lang="en-US" sz="1900" kern="1200"/>
        </a:p>
      </dsp:txBody>
      <dsp:txXfrm>
        <a:off x="891244" y="3861824"/>
        <a:ext cx="5022192" cy="771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82D72-3644-4907-9BC3-73E4AE8C94C7}">
      <dsp:nvSpPr>
        <dsp:cNvPr id="0" name=""/>
        <dsp:cNvSpPr/>
      </dsp:nvSpPr>
      <dsp:spPr>
        <a:xfrm>
          <a:off x="2900381" y="735753"/>
          <a:ext cx="568032" cy="91440"/>
        </a:xfrm>
        <a:custGeom>
          <a:avLst/>
          <a:gdLst/>
          <a:ahLst/>
          <a:cxnLst/>
          <a:rect l="0" t="0" r="0" b="0"/>
          <a:pathLst>
            <a:path>
              <a:moveTo>
                <a:pt x="0" y="45720"/>
              </a:moveTo>
              <a:lnTo>
                <a:pt x="56803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9431" y="778479"/>
        <a:ext cx="29931" cy="5986"/>
      </dsp:txXfrm>
    </dsp:sp>
    <dsp:sp modelId="{D47B9471-1D6B-4A27-947C-3AB821730384}">
      <dsp:nvSpPr>
        <dsp:cNvPr id="0" name=""/>
        <dsp:cNvSpPr/>
      </dsp:nvSpPr>
      <dsp:spPr>
        <a:xfrm>
          <a:off x="299433" y="648"/>
          <a:ext cx="2602748" cy="15616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Data Understanding and Preprocessing </a:t>
          </a:r>
          <a:endParaRPr lang="en-US" sz="2500" kern="1200"/>
        </a:p>
      </dsp:txBody>
      <dsp:txXfrm>
        <a:off x="299433" y="648"/>
        <a:ext cx="2602748" cy="1561648"/>
      </dsp:txXfrm>
    </dsp:sp>
    <dsp:sp modelId="{A5338A96-912B-44C8-9791-8DD5A2F3DBE1}">
      <dsp:nvSpPr>
        <dsp:cNvPr id="0" name=""/>
        <dsp:cNvSpPr/>
      </dsp:nvSpPr>
      <dsp:spPr>
        <a:xfrm>
          <a:off x="6101761" y="735753"/>
          <a:ext cx="568032" cy="91440"/>
        </a:xfrm>
        <a:custGeom>
          <a:avLst/>
          <a:gdLst/>
          <a:ahLst/>
          <a:cxnLst/>
          <a:rect l="0" t="0" r="0" b="0"/>
          <a:pathLst>
            <a:path>
              <a:moveTo>
                <a:pt x="0" y="45720"/>
              </a:moveTo>
              <a:lnTo>
                <a:pt x="56803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70811" y="778479"/>
        <a:ext cx="29931" cy="5986"/>
      </dsp:txXfrm>
    </dsp:sp>
    <dsp:sp modelId="{931F1D26-F834-4ACA-8542-2CB15462BDF0}">
      <dsp:nvSpPr>
        <dsp:cNvPr id="0" name=""/>
        <dsp:cNvSpPr/>
      </dsp:nvSpPr>
      <dsp:spPr>
        <a:xfrm>
          <a:off x="3500813" y="648"/>
          <a:ext cx="2602748" cy="156164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Exploratory Data Analysis (EDA)</a:t>
          </a:r>
          <a:endParaRPr lang="en-US" sz="2500" kern="1200"/>
        </a:p>
      </dsp:txBody>
      <dsp:txXfrm>
        <a:off x="3500813" y="648"/>
        <a:ext cx="2602748" cy="1561648"/>
      </dsp:txXfrm>
    </dsp:sp>
    <dsp:sp modelId="{6D32CCE0-57F9-47D8-BEF1-B1DFE9F76F99}">
      <dsp:nvSpPr>
        <dsp:cNvPr id="0" name=""/>
        <dsp:cNvSpPr/>
      </dsp:nvSpPr>
      <dsp:spPr>
        <a:xfrm>
          <a:off x="1600807" y="1560497"/>
          <a:ext cx="6402760" cy="568032"/>
        </a:xfrm>
        <a:custGeom>
          <a:avLst/>
          <a:gdLst/>
          <a:ahLst/>
          <a:cxnLst/>
          <a:rect l="0" t="0" r="0" b="0"/>
          <a:pathLst>
            <a:path>
              <a:moveTo>
                <a:pt x="6402760" y="0"/>
              </a:moveTo>
              <a:lnTo>
                <a:pt x="6402760" y="301116"/>
              </a:lnTo>
              <a:lnTo>
                <a:pt x="0" y="301116"/>
              </a:lnTo>
              <a:lnTo>
                <a:pt x="0" y="56803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1420" y="1841520"/>
        <a:ext cx="321534" cy="5986"/>
      </dsp:txXfrm>
    </dsp:sp>
    <dsp:sp modelId="{810F755F-D1C8-443D-B8DB-8B0CA1E74562}">
      <dsp:nvSpPr>
        <dsp:cNvPr id="0" name=""/>
        <dsp:cNvSpPr/>
      </dsp:nvSpPr>
      <dsp:spPr>
        <a:xfrm>
          <a:off x="6702193" y="648"/>
          <a:ext cx="2602748" cy="156164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Feature Engineering</a:t>
          </a:r>
          <a:endParaRPr lang="en-US" sz="2500" kern="1200"/>
        </a:p>
      </dsp:txBody>
      <dsp:txXfrm>
        <a:off x="6702193" y="648"/>
        <a:ext cx="2602748" cy="1561648"/>
      </dsp:txXfrm>
    </dsp:sp>
    <dsp:sp modelId="{FCB4150D-8055-4F1B-8348-1E6A3C628A5C}">
      <dsp:nvSpPr>
        <dsp:cNvPr id="0" name=""/>
        <dsp:cNvSpPr/>
      </dsp:nvSpPr>
      <dsp:spPr>
        <a:xfrm>
          <a:off x="2900381" y="2896033"/>
          <a:ext cx="568032" cy="91440"/>
        </a:xfrm>
        <a:custGeom>
          <a:avLst/>
          <a:gdLst/>
          <a:ahLst/>
          <a:cxnLst/>
          <a:rect l="0" t="0" r="0" b="0"/>
          <a:pathLst>
            <a:path>
              <a:moveTo>
                <a:pt x="0" y="45720"/>
              </a:moveTo>
              <a:lnTo>
                <a:pt x="56803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9431" y="2938760"/>
        <a:ext cx="29931" cy="5986"/>
      </dsp:txXfrm>
    </dsp:sp>
    <dsp:sp modelId="{69AAA7F6-3670-4154-82A2-89D0DF1647D1}">
      <dsp:nvSpPr>
        <dsp:cNvPr id="0" name=""/>
        <dsp:cNvSpPr/>
      </dsp:nvSpPr>
      <dsp:spPr>
        <a:xfrm>
          <a:off x="299433" y="2160929"/>
          <a:ext cx="2602748" cy="156164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Model Development</a:t>
          </a:r>
          <a:endParaRPr lang="en-US" sz="2500" kern="1200"/>
        </a:p>
      </dsp:txBody>
      <dsp:txXfrm>
        <a:off x="299433" y="2160929"/>
        <a:ext cx="2602748" cy="1561648"/>
      </dsp:txXfrm>
    </dsp:sp>
    <dsp:sp modelId="{6D58EF64-2AFF-4A3E-AD64-6BF7D5EBA5B3}">
      <dsp:nvSpPr>
        <dsp:cNvPr id="0" name=""/>
        <dsp:cNvSpPr/>
      </dsp:nvSpPr>
      <dsp:spPr>
        <a:xfrm>
          <a:off x="6101761" y="2896033"/>
          <a:ext cx="568032" cy="91440"/>
        </a:xfrm>
        <a:custGeom>
          <a:avLst/>
          <a:gdLst/>
          <a:ahLst/>
          <a:cxnLst/>
          <a:rect l="0" t="0" r="0" b="0"/>
          <a:pathLst>
            <a:path>
              <a:moveTo>
                <a:pt x="0" y="45720"/>
              </a:moveTo>
              <a:lnTo>
                <a:pt x="568032"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70811" y="2938760"/>
        <a:ext cx="29931" cy="5986"/>
      </dsp:txXfrm>
    </dsp:sp>
    <dsp:sp modelId="{664C21A6-0342-470A-8A4E-5106FA2166BD}">
      <dsp:nvSpPr>
        <dsp:cNvPr id="0" name=""/>
        <dsp:cNvSpPr/>
      </dsp:nvSpPr>
      <dsp:spPr>
        <a:xfrm>
          <a:off x="3500813" y="2160929"/>
          <a:ext cx="2602748" cy="156164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Model Evaluation</a:t>
          </a:r>
          <a:endParaRPr lang="en-US" sz="2500" kern="1200"/>
        </a:p>
      </dsp:txBody>
      <dsp:txXfrm>
        <a:off x="3500813" y="2160929"/>
        <a:ext cx="2602748" cy="1561648"/>
      </dsp:txXfrm>
    </dsp:sp>
    <dsp:sp modelId="{F19E3C63-F255-4DA8-803F-73BE924CD632}">
      <dsp:nvSpPr>
        <dsp:cNvPr id="0" name=""/>
        <dsp:cNvSpPr/>
      </dsp:nvSpPr>
      <dsp:spPr>
        <a:xfrm>
          <a:off x="6702193" y="2160929"/>
          <a:ext cx="2602748" cy="15616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537" tIns="133872" rIns="127537" bIns="133872" numCol="1" spcCol="1270" anchor="ctr" anchorCtr="0">
          <a:noAutofit/>
        </a:bodyPr>
        <a:lstStyle/>
        <a:p>
          <a:pPr marL="0" lvl="0" indent="0" algn="ctr" defTabSz="1111250">
            <a:lnSpc>
              <a:spcPct val="90000"/>
            </a:lnSpc>
            <a:spcBef>
              <a:spcPct val="0"/>
            </a:spcBef>
            <a:spcAft>
              <a:spcPct val="35000"/>
            </a:spcAft>
            <a:buNone/>
          </a:pPr>
          <a:r>
            <a:rPr lang="en-ZA" sz="2500" kern="1200"/>
            <a:t>Fine-tuning and Validation</a:t>
          </a:r>
          <a:endParaRPr lang="en-US" sz="2500" kern="1200"/>
        </a:p>
      </dsp:txBody>
      <dsp:txXfrm>
        <a:off x="6702193" y="2160929"/>
        <a:ext cx="2602748" cy="1561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4546-AE1D-487D-AAE4-C1E2B09B0148}" type="datetimeFigureOut">
              <a:rPr lang="en-ZA" smtClean="0"/>
              <a:t>2024/05/30</a:t>
            </a:fld>
            <a:endParaRPr lang="en-ZA"/>
          </a:p>
        </p:txBody>
      </p:sp>
      <p:sp>
        <p:nvSpPr>
          <p:cNvPr id="5" name="Footer Placeholder 4"/>
          <p:cNvSpPr>
            <a:spLocks noGrp="1"/>
          </p:cNvSpPr>
          <p:nvPr>
            <p:ph type="ftr" sz="quarter" idx="11"/>
          </p:nvPr>
        </p:nvSpPr>
        <p:spPr>
          <a:xfrm>
            <a:off x="2416500" y="329307"/>
            <a:ext cx="4973915" cy="309201"/>
          </a:xfrm>
        </p:spPr>
        <p:txBody>
          <a:bodyPr/>
          <a:lstStyle/>
          <a:p>
            <a:endParaRPr lang="en-ZA"/>
          </a:p>
        </p:txBody>
      </p:sp>
      <p:sp>
        <p:nvSpPr>
          <p:cNvPr id="6" name="Slide Number Placeholder 5"/>
          <p:cNvSpPr>
            <a:spLocks noGrp="1"/>
          </p:cNvSpPr>
          <p:nvPr>
            <p:ph type="sldNum" sz="quarter" idx="12"/>
          </p:nvPr>
        </p:nvSpPr>
        <p:spPr>
          <a:xfrm>
            <a:off x="1437664" y="798973"/>
            <a:ext cx="811019" cy="503578"/>
          </a:xfrm>
        </p:spPr>
        <p:txBody>
          <a:bodyPr/>
          <a:lstStyle/>
          <a:p>
            <a:fld id="{F433665A-15A9-4592-98C7-BF33A13341EA}" type="slidenum">
              <a:rPr lang="en-ZA" smtClean="0"/>
              <a:t>‹#›</a:t>
            </a:fld>
            <a:endParaRPr lang="en-Z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13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4546-AE1D-487D-AAE4-C1E2B09B0148}" type="datetimeFigureOut">
              <a:rPr lang="en-ZA" smtClean="0"/>
              <a:t>2024/05/30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33665A-15A9-4592-98C7-BF33A13341EA}" type="slidenum">
              <a:rPr lang="en-ZA" smtClean="0"/>
              <a:t>‹#›</a:t>
            </a:fld>
            <a:endParaRPr lang="en-Z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11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4546-AE1D-487D-AAE4-C1E2B09B0148}" type="datetimeFigureOut">
              <a:rPr lang="en-ZA" smtClean="0"/>
              <a:t>2024/05/30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33665A-15A9-4592-98C7-BF33A13341EA}" type="slidenum">
              <a:rPr lang="en-ZA" smtClean="0"/>
              <a:t>‹#›</a:t>
            </a:fld>
            <a:endParaRPr lang="en-Z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70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4546-AE1D-487D-AAE4-C1E2B09B0148}" type="datetimeFigureOut">
              <a:rPr lang="en-ZA" smtClean="0"/>
              <a:t>2024/05/30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33665A-15A9-4592-98C7-BF33A13341EA}" type="slidenum">
              <a:rPr lang="en-ZA" smtClean="0"/>
              <a:t>‹#›</a:t>
            </a:fld>
            <a:endParaRPr lang="en-Z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31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54546-AE1D-487D-AAE4-C1E2B09B0148}" type="datetimeFigureOut">
              <a:rPr lang="en-ZA" smtClean="0"/>
              <a:t>2024/05/30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33665A-15A9-4592-98C7-BF33A13341EA}" type="slidenum">
              <a:rPr lang="en-ZA" smtClean="0"/>
              <a:t>‹#›</a:t>
            </a:fld>
            <a:endParaRPr lang="en-Z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26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4546-AE1D-487D-AAE4-C1E2B09B0148}" type="datetimeFigureOut">
              <a:rPr lang="en-ZA" smtClean="0"/>
              <a:t>2024/05/30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433665A-15A9-4592-98C7-BF33A13341EA}" type="slidenum">
              <a:rPr lang="en-ZA" smtClean="0"/>
              <a:t>‹#›</a:t>
            </a:fld>
            <a:endParaRPr lang="en-Z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00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4546-AE1D-487D-AAE4-C1E2B09B0148}" type="datetimeFigureOut">
              <a:rPr lang="en-ZA" smtClean="0"/>
              <a:t>2024/05/30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433665A-15A9-4592-98C7-BF33A13341EA}" type="slidenum">
              <a:rPr lang="en-ZA" smtClean="0"/>
              <a:t>‹#›</a:t>
            </a:fld>
            <a:endParaRPr lang="en-Z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54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4546-AE1D-487D-AAE4-C1E2B09B0148}" type="datetimeFigureOut">
              <a:rPr lang="en-ZA" smtClean="0"/>
              <a:t>2024/05/30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433665A-15A9-4592-98C7-BF33A13341EA}" type="slidenum">
              <a:rPr lang="en-ZA" smtClean="0"/>
              <a:t>‹#›</a:t>
            </a:fld>
            <a:endParaRPr lang="en-Z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4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4546-AE1D-487D-AAE4-C1E2B09B0148}" type="datetimeFigureOut">
              <a:rPr lang="en-ZA" smtClean="0"/>
              <a:t>2024/05/30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433665A-15A9-4592-98C7-BF33A13341EA}" type="slidenum">
              <a:rPr lang="en-ZA" smtClean="0"/>
              <a:t>‹#›</a:t>
            </a:fld>
            <a:endParaRPr lang="en-ZA"/>
          </a:p>
        </p:txBody>
      </p:sp>
    </p:spTree>
    <p:extLst>
      <p:ext uri="{BB962C8B-B14F-4D97-AF65-F5344CB8AC3E}">
        <p14:creationId xmlns:p14="http://schemas.microsoft.com/office/powerpoint/2010/main" val="18980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54546-AE1D-487D-AAE4-C1E2B09B0148}" type="datetimeFigureOut">
              <a:rPr lang="en-ZA" smtClean="0"/>
              <a:t>2024/05/30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433665A-15A9-4592-98C7-BF33A13341EA}" type="slidenum">
              <a:rPr lang="en-ZA" smtClean="0"/>
              <a:t>‹#›</a:t>
            </a:fld>
            <a:endParaRPr lang="en-Z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43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154546-AE1D-487D-AAE4-C1E2B09B0148}" type="datetimeFigureOut">
              <a:rPr lang="en-ZA" smtClean="0"/>
              <a:t>2024/05/30</a:t>
            </a:fld>
            <a:endParaRPr lang="en-ZA"/>
          </a:p>
        </p:txBody>
      </p:sp>
      <p:sp>
        <p:nvSpPr>
          <p:cNvPr id="6" name="Footer Placeholder 5"/>
          <p:cNvSpPr>
            <a:spLocks noGrp="1"/>
          </p:cNvSpPr>
          <p:nvPr>
            <p:ph type="ftr" sz="quarter" idx="11"/>
          </p:nvPr>
        </p:nvSpPr>
        <p:spPr>
          <a:xfrm>
            <a:off x="1447382" y="318640"/>
            <a:ext cx="5541004" cy="320931"/>
          </a:xfrm>
        </p:spPr>
        <p:txBody>
          <a:bodyPr/>
          <a:lstStyle/>
          <a:p>
            <a:endParaRPr lang="en-ZA"/>
          </a:p>
        </p:txBody>
      </p:sp>
      <p:sp>
        <p:nvSpPr>
          <p:cNvPr id="7" name="Slide Number Placeholder 6"/>
          <p:cNvSpPr>
            <a:spLocks noGrp="1"/>
          </p:cNvSpPr>
          <p:nvPr>
            <p:ph type="sldNum" sz="quarter" idx="12"/>
          </p:nvPr>
        </p:nvSpPr>
        <p:spPr/>
        <p:txBody>
          <a:bodyPr/>
          <a:lstStyle/>
          <a:p>
            <a:fld id="{F433665A-15A9-4592-98C7-BF33A13341EA}" type="slidenum">
              <a:rPr lang="en-ZA" smtClean="0"/>
              <a:t>‹#›</a:t>
            </a:fld>
            <a:endParaRPr lang="en-Z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426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154546-AE1D-487D-AAE4-C1E2B09B0148}" type="datetimeFigureOut">
              <a:rPr lang="en-ZA" smtClean="0"/>
              <a:t>2024/05/30</a:t>
            </a:fld>
            <a:endParaRPr lang="en-Z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433665A-15A9-4592-98C7-BF33A13341EA}" type="slidenum">
              <a:rPr lang="en-ZA" smtClean="0"/>
              <a:t>‹#›</a:t>
            </a:fld>
            <a:endParaRPr lang="en-Z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05402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6AF95F-1B1C-C761-D9DD-8A0ED7EDC1E6}"/>
              </a:ext>
            </a:extLst>
          </p:cNvPr>
          <p:cNvSpPr>
            <a:spLocks noGrp="1"/>
          </p:cNvSpPr>
          <p:nvPr>
            <p:ph type="ctrTitle"/>
          </p:nvPr>
        </p:nvSpPr>
        <p:spPr>
          <a:xfrm>
            <a:off x="2391408" y="1590734"/>
            <a:ext cx="7405874" cy="2520012"/>
          </a:xfrm>
          <a:solidFill>
            <a:schemeClr val="bg2"/>
          </a:solidFill>
        </p:spPr>
        <p:txBody>
          <a:bodyPr anchor="ctr">
            <a:normAutofit/>
          </a:bodyPr>
          <a:lstStyle/>
          <a:p>
            <a:pPr algn="ctr"/>
            <a:r>
              <a:rPr lang="en-ZA" sz="6000">
                <a:solidFill>
                  <a:schemeClr val="tx2"/>
                </a:solidFill>
              </a:rPr>
              <a:t>Market price prediction</a:t>
            </a:r>
          </a:p>
        </p:txBody>
      </p:sp>
      <p:sp>
        <p:nvSpPr>
          <p:cNvPr id="3" name="Subtitle 2">
            <a:extLst>
              <a:ext uri="{FF2B5EF4-FFF2-40B4-BE49-F238E27FC236}">
                <a16:creationId xmlns:a16="http://schemas.microsoft.com/office/drawing/2014/main" id="{A1DB2EBA-976A-A7EC-D25E-B8C13C17A629}"/>
              </a:ext>
            </a:extLst>
          </p:cNvPr>
          <p:cNvSpPr>
            <a:spLocks noGrp="1"/>
          </p:cNvSpPr>
          <p:nvPr>
            <p:ph type="subTitle" idx="1"/>
          </p:nvPr>
        </p:nvSpPr>
        <p:spPr>
          <a:xfrm>
            <a:off x="2417779" y="4427183"/>
            <a:ext cx="7379502" cy="522928"/>
          </a:xfrm>
        </p:spPr>
        <p:txBody>
          <a:bodyPr>
            <a:normAutofit/>
          </a:bodyPr>
          <a:lstStyle/>
          <a:p>
            <a:pPr algn="ctr"/>
            <a:r>
              <a:rPr lang="en-ZA">
                <a:solidFill>
                  <a:srgbClr val="000000"/>
                </a:solidFill>
              </a:rPr>
              <a:t>Momelezi dlavu</a:t>
            </a: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7864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85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the amount of time&#10;&#10;Description automatically generated">
            <a:extLst>
              <a:ext uri="{FF2B5EF4-FFF2-40B4-BE49-F238E27FC236}">
                <a16:creationId xmlns:a16="http://schemas.microsoft.com/office/drawing/2014/main" id="{1BCC68F9-0E44-6ECF-4A6C-2B633F44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69" y="643467"/>
            <a:ext cx="10175462" cy="5571066"/>
          </a:xfrm>
          <a:prstGeom prst="rect">
            <a:avLst/>
          </a:prstGeom>
        </p:spPr>
      </p:pic>
    </p:spTree>
    <p:extLst>
      <p:ext uri="{BB962C8B-B14F-4D97-AF65-F5344CB8AC3E}">
        <p14:creationId xmlns:p14="http://schemas.microsoft.com/office/powerpoint/2010/main" val="121316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542D6A6-2388-50B3-2DFF-1D0FB048C469}"/>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Results for price mode</a:t>
            </a:r>
          </a:p>
        </p:txBody>
      </p:sp>
      <p:cxnSp>
        <p:nvCxnSpPr>
          <p:cNvPr id="42" name="Straight Connector 4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4" name="Picture 4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5733EA3A-3BBA-F639-9552-30B89025DC37}"/>
              </a:ext>
            </a:extLst>
          </p:cNvPr>
          <p:cNvGraphicFramePr>
            <a:graphicFrameLocks noGrp="1"/>
          </p:cNvGraphicFramePr>
          <p:nvPr>
            <p:ph idx="1"/>
            <p:extLst>
              <p:ext uri="{D42A27DB-BD31-4B8C-83A1-F6EECF244321}">
                <p14:modId xmlns:p14="http://schemas.microsoft.com/office/powerpoint/2010/main" val="173447309"/>
              </p:ext>
            </p:extLst>
          </p:nvPr>
        </p:nvGraphicFramePr>
        <p:xfrm>
          <a:off x="6094411" y="2114297"/>
          <a:ext cx="4960443" cy="2043338"/>
        </p:xfrm>
        <a:graphic>
          <a:graphicData uri="http://schemas.openxmlformats.org/drawingml/2006/table">
            <a:tbl>
              <a:tblPr firstRow="1" bandRow="1">
                <a:solidFill>
                  <a:srgbClr val="404040"/>
                </a:solidFill>
                <a:tableStyleId>{5C22544A-7EE6-4342-B048-85BDC9FD1C3A}</a:tableStyleId>
              </a:tblPr>
              <a:tblGrid>
                <a:gridCol w="1213831">
                  <a:extLst>
                    <a:ext uri="{9D8B030D-6E8A-4147-A177-3AD203B41FA5}">
                      <a16:colId xmlns:a16="http://schemas.microsoft.com/office/drawing/2014/main" val="3881251790"/>
                    </a:ext>
                  </a:extLst>
                </a:gridCol>
                <a:gridCol w="1077179">
                  <a:extLst>
                    <a:ext uri="{9D8B030D-6E8A-4147-A177-3AD203B41FA5}">
                      <a16:colId xmlns:a16="http://schemas.microsoft.com/office/drawing/2014/main" val="3314680937"/>
                    </a:ext>
                  </a:extLst>
                </a:gridCol>
                <a:gridCol w="1411452">
                  <a:extLst>
                    <a:ext uri="{9D8B030D-6E8A-4147-A177-3AD203B41FA5}">
                      <a16:colId xmlns:a16="http://schemas.microsoft.com/office/drawing/2014/main" val="847063412"/>
                    </a:ext>
                  </a:extLst>
                </a:gridCol>
                <a:gridCol w="1257981">
                  <a:extLst>
                    <a:ext uri="{9D8B030D-6E8A-4147-A177-3AD203B41FA5}">
                      <a16:colId xmlns:a16="http://schemas.microsoft.com/office/drawing/2014/main" val="1640677854"/>
                    </a:ext>
                  </a:extLst>
                </a:gridCol>
              </a:tblGrid>
              <a:tr h="571382">
                <a:tc>
                  <a:txBody>
                    <a:bodyPr/>
                    <a:lstStyle/>
                    <a:p>
                      <a:r>
                        <a:rPr lang="en-ZA" sz="2100" b="0" cap="none" spc="0">
                          <a:solidFill>
                            <a:schemeClr val="bg1"/>
                          </a:solidFill>
                        </a:rPr>
                        <a:t>Model</a:t>
                      </a:r>
                    </a:p>
                  </a:txBody>
                  <a:tcPr marL="157853" marR="157853" marT="121095" marB="78927" anchor="ctr">
                    <a:lnL w="12700" cmpd="sng">
                      <a:noFill/>
                    </a:lnL>
                    <a:lnR w="12700" cmpd="sng">
                      <a:noFill/>
                    </a:lnR>
                    <a:lnT w="19050" cap="flat" cmpd="sng" algn="ctr">
                      <a:noFill/>
                      <a:prstDash val="solid"/>
                    </a:lnT>
                    <a:lnB w="38100" cmpd="sng">
                      <a:noFill/>
                    </a:lnB>
                    <a:solidFill>
                      <a:schemeClr val="accent2"/>
                    </a:solidFill>
                  </a:tcPr>
                </a:tc>
                <a:tc>
                  <a:txBody>
                    <a:bodyPr/>
                    <a:lstStyle/>
                    <a:p>
                      <a:r>
                        <a:rPr lang="en-ZA" sz="2100" b="0" cap="none" spc="0">
                          <a:solidFill>
                            <a:schemeClr val="bg1"/>
                          </a:solidFill>
                        </a:rPr>
                        <a:t>MAE</a:t>
                      </a:r>
                    </a:p>
                  </a:txBody>
                  <a:tcPr marL="157853" marR="157853" marT="121095" marB="78927" anchor="ctr">
                    <a:lnL w="12700" cmpd="sng">
                      <a:noFill/>
                    </a:lnL>
                    <a:lnR w="12700" cmpd="sng">
                      <a:noFill/>
                    </a:lnR>
                    <a:lnT w="19050" cap="flat" cmpd="sng" algn="ctr">
                      <a:noFill/>
                      <a:prstDash val="solid"/>
                    </a:lnT>
                    <a:lnB w="38100" cmpd="sng">
                      <a:noFill/>
                    </a:lnB>
                    <a:solidFill>
                      <a:schemeClr val="accent2"/>
                    </a:solidFill>
                  </a:tcPr>
                </a:tc>
                <a:tc>
                  <a:txBody>
                    <a:bodyPr/>
                    <a:lstStyle/>
                    <a:p>
                      <a:r>
                        <a:rPr lang="en-ZA" sz="2100" b="0" cap="none" spc="0">
                          <a:solidFill>
                            <a:schemeClr val="bg1"/>
                          </a:solidFill>
                        </a:rPr>
                        <a:t>MSE</a:t>
                      </a:r>
                    </a:p>
                  </a:txBody>
                  <a:tcPr marL="157853" marR="157853" marT="121095" marB="78927" anchor="ctr">
                    <a:lnL w="12700" cmpd="sng">
                      <a:noFill/>
                    </a:lnL>
                    <a:lnR w="12700" cmpd="sng">
                      <a:noFill/>
                    </a:lnR>
                    <a:lnT w="19050" cap="flat" cmpd="sng" algn="ctr">
                      <a:noFill/>
                      <a:prstDash val="solid"/>
                    </a:lnT>
                    <a:lnB w="38100" cmpd="sng">
                      <a:noFill/>
                    </a:lnB>
                    <a:solidFill>
                      <a:schemeClr val="accent2"/>
                    </a:solidFill>
                  </a:tcPr>
                </a:tc>
                <a:tc>
                  <a:txBody>
                    <a:bodyPr/>
                    <a:lstStyle/>
                    <a:p>
                      <a:r>
                        <a:rPr lang="en-ZA" sz="2100" b="0" cap="none" spc="0">
                          <a:solidFill>
                            <a:schemeClr val="bg1"/>
                          </a:solidFill>
                        </a:rPr>
                        <a:t>RMSE</a:t>
                      </a:r>
                    </a:p>
                  </a:txBody>
                  <a:tcPr marL="157853" marR="157853" marT="121095" marB="7892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676116351"/>
                  </a:ext>
                </a:extLst>
              </a:tr>
              <a:tr h="490652">
                <a:tc>
                  <a:txBody>
                    <a:bodyPr/>
                    <a:lstStyle/>
                    <a:p>
                      <a:r>
                        <a:rPr lang="en-ZA" sz="1600" cap="none" spc="0">
                          <a:solidFill>
                            <a:schemeClr val="bg1"/>
                          </a:solidFill>
                        </a:rPr>
                        <a:t>ARIMA</a:t>
                      </a:r>
                    </a:p>
                  </a:txBody>
                  <a:tcPr marL="157853" marR="157853" marT="121095" marB="7892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ZA" sz="1600" cap="none" spc="0">
                          <a:solidFill>
                            <a:schemeClr val="bg1"/>
                          </a:solidFill>
                        </a:rPr>
                        <a:t>425.68</a:t>
                      </a:r>
                    </a:p>
                  </a:txBody>
                  <a:tcPr marL="157853" marR="157853" marT="121095" marB="7892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ZA" sz="1600" cap="none" spc="0">
                          <a:solidFill>
                            <a:schemeClr val="bg1"/>
                          </a:solidFill>
                        </a:rPr>
                        <a:t>281013.9</a:t>
                      </a:r>
                    </a:p>
                  </a:txBody>
                  <a:tcPr marL="157853" marR="157853" marT="121095" marB="7892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ZA" sz="1600" cap="none" spc="0">
                          <a:solidFill>
                            <a:schemeClr val="bg1"/>
                          </a:solidFill>
                        </a:rPr>
                        <a:t>530.11</a:t>
                      </a:r>
                    </a:p>
                  </a:txBody>
                  <a:tcPr marL="157853" marR="157853" marT="121095" marB="78927">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902041255"/>
                  </a:ext>
                </a:extLst>
              </a:tr>
              <a:tr h="490652">
                <a:tc>
                  <a:txBody>
                    <a:bodyPr/>
                    <a:lstStyle/>
                    <a:p>
                      <a:r>
                        <a:rPr lang="en-ZA" sz="1600" cap="none" spc="0">
                          <a:solidFill>
                            <a:schemeClr val="bg1"/>
                          </a:solidFill>
                        </a:rPr>
                        <a:t>Prophet</a:t>
                      </a:r>
                    </a:p>
                  </a:txBody>
                  <a:tcPr marL="157853" marR="157853" marT="121095" marB="7892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ZA" sz="1600" cap="none" spc="0">
                          <a:solidFill>
                            <a:schemeClr val="bg1"/>
                          </a:solidFill>
                        </a:rPr>
                        <a:t>906.54</a:t>
                      </a:r>
                    </a:p>
                  </a:txBody>
                  <a:tcPr marL="157853" marR="157853" marT="121095" marB="7892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ZA" sz="1600" cap="none" spc="0">
                          <a:solidFill>
                            <a:schemeClr val="bg1"/>
                          </a:solidFill>
                        </a:rPr>
                        <a:t>959086.72</a:t>
                      </a:r>
                    </a:p>
                  </a:txBody>
                  <a:tcPr marL="157853" marR="157853" marT="121095" marB="7892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ZA" sz="1600" cap="none" spc="0">
                          <a:solidFill>
                            <a:schemeClr val="bg1"/>
                          </a:solidFill>
                        </a:rPr>
                        <a:t>979.33</a:t>
                      </a:r>
                    </a:p>
                  </a:txBody>
                  <a:tcPr marL="157853" marR="157853" marT="121095" marB="78927">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21944137"/>
                  </a:ext>
                </a:extLst>
              </a:tr>
              <a:tr h="490652">
                <a:tc>
                  <a:txBody>
                    <a:bodyPr/>
                    <a:lstStyle/>
                    <a:p>
                      <a:r>
                        <a:rPr lang="en-ZA" sz="1600" cap="none" spc="0">
                          <a:solidFill>
                            <a:schemeClr val="bg1"/>
                          </a:solidFill>
                        </a:rPr>
                        <a:t>LSTM</a:t>
                      </a:r>
                    </a:p>
                  </a:txBody>
                  <a:tcPr marL="157853" marR="157853" marT="121095" marB="78927">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ZA" sz="1600" cap="none" spc="0">
                          <a:solidFill>
                            <a:schemeClr val="bg1"/>
                          </a:solidFill>
                        </a:rPr>
                        <a:t>871.48</a:t>
                      </a:r>
                    </a:p>
                  </a:txBody>
                  <a:tcPr marL="157853" marR="157853" marT="121095" marB="78927">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ZA" sz="1600" cap="none" spc="0">
                          <a:solidFill>
                            <a:schemeClr val="bg1"/>
                          </a:solidFill>
                        </a:rPr>
                        <a:t>910978.94</a:t>
                      </a:r>
                    </a:p>
                  </a:txBody>
                  <a:tcPr marL="157853" marR="157853" marT="121095" marB="78927">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ZA" sz="1600" cap="none" spc="0">
                          <a:solidFill>
                            <a:schemeClr val="bg1"/>
                          </a:solidFill>
                        </a:rPr>
                        <a:t>954.45</a:t>
                      </a:r>
                    </a:p>
                  </a:txBody>
                  <a:tcPr marL="157853" marR="157853" marT="121095" marB="78927">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893581073"/>
                  </a:ext>
                </a:extLst>
              </a:tr>
            </a:tbl>
          </a:graphicData>
        </a:graphic>
      </p:graphicFrame>
    </p:spTree>
    <p:extLst>
      <p:ext uri="{BB962C8B-B14F-4D97-AF65-F5344CB8AC3E}">
        <p14:creationId xmlns:p14="http://schemas.microsoft.com/office/powerpoint/2010/main" val="207043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D6E8-9DF7-D689-6DB9-28880540F99D}"/>
              </a:ext>
            </a:extLst>
          </p:cNvPr>
          <p:cNvSpPr>
            <a:spLocks noGrp="1"/>
          </p:cNvSpPr>
          <p:nvPr>
            <p:ph type="title"/>
          </p:nvPr>
        </p:nvSpPr>
        <p:spPr/>
        <p:txBody>
          <a:bodyPr/>
          <a:lstStyle/>
          <a:p>
            <a:r>
              <a:rPr lang="en-ZA" dirty="0"/>
              <a:t>Results for quantity</a:t>
            </a:r>
          </a:p>
        </p:txBody>
      </p:sp>
      <p:graphicFrame>
        <p:nvGraphicFramePr>
          <p:cNvPr id="4" name="Content Placeholder 3">
            <a:extLst>
              <a:ext uri="{FF2B5EF4-FFF2-40B4-BE49-F238E27FC236}">
                <a16:creationId xmlns:a16="http://schemas.microsoft.com/office/drawing/2014/main" id="{F0FD9C16-C4B5-4AA7-556D-8B5FDA799F7E}"/>
              </a:ext>
            </a:extLst>
          </p:cNvPr>
          <p:cNvGraphicFramePr>
            <a:graphicFrameLocks noGrp="1"/>
          </p:cNvGraphicFramePr>
          <p:nvPr>
            <p:ph idx="1"/>
            <p:extLst>
              <p:ext uri="{D42A27DB-BD31-4B8C-83A1-F6EECF244321}">
                <p14:modId xmlns:p14="http://schemas.microsoft.com/office/powerpoint/2010/main" val="3045136520"/>
              </p:ext>
            </p:extLst>
          </p:nvPr>
        </p:nvGraphicFramePr>
        <p:xfrm>
          <a:off x="1450975" y="2016125"/>
          <a:ext cx="9604372" cy="1483360"/>
        </p:xfrm>
        <a:graphic>
          <a:graphicData uri="http://schemas.openxmlformats.org/drawingml/2006/table">
            <a:tbl>
              <a:tblPr firstRow="1" bandRow="1">
                <a:tableStyleId>{5C22544A-7EE6-4342-B048-85BDC9FD1C3A}</a:tableStyleId>
              </a:tblPr>
              <a:tblGrid>
                <a:gridCol w="2401093">
                  <a:extLst>
                    <a:ext uri="{9D8B030D-6E8A-4147-A177-3AD203B41FA5}">
                      <a16:colId xmlns:a16="http://schemas.microsoft.com/office/drawing/2014/main" val="842599449"/>
                    </a:ext>
                  </a:extLst>
                </a:gridCol>
                <a:gridCol w="2401093">
                  <a:extLst>
                    <a:ext uri="{9D8B030D-6E8A-4147-A177-3AD203B41FA5}">
                      <a16:colId xmlns:a16="http://schemas.microsoft.com/office/drawing/2014/main" val="3969545230"/>
                    </a:ext>
                  </a:extLst>
                </a:gridCol>
                <a:gridCol w="2401093">
                  <a:extLst>
                    <a:ext uri="{9D8B030D-6E8A-4147-A177-3AD203B41FA5}">
                      <a16:colId xmlns:a16="http://schemas.microsoft.com/office/drawing/2014/main" val="3420242902"/>
                    </a:ext>
                  </a:extLst>
                </a:gridCol>
                <a:gridCol w="2401093">
                  <a:extLst>
                    <a:ext uri="{9D8B030D-6E8A-4147-A177-3AD203B41FA5}">
                      <a16:colId xmlns:a16="http://schemas.microsoft.com/office/drawing/2014/main" val="4238114307"/>
                    </a:ext>
                  </a:extLst>
                </a:gridCol>
              </a:tblGrid>
              <a:tr h="370840">
                <a:tc>
                  <a:txBody>
                    <a:bodyPr/>
                    <a:lstStyle/>
                    <a:p>
                      <a:r>
                        <a:rPr lang="en-ZA" dirty="0"/>
                        <a:t>Model</a:t>
                      </a:r>
                    </a:p>
                  </a:txBody>
                  <a:tcPr/>
                </a:tc>
                <a:tc>
                  <a:txBody>
                    <a:bodyPr/>
                    <a:lstStyle/>
                    <a:p>
                      <a:r>
                        <a:rPr lang="en-ZA" dirty="0"/>
                        <a:t>MAE</a:t>
                      </a:r>
                    </a:p>
                  </a:txBody>
                  <a:tcPr/>
                </a:tc>
                <a:tc>
                  <a:txBody>
                    <a:bodyPr/>
                    <a:lstStyle/>
                    <a:p>
                      <a:r>
                        <a:rPr lang="en-ZA" dirty="0"/>
                        <a:t>MSE</a:t>
                      </a:r>
                    </a:p>
                  </a:txBody>
                  <a:tcPr/>
                </a:tc>
                <a:tc>
                  <a:txBody>
                    <a:bodyPr/>
                    <a:lstStyle/>
                    <a:p>
                      <a:r>
                        <a:rPr lang="en-ZA" dirty="0"/>
                        <a:t>RMSE</a:t>
                      </a:r>
                    </a:p>
                  </a:txBody>
                  <a:tcPr/>
                </a:tc>
                <a:extLst>
                  <a:ext uri="{0D108BD9-81ED-4DB2-BD59-A6C34878D82A}">
                    <a16:rowId xmlns:a16="http://schemas.microsoft.com/office/drawing/2014/main" val="2552608667"/>
                  </a:ext>
                </a:extLst>
              </a:tr>
              <a:tr h="370840">
                <a:tc>
                  <a:txBody>
                    <a:bodyPr/>
                    <a:lstStyle/>
                    <a:p>
                      <a:r>
                        <a:rPr lang="en-ZA" dirty="0"/>
                        <a:t>ARIMA</a:t>
                      </a:r>
                    </a:p>
                  </a:txBody>
                  <a:tcPr/>
                </a:tc>
                <a:tc>
                  <a:txBody>
                    <a:bodyPr/>
                    <a:lstStyle/>
                    <a:p>
                      <a:r>
                        <a:rPr lang="en-ZA" dirty="0"/>
                        <a:t>60765</a:t>
                      </a:r>
                    </a:p>
                  </a:txBody>
                  <a:tcPr/>
                </a:tc>
                <a:tc>
                  <a:txBody>
                    <a:bodyPr/>
                    <a:lstStyle/>
                    <a:p>
                      <a:r>
                        <a:rPr lang="en-ZA" dirty="0"/>
                        <a:t>5618379564</a:t>
                      </a:r>
                    </a:p>
                  </a:txBody>
                  <a:tcPr/>
                </a:tc>
                <a:tc>
                  <a:txBody>
                    <a:bodyPr/>
                    <a:lstStyle/>
                    <a:p>
                      <a:r>
                        <a:rPr lang="en-ZA" dirty="0"/>
                        <a:t>74955</a:t>
                      </a:r>
                    </a:p>
                  </a:txBody>
                  <a:tcPr/>
                </a:tc>
                <a:extLst>
                  <a:ext uri="{0D108BD9-81ED-4DB2-BD59-A6C34878D82A}">
                    <a16:rowId xmlns:a16="http://schemas.microsoft.com/office/drawing/2014/main" val="121028023"/>
                  </a:ext>
                </a:extLst>
              </a:tr>
              <a:tr h="370840">
                <a:tc>
                  <a:txBody>
                    <a:bodyPr/>
                    <a:lstStyle/>
                    <a:p>
                      <a:r>
                        <a:rPr lang="en-ZA" dirty="0"/>
                        <a:t>Prophet</a:t>
                      </a:r>
                    </a:p>
                  </a:txBody>
                  <a:tcPr/>
                </a:tc>
                <a:tc>
                  <a:txBody>
                    <a:bodyPr/>
                    <a:lstStyle/>
                    <a:p>
                      <a:r>
                        <a:rPr lang="en-ZA" dirty="0"/>
                        <a:t>150045</a:t>
                      </a:r>
                    </a:p>
                  </a:txBody>
                  <a:tcPr/>
                </a:tc>
                <a:tc>
                  <a:txBody>
                    <a:bodyPr/>
                    <a:lstStyle/>
                    <a:p>
                      <a:r>
                        <a:rPr lang="en-ZA" dirty="0"/>
                        <a:t>25872612600</a:t>
                      </a:r>
                    </a:p>
                  </a:txBody>
                  <a:tcPr/>
                </a:tc>
                <a:tc>
                  <a:txBody>
                    <a:bodyPr/>
                    <a:lstStyle/>
                    <a:p>
                      <a:r>
                        <a:rPr lang="en-ZA" dirty="0"/>
                        <a:t>160849</a:t>
                      </a:r>
                    </a:p>
                  </a:txBody>
                  <a:tcPr/>
                </a:tc>
                <a:extLst>
                  <a:ext uri="{0D108BD9-81ED-4DB2-BD59-A6C34878D82A}">
                    <a16:rowId xmlns:a16="http://schemas.microsoft.com/office/drawing/2014/main" val="3661006884"/>
                  </a:ext>
                </a:extLst>
              </a:tr>
              <a:tr h="370840">
                <a:tc>
                  <a:txBody>
                    <a:bodyPr/>
                    <a:lstStyle/>
                    <a:p>
                      <a:r>
                        <a:rPr lang="en-ZA" dirty="0"/>
                        <a:t>LSTM</a:t>
                      </a:r>
                    </a:p>
                  </a:txBody>
                  <a:tcPr/>
                </a:tc>
                <a:tc>
                  <a:txBody>
                    <a:bodyPr/>
                    <a:lstStyle/>
                    <a:p>
                      <a:r>
                        <a:rPr lang="en-ZA" dirty="0"/>
                        <a:t>83175</a:t>
                      </a:r>
                    </a:p>
                  </a:txBody>
                  <a:tcPr/>
                </a:tc>
                <a:tc>
                  <a:txBody>
                    <a:bodyPr/>
                    <a:lstStyle/>
                    <a:p>
                      <a:r>
                        <a:rPr lang="en-ZA" dirty="0"/>
                        <a:t>12574158892</a:t>
                      </a:r>
                    </a:p>
                  </a:txBody>
                  <a:tcPr/>
                </a:tc>
                <a:tc>
                  <a:txBody>
                    <a:bodyPr/>
                    <a:lstStyle/>
                    <a:p>
                      <a:r>
                        <a:rPr lang="en-ZA" dirty="0"/>
                        <a:t>112134</a:t>
                      </a:r>
                    </a:p>
                  </a:txBody>
                  <a:tcPr/>
                </a:tc>
                <a:extLst>
                  <a:ext uri="{0D108BD9-81ED-4DB2-BD59-A6C34878D82A}">
                    <a16:rowId xmlns:a16="http://schemas.microsoft.com/office/drawing/2014/main" val="1063065137"/>
                  </a:ext>
                </a:extLst>
              </a:tr>
            </a:tbl>
          </a:graphicData>
        </a:graphic>
      </p:graphicFrame>
    </p:spTree>
    <p:extLst>
      <p:ext uri="{BB962C8B-B14F-4D97-AF65-F5344CB8AC3E}">
        <p14:creationId xmlns:p14="http://schemas.microsoft.com/office/powerpoint/2010/main" val="66676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211927A-4CD2-51C3-57F4-69CF890DA397}"/>
              </a:ext>
            </a:extLst>
          </p:cNvPr>
          <p:cNvSpPr>
            <a:spLocks noGrp="1"/>
          </p:cNvSpPr>
          <p:nvPr>
            <p:ph type="title"/>
          </p:nvPr>
        </p:nvSpPr>
        <p:spPr>
          <a:xfrm>
            <a:off x="1451580" y="804520"/>
            <a:ext cx="4176511" cy="1049235"/>
          </a:xfrm>
        </p:spPr>
        <p:txBody>
          <a:bodyPr>
            <a:normAutofit/>
          </a:bodyPr>
          <a:lstStyle/>
          <a:p>
            <a:r>
              <a:rPr lang="en-ZA"/>
              <a:t>results</a:t>
            </a:r>
            <a:endParaRPr lang="en-ZA"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4C305CC-C840-7578-BD31-2935263AFDF9}"/>
              </a:ext>
            </a:extLst>
          </p:cNvPr>
          <p:cNvSpPr>
            <a:spLocks noGrp="1"/>
          </p:cNvSpPr>
          <p:nvPr>
            <p:ph idx="1"/>
          </p:nvPr>
        </p:nvSpPr>
        <p:spPr>
          <a:xfrm>
            <a:off x="1451581" y="2015732"/>
            <a:ext cx="4172212" cy="3450613"/>
          </a:xfrm>
        </p:spPr>
        <p:txBody>
          <a:bodyPr>
            <a:normAutofit/>
          </a:bodyPr>
          <a:lstStyle/>
          <a:p>
            <a:r>
              <a:rPr lang="en-ZA" dirty="0"/>
              <a:t>Price Mode Best ARIMA Model: ARIMA(5, 1, 1)</a:t>
            </a:r>
          </a:p>
          <a:p>
            <a:r>
              <a:rPr lang="en-ZA" dirty="0"/>
              <a:t>Quantity Best ARIMA Model: ARIMA(2, 1, 1)</a:t>
            </a:r>
          </a:p>
          <a:p>
            <a:endParaRPr lang="en-ZA" dirty="0"/>
          </a:p>
        </p:txBody>
      </p:sp>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5092F29E-B047-479C-D6D2-43DFD5E28D75}"/>
              </a:ext>
            </a:extLst>
          </p:cNvPr>
          <p:cNvGraphicFramePr>
            <a:graphicFrameLocks noGrp="1"/>
          </p:cNvGraphicFramePr>
          <p:nvPr>
            <p:extLst>
              <p:ext uri="{D42A27DB-BD31-4B8C-83A1-F6EECF244321}">
                <p14:modId xmlns:p14="http://schemas.microsoft.com/office/powerpoint/2010/main" val="2170995635"/>
              </p:ext>
            </p:extLst>
          </p:nvPr>
        </p:nvGraphicFramePr>
        <p:xfrm>
          <a:off x="5779975" y="1853755"/>
          <a:ext cx="4960444" cy="763590"/>
        </p:xfrm>
        <a:graphic>
          <a:graphicData uri="http://schemas.openxmlformats.org/drawingml/2006/table">
            <a:tbl>
              <a:tblPr firstRow="1" bandRow="1">
                <a:tableStyleId>{3B4B98B0-60AC-42C2-AFA5-B58CD77FA1E5}</a:tableStyleId>
              </a:tblPr>
              <a:tblGrid>
                <a:gridCol w="985822">
                  <a:extLst>
                    <a:ext uri="{9D8B030D-6E8A-4147-A177-3AD203B41FA5}">
                      <a16:colId xmlns:a16="http://schemas.microsoft.com/office/drawing/2014/main" val="2681714214"/>
                    </a:ext>
                  </a:extLst>
                </a:gridCol>
                <a:gridCol w="419396">
                  <a:extLst>
                    <a:ext uri="{9D8B030D-6E8A-4147-A177-3AD203B41FA5}">
                      <a16:colId xmlns:a16="http://schemas.microsoft.com/office/drawing/2014/main" val="4058298155"/>
                    </a:ext>
                  </a:extLst>
                </a:gridCol>
                <a:gridCol w="419396">
                  <a:extLst>
                    <a:ext uri="{9D8B030D-6E8A-4147-A177-3AD203B41FA5}">
                      <a16:colId xmlns:a16="http://schemas.microsoft.com/office/drawing/2014/main" val="913175979"/>
                    </a:ext>
                  </a:extLst>
                </a:gridCol>
                <a:gridCol w="419396">
                  <a:extLst>
                    <a:ext uri="{9D8B030D-6E8A-4147-A177-3AD203B41FA5}">
                      <a16:colId xmlns:a16="http://schemas.microsoft.com/office/drawing/2014/main" val="496448401"/>
                    </a:ext>
                  </a:extLst>
                </a:gridCol>
                <a:gridCol w="768893">
                  <a:extLst>
                    <a:ext uri="{9D8B030D-6E8A-4147-A177-3AD203B41FA5}">
                      <a16:colId xmlns:a16="http://schemas.microsoft.com/office/drawing/2014/main" val="1656827976"/>
                    </a:ext>
                  </a:extLst>
                </a:gridCol>
                <a:gridCol w="1021977">
                  <a:extLst>
                    <a:ext uri="{9D8B030D-6E8A-4147-A177-3AD203B41FA5}">
                      <a16:colId xmlns:a16="http://schemas.microsoft.com/office/drawing/2014/main" val="1625441416"/>
                    </a:ext>
                  </a:extLst>
                </a:gridCol>
                <a:gridCol w="925564">
                  <a:extLst>
                    <a:ext uri="{9D8B030D-6E8A-4147-A177-3AD203B41FA5}">
                      <a16:colId xmlns:a16="http://schemas.microsoft.com/office/drawing/2014/main" val="2334879323"/>
                    </a:ext>
                  </a:extLst>
                </a:gridCol>
              </a:tblGrid>
              <a:tr h="381795">
                <a:tc>
                  <a:txBody>
                    <a:bodyPr/>
                    <a:lstStyle/>
                    <a:p>
                      <a:r>
                        <a:rPr lang="en-ZA" sz="1700" dirty="0"/>
                        <a:t>Model</a:t>
                      </a:r>
                    </a:p>
                  </a:txBody>
                  <a:tcPr marL="86772" marR="86772" marT="43386" marB="43386"/>
                </a:tc>
                <a:tc>
                  <a:txBody>
                    <a:bodyPr/>
                    <a:lstStyle/>
                    <a:p>
                      <a:r>
                        <a:rPr lang="en-ZA" sz="1700"/>
                        <a:t>p</a:t>
                      </a:r>
                    </a:p>
                  </a:txBody>
                  <a:tcPr marL="86772" marR="86772" marT="43386" marB="43386"/>
                </a:tc>
                <a:tc>
                  <a:txBody>
                    <a:bodyPr/>
                    <a:lstStyle/>
                    <a:p>
                      <a:r>
                        <a:rPr lang="en-ZA" sz="1700"/>
                        <a:t>d</a:t>
                      </a:r>
                    </a:p>
                  </a:txBody>
                  <a:tcPr marL="86772" marR="86772" marT="43386" marB="43386"/>
                </a:tc>
                <a:tc>
                  <a:txBody>
                    <a:bodyPr/>
                    <a:lstStyle/>
                    <a:p>
                      <a:r>
                        <a:rPr lang="en-ZA" sz="1700"/>
                        <a:t>q</a:t>
                      </a:r>
                    </a:p>
                  </a:txBody>
                  <a:tcPr marL="86772" marR="86772" marT="43386" marB="43386"/>
                </a:tc>
                <a:tc>
                  <a:txBody>
                    <a:bodyPr/>
                    <a:lstStyle/>
                    <a:p>
                      <a:r>
                        <a:rPr lang="en-ZA" sz="1700" dirty="0"/>
                        <a:t>MAE</a:t>
                      </a:r>
                    </a:p>
                  </a:txBody>
                  <a:tcPr marL="86772" marR="86772" marT="43386" marB="43386"/>
                </a:tc>
                <a:tc>
                  <a:txBody>
                    <a:bodyPr/>
                    <a:lstStyle/>
                    <a:p>
                      <a:r>
                        <a:rPr lang="en-ZA" sz="1700"/>
                        <a:t>MSE</a:t>
                      </a:r>
                    </a:p>
                  </a:txBody>
                  <a:tcPr marL="86772" marR="86772" marT="43386" marB="43386"/>
                </a:tc>
                <a:tc>
                  <a:txBody>
                    <a:bodyPr/>
                    <a:lstStyle/>
                    <a:p>
                      <a:r>
                        <a:rPr lang="en-ZA" sz="1700"/>
                        <a:t>RMSE</a:t>
                      </a:r>
                    </a:p>
                  </a:txBody>
                  <a:tcPr marL="86772" marR="86772" marT="43386" marB="43386"/>
                </a:tc>
                <a:extLst>
                  <a:ext uri="{0D108BD9-81ED-4DB2-BD59-A6C34878D82A}">
                    <a16:rowId xmlns:a16="http://schemas.microsoft.com/office/drawing/2014/main" val="3636146868"/>
                  </a:ext>
                </a:extLst>
              </a:tr>
              <a:tr h="381795">
                <a:tc>
                  <a:txBody>
                    <a:bodyPr/>
                    <a:lstStyle/>
                    <a:p>
                      <a:r>
                        <a:rPr lang="en-ZA" sz="1700"/>
                        <a:t>ARIMA</a:t>
                      </a:r>
                    </a:p>
                  </a:txBody>
                  <a:tcPr marL="86772" marR="86772" marT="43386" marB="43386"/>
                </a:tc>
                <a:tc>
                  <a:txBody>
                    <a:bodyPr/>
                    <a:lstStyle/>
                    <a:p>
                      <a:r>
                        <a:rPr lang="en-ZA" sz="1700" dirty="0"/>
                        <a:t>5</a:t>
                      </a:r>
                    </a:p>
                  </a:txBody>
                  <a:tcPr marL="86772" marR="86772" marT="43386" marB="43386"/>
                </a:tc>
                <a:tc>
                  <a:txBody>
                    <a:bodyPr/>
                    <a:lstStyle/>
                    <a:p>
                      <a:r>
                        <a:rPr lang="en-ZA" sz="1700"/>
                        <a:t>1</a:t>
                      </a:r>
                    </a:p>
                  </a:txBody>
                  <a:tcPr marL="86772" marR="86772" marT="43386" marB="43386"/>
                </a:tc>
                <a:tc>
                  <a:txBody>
                    <a:bodyPr/>
                    <a:lstStyle/>
                    <a:p>
                      <a:r>
                        <a:rPr lang="en-ZA" sz="1700"/>
                        <a:t>1</a:t>
                      </a:r>
                    </a:p>
                  </a:txBody>
                  <a:tcPr marL="86772" marR="86772" marT="43386" marB="43386"/>
                </a:tc>
                <a:tc>
                  <a:txBody>
                    <a:bodyPr/>
                    <a:lstStyle/>
                    <a:p>
                      <a:r>
                        <a:rPr lang="en-ZA" sz="1700" dirty="0"/>
                        <a:t>394</a:t>
                      </a:r>
                    </a:p>
                  </a:txBody>
                  <a:tcPr marL="86772" marR="86772" marT="43386" marB="43386"/>
                </a:tc>
                <a:tc>
                  <a:txBody>
                    <a:bodyPr/>
                    <a:lstStyle/>
                    <a:p>
                      <a:r>
                        <a:rPr lang="en-ZA" sz="1700" dirty="0"/>
                        <a:t>251990</a:t>
                      </a:r>
                    </a:p>
                  </a:txBody>
                  <a:tcPr marL="86772" marR="86772" marT="43386" marB="43386"/>
                </a:tc>
                <a:tc>
                  <a:txBody>
                    <a:bodyPr/>
                    <a:lstStyle/>
                    <a:p>
                      <a:r>
                        <a:rPr lang="en-ZA" sz="1700" dirty="0"/>
                        <a:t>501</a:t>
                      </a:r>
                    </a:p>
                  </a:txBody>
                  <a:tcPr marL="86772" marR="86772" marT="43386" marB="43386"/>
                </a:tc>
                <a:extLst>
                  <a:ext uri="{0D108BD9-81ED-4DB2-BD59-A6C34878D82A}">
                    <a16:rowId xmlns:a16="http://schemas.microsoft.com/office/drawing/2014/main" val="4183203356"/>
                  </a:ext>
                </a:extLst>
              </a:tr>
            </a:tbl>
          </a:graphicData>
        </a:graphic>
      </p:graphicFrame>
      <p:graphicFrame>
        <p:nvGraphicFramePr>
          <p:cNvPr id="5" name="Table 4">
            <a:extLst>
              <a:ext uri="{FF2B5EF4-FFF2-40B4-BE49-F238E27FC236}">
                <a16:creationId xmlns:a16="http://schemas.microsoft.com/office/drawing/2014/main" id="{F61B6A4F-0FC0-2AED-26EF-FF4A740B2C80}"/>
              </a:ext>
            </a:extLst>
          </p:cNvPr>
          <p:cNvGraphicFramePr>
            <a:graphicFrameLocks noGrp="1"/>
          </p:cNvGraphicFramePr>
          <p:nvPr>
            <p:extLst>
              <p:ext uri="{D42A27DB-BD31-4B8C-83A1-F6EECF244321}">
                <p14:modId xmlns:p14="http://schemas.microsoft.com/office/powerpoint/2010/main" val="2302506549"/>
              </p:ext>
            </p:extLst>
          </p:nvPr>
        </p:nvGraphicFramePr>
        <p:xfrm>
          <a:off x="5779975" y="2926080"/>
          <a:ext cx="6116747" cy="784451"/>
        </p:xfrm>
        <a:graphic>
          <a:graphicData uri="http://schemas.openxmlformats.org/drawingml/2006/table">
            <a:tbl>
              <a:tblPr firstRow="1" bandRow="1">
                <a:tableStyleId>{3B4B98B0-60AC-42C2-AFA5-B58CD77FA1E5}</a:tableStyleId>
              </a:tblPr>
              <a:tblGrid>
                <a:gridCol w="873821">
                  <a:extLst>
                    <a:ext uri="{9D8B030D-6E8A-4147-A177-3AD203B41FA5}">
                      <a16:colId xmlns:a16="http://schemas.microsoft.com/office/drawing/2014/main" val="3324315734"/>
                    </a:ext>
                  </a:extLst>
                </a:gridCol>
                <a:gridCol w="615684">
                  <a:extLst>
                    <a:ext uri="{9D8B030D-6E8A-4147-A177-3AD203B41FA5}">
                      <a16:colId xmlns:a16="http://schemas.microsoft.com/office/drawing/2014/main" val="2751668931"/>
                    </a:ext>
                  </a:extLst>
                </a:gridCol>
                <a:gridCol w="630936">
                  <a:extLst>
                    <a:ext uri="{9D8B030D-6E8A-4147-A177-3AD203B41FA5}">
                      <a16:colId xmlns:a16="http://schemas.microsoft.com/office/drawing/2014/main" val="804454246"/>
                    </a:ext>
                  </a:extLst>
                </a:gridCol>
                <a:gridCol w="694944">
                  <a:extLst>
                    <a:ext uri="{9D8B030D-6E8A-4147-A177-3AD203B41FA5}">
                      <a16:colId xmlns:a16="http://schemas.microsoft.com/office/drawing/2014/main" val="3036172289"/>
                    </a:ext>
                  </a:extLst>
                </a:gridCol>
                <a:gridCol w="1051560">
                  <a:extLst>
                    <a:ext uri="{9D8B030D-6E8A-4147-A177-3AD203B41FA5}">
                      <a16:colId xmlns:a16="http://schemas.microsoft.com/office/drawing/2014/main" val="1217997422"/>
                    </a:ext>
                  </a:extLst>
                </a:gridCol>
                <a:gridCol w="1375981">
                  <a:extLst>
                    <a:ext uri="{9D8B030D-6E8A-4147-A177-3AD203B41FA5}">
                      <a16:colId xmlns:a16="http://schemas.microsoft.com/office/drawing/2014/main" val="868125585"/>
                    </a:ext>
                  </a:extLst>
                </a:gridCol>
                <a:gridCol w="873821">
                  <a:extLst>
                    <a:ext uri="{9D8B030D-6E8A-4147-A177-3AD203B41FA5}">
                      <a16:colId xmlns:a16="http://schemas.microsoft.com/office/drawing/2014/main" val="683447623"/>
                    </a:ext>
                  </a:extLst>
                </a:gridCol>
              </a:tblGrid>
              <a:tr h="314419">
                <a:tc>
                  <a:txBody>
                    <a:bodyPr/>
                    <a:lstStyle/>
                    <a:p>
                      <a:r>
                        <a:rPr lang="en-ZA" sz="1600" dirty="0"/>
                        <a:t>Model</a:t>
                      </a:r>
                    </a:p>
                  </a:txBody>
                  <a:tcPr/>
                </a:tc>
                <a:tc>
                  <a:txBody>
                    <a:bodyPr/>
                    <a:lstStyle/>
                    <a:p>
                      <a:r>
                        <a:rPr lang="en-ZA" sz="1600" dirty="0"/>
                        <a:t>p</a:t>
                      </a:r>
                    </a:p>
                  </a:txBody>
                  <a:tcPr/>
                </a:tc>
                <a:tc>
                  <a:txBody>
                    <a:bodyPr/>
                    <a:lstStyle/>
                    <a:p>
                      <a:r>
                        <a:rPr lang="en-ZA" sz="1600" dirty="0"/>
                        <a:t>d</a:t>
                      </a:r>
                    </a:p>
                  </a:txBody>
                  <a:tcPr/>
                </a:tc>
                <a:tc>
                  <a:txBody>
                    <a:bodyPr/>
                    <a:lstStyle/>
                    <a:p>
                      <a:r>
                        <a:rPr lang="en-ZA" sz="1600" dirty="0"/>
                        <a:t>q</a:t>
                      </a:r>
                    </a:p>
                  </a:txBody>
                  <a:tcPr/>
                </a:tc>
                <a:tc>
                  <a:txBody>
                    <a:bodyPr/>
                    <a:lstStyle/>
                    <a:p>
                      <a:r>
                        <a:rPr lang="en-ZA" sz="1600" dirty="0"/>
                        <a:t>MAE</a:t>
                      </a:r>
                    </a:p>
                  </a:txBody>
                  <a:tcPr/>
                </a:tc>
                <a:tc>
                  <a:txBody>
                    <a:bodyPr/>
                    <a:lstStyle/>
                    <a:p>
                      <a:r>
                        <a:rPr lang="en-ZA" sz="1600" dirty="0"/>
                        <a:t>MSE</a:t>
                      </a:r>
                    </a:p>
                  </a:txBody>
                  <a:tcPr/>
                </a:tc>
                <a:tc>
                  <a:txBody>
                    <a:bodyPr/>
                    <a:lstStyle/>
                    <a:p>
                      <a:r>
                        <a:rPr lang="en-ZA" sz="1600" dirty="0"/>
                        <a:t>RMSE</a:t>
                      </a:r>
                    </a:p>
                  </a:txBody>
                  <a:tcPr/>
                </a:tc>
                <a:extLst>
                  <a:ext uri="{0D108BD9-81ED-4DB2-BD59-A6C34878D82A}">
                    <a16:rowId xmlns:a16="http://schemas.microsoft.com/office/drawing/2014/main" val="470346528"/>
                  </a:ext>
                </a:extLst>
              </a:tr>
              <a:tr h="449171">
                <a:tc>
                  <a:txBody>
                    <a:bodyPr/>
                    <a:lstStyle/>
                    <a:p>
                      <a:r>
                        <a:rPr lang="en-ZA" sz="1600" dirty="0"/>
                        <a:t>ARIMA</a:t>
                      </a:r>
                    </a:p>
                  </a:txBody>
                  <a:tcPr/>
                </a:tc>
                <a:tc>
                  <a:txBody>
                    <a:bodyPr/>
                    <a:lstStyle/>
                    <a:p>
                      <a:r>
                        <a:rPr lang="en-ZA" sz="1600" dirty="0"/>
                        <a:t>2</a:t>
                      </a:r>
                    </a:p>
                  </a:txBody>
                  <a:tcPr/>
                </a:tc>
                <a:tc>
                  <a:txBody>
                    <a:bodyPr/>
                    <a:lstStyle/>
                    <a:p>
                      <a:r>
                        <a:rPr lang="en-ZA" sz="1600" dirty="0"/>
                        <a:t>1</a:t>
                      </a:r>
                    </a:p>
                  </a:txBody>
                  <a:tcPr/>
                </a:tc>
                <a:tc>
                  <a:txBody>
                    <a:bodyPr/>
                    <a:lstStyle/>
                    <a:p>
                      <a:r>
                        <a:rPr lang="en-ZA" sz="1600" dirty="0"/>
                        <a:t>1</a:t>
                      </a:r>
                    </a:p>
                  </a:txBody>
                  <a:tcPr/>
                </a:tc>
                <a:tc>
                  <a:txBody>
                    <a:bodyPr/>
                    <a:lstStyle/>
                    <a:p>
                      <a:r>
                        <a:rPr lang="en-ZA" sz="1600" b="0" kern="1200" dirty="0">
                          <a:solidFill>
                            <a:schemeClr val="dk1"/>
                          </a:solidFill>
                          <a:effectLst/>
                        </a:rPr>
                        <a:t>59490</a:t>
                      </a:r>
                      <a:endParaRPr lang="en-ZA" sz="1600" dirty="0"/>
                    </a:p>
                  </a:txBody>
                  <a:tcPr/>
                </a:tc>
                <a:tc>
                  <a:txBody>
                    <a:bodyPr/>
                    <a:lstStyle/>
                    <a:p>
                      <a:r>
                        <a:rPr lang="en-ZA" sz="1600" b="0" kern="1200" dirty="0">
                          <a:solidFill>
                            <a:schemeClr val="dk1"/>
                          </a:solidFill>
                          <a:effectLst/>
                        </a:rPr>
                        <a:t>4148910978</a:t>
                      </a:r>
                      <a:endParaRPr lang="en-ZA" sz="1600" dirty="0"/>
                    </a:p>
                  </a:txBody>
                  <a:tcPr/>
                </a:tc>
                <a:tc>
                  <a:txBody>
                    <a:bodyPr/>
                    <a:lstStyle/>
                    <a:p>
                      <a:r>
                        <a:rPr lang="en-ZA" sz="1600" b="0" kern="1200" dirty="0">
                          <a:solidFill>
                            <a:schemeClr val="dk1"/>
                          </a:solidFill>
                          <a:effectLst/>
                        </a:rPr>
                        <a:t>64412</a:t>
                      </a:r>
                      <a:endParaRPr lang="en-ZA" sz="1600" dirty="0"/>
                    </a:p>
                  </a:txBody>
                  <a:tcPr/>
                </a:tc>
                <a:extLst>
                  <a:ext uri="{0D108BD9-81ED-4DB2-BD59-A6C34878D82A}">
                    <a16:rowId xmlns:a16="http://schemas.microsoft.com/office/drawing/2014/main" val="1264381880"/>
                  </a:ext>
                </a:extLst>
              </a:tr>
            </a:tbl>
          </a:graphicData>
        </a:graphic>
      </p:graphicFrame>
    </p:spTree>
    <p:extLst>
      <p:ext uri="{BB962C8B-B14F-4D97-AF65-F5344CB8AC3E}">
        <p14:creationId xmlns:p14="http://schemas.microsoft.com/office/powerpoint/2010/main" val="15689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5AF26C6-EDD2-DB40-8022-BA59D90A490D}"/>
              </a:ext>
            </a:extLst>
          </p:cNvPr>
          <p:cNvSpPr>
            <a:spLocks noGrp="1"/>
          </p:cNvSpPr>
          <p:nvPr>
            <p:ph type="ctrTitle"/>
          </p:nvPr>
        </p:nvSpPr>
        <p:spPr>
          <a:xfrm>
            <a:off x="1452616" y="962902"/>
            <a:ext cx="4176384" cy="2380828"/>
          </a:xfrm>
        </p:spPr>
        <p:txBody>
          <a:bodyPr>
            <a:normAutofit/>
          </a:bodyPr>
          <a:lstStyle/>
          <a:p>
            <a:r>
              <a:rPr lang="en-ZA" sz="4800"/>
              <a:t>Thank you!!!</a:t>
            </a:r>
          </a:p>
        </p:txBody>
      </p:sp>
      <p:sp>
        <p:nvSpPr>
          <p:cNvPr id="3" name="Subtitle 2">
            <a:extLst>
              <a:ext uri="{FF2B5EF4-FFF2-40B4-BE49-F238E27FC236}">
                <a16:creationId xmlns:a16="http://schemas.microsoft.com/office/drawing/2014/main" id="{82CC3936-3C04-3392-18F5-58C08680EA96}"/>
              </a:ext>
            </a:extLst>
          </p:cNvPr>
          <p:cNvSpPr>
            <a:spLocks noGrp="1"/>
          </p:cNvSpPr>
          <p:nvPr>
            <p:ph type="subTitle" idx="1"/>
          </p:nvPr>
        </p:nvSpPr>
        <p:spPr>
          <a:xfrm>
            <a:off x="1452617" y="3531204"/>
            <a:ext cx="4171479" cy="1610643"/>
          </a:xfrm>
        </p:spPr>
        <p:txBody>
          <a:bodyPr>
            <a:normAutofit/>
          </a:bodyPr>
          <a:lstStyle/>
          <a:p>
            <a:r>
              <a:rPr lang="en-ZA" sz="1600"/>
              <a:t>Any questions?</a:t>
            </a:r>
          </a:p>
        </p:txBody>
      </p:sp>
      <p:cxnSp>
        <p:nvCxnSpPr>
          <p:cNvPr id="32" name="Straight Connector 3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Thumbs Up Sign">
            <a:extLst>
              <a:ext uri="{FF2B5EF4-FFF2-40B4-BE49-F238E27FC236}">
                <a16:creationId xmlns:a16="http://schemas.microsoft.com/office/drawing/2014/main" id="{B0AF8F72-E8B9-F8A8-1518-458192E64A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33" name="Picture 3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0F38371-076D-A067-33FC-9563B1248E07}"/>
              </a:ext>
            </a:extLst>
          </p:cNvPr>
          <p:cNvSpPr>
            <a:spLocks noGrp="1"/>
          </p:cNvSpPr>
          <p:nvPr>
            <p:ph type="title"/>
          </p:nvPr>
        </p:nvSpPr>
        <p:spPr>
          <a:xfrm>
            <a:off x="1451579" y="2303047"/>
            <a:ext cx="3272093" cy="2674198"/>
          </a:xfrm>
        </p:spPr>
        <p:txBody>
          <a:bodyPr anchor="t">
            <a:normAutofit/>
          </a:bodyPr>
          <a:lstStyle/>
          <a:p>
            <a:r>
              <a:rPr lang="en-ZA" dirty="0"/>
              <a:t>Today’s agenda</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B1712BB-5EC2-267E-6ADA-0F1714EAB68E}"/>
              </a:ext>
            </a:extLst>
          </p:cNvPr>
          <p:cNvGraphicFramePr>
            <a:graphicFrameLocks noGrp="1"/>
          </p:cNvGraphicFramePr>
          <p:nvPr>
            <p:ph idx="1"/>
            <p:extLst>
              <p:ext uri="{D42A27DB-BD31-4B8C-83A1-F6EECF244321}">
                <p14:modId xmlns:p14="http://schemas.microsoft.com/office/powerpoint/2010/main" val="408893632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23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90E8363-DA11-F0F0-A42C-CCC051376ABF}"/>
              </a:ext>
            </a:extLst>
          </p:cNvPr>
          <p:cNvPicPr>
            <a:picLocks noChangeAspect="1"/>
          </p:cNvPicPr>
          <p:nvPr/>
        </p:nvPicPr>
        <p:blipFill rotWithShape="1">
          <a:blip r:embed="rId2">
            <a:alphaModFix amt="50000"/>
            <a:grayscl/>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EC8D19-D6BA-54BC-546D-DB3C5ABC7480}"/>
              </a:ext>
            </a:extLst>
          </p:cNvPr>
          <p:cNvSpPr>
            <a:spLocks noGrp="1"/>
          </p:cNvSpPr>
          <p:nvPr>
            <p:ph type="title"/>
          </p:nvPr>
        </p:nvSpPr>
        <p:spPr>
          <a:xfrm>
            <a:off x="1130271" y="1193800"/>
            <a:ext cx="3193050" cy="4699000"/>
          </a:xfrm>
        </p:spPr>
        <p:txBody>
          <a:bodyPr anchor="ctr">
            <a:normAutofit/>
          </a:bodyPr>
          <a:lstStyle/>
          <a:p>
            <a:r>
              <a:rPr lang="en-ZA" dirty="0"/>
              <a:t>Objective</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2F9A2A-75BB-100E-4F3C-021B73A33D04}"/>
              </a:ext>
            </a:extLst>
          </p:cNvPr>
          <p:cNvSpPr>
            <a:spLocks noGrp="1"/>
          </p:cNvSpPr>
          <p:nvPr>
            <p:ph idx="1"/>
          </p:nvPr>
        </p:nvSpPr>
        <p:spPr>
          <a:xfrm>
            <a:off x="4976636" y="1193800"/>
            <a:ext cx="6085091" cy="4699000"/>
          </a:xfrm>
        </p:spPr>
        <p:txBody>
          <a:bodyPr anchor="ctr">
            <a:normAutofit/>
          </a:bodyPr>
          <a:lstStyle/>
          <a:p>
            <a:r>
              <a:rPr lang="en-ZA" dirty="0"/>
              <a:t>This project aims to develop a robust time series machine learning model capable of accurately forecasting market trends based on historical data. By leveraging advanced algorithms, we aim to predict the quantity and prices of commodities for future months, empowering stakeholders to make proactive decisions regarding production, procurement, pricing strategies, and resource allocation.</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0894920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12619-B70C-8C94-E3F4-C51EA582AF4F}"/>
              </a:ext>
            </a:extLst>
          </p:cNvPr>
          <p:cNvSpPr>
            <a:spLocks noGrp="1"/>
          </p:cNvSpPr>
          <p:nvPr>
            <p:ph type="title"/>
          </p:nvPr>
        </p:nvSpPr>
        <p:spPr>
          <a:xfrm>
            <a:off x="1451579" y="804519"/>
            <a:ext cx="9603275" cy="1049235"/>
          </a:xfrm>
        </p:spPr>
        <p:txBody>
          <a:bodyPr>
            <a:normAutofit/>
          </a:bodyPr>
          <a:lstStyle/>
          <a:p>
            <a:r>
              <a:rPr lang="en-ZA" dirty="0"/>
              <a:t>Process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0EF29546-A60C-AF27-E322-C24CD098DFF6}"/>
              </a:ext>
            </a:extLst>
          </p:cNvPr>
          <p:cNvGraphicFramePr>
            <a:graphicFrameLocks noGrp="1"/>
          </p:cNvGraphicFramePr>
          <p:nvPr>
            <p:ph idx="1"/>
            <p:extLst>
              <p:ext uri="{D42A27DB-BD31-4B8C-83A1-F6EECF244321}">
                <p14:modId xmlns:p14="http://schemas.microsoft.com/office/powerpoint/2010/main" val="411234561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270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9" name="Group 1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0" name="Rectangle 1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E084AE-C226-5C5C-4DE8-D64B6947372F}"/>
              </a:ext>
            </a:extLst>
          </p:cNvPr>
          <p:cNvSpPr>
            <a:spLocks noGrp="1"/>
          </p:cNvSpPr>
          <p:nvPr>
            <p:ph type="title"/>
          </p:nvPr>
        </p:nvSpPr>
        <p:spPr>
          <a:xfrm>
            <a:off x="2391408" y="1590734"/>
            <a:ext cx="7405874" cy="2520012"/>
          </a:xfrm>
          <a:solidFill>
            <a:schemeClr val="bg2"/>
          </a:solidFill>
        </p:spPr>
        <p:txBody>
          <a:bodyPr vert="horz" lIns="91440" tIns="45720" rIns="91440" bIns="0" rtlCol="0" anchor="ctr">
            <a:normAutofit/>
          </a:bodyPr>
          <a:lstStyle/>
          <a:p>
            <a:pPr algn="ctr"/>
            <a:r>
              <a:rPr lang="en-US" sz="6000">
                <a:solidFill>
                  <a:schemeClr val="tx2"/>
                </a:solidFill>
              </a:rPr>
              <a:t>insights</a:t>
            </a:r>
          </a:p>
        </p:txBody>
      </p:sp>
      <p:cxnSp>
        <p:nvCxnSpPr>
          <p:cNvPr id="23" name="Straight Connector 2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588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7EE89A9-5A59-083C-9C35-3D15E8D8F3BF}"/>
              </a:ext>
            </a:extLst>
          </p:cNvPr>
          <p:cNvGraphicFramePr>
            <a:graphicFrameLocks/>
          </p:cNvGraphicFramePr>
          <p:nvPr>
            <p:extLst>
              <p:ext uri="{D42A27DB-BD31-4B8C-83A1-F6EECF244321}">
                <p14:modId xmlns:p14="http://schemas.microsoft.com/office/powerpoint/2010/main" val="1310134917"/>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021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05548B7-40A7-CD84-AEFE-5F0BA8B27075}"/>
              </a:ext>
            </a:extLst>
          </p:cNvPr>
          <p:cNvGraphicFramePr>
            <a:graphicFrameLocks/>
          </p:cNvGraphicFramePr>
          <p:nvPr>
            <p:extLst>
              <p:ext uri="{D42A27DB-BD31-4B8C-83A1-F6EECF244321}">
                <p14:modId xmlns:p14="http://schemas.microsoft.com/office/powerpoint/2010/main" val="1386626925"/>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060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D001A148-46C6-B184-D421-5EE4449B4E4C}"/>
              </a:ext>
            </a:extLst>
          </p:cNvPr>
          <p:cNvGraphicFramePr>
            <a:graphicFrameLocks/>
          </p:cNvGraphicFramePr>
          <p:nvPr>
            <p:extLst>
              <p:ext uri="{D42A27DB-BD31-4B8C-83A1-F6EECF244321}">
                <p14:modId xmlns:p14="http://schemas.microsoft.com/office/powerpoint/2010/main" val="826083746"/>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462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2C92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the price mode">
            <a:extLst>
              <a:ext uri="{FF2B5EF4-FFF2-40B4-BE49-F238E27FC236}">
                <a16:creationId xmlns:a16="http://schemas.microsoft.com/office/drawing/2014/main" id="{D536E87C-1FA3-EC20-7E78-C9059FCCE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931" y="643467"/>
            <a:ext cx="10222138" cy="5571066"/>
          </a:xfrm>
          <a:prstGeom prst="rect">
            <a:avLst/>
          </a:prstGeom>
        </p:spPr>
      </p:pic>
    </p:spTree>
    <p:extLst>
      <p:ext uri="{BB962C8B-B14F-4D97-AF65-F5344CB8AC3E}">
        <p14:creationId xmlns:p14="http://schemas.microsoft.com/office/powerpoint/2010/main" val="12729791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389</TotalTime>
  <Words>217</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Market price prediction</vt:lpstr>
      <vt:lpstr>Today’s agenda</vt:lpstr>
      <vt:lpstr>Objective</vt:lpstr>
      <vt:lpstr>Process</vt:lpstr>
      <vt:lpstr>insights</vt:lpstr>
      <vt:lpstr>PowerPoint Presentation</vt:lpstr>
      <vt:lpstr>PowerPoint Presentation</vt:lpstr>
      <vt:lpstr>PowerPoint Presentation</vt:lpstr>
      <vt:lpstr>PowerPoint Presentation</vt:lpstr>
      <vt:lpstr>PowerPoint Presentation</vt:lpstr>
      <vt:lpstr>Results for price mode</vt:lpstr>
      <vt:lpstr>Results for quantity</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price prediction</dc:title>
  <dc:creator>Dlavu, Momelezi, (Mr) (s223207616)</dc:creator>
  <cp:lastModifiedBy>Dlavu, Momelezi, (Mr) (s223207616)</cp:lastModifiedBy>
  <cp:revision>2</cp:revision>
  <dcterms:created xsi:type="dcterms:W3CDTF">2024-05-29T11:40:14Z</dcterms:created>
  <dcterms:modified xsi:type="dcterms:W3CDTF">2024-05-30T16:46:32Z</dcterms:modified>
</cp:coreProperties>
</file>