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7" r:id="rId20"/>
    <p:sldId id="271" r:id="rId21"/>
    <p:sldId id="272" r:id="rId22"/>
    <p:sldId id="273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1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2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3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8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5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5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5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7A93B028-F8F4-4F84-98D7-2779E4D8B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C254636-BEEC-4E48-BF0C-D2C6BF583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AF5681-1B96-4C35-AB17-AB7793A4E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1C65047-892E-46D5-9E82-93FB2E432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D2952C-9885-4337-B770-851BDEB88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07DD51-ACE9-4B98-AB77-D23DBEF48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483983-8B4E-40F0-BF70-192D840B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853237-6306-4734-906A-E334FDEAA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848C5D2-21E8-4E56-B25E-809869A75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9F9FC3-59A9-4E85-831A-4F611EE0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5797883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Green Eagles</a:t>
            </a:r>
            <a:r>
              <a:rPr lang="ar-EG" sz="5400" dirty="0"/>
              <a:t> </a:t>
            </a:r>
            <a:r>
              <a:rPr lang="en-US" sz="5400" dirty="0"/>
              <a:t>Team</a:t>
            </a:r>
          </a:p>
        </p:txBody>
      </p:sp>
      <p:pic>
        <p:nvPicPr>
          <p:cNvPr id="4" name="Picture 3" descr="The white-tailed eagle">
            <a:extLst>
              <a:ext uri="{FF2B5EF4-FFF2-40B4-BE49-F238E27FC236}">
                <a16:creationId xmlns:a16="http://schemas.microsoft.com/office/drawing/2014/main" id="{557D6774-0384-0CBD-3BCE-8A969FC6D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53" r="6547" b="-1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29158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F7513226-C6E6-4885-A42A-D6411FF0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9BC07C6F-FF27-4C7D-BF5D-4B4B8880B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B062B0F-BCEB-436F-AB59-970CC5EE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2CDB5C4-8E76-40DC-A3EA-AF3D5066EA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88252B-68F7-4FD1-98ED-39451A985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43015DC-C4C8-408D-91FE-CB52233190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420DB7-0D88-4E37-B948-6FB4A8AD8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8BA96C9-4B69-43D0-A129-4C2DF6571D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9C0CB4-8BF5-4813-A26B-7B3C36368E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1A6261E-C71C-43D5-8164-2B8BB8D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91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8486-5242-4220-89E3-BAC414B1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00" y="335715"/>
            <a:ext cx="7103990" cy="64476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Scaffold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body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           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spaceBetween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children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1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2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3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4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],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  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endParaRPr lang="en-U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 descr="A close-up of a rectangle&#10;&#10;Description automatically generated">
            <a:extLst>
              <a:ext uri="{FF2B5EF4-FFF2-40B4-BE49-F238E27FC236}">
                <a16:creationId xmlns:a16="http://schemas.microsoft.com/office/drawing/2014/main" id="{A1260122-2F68-4B23-8DEB-C565A0162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23" y="570569"/>
            <a:ext cx="2870208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2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8486-5242-4220-89E3-BAC414B1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00" y="335716"/>
            <a:ext cx="7103990" cy="65222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Scaffold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body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           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spaceAround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children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1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2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3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4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],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  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pic>
        <p:nvPicPr>
          <p:cNvPr id="5" name="Picture 4" descr="A close-up of a rectangle&#10;&#10;Description automatically generated">
            <a:extLst>
              <a:ext uri="{FF2B5EF4-FFF2-40B4-BE49-F238E27FC236}">
                <a16:creationId xmlns:a16="http://schemas.microsoft.com/office/drawing/2014/main" id="{BD575612-0437-4C56-ACC8-90369AF63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98" y="494369"/>
            <a:ext cx="2870208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8486-5242-4220-89E3-BAC414B1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00" y="335716"/>
            <a:ext cx="7103990" cy="55768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Scaffold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body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           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spaceEvenly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children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1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2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3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4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],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  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lose-up of a rectangle&#10;&#10;Description automatically generated">
            <a:extLst>
              <a:ext uri="{FF2B5EF4-FFF2-40B4-BE49-F238E27FC236}">
                <a16:creationId xmlns:a16="http://schemas.microsoft.com/office/drawing/2014/main" id="{25D96EF3-DF0E-4D34-9AEC-E8CE8085C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273" y="570569"/>
            <a:ext cx="2870208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98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8486-5242-4220-89E3-BAC414B1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00" y="335716"/>
            <a:ext cx="7103990" cy="55768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Scaffold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body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           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spaceBetween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children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1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2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3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4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	  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5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6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7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],</a:t>
            </a:r>
          </a:p>
        </p:txBody>
      </p:sp>
      <p:pic>
        <p:nvPicPr>
          <p:cNvPr id="5" name="Picture 4" descr="A rectangles and rectangles on a yellow background&#10;&#10;Description automatically generated">
            <a:extLst>
              <a:ext uri="{FF2B5EF4-FFF2-40B4-BE49-F238E27FC236}">
                <a16:creationId xmlns:a16="http://schemas.microsoft.com/office/drawing/2014/main" id="{BA45B9BD-308F-4782-A9E2-70AF47670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98" y="570569"/>
            <a:ext cx="2870208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7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1952-B7B5-4124-A4CB-CA8FFBD3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List View Widget</a:t>
            </a:r>
          </a:p>
        </p:txBody>
      </p:sp>
    </p:spTree>
    <p:extLst>
      <p:ext uri="{BB962C8B-B14F-4D97-AF65-F5344CB8AC3E}">
        <p14:creationId xmlns:p14="http://schemas.microsoft.com/office/powerpoint/2010/main" val="73542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8486-5242-4220-89E3-BAC414B1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00" y="335716"/>
            <a:ext cx="7103990" cy="65222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Scaffold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body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ListView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      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children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1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2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3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4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5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6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7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),</a:t>
            </a:r>
          </a:p>
          <a:p>
            <a:pPr marL="0" indent="0">
              <a:buNone/>
            </a:pP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 descr="A yellow rectangle with black text&#10;&#10;Description automatically generated">
            <a:extLst>
              <a:ext uri="{FF2B5EF4-FFF2-40B4-BE49-F238E27FC236}">
                <a16:creationId xmlns:a16="http://schemas.microsoft.com/office/drawing/2014/main" id="{2F607448-A97E-49E5-9538-AAD3ADFC4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73" y="570569"/>
            <a:ext cx="2870208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5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8486-5242-4220-89E3-BAC414B1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00" y="335716"/>
            <a:ext cx="7103990" cy="65222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Scaffold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body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ListView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    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scrollDirection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children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1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2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3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4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5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6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7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),</a:t>
            </a:r>
          </a:p>
          <a:p>
            <a:pPr marL="0" indent="0">
              <a:buNone/>
            </a:pP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 descr="A close-up of a rectangle&#10;&#10;Description automatically generated">
            <a:extLst>
              <a:ext uri="{FF2B5EF4-FFF2-40B4-BE49-F238E27FC236}">
                <a16:creationId xmlns:a16="http://schemas.microsoft.com/office/drawing/2014/main" id="{3AC3A510-8E9A-468A-A28B-BC763F7A1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73" y="570569"/>
            <a:ext cx="2870208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09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8486-5242-4220-89E3-BAC414B1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00" y="335716"/>
            <a:ext cx="7103990" cy="65222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Scaffold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body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ListView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    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children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1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2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3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4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5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6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7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),</a:t>
            </a:r>
          </a:p>
          <a:p>
            <a:pPr marL="0" indent="0">
              <a:buNone/>
            </a:pP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97160F-AB8D-489A-81C2-E05136DDE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898" y="570569"/>
            <a:ext cx="2870208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76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8486-5242-4220-89E3-BAC414B1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00" y="335716"/>
            <a:ext cx="7103990" cy="65222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Scaffold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body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ListView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    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     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physics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NeverScrollableScrollPhysics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children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1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2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3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4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5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6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7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),</a:t>
            </a:r>
          </a:p>
          <a:p>
            <a:pPr marL="0" indent="0">
              <a:buNone/>
            </a:pP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 descr="A yellow rectangle with black text&#10;&#10;Description automatically generated">
            <a:extLst>
              <a:ext uri="{FF2B5EF4-FFF2-40B4-BE49-F238E27FC236}">
                <a16:creationId xmlns:a16="http://schemas.microsoft.com/office/drawing/2014/main" id="{665DC3BA-9116-4D71-96F3-06EB115A2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23" y="570569"/>
            <a:ext cx="2870208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30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1952-B7B5-4124-A4CB-CA8FFBD3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Check Box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150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7" name="Top Left">
            <a:extLst>
              <a:ext uri="{FF2B5EF4-FFF2-40B4-BE49-F238E27FC236}">
                <a16:creationId xmlns:a16="http://schemas.microsoft.com/office/drawing/2014/main" id="{F478807D-D964-4FD1-ADDC-13ADCA84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A9B974A-6D46-4B1E-A578-7FC950F65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94ECBDD-53F1-4E3E-935F-AE2F925E5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B0065AE-42FD-4390-B77A-10CD9C635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FC1DC9F-A018-40A6-83A2-4E44030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18F5621-44C3-495A-BFC4-4C0B2D7A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369DA58-91BE-4846-85BC-48899AC96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9CE5473-6DF1-4C49-A489-8DA8871CA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5EC2B31-6A44-41AE-822B-8B6D7479F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Bottom Right">
            <a:extLst>
              <a:ext uri="{FF2B5EF4-FFF2-40B4-BE49-F238E27FC236}">
                <a16:creationId xmlns:a16="http://schemas.microsoft.com/office/drawing/2014/main" id="{8BAEE281-C3DD-4DC6-AFC2-A74532519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A5FE8B5-509D-4E81-ADDD-4B7A6A519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9" name="Graphic 157">
              <a:extLst>
                <a:ext uri="{FF2B5EF4-FFF2-40B4-BE49-F238E27FC236}">
                  <a16:creationId xmlns:a16="http://schemas.microsoft.com/office/drawing/2014/main" id="{F44E233E-3672-4EB8-9A91-E597F4A67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B21D5AE-5F1F-4C73-AB13-B0035B162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0EBFFB2-FF52-4A4B-86C5-D20939768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3759ABD-0D5D-4A90-9296-9139552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95C28B4-CC6B-4089-9E74-93049FAFD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065796C-5CD6-4C94-88E7-697C931746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6696015-E662-4352-A76F-D018CD1B71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68CB33-E73E-4301-98E6-20EAD6BAA3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F84B74D-C5F9-4AB3-9260-852E90E66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D21952-B7B5-4124-A4CB-CA8FFBD3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Column Widget</a:t>
            </a:r>
          </a:p>
        </p:txBody>
      </p:sp>
      <p:grpSp>
        <p:nvGrpSpPr>
          <p:cNvPr id="5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763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B995-54E6-412E-B3FF-F8492FB8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112" y="-391887"/>
            <a:ext cx="7457661" cy="1325563"/>
          </a:xfrm>
        </p:spPr>
        <p:txBody>
          <a:bodyPr/>
          <a:lstStyle/>
          <a:p>
            <a:r>
              <a:rPr lang="en-US" dirty="0"/>
              <a:t>Check Box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D2F67-07A5-4BB3-8449-7542AB5DA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39" y="671254"/>
            <a:ext cx="6116384" cy="6024062"/>
          </a:xfrm>
        </p:spPr>
      </p:pic>
    </p:spTree>
    <p:extLst>
      <p:ext uri="{BB962C8B-B14F-4D97-AF65-F5344CB8AC3E}">
        <p14:creationId xmlns:p14="http://schemas.microsoft.com/office/powerpoint/2010/main" val="286589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2934-8FAF-4723-8B17-FB4B63AD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0" y="365125"/>
            <a:ext cx="7444409" cy="1325563"/>
          </a:xfrm>
        </p:spPr>
        <p:txBody>
          <a:bodyPr/>
          <a:lstStyle/>
          <a:p>
            <a:r>
              <a:rPr lang="en-US" dirty="0"/>
              <a:t>Check Box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34FD4D-2522-481C-AA7E-BC0EAB316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313" y="1803525"/>
            <a:ext cx="4363480" cy="3904167"/>
          </a:xfrm>
        </p:spPr>
      </p:pic>
    </p:spTree>
    <p:extLst>
      <p:ext uri="{BB962C8B-B14F-4D97-AF65-F5344CB8AC3E}">
        <p14:creationId xmlns:p14="http://schemas.microsoft.com/office/powerpoint/2010/main" val="787705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C662-2215-4777-97D5-AB20554E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679" y="312118"/>
            <a:ext cx="3004930" cy="1172126"/>
          </a:xfrm>
        </p:spPr>
        <p:txBody>
          <a:bodyPr/>
          <a:lstStyle/>
          <a:p>
            <a:r>
              <a:rPr lang="en-US" dirty="0"/>
              <a:t>Check Box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0CF92-D02D-494B-B771-188A30935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18" y="1484244"/>
            <a:ext cx="7195880" cy="4807797"/>
          </a:xfrm>
        </p:spPr>
      </p:pic>
    </p:spTree>
    <p:extLst>
      <p:ext uri="{BB962C8B-B14F-4D97-AF65-F5344CB8AC3E}">
        <p14:creationId xmlns:p14="http://schemas.microsoft.com/office/powerpoint/2010/main" val="626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6F410C21-CD43-45A5-A726-CF8B01FD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0EA9A-BC9B-4A24-8288-BD332A6A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C02E7B-E3A7-4649-B0DF-7111FC4D9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466D70-407D-4A6C-887C-F213B7662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419DCF-E52E-4774-921F-1A9E589C0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6887A1-BF5F-455B-B3D0-A0FA7B7DD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76C740-196E-47D9-97DD-FA626C70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7BFC62-FABD-4718-9C08-C31EF1745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8C2B3B-42DE-4307-A7F5-3C51DD2D9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0C6FE7A-5F50-46A9-B473-A40F60CF9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2BF817-B70D-4687-9A70-09C0C6CF8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CAC004-4B7F-45C4-834A-116FD2D0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93C743-6F98-4322-B366-AD0353B10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3C2310-33DE-4B73-A297-67D5721A8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8B8B6B-A236-4752-937C-83AF1C4EC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16B9790-C202-4F5D-8BEC-13055778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0884AE-BEEF-4D8B-B59B-1EFC91429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DC19431-34DB-4F62-A4D8-ED38ECCB9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F5735E-2BC7-4236-B830-616EBBBC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3664CB5-2BA0-493E-BEC5-BACF868A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DC3445-FC3D-4F90-BC75-AD8EDD18A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4" name="Graphic 157">
              <a:extLst>
                <a:ext uri="{FF2B5EF4-FFF2-40B4-BE49-F238E27FC236}">
                  <a16:creationId xmlns:a16="http://schemas.microsoft.com/office/drawing/2014/main" id="{70D6C503-0ABE-48A7-BA0B-D5A26B558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DEB1DC4-C3A0-4645-B456-02A9FFA2C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ECF4175-31D6-4A9B-87A4-4C2966749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08D2906-75CA-4435-A320-08EBBA06B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B8B373-782A-4568-BDF3-093F398F1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07C3AD9-7FDD-480C-91FF-0D3A977DF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8EF16B5-D539-41A0-9FDE-164CE88FE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2FFF8CB-E294-4944-A954-FC2866B25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CD3167-A8E1-4652-8AFE-0E5D9A90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5D2528-1C0E-DFB4-F34A-448FBC79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2785797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/>
              <a:t>switch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C79FB-1E5F-4132-729D-02C1906DA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88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0E21-0D41-89BB-A3E3-3C6F1E24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4C692A0A-A251-5576-0DFB-1B4D0068E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96775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1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2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3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8486-5242-4220-89E3-BAC414B1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44" y="295714"/>
            <a:ext cx="7103990" cy="65585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Scaffold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body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children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1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"Square ' 1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"Square ' 2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"Square ' 3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lose-up of a blue rectangle&#10;&#10;Description automatically generated">
            <a:extLst>
              <a:ext uri="{FF2B5EF4-FFF2-40B4-BE49-F238E27FC236}">
                <a16:creationId xmlns:a16="http://schemas.microsoft.com/office/drawing/2014/main" id="{EF5FCC62-195D-4E92-8FDF-CAB51C465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282" y="567942"/>
            <a:ext cx="2858431" cy="5716862"/>
          </a:xfrm>
          <a:prstGeom prst="rect">
            <a:avLst/>
          </a:prstGeom>
        </p:spPr>
      </p:pic>
      <p:grpSp>
        <p:nvGrpSpPr>
          <p:cNvPr id="70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71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2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9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965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8486-5242-4220-89E3-BAC414B1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25" y="496862"/>
            <a:ext cx="7103990" cy="62678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Scaffold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body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crossAxisAlignment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CrossAxisAlignment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children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1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"Square ' 1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"Square ' 2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"Square ' 3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  <p:pic>
        <p:nvPicPr>
          <p:cNvPr id="29" name="Picture 28" descr="A close-up of a blue and white background&#10;&#10;Description automatically generated">
            <a:extLst>
              <a:ext uri="{FF2B5EF4-FFF2-40B4-BE49-F238E27FC236}">
                <a16:creationId xmlns:a16="http://schemas.microsoft.com/office/drawing/2014/main" id="{A65090CB-7E4D-47F9-953B-261A5D658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506" y="567942"/>
            <a:ext cx="2870208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5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8486-5242-4220-89E3-BAC414B1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9" y="570568"/>
            <a:ext cx="7103990" cy="60728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Scaffold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body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crossAxisAlignment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CrossAxisAlignment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children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1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"Square ' 1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"Square ' 2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"Square ' 3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  <p:pic>
        <p:nvPicPr>
          <p:cNvPr id="5" name="Picture 4" descr="A close-up of a blue and white background&#10;&#10;Description automatically generated">
            <a:extLst>
              <a:ext uri="{FF2B5EF4-FFF2-40B4-BE49-F238E27FC236}">
                <a16:creationId xmlns:a16="http://schemas.microsoft.com/office/drawing/2014/main" id="{94EC6576-7DCC-45C4-BDA3-B9BEA4BC2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98" y="570569"/>
            <a:ext cx="2870208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3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8486-5242-4220-89E3-BAC414B1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69" y="475675"/>
            <a:ext cx="7103990" cy="593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Scaffold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body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crossAxisAlignment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CrossAxisAlignment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stretch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children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1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"Square ' 1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"Square ' 2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"Square ' 3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  <p:pic>
        <p:nvPicPr>
          <p:cNvPr id="6" name="Picture 5" descr="A close-up of a blue background&#10;&#10;Description automatically generated">
            <a:extLst>
              <a:ext uri="{FF2B5EF4-FFF2-40B4-BE49-F238E27FC236}">
                <a16:creationId xmlns:a16="http://schemas.microsoft.com/office/drawing/2014/main" id="{96BB83A6-8FEB-420D-A303-0A48CB6CD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873" y="570569"/>
            <a:ext cx="2870208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2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8486-5242-4220-89E3-BAC414B1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00" y="335716"/>
            <a:ext cx="7103990" cy="55768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Scaffold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body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           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children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1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2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3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4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],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  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 descr="A rectangles and rectangles on a yellow background&#10;&#10;Description automatically generated">
            <a:extLst>
              <a:ext uri="{FF2B5EF4-FFF2-40B4-BE49-F238E27FC236}">
                <a16:creationId xmlns:a16="http://schemas.microsoft.com/office/drawing/2014/main" id="{B9780247-251C-4021-93B3-F3E767974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398" y="570569"/>
            <a:ext cx="2870208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8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8486-5242-4220-89E3-BAC414B1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00" y="335716"/>
            <a:ext cx="7103990" cy="55768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Scaffold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body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           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children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1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2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3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4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],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  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rectangle and rectangles&#10;&#10;Description automatically generated">
            <a:extLst>
              <a:ext uri="{FF2B5EF4-FFF2-40B4-BE49-F238E27FC236}">
                <a16:creationId xmlns:a16="http://schemas.microsoft.com/office/drawing/2014/main" id="{DB204A77-D53F-4822-B3C9-F583034FE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98" y="570569"/>
            <a:ext cx="2870208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9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8486-5242-4220-89E3-BAC414B1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00" y="335716"/>
            <a:ext cx="7103990" cy="55768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Scaffold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body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           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children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1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2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3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       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"Rectangle ' 4 ' 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],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  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 descr="A rectangle and rectangle on a yellow background&#10;&#10;Description automatically generated">
            <a:extLst>
              <a:ext uri="{FF2B5EF4-FFF2-40B4-BE49-F238E27FC236}">
                <a16:creationId xmlns:a16="http://schemas.microsoft.com/office/drawing/2014/main" id="{BB547DC0-8C9E-40BD-AFF7-2274DB16B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98" y="570569"/>
            <a:ext cx="2870208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1074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_2SEEDS">
      <a:dk1>
        <a:srgbClr val="000000"/>
      </a:dk1>
      <a:lt1>
        <a:srgbClr val="FFFFFF"/>
      </a:lt1>
      <a:dk2>
        <a:srgbClr val="3E3423"/>
      </a:dk2>
      <a:lt2>
        <a:srgbClr val="E8E5E2"/>
      </a:lt2>
      <a:accent1>
        <a:srgbClr val="5595E3"/>
      </a:accent1>
      <a:accent2>
        <a:srgbClr val="3AB0C3"/>
      </a:accent2>
      <a:accent3>
        <a:srgbClr val="7478E8"/>
      </a:accent3>
      <a:accent4>
        <a:srgbClr val="E37155"/>
      </a:accent4>
      <a:accent5>
        <a:srgbClr val="D49838"/>
      </a:accent5>
      <a:accent6>
        <a:srgbClr val="A5A83F"/>
      </a:accent6>
      <a:hlink>
        <a:srgbClr val="997E5D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1611</Words>
  <Application>Microsoft Office PowerPoint</Application>
  <PresentationFormat>Widescreen</PresentationFormat>
  <Paragraphs>224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Avenir Next LT Pro</vt:lpstr>
      <vt:lpstr>AvenirNext LT Pro Medium</vt:lpstr>
      <vt:lpstr>Consolas</vt:lpstr>
      <vt:lpstr>Sagona Book</vt:lpstr>
      <vt:lpstr>ExploreVTI</vt:lpstr>
      <vt:lpstr>Green Eagles Team</vt:lpstr>
      <vt:lpstr>Column Widget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View Widget</vt:lpstr>
      <vt:lpstr>PowerPoint Presentation</vt:lpstr>
      <vt:lpstr>PowerPoint Presentation</vt:lpstr>
      <vt:lpstr>PowerPoint Presentation</vt:lpstr>
      <vt:lpstr>PowerPoint Presentation</vt:lpstr>
      <vt:lpstr>Check Box</vt:lpstr>
      <vt:lpstr>Check Box</vt:lpstr>
      <vt:lpstr>Check Box</vt:lpstr>
      <vt:lpstr>Check Box</vt:lpstr>
      <vt:lpstr>switch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Eagles Team</dc:title>
  <dc:creator>مصطفى علاء احمد عبدالعال عبدالواحد</dc:creator>
  <cp:lastModifiedBy>مؤمن ابراهيم احمد عبدالعزيز حسن</cp:lastModifiedBy>
  <cp:revision>12</cp:revision>
  <dcterms:created xsi:type="dcterms:W3CDTF">2023-08-16T17:07:41Z</dcterms:created>
  <dcterms:modified xsi:type="dcterms:W3CDTF">2023-08-17T05:21:58Z</dcterms:modified>
</cp:coreProperties>
</file>