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85" r:id="rId5"/>
    <p:sldId id="277" r:id="rId6"/>
    <p:sldId id="261" r:id="rId7"/>
    <p:sldId id="262" r:id="rId8"/>
    <p:sldId id="263" r:id="rId9"/>
    <p:sldId id="286" r:id="rId10"/>
    <p:sldId id="266" r:id="rId11"/>
    <p:sldId id="287" r:id="rId12"/>
    <p:sldId id="288" r:id="rId13"/>
    <p:sldId id="289" r:id="rId14"/>
    <p:sldId id="290" r:id="rId15"/>
    <p:sldId id="291" r:id="rId16"/>
    <p:sldId id="292"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2664" userDrawn="1">
          <p15:clr>
            <a:srgbClr val="A4A3A4"/>
          </p15:clr>
        </p15:guide>
        <p15:guide id="3" orient="horz" pos="2664" userDrawn="1">
          <p15:clr>
            <a:srgbClr val="A4A3A4"/>
          </p15:clr>
        </p15:guide>
        <p15:guide id="4" orient="horz" pos="326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6008" autoAdjust="0"/>
  </p:normalViewPr>
  <p:slideViewPr>
    <p:cSldViewPr snapToGrid="0">
      <p:cViewPr varScale="1">
        <p:scale>
          <a:sx n="95" d="100"/>
          <a:sy n="95" d="100"/>
        </p:scale>
        <p:origin x="58" y="254"/>
      </p:cViewPr>
      <p:guideLst>
        <p:guide orient="horz" pos="3648"/>
        <p:guide pos="2664"/>
        <p:guide orient="horz" pos="2664"/>
        <p:guide orient="horz" pos="3264"/>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D32CE2-6C64-40A5-9DAB-DD3946A432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0569BD-8C5B-4110-9E60-C359DDF561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37E1B8-528F-4D87-8EBD-B843BAE2C861}" type="datetimeFigureOut">
              <a:rPr lang="en-US" smtClean="0"/>
              <a:t>5/11/2025</a:t>
            </a:fld>
            <a:endParaRPr lang="en-US" dirty="0"/>
          </a:p>
        </p:txBody>
      </p:sp>
      <p:sp>
        <p:nvSpPr>
          <p:cNvPr id="4" name="Footer Placeholder 3">
            <a:extLst>
              <a:ext uri="{FF2B5EF4-FFF2-40B4-BE49-F238E27FC236}">
                <a16:creationId xmlns:a16="http://schemas.microsoft.com/office/drawing/2014/main" id="{84C05E23-8F29-4628-B4F0-7CBCB7658F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1591933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E576D-777F-42E1-9739-7FD89F404092}" type="datetimeFigureOut">
              <a:rPr lang="en-US" smtClean="0"/>
              <a:t>5/11/2025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F1A11-BB96-443E-B274-982C61AA7E0D}" type="slidenum">
              <a:rPr lang="en-US" smtClean="0"/>
              <a:t>‹#›</a:t>
            </a:fld>
            <a:endParaRPr lang="en-US" dirty="0"/>
          </a:p>
        </p:txBody>
      </p:sp>
    </p:spTree>
    <p:extLst>
      <p:ext uri="{BB962C8B-B14F-4D97-AF65-F5344CB8AC3E}">
        <p14:creationId xmlns:p14="http://schemas.microsoft.com/office/powerpoint/2010/main" val="1152896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4F1A11-BB96-443E-B274-982C61AA7E0D}" type="slidenum">
              <a:rPr lang="en-US" smtClean="0"/>
              <a:t>1</a:t>
            </a:fld>
            <a:endParaRPr lang="en-US" dirty="0"/>
          </a:p>
        </p:txBody>
      </p:sp>
    </p:spTree>
    <p:extLst>
      <p:ext uri="{BB962C8B-B14F-4D97-AF65-F5344CB8AC3E}">
        <p14:creationId xmlns:p14="http://schemas.microsoft.com/office/powerpoint/2010/main" val="401799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4F1A11-BB96-443E-B274-982C61AA7E0D}" type="slidenum">
              <a:rPr lang="en-US" smtClean="0"/>
              <a:t>3</a:t>
            </a:fld>
            <a:endParaRPr lang="en-US" dirty="0"/>
          </a:p>
        </p:txBody>
      </p:sp>
    </p:spTree>
    <p:extLst>
      <p:ext uri="{BB962C8B-B14F-4D97-AF65-F5344CB8AC3E}">
        <p14:creationId xmlns:p14="http://schemas.microsoft.com/office/powerpoint/2010/main" val="3639491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C7530-D661-3749-CBCD-E15DB0C8B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5F08B2-4259-7F4D-68D7-4923242AFF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A638A5-0F22-74BD-871B-AB00892AE0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8038AF-0478-0224-773E-31075CF7CDEA}"/>
              </a:ext>
            </a:extLst>
          </p:cNvPr>
          <p:cNvSpPr>
            <a:spLocks noGrp="1"/>
          </p:cNvSpPr>
          <p:nvPr>
            <p:ph type="sldNum" sz="quarter" idx="5"/>
          </p:nvPr>
        </p:nvSpPr>
        <p:spPr/>
        <p:txBody>
          <a:bodyPr/>
          <a:lstStyle/>
          <a:p>
            <a:fld id="{4F4F1A11-BB96-443E-B274-982C61AA7E0D}" type="slidenum">
              <a:rPr lang="en-US" smtClean="0"/>
              <a:t>14</a:t>
            </a:fld>
            <a:endParaRPr lang="en-US" dirty="0"/>
          </a:p>
        </p:txBody>
      </p:sp>
    </p:spTree>
    <p:extLst>
      <p:ext uri="{BB962C8B-B14F-4D97-AF65-F5344CB8AC3E}">
        <p14:creationId xmlns:p14="http://schemas.microsoft.com/office/powerpoint/2010/main" val="1724153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6C2E115-5267-49A0-A702-59745AC649CC}"/>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p:nvSpPr>
          <p:cNvPr id="21" name="Text Placeholder 8">
            <a:extLst>
              <a:ext uri="{FF2B5EF4-FFF2-40B4-BE49-F238E27FC236}">
                <a16:creationId xmlns:a16="http://schemas.microsoft.com/office/drawing/2014/main" id="{04479580-C1B1-4B70-875C-70152944FD5E}"/>
              </a:ext>
            </a:extLst>
          </p:cNvPr>
          <p:cNvSpPr>
            <a:spLocks noGrp="1"/>
          </p:cNvSpPr>
          <p:nvPr>
            <p:ph type="body" sz="quarter" idx="17" hasCustomPrompt="1"/>
          </p:nvPr>
        </p:nvSpPr>
        <p:spPr>
          <a:xfrm>
            <a:off x="2284355" y="4687178"/>
            <a:ext cx="1598515" cy="1681163"/>
          </a:xfrm>
        </p:spPr>
        <p:txBody>
          <a:bodyPr>
            <a:noAutofit/>
          </a:bodyPr>
          <a:lstStyle>
            <a:lvl1pPr marL="0" indent="0">
              <a:buNone/>
              <a:defRPr sz="15500" b="1">
                <a:solidFill>
                  <a:schemeClr val="tx1"/>
                </a:solidFill>
              </a:defRPr>
            </a:lvl1pPr>
          </a:lstStyle>
          <a:p>
            <a:pPr lvl="0"/>
            <a:r>
              <a:rPr lang="en-US"/>
              <a:t>M</a:t>
            </a:r>
          </a:p>
        </p:txBody>
      </p:sp>
      <p:sp>
        <p:nvSpPr>
          <p:cNvPr id="18" name="Text Placeholder 8">
            <a:extLst>
              <a:ext uri="{FF2B5EF4-FFF2-40B4-BE49-F238E27FC236}">
                <a16:creationId xmlns:a16="http://schemas.microsoft.com/office/drawing/2014/main" id="{1323CA5D-7F88-4E2C-B2E1-D03E010724BC}"/>
              </a:ext>
            </a:extLst>
          </p:cNvPr>
          <p:cNvSpPr>
            <a:spLocks noGrp="1"/>
          </p:cNvSpPr>
          <p:nvPr>
            <p:ph type="body" sz="quarter" idx="15" hasCustomPrompt="1"/>
          </p:nvPr>
        </p:nvSpPr>
        <p:spPr>
          <a:xfrm>
            <a:off x="3440172" y="1726672"/>
            <a:ext cx="1253665" cy="1681163"/>
          </a:xfrm>
        </p:spPr>
        <p:txBody>
          <a:bodyPr>
            <a:noAutofit/>
          </a:bodyPr>
          <a:lstStyle>
            <a:lvl1pPr marL="0" indent="0">
              <a:buNone/>
              <a:defRPr sz="15500" b="1">
                <a:solidFill>
                  <a:schemeClr val="tx1"/>
                </a:solidFill>
              </a:defRPr>
            </a:lvl1pPr>
          </a:lstStyle>
          <a:p>
            <a:pPr lvl="0"/>
            <a:r>
              <a:rPr lang="en-US" dirty="0"/>
              <a:t>T</a:t>
            </a:r>
          </a:p>
        </p:txBody>
      </p:sp>
      <p:sp>
        <p:nvSpPr>
          <p:cNvPr id="9" name="Text Placeholder 8">
            <a:extLst>
              <a:ext uri="{FF2B5EF4-FFF2-40B4-BE49-F238E27FC236}">
                <a16:creationId xmlns:a16="http://schemas.microsoft.com/office/drawing/2014/main" id="{2FDFF095-F8DE-447E-A83F-BD55BD03BEBB}"/>
              </a:ext>
            </a:extLst>
          </p:cNvPr>
          <p:cNvSpPr>
            <a:spLocks noGrp="1"/>
          </p:cNvSpPr>
          <p:nvPr>
            <p:ph type="body" sz="quarter" idx="14" hasCustomPrompt="1"/>
          </p:nvPr>
        </p:nvSpPr>
        <p:spPr>
          <a:xfrm>
            <a:off x="1903189" y="71740"/>
            <a:ext cx="1253665" cy="1681163"/>
          </a:xfrm>
        </p:spPr>
        <p:txBody>
          <a:bodyPr>
            <a:noAutofit/>
          </a:bodyPr>
          <a:lstStyle>
            <a:lvl1pPr marL="0" indent="0">
              <a:buNone/>
              <a:defRPr sz="15500" b="1">
                <a:solidFill>
                  <a:schemeClr val="tx1"/>
                </a:solidFill>
              </a:defRPr>
            </a:lvl1pPr>
          </a:lstStyle>
          <a:p>
            <a:pPr lvl="0"/>
            <a:r>
              <a:rPr lang="en-US"/>
              <a:t>S</a:t>
            </a:r>
          </a:p>
        </p:txBody>
      </p:sp>
      <p:sp>
        <p:nvSpPr>
          <p:cNvPr id="20" name="Text Placeholder 8">
            <a:extLst>
              <a:ext uri="{FF2B5EF4-FFF2-40B4-BE49-F238E27FC236}">
                <a16:creationId xmlns:a16="http://schemas.microsoft.com/office/drawing/2014/main" id="{FA2755C1-A0B6-448A-BE5D-4B492BB7BBE6}"/>
              </a:ext>
            </a:extLst>
          </p:cNvPr>
          <p:cNvSpPr>
            <a:spLocks noGrp="1"/>
          </p:cNvSpPr>
          <p:nvPr>
            <p:ph type="body" sz="quarter" idx="16" hasCustomPrompt="1"/>
          </p:nvPr>
        </p:nvSpPr>
        <p:spPr>
          <a:xfrm>
            <a:off x="629693" y="2858632"/>
            <a:ext cx="1253665" cy="1681163"/>
          </a:xfrm>
        </p:spPr>
        <p:txBody>
          <a:bodyPr>
            <a:noAutofit/>
          </a:bodyPr>
          <a:lstStyle>
            <a:lvl1pPr marL="0" indent="0">
              <a:buNone/>
              <a:defRPr sz="15500" b="1">
                <a:solidFill>
                  <a:schemeClr val="tx1"/>
                </a:solidFill>
              </a:defRPr>
            </a:lvl1pPr>
          </a:lstStyle>
          <a:p>
            <a:pPr lvl="0"/>
            <a:r>
              <a:rPr lang="en-US"/>
              <a:t>E</a:t>
            </a:r>
          </a:p>
        </p:txBody>
      </p:sp>
      <p:sp>
        <p:nvSpPr>
          <p:cNvPr id="2" name="Title 1">
            <a:extLst>
              <a:ext uri="{FF2B5EF4-FFF2-40B4-BE49-F238E27FC236}">
                <a16:creationId xmlns:a16="http://schemas.microsoft.com/office/drawing/2014/main" id="{A87F3357-BDC3-43CE-89C0-05F5AB973376}"/>
              </a:ext>
            </a:extLst>
          </p:cNvPr>
          <p:cNvSpPr>
            <a:spLocks noGrp="1"/>
          </p:cNvSpPr>
          <p:nvPr>
            <p:ph type="ctrTitle" hasCustomPrompt="1"/>
          </p:nvPr>
        </p:nvSpPr>
        <p:spPr>
          <a:xfrm>
            <a:off x="2373216" y="3667946"/>
            <a:ext cx="9285382" cy="1277857"/>
          </a:xfrm>
        </p:spPr>
        <p:txBody>
          <a:bodyPr anchor="ctr"/>
          <a:lstStyle>
            <a:lvl1pPr algn="l">
              <a:defRPr sz="6000" cap="all" baseline="0"/>
            </a:lvl1pPr>
          </a:lstStyle>
          <a:p>
            <a:r>
              <a:rPr lang="en-US" dirty="0"/>
              <a:t>Click to edit title</a:t>
            </a:r>
          </a:p>
        </p:txBody>
      </p:sp>
      <p:sp>
        <p:nvSpPr>
          <p:cNvPr id="3" name="Subtitle 2">
            <a:extLst>
              <a:ext uri="{FF2B5EF4-FFF2-40B4-BE49-F238E27FC236}">
                <a16:creationId xmlns:a16="http://schemas.microsoft.com/office/drawing/2014/main" id="{C0EFD7F6-12F1-44A8-B26F-82773993F165}"/>
              </a:ext>
            </a:extLst>
          </p:cNvPr>
          <p:cNvSpPr>
            <a:spLocks noGrp="1"/>
          </p:cNvSpPr>
          <p:nvPr>
            <p:ph type="subTitle" idx="1" hasCustomPrompt="1"/>
          </p:nvPr>
        </p:nvSpPr>
        <p:spPr>
          <a:xfrm>
            <a:off x="7970418" y="5325276"/>
            <a:ext cx="3677297" cy="682094"/>
          </a:xfrm>
        </p:spPr>
        <p:txBody>
          <a:bodyPr anchor="ct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a:t>
            </a:r>
          </a:p>
        </p:txBody>
      </p:sp>
      <p:cxnSp>
        <p:nvCxnSpPr>
          <p:cNvPr id="23" name="Straight Connector 22">
            <a:extLst>
              <a:ext uri="{FF2B5EF4-FFF2-40B4-BE49-F238E27FC236}">
                <a16:creationId xmlns:a16="http://schemas.microsoft.com/office/drawing/2014/main" id="{BE5B50AA-4BAC-4997-B444-E281DECD0DB4}"/>
              </a:ext>
            </a:extLst>
          </p:cNvPr>
          <p:cNvCxnSpPr>
            <a:cxnSpLocks/>
          </p:cNvCxnSpPr>
          <p:nvPr userDrawn="1"/>
        </p:nvCxnSpPr>
        <p:spPr>
          <a:xfrm>
            <a:off x="4579559" y="5744231"/>
            <a:ext cx="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DEC412-0EF3-4D93-AF25-A2D2F5A5093A}"/>
              </a:ext>
            </a:extLst>
          </p:cNvPr>
          <p:cNvCxnSpPr>
            <a:cxnSpLocks/>
          </p:cNvCxnSpPr>
          <p:nvPr userDrawn="1"/>
        </p:nvCxnSpPr>
        <p:spPr>
          <a:xfrm>
            <a:off x="2536371" y="2017985"/>
            <a:ext cx="0" cy="15343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2836A9-D1F4-4562-B95F-B7BF8F4713B5}"/>
              </a:ext>
            </a:extLst>
          </p:cNvPr>
          <p:cNvCxnSpPr>
            <a:cxnSpLocks/>
          </p:cNvCxnSpPr>
          <p:nvPr userDrawn="1"/>
        </p:nvCxnSpPr>
        <p:spPr>
          <a:xfrm flipH="1">
            <a:off x="4245428" y="5655432"/>
            <a:ext cx="33188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836124"/>
      </p:ext>
    </p:extLst>
  </p:cSld>
  <p:clrMapOvr>
    <a:masterClrMapping/>
  </p:clrMapOvr>
  <p:extLst>
    <p:ext uri="{DCECCB84-F9BA-43D5-87BE-67443E8EF086}">
      <p15:sldGuideLst xmlns:p15="http://schemas.microsoft.com/office/powerpoint/2012/main">
        <p15:guide id="1" pos="158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pic 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1FBFD526-F385-422D-A7A7-BCE72D8141B2}"/>
              </a:ext>
            </a:extLst>
          </p:cNvPr>
          <p:cNvSpPr>
            <a:spLocks noGrp="1"/>
          </p:cNvSpPr>
          <p:nvPr>
            <p:ph type="pic" sz="quarter" idx="41"/>
          </p:nvPr>
        </p:nvSpPr>
        <p:spPr>
          <a:xfrm>
            <a:off x="0" y="3"/>
            <a:ext cx="5288281" cy="6857999"/>
          </a:xfrm>
          <a:custGeom>
            <a:avLst/>
            <a:gdLst>
              <a:gd name="connsiteX0" fmla="*/ 0 w 5288281"/>
              <a:gd name="connsiteY0" fmla="*/ 0 h 6857999"/>
              <a:gd name="connsiteX1" fmla="*/ 1707378 w 5288281"/>
              <a:gd name="connsiteY1" fmla="*/ 0 h 6857999"/>
              <a:gd name="connsiteX2" fmla="*/ 1707378 w 5288281"/>
              <a:gd name="connsiteY2" fmla="*/ 1511096 h 6857999"/>
              <a:gd name="connsiteX3" fmla="*/ 5288281 w 5288281"/>
              <a:gd name="connsiteY3" fmla="*/ 1511096 h 6857999"/>
              <a:gd name="connsiteX4" fmla="*/ 5288281 w 5288281"/>
              <a:gd name="connsiteY4" fmla="*/ 3253159 h 6857999"/>
              <a:gd name="connsiteX5" fmla="*/ 1707378 w 5288281"/>
              <a:gd name="connsiteY5" fmla="*/ 3253159 h 6857999"/>
              <a:gd name="connsiteX6" fmla="*/ 1707378 w 5288281"/>
              <a:gd name="connsiteY6" fmla="*/ 5115860 h 6857999"/>
              <a:gd name="connsiteX7" fmla="*/ 5272034 w 5288281"/>
              <a:gd name="connsiteY7" fmla="*/ 5115860 h 6857999"/>
              <a:gd name="connsiteX8" fmla="*/ 5272034 w 5288281"/>
              <a:gd name="connsiteY8" fmla="*/ 6857999 h 6857999"/>
              <a:gd name="connsiteX9" fmla="*/ 0 w 5288281"/>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8281" h="6857999">
                <a:moveTo>
                  <a:pt x="0" y="0"/>
                </a:moveTo>
                <a:lnTo>
                  <a:pt x="1707378" y="0"/>
                </a:lnTo>
                <a:lnTo>
                  <a:pt x="1707378" y="1511096"/>
                </a:lnTo>
                <a:lnTo>
                  <a:pt x="5288281" y="1511096"/>
                </a:lnTo>
                <a:lnTo>
                  <a:pt x="5288281" y="3253159"/>
                </a:lnTo>
                <a:lnTo>
                  <a:pt x="1707378" y="3253159"/>
                </a:lnTo>
                <a:lnTo>
                  <a:pt x="1707378" y="5115860"/>
                </a:lnTo>
                <a:lnTo>
                  <a:pt x="5272034" y="5115860"/>
                </a:lnTo>
                <a:lnTo>
                  <a:pt x="5272034" y="6857999"/>
                </a:lnTo>
                <a:lnTo>
                  <a:pt x="0" y="6857999"/>
                </a:lnTo>
                <a:close/>
              </a:path>
            </a:pathLst>
          </a:custGeom>
        </p:spPr>
        <p:txBody>
          <a:bodyPr wrap="square" anchor="ctr">
            <a:noAutofit/>
          </a:bodyPr>
          <a:lstStyle>
            <a:lvl1pPr marL="0" indent="0" algn="ctr">
              <a:buNone/>
              <a:defRPr/>
            </a:lvl1pPr>
          </a:lstStyle>
          <a:p>
            <a:r>
              <a:rPr lang="en-US"/>
              <a:t>Click icon to add picture</a:t>
            </a:r>
            <a:endParaRPr lang="en-US" dirty="0"/>
          </a:p>
        </p:txBody>
      </p:sp>
      <p:sp>
        <p:nvSpPr>
          <p:cNvPr id="31" name="Title 1">
            <a:extLst>
              <a:ext uri="{FF2B5EF4-FFF2-40B4-BE49-F238E27FC236}">
                <a16:creationId xmlns:a16="http://schemas.microsoft.com/office/drawing/2014/main" id="{B2DB8B03-EE62-48FF-8583-59DFBBEDA51B}"/>
              </a:ext>
            </a:extLst>
          </p:cNvPr>
          <p:cNvSpPr>
            <a:spLocks noGrp="1"/>
          </p:cNvSpPr>
          <p:nvPr>
            <p:ph type="title"/>
          </p:nvPr>
        </p:nvSpPr>
        <p:spPr>
          <a:xfrm>
            <a:off x="6903720" y="1419438"/>
            <a:ext cx="4450080" cy="924808"/>
          </a:xfrm>
        </p:spPr>
        <p:txBody>
          <a:bodyPr lIns="0" anchor="t">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33" name="Text Placeholder 8">
            <a:extLst>
              <a:ext uri="{FF2B5EF4-FFF2-40B4-BE49-F238E27FC236}">
                <a16:creationId xmlns:a16="http://schemas.microsoft.com/office/drawing/2014/main" id="{EAF98237-032C-4FA5-B76D-C29FB5F6FF7B}"/>
              </a:ext>
            </a:extLst>
          </p:cNvPr>
          <p:cNvSpPr>
            <a:spLocks noGrp="1"/>
          </p:cNvSpPr>
          <p:nvPr>
            <p:ph type="body" sz="quarter" idx="33" hasCustomPrompt="1"/>
          </p:nvPr>
        </p:nvSpPr>
        <p:spPr>
          <a:xfrm>
            <a:off x="7366082" y="3009550"/>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4" name="Text Placeholder 8">
            <a:extLst>
              <a:ext uri="{FF2B5EF4-FFF2-40B4-BE49-F238E27FC236}">
                <a16:creationId xmlns:a16="http://schemas.microsoft.com/office/drawing/2014/main" id="{44353DAE-0553-4AB4-8929-C4F0C1424E10}"/>
              </a:ext>
            </a:extLst>
          </p:cNvPr>
          <p:cNvSpPr>
            <a:spLocks noGrp="1"/>
          </p:cNvSpPr>
          <p:nvPr>
            <p:ph type="body" sz="quarter" idx="34" hasCustomPrompt="1"/>
          </p:nvPr>
        </p:nvSpPr>
        <p:spPr>
          <a:xfrm>
            <a:off x="7366082" y="4017086"/>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5" name="Text Placeholder 8">
            <a:extLst>
              <a:ext uri="{FF2B5EF4-FFF2-40B4-BE49-F238E27FC236}">
                <a16:creationId xmlns:a16="http://schemas.microsoft.com/office/drawing/2014/main" id="{9651CB4B-B007-4E99-9371-20279E8FF7BF}"/>
              </a:ext>
            </a:extLst>
          </p:cNvPr>
          <p:cNvSpPr>
            <a:spLocks noGrp="1"/>
          </p:cNvSpPr>
          <p:nvPr>
            <p:ph type="body" sz="quarter" idx="35" hasCustomPrompt="1"/>
          </p:nvPr>
        </p:nvSpPr>
        <p:spPr>
          <a:xfrm>
            <a:off x="7366082" y="4957948"/>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6" name="Text Placeholder 8">
            <a:extLst>
              <a:ext uri="{FF2B5EF4-FFF2-40B4-BE49-F238E27FC236}">
                <a16:creationId xmlns:a16="http://schemas.microsoft.com/office/drawing/2014/main" id="{C0437717-0C1B-4589-AEF7-D8E934F41193}"/>
              </a:ext>
            </a:extLst>
          </p:cNvPr>
          <p:cNvSpPr>
            <a:spLocks noGrp="1"/>
          </p:cNvSpPr>
          <p:nvPr>
            <p:ph type="body" sz="quarter" idx="36" hasCustomPrompt="1"/>
          </p:nvPr>
        </p:nvSpPr>
        <p:spPr>
          <a:xfrm>
            <a:off x="6903720" y="2816574"/>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39" name="Text Placeholder 8">
            <a:extLst>
              <a:ext uri="{FF2B5EF4-FFF2-40B4-BE49-F238E27FC236}">
                <a16:creationId xmlns:a16="http://schemas.microsoft.com/office/drawing/2014/main" id="{BE01B6B4-5A67-4429-A312-A531EC3BF427}"/>
              </a:ext>
            </a:extLst>
          </p:cNvPr>
          <p:cNvSpPr>
            <a:spLocks noGrp="1"/>
          </p:cNvSpPr>
          <p:nvPr>
            <p:ph type="body" sz="quarter" idx="37" hasCustomPrompt="1"/>
          </p:nvPr>
        </p:nvSpPr>
        <p:spPr>
          <a:xfrm>
            <a:off x="6903720" y="3805802"/>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40" name="Text Placeholder 8">
            <a:extLst>
              <a:ext uri="{FF2B5EF4-FFF2-40B4-BE49-F238E27FC236}">
                <a16:creationId xmlns:a16="http://schemas.microsoft.com/office/drawing/2014/main" id="{1673722D-82CF-4D94-9D83-D95A8DE5ACEA}"/>
              </a:ext>
            </a:extLst>
          </p:cNvPr>
          <p:cNvSpPr>
            <a:spLocks noGrp="1"/>
          </p:cNvSpPr>
          <p:nvPr>
            <p:ph type="body" sz="quarter" idx="38" hasCustomPrompt="1"/>
          </p:nvPr>
        </p:nvSpPr>
        <p:spPr>
          <a:xfrm>
            <a:off x="6903721" y="4795030"/>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41" name="Text Placeholder 18">
            <a:extLst>
              <a:ext uri="{FF2B5EF4-FFF2-40B4-BE49-F238E27FC236}">
                <a16:creationId xmlns:a16="http://schemas.microsoft.com/office/drawing/2014/main" id="{05767D4F-E20C-4F37-B411-A7F221B6A854}"/>
              </a:ext>
            </a:extLst>
          </p:cNvPr>
          <p:cNvSpPr>
            <a:spLocks noGrp="1"/>
          </p:cNvSpPr>
          <p:nvPr>
            <p:ph type="body" sz="quarter" idx="28" hasCustomPrompt="1"/>
          </p:nvPr>
        </p:nvSpPr>
        <p:spPr>
          <a:xfrm>
            <a:off x="8629106" y="3074238"/>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p>
        </p:txBody>
      </p:sp>
      <p:sp>
        <p:nvSpPr>
          <p:cNvPr id="42" name="Text Placeholder 18">
            <a:extLst>
              <a:ext uri="{FF2B5EF4-FFF2-40B4-BE49-F238E27FC236}">
                <a16:creationId xmlns:a16="http://schemas.microsoft.com/office/drawing/2014/main" id="{BB90A96A-A614-41C0-9759-F6C15AE6806E}"/>
              </a:ext>
            </a:extLst>
          </p:cNvPr>
          <p:cNvSpPr>
            <a:spLocks noGrp="1"/>
          </p:cNvSpPr>
          <p:nvPr>
            <p:ph type="body" sz="quarter" idx="39" hasCustomPrompt="1"/>
          </p:nvPr>
        </p:nvSpPr>
        <p:spPr>
          <a:xfrm>
            <a:off x="8629106" y="4074889"/>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p>
        </p:txBody>
      </p:sp>
      <p:sp>
        <p:nvSpPr>
          <p:cNvPr id="43" name="Text Placeholder 18">
            <a:extLst>
              <a:ext uri="{FF2B5EF4-FFF2-40B4-BE49-F238E27FC236}">
                <a16:creationId xmlns:a16="http://schemas.microsoft.com/office/drawing/2014/main" id="{983AE7FC-57B1-4AB3-8EAA-A85904DBBE97}"/>
              </a:ext>
            </a:extLst>
          </p:cNvPr>
          <p:cNvSpPr>
            <a:spLocks noGrp="1"/>
          </p:cNvSpPr>
          <p:nvPr>
            <p:ph type="body" sz="quarter" idx="40" hasCustomPrompt="1"/>
          </p:nvPr>
        </p:nvSpPr>
        <p:spPr>
          <a:xfrm>
            <a:off x="8629106" y="5016921"/>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p>
        </p:txBody>
      </p:sp>
      <p:sp>
        <p:nvSpPr>
          <p:cNvPr id="15" name="Date Placeholder 1">
            <a:extLst>
              <a:ext uri="{FF2B5EF4-FFF2-40B4-BE49-F238E27FC236}">
                <a16:creationId xmlns:a16="http://schemas.microsoft.com/office/drawing/2014/main" id="{8AECD175-60EB-459F-BA4C-8E4DE7BC0185}"/>
              </a:ext>
            </a:extLst>
          </p:cNvPr>
          <p:cNvSpPr>
            <a:spLocks noGrp="1"/>
          </p:cNvSpPr>
          <p:nvPr>
            <p:ph type="dt" sz="half" idx="10"/>
          </p:nvPr>
        </p:nvSpPr>
        <p:spPr>
          <a:xfrm>
            <a:off x="838200" y="6356350"/>
            <a:ext cx="2743200" cy="365125"/>
          </a:xfrm>
        </p:spPr>
        <p:txBody>
          <a:bodyPr/>
          <a:lstStyle>
            <a:lvl1pPr>
              <a:defRPr>
                <a:solidFill>
                  <a:schemeClr val="tx1"/>
                </a:solidFill>
              </a:defRPr>
            </a:lvl1pPr>
          </a:lstStyle>
          <a:p>
            <a:r>
              <a:rPr lang="en-US" dirty="0"/>
              <a:t>1/7/20XX</a:t>
            </a:r>
          </a:p>
        </p:txBody>
      </p:sp>
      <p:sp>
        <p:nvSpPr>
          <p:cNvPr id="16" name="Footer Placeholder 2">
            <a:extLst>
              <a:ext uri="{FF2B5EF4-FFF2-40B4-BE49-F238E27FC236}">
                <a16:creationId xmlns:a16="http://schemas.microsoft.com/office/drawing/2014/main" id="{2180FF4C-4A98-4E30-B414-026CEECAE26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7" name="Slide Number Placeholder 7">
            <a:extLst>
              <a:ext uri="{FF2B5EF4-FFF2-40B4-BE49-F238E27FC236}">
                <a16:creationId xmlns:a16="http://schemas.microsoft.com/office/drawing/2014/main" id="{9498BBC0-E864-44E0-8C60-D13DC062BF91}"/>
              </a:ext>
            </a:extLst>
          </p:cNvPr>
          <p:cNvSpPr>
            <a:spLocks noGrp="1"/>
          </p:cNvSpPr>
          <p:nvPr>
            <p:ph type="sldNum" sz="quarter" idx="12"/>
          </p:nvPr>
        </p:nvSpPr>
        <p:spPr>
          <a:xfrm>
            <a:off x="8610600" y="6356350"/>
            <a:ext cx="2743200" cy="365125"/>
          </a:xfrm>
        </p:spPr>
        <p:txBody>
          <a:bodyPr/>
          <a:lstStyle/>
          <a:p>
            <a:fld id="{9FF96520-E4CE-4EAD-8ABF-1D2297D6B3AA}" type="slidenum">
              <a:rPr lang="en-US" smtClean="0"/>
              <a:t>‹#›</a:t>
            </a:fld>
            <a:endParaRPr lang="en-US" dirty="0"/>
          </a:p>
        </p:txBody>
      </p:sp>
    </p:spTree>
    <p:extLst>
      <p:ext uri="{BB962C8B-B14F-4D97-AF65-F5344CB8AC3E}">
        <p14:creationId xmlns:p14="http://schemas.microsoft.com/office/powerpoint/2010/main" val="761290837"/>
      </p:ext>
    </p:extLst>
  </p:cSld>
  <p:clrMapOvr>
    <a:masterClrMapping/>
  </p:clrMapOvr>
  <p:extLst>
    <p:ext uri="{DCECCB84-F9BA-43D5-87BE-67443E8EF086}">
      <p15:sldGuideLst xmlns:p15="http://schemas.microsoft.com/office/powerpoint/2012/main">
        <p15:guide id="1" orient="horz" pos="20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with title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4F48E-4E21-421F-A044-1D5C607BF74F}"/>
              </a:ext>
            </a:extLst>
          </p:cNvPr>
          <p:cNvSpPr>
            <a:spLocks noGrp="1"/>
          </p:cNvSpPr>
          <p:nvPr>
            <p:ph sz="half" idx="1"/>
          </p:nvPr>
        </p:nvSpPr>
        <p:spPr>
          <a:xfrm>
            <a:off x="838200" y="3429000"/>
            <a:ext cx="4114797" cy="2747962"/>
          </a:xfrm>
        </p:spPr>
        <p:txBody>
          <a:bodyPr>
            <a:normAutofit/>
          </a:bodyPr>
          <a:lstStyle>
            <a:lvl1pPr marL="0" indent="0">
              <a:lnSpc>
                <a:spcPct val="150000"/>
              </a:lnSpc>
              <a:buNone/>
              <a:defRPr sz="1200"/>
            </a:lvl1pPr>
            <a:lvl2pPr marL="457200" indent="0">
              <a:lnSpc>
                <a:spcPct val="150000"/>
              </a:lnSpc>
              <a:buNone/>
              <a:defRPr sz="1200"/>
            </a:lvl2pPr>
            <a:lvl3pPr marL="914400" indent="0">
              <a:lnSpc>
                <a:spcPct val="150000"/>
              </a:lnSpc>
              <a:buNone/>
              <a:defRPr sz="1200"/>
            </a:lvl3pPr>
            <a:lvl4pPr marL="1371600" indent="0">
              <a:lnSpc>
                <a:spcPct val="150000"/>
              </a:lnSpc>
              <a:buNone/>
              <a:defRPr sz="1200"/>
            </a:lvl4pPr>
            <a:lvl5pPr marL="1828800" indent="0">
              <a:lnSpc>
                <a:spcPct val="150000"/>
              </a:lnSpc>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70E23-CF91-4792-9B98-182E6804BBC6}"/>
              </a:ext>
            </a:extLst>
          </p:cNvPr>
          <p:cNvSpPr>
            <a:spLocks noGrp="1"/>
          </p:cNvSpPr>
          <p:nvPr>
            <p:ph sz="half" idx="2"/>
          </p:nvPr>
        </p:nvSpPr>
        <p:spPr>
          <a:xfrm>
            <a:off x="7239003" y="3429000"/>
            <a:ext cx="4114797" cy="2747962"/>
          </a:xfrm>
        </p:spPr>
        <p:txBody>
          <a:bodyPr>
            <a:normAutofit/>
          </a:bodyPr>
          <a:lstStyle>
            <a:lvl1pPr marL="0" indent="0">
              <a:lnSpc>
                <a:spcPct val="150000"/>
              </a:lnSpc>
              <a:buNone/>
              <a:defRPr sz="1200"/>
            </a:lvl1pPr>
            <a:lvl2pPr marL="457200" indent="0">
              <a:lnSpc>
                <a:spcPct val="150000"/>
              </a:lnSpc>
              <a:buNone/>
              <a:defRPr sz="1200"/>
            </a:lvl2pPr>
            <a:lvl3pPr marL="914400" indent="0">
              <a:lnSpc>
                <a:spcPct val="150000"/>
              </a:lnSpc>
              <a:buNone/>
              <a:defRPr sz="1200"/>
            </a:lvl3pPr>
            <a:lvl4pPr marL="1371600" indent="0">
              <a:lnSpc>
                <a:spcPct val="150000"/>
              </a:lnSpc>
              <a:buNone/>
              <a:defRPr sz="1200"/>
            </a:lvl4pPr>
            <a:lvl5pPr marL="1828800" indent="0">
              <a:lnSpc>
                <a:spcPct val="150000"/>
              </a:lnSpc>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5A2875-2896-4182-BA30-FB502AC9806D}"/>
              </a:ext>
            </a:extLst>
          </p:cNvPr>
          <p:cNvSpPr>
            <a:spLocks noGrp="1"/>
          </p:cNvSpPr>
          <p:nvPr>
            <p:ph type="dt" sz="half" idx="10"/>
          </p:nvPr>
        </p:nvSpPr>
        <p:spPr/>
        <p:txBody>
          <a:bodyPr/>
          <a:lstStyle/>
          <a:p>
            <a:endParaRPr lang="en-US" dirty="0"/>
          </a:p>
        </p:txBody>
      </p:sp>
      <p:sp>
        <p:nvSpPr>
          <p:cNvPr id="7" name="Slide Number Placeholder 6">
            <a:extLst>
              <a:ext uri="{FF2B5EF4-FFF2-40B4-BE49-F238E27FC236}">
                <a16:creationId xmlns:a16="http://schemas.microsoft.com/office/drawing/2014/main" id="{6F72769E-89D2-4868-B2CF-A0759A62CD34}"/>
              </a:ext>
            </a:extLst>
          </p:cNvPr>
          <p:cNvSpPr>
            <a:spLocks noGrp="1"/>
          </p:cNvSpPr>
          <p:nvPr>
            <p:ph type="sldNum" sz="quarter" idx="12"/>
          </p:nvPr>
        </p:nvSpPr>
        <p:spPr>
          <a:xfrm>
            <a:off x="10477500" y="6356350"/>
            <a:ext cx="876300" cy="365125"/>
          </a:xfrm>
        </p:spPr>
        <p:txBody>
          <a:bodyPr/>
          <a:lstStyle/>
          <a:p>
            <a:fld id="{9FF96520-E4CE-4EAD-8ABF-1D2297D6B3AA}" type="slidenum">
              <a:rPr lang="en-US" smtClean="0"/>
              <a:t>‹#›</a:t>
            </a:fld>
            <a:endParaRPr lang="en-US" dirty="0"/>
          </a:p>
        </p:txBody>
      </p:sp>
      <p:sp>
        <p:nvSpPr>
          <p:cNvPr id="8" name="Title 1">
            <a:extLst>
              <a:ext uri="{FF2B5EF4-FFF2-40B4-BE49-F238E27FC236}">
                <a16:creationId xmlns:a16="http://schemas.microsoft.com/office/drawing/2014/main" id="{E0011F19-A2C9-4F67-A7F1-592B85FFBAC8}"/>
              </a:ext>
            </a:extLst>
          </p:cNvPr>
          <p:cNvSpPr>
            <a:spLocks noGrp="1"/>
          </p:cNvSpPr>
          <p:nvPr>
            <p:ph type="title"/>
          </p:nvPr>
        </p:nvSpPr>
        <p:spPr>
          <a:xfrm>
            <a:off x="1034142" y="670094"/>
            <a:ext cx="10134601" cy="924808"/>
          </a:xfrm>
        </p:spPr>
        <p:txBody>
          <a:bodyPr lIns="0">
            <a:normAutofit/>
          </a:bodyPr>
          <a:lstStyle>
            <a:lvl1pPr algn="ctr">
              <a:defRPr lang="en-US" sz="2800" kern="1200" cap="all" baseline="0" dirty="0">
                <a:solidFill>
                  <a:schemeClr val="accent1"/>
                </a:solidFill>
                <a:latin typeface="+mj-lt"/>
                <a:ea typeface="+mj-ea"/>
                <a:cs typeface="+mj-cs"/>
              </a:defRPr>
            </a:lvl1pPr>
          </a:lstStyle>
          <a:p>
            <a:r>
              <a:rPr lang="en-US"/>
              <a:t>Click to edit Master title style</a:t>
            </a:r>
          </a:p>
        </p:txBody>
      </p:sp>
      <p:cxnSp>
        <p:nvCxnSpPr>
          <p:cNvPr id="10" name="Straight Connector 9">
            <a:extLst>
              <a:ext uri="{FF2B5EF4-FFF2-40B4-BE49-F238E27FC236}">
                <a16:creationId xmlns:a16="http://schemas.microsoft.com/office/drawing/2014/main" id="{C7C8CFDC-095C-4312-A01D-7430D1FEAA6F}"/>
              </a:ext>
            </a:extLst>
          </p:cNvPr>
          <p:cNvCxnSpPr>
            <a:cxnSpLocks/>
          </p:cNvCxnSpPr>
          <p:nvPr userDrawn="1"/>
        </p:nvCxnSpPr>
        <p:spPr>
          <a:xfrm>
            <a:off x="6096000" y="2603500"/>
            <a:ext cx="0" cy="42545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DE385DE-9334-4CED-AD7E-F63A320B0512}"/>
              </a:ext>
            </a:extLst>
          </p:cNvPr>
          <p:cNvSpPr/>
          <p:nvPr userDrawn="1"/>
        </p:nvSpPr>
        <p:spPr>
          <a:xfrm>
            <a:off x="0" y="2324100"/>
            <a:ext cx="12192000" cy="633411"/>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
            <a:extLst>
              <a:ext uri="{FF2B5EF4-FFF2-40B4-BE49-F238E27FC236}">
                <a16:creationId xmlns:a16="http://schemas.microsoft.com/office/drawing/2014/main" id="{211839B3-0E6A-4750-8862-3A55B0FEF98F}"/>
              </a:ext>
            </a:extLst>
          </p:cNvPr>
          <p:cNvSpPr>
            <a:spLocks noGrp="1"/>
          </p:cNvSpPr>
          <p:nvPr>
            <p:ph type="body" idx="13"/>
          </p:nvPr>
        </p:nvSpPr>
        <p:spPr>
          <a:xfrm>
            <a:off x="838201" y="2413000"/>
            <a:ext cx="4114795" cy="493710"/>
          </a:xfrm>
        </p:spPr>
        <p:txBody>
          <a:bodyPr anchor="ctr">
            <a:normAutofit/>
          </a:bodyPr>
          <a:lstStyle>
            <a:lvl1pPr marL="0" indent="0" algn="ctr">
              <a:buNone/>
              <a:defRPr lang="en-US" sz="1800" kern="1200" cap="all" baseline="0" dirty="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2">
            <a:extLst>
              <a:ext uri="{FF2B5EF4-FFF2-40B4-BE49-F238E27FC236}">
                <a16:creationId xmlns:a16="http://schemas.microsoft.com/office/drawing/2014/main" id="{E72DA832-BD58-447B-A20E-EA3A7F4EAFF0}"/>
              </a:ext>
            </a:extLst>
          </p:cNvPr>
          <p:cNvSpPr>
            <a:spLocks noGrp="1"/>
          </p:cNvSpPr>
          <p:nvPr>
            <p:ph type="body" idx="14"/>
          </p:nvPr>
        </p:nvSpPr>
        <p:spPr>
          <a:xfrm>
            <a:off x="7239003" y="2413000"/>
            <a:ext cx="4114797" cy="493710"/>
          </a:xfrm>
        </p:spPr>
        <p:txBody>
          <a:bodyPr anchor="ctr">
            <a:normAutofit/>
          </a:bodyPr>
          <a:lstStyle>
            <a:lvl1pPr marL="0" indent="0" algn="ctr">
              <a:buNone/>
              <a:defRPr lang="en-US" sz="1800" kern="1200" cap="all" baseline="0" dirty="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Footer Placeholder 7">
            <a:extLst>
              <a:ext uri="{FF2B5EF4-FFF2-40B4-BE49-F238E27FC236}">
                <a16:creationId xmlns:a16="http://schemas.microsoft.com/office/drawing/2014/main" id="{64EBCEB5-BD23-4BD0-BB31-DF6A631D5996}"/>
              </a:ext>
            </a:extLst>
          </p:cNvPr>
          <p:cNvSpPr>
            <a:spLocks noGrp="1"/>
          </p:cNvSpPr>
          <p:nvPr>
            <p:ph type="ftr" sz="quarter" idx="11"/>
          </p:nvPr>
        </p:nvSpPr>
        <p:spPr>
          <a:xfrm>
            <a:off x="7239002" y="6356350"/>
            <a:ext cx="3038469" cy="365125"/>
          </a:xfrm>
        </p:spPr>
        <p:txBody>
          <a:bodyPr/>
          <a:lstStyle>
            <a:lvl1pPr algn="l">
              <a:defRPr/>
            </a:lvl1pPr>
          </a:lstStyle>
          <a:p>
            <a:r>
              <a:rPr lang="en-US" dirty="0"/>
              <a:t>Pitch deck</a:t>
            </a:r>
          </a:p>
        </p:txBody>
      </p:sp>
    </p:spTree>
    <p:extLst>
      <p:ext uri="{BB962C8B-B14F-4D97-AF65-F5344CB8AC3E}">
        <p14:creationId xmlns:p14="http://schemas.microsoft.com/office/powerpoint/2010/main" val="3348445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caling">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157335" y="1822008"/>
            <a:ext cx="3295186"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157335" y="2167484"/>
            <a:ext cx="3294437"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
        <p:nvSpPr>
          <p:cNvPr id="20" name="Text Placeholder 15">
            <a:extLst>
              <a:ext uri="{FF2B5EF4-FFF2-40B4-BE49-F238E27FC236}">
                <a16:creationId xmlns:a16="http://schemas.microsoft.com/office/drawing/2014/main" id="{E6C37A20-957D-4B0B-AC33-7DD21D99A658}"/>
              </a:ext>
            </a:extLst>
          </p:cNvPr>
          <p:cNvSpPr>
            <a:spLocks noGrp="1"/>
          </p:cNvSpPr>
          <p:nvPr>
            <p:ph type="body" sz="quarter" idx="23" hasCustomPrompt="1"/>
          </p:nvPr>
        </p:nvSpPr>
        <p:spPr>
          <a:xfrm>
            <a:off x="7080795" y="3339988"/>
            <a:ext cx="3295186"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21" name="Text Placeholder 18">
            <a:extLst>
              <a:ext uri="{FF2B5EF4-FFF2-40B4-BE49-F238E27FC236}">
                <a16:creationId xmlns:a16="http://schemas.microsoft.com/office/drawing/2014/main" id="{D9C3D27C-5291-4A1A-83AC-B52D25F43D57}"/>
              </a:ext>
            </a:extLst>
          </p:cNvPr>
          <p:cNvSpPr>
            <a:spLocks noGrp="1"/>
          </p:cNvSpPr>
          <p:nvPr>
            <p:ph type="body" sz="quarter" idx="24" hasCustomPrompt="1"/>
          </p:nvPr>
        </p:nvSpPr>
        <p:spPr>
          <a:xfrm>
            <a:off x="7080795" y="3685464"/>
            <a:ext cx="3294437"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4" name="Text Placeholder 15">
            <a:extLst>
              <a:ext uri="{FF2B5EF4-FFF2-40B4-BE49-F238E27FC236}">
                <a16:creationId xmlns:a16="http://schemas.microsoft.com/office/drawing/2014/main" id="{BD09685A-53BF-4E9B-BD7F-C77B60165D24}"/>
              </a:ext>
            </a:extLst>
          </p:cNvPr>
          <p:cNvSpPr>
            <a:spLocks noGrp="1"/>
          </p:cNvSpPr>
          <p:nvPr>
            <p:ph type="body" sz="quarter" idx="25" hasCustomPrompt="1"/>
          </p:nvPr>
        </p:nvSpPr>
        <p:spPr>
          <a:xfrm>
            <a:off x="6231710" y="4857968"/>
            <a:ext cx="3295186"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2B757B2D-A738-401D-A78C-05475608F20A}"/>
              </a:ext>
            </a:extLst>
          </p:cNvPr>
          <p:cNvSpPr>
            <a:spLocks noGrp="1"/>
          </p:cNvSpPr>
          <p:nvPr>
            <p:ph type="body" sz="quarter" idx="26" hasCustomPrompt="1"/>
          </p:nvPr>
        </p:nvSpPr>
        <p:spPr>
          <a:xfrm>
            <a:off x="6231710" y="5203444"/>
            <a:ext cx="3294437"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cxnSp>
        <p:nvCxnSpPr>
          <p:cNvPr id="7" name="Straight Arrow Connector 6">
            <a:extLst>
              <a:ext uri="{FF2B5EF4-FFF2-40B4-BE49-F238E27FC236}">
                <a16:creationId xmlns:a16="http://schemas.microsoft.com/office/drawing/2014/main" id="{274844B5-3E4A-4209-AD6C-31EB9B57D62E}"/>
              </a:ext>
            </a:extLst>
          </p:cNvPr>
          <p:cNvCxnSpPr>
            <a:cxnSpLocks/>
          </p:cNvCxnSpPr>
          <p:nvPr userDrawn="1"/>
        </p:nvCxnSpPr>
        <p:spPr>
          <a:xfrm flipV="1">
            <a:off x="4369950" y="805543"/>
            <a:ext cx="3648352" cy="6052189"/>
          </a:xfrm>
          <a:prstGeom prst="straightConnector1">
            <a:avLst/>
          </a:prstGeom>
          <a:ln w="19050">
            <a:tailEnd type="arrow" w="lg" len="lg"/>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1519057B-4248-4880-A89E-5DCBBB157285}"/>
              </a:ext>
            </a:extLst>
          </p:cNvPr>
          <p:cNvSpPr>
            <a:spLocks noGrp="1"/>
          </p:cNvSpPr>
          <p:nvPr>
            <p:ph type="title"/>
          </p:nvPr>
        </p:nvSpPr>
        <p:spPr>
          <a:xfrm>
            <a:off x="1034142" y="1110286"/>
            <a:ext cx="10319657"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Tree>
    <p:extLst>
      <p:ext uri="{BB962C8B-B14F-4D97-AF65-F5344CB8AC3E}">
        <p14:creationId xmlns:p14="http://schemas.microsoft.com/office/powerpoint/2010/main" val="197601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7A5A-4225-417D-92C6-1C9A16E37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4F48E-4E21-421F-A044-1D5C607BF7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70E23-CF91-4792-9B98-182E6804BB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5A2875-2896-4182-BA30-FB502AC9806D}"/>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9B9BA8EE-BF3B-4E61-9241-4BC605B36525}"/>
              </a:ext>
            </a:extLst>
          </p:cNvPr>
          <p:cNvSpPr>
            <a:spLocks noGrp="1"/>
          </p:cNvSpPr>
          <p:nvPr>
            <p:ph type="ftr" sz="quarter" idx="11"/>
          </p:nvPr>
        </p:nvSpPr>
        <p:spPr/>
        <p:txBody>
          <a:bodyPr/>
          <a:lstStyle/>
          <a:p>
            <a:r>
              <a:rPr lang="en-US" dirty="0"/>
              <a:t>Pitch deck</a:t>
            </a:r>
          </a:p>
        </p:txBody>
      </p:sp>
      <p:sp>
        <p:nvSpPr>
          <p:cNvPr id="7" name="Slide Number Placeholder 6">
            <a:extLst>
              <a:ext uri="{FF2B5EF4-FFF2-40B4-BE49-F238E27FC236}">
                <a16:creationId xmlns:a16="http://schemas.microsoft.com/office/drawing/2014/main" id="{6F72769E-89D2-4868-B2CF-A0759A62CD34}"/>
              </a:ext>
            </a:extLst>
          </p:cNvPr>
          <p:cNvSpPr>
            <a:spLocks noGrp="1"/>
          </p:cNvSpPr>
          <p:nvPr>
            <p:ph type="sldNum" sz="quarter" idx="12"/>
          </p:nvPr>
        </p:nvSpPr>
        <p:spPr/>
        <p:txBody>
          <a:bodyPr/>
          <a:lstStyle/>
          <a:p>
            <a:fld id="{9FF96520-E4CE-4EAD-8ABF-1D2297D6B3AA}" type="slidenum">
              <a:rPr lang="en-US" smtClean="0"/>
              <a:t>‹#›</a:t>
            </a:fld>
            <a:endParaRPr lang="en-US" dirty="0"/>
          </a:p>
        </p:txBody>
      </p:sp>
    </p:spTree>
    <p:extLst>
      <p:ext uri="{BB962C8B-B14F-4D97-AF65-F5344CB8AC3E}">
        <p14:creationId xmlns:p14="http://schemas.microsoft.com/office/powerpoint/2010/main" val="76340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11C53D-85FC-41D8-9A69-F4734072CC48}"/>
              </a:ext>
            </a:extLst>
          </p:cNvPr>
          <p:cNvSpPr>
            <a:spLocks noGrp="1"/>
          </p:cNvSpPr>
          <p:nvPr>
            <p:ph type="body" idx="1"/>
          </p:nvPr>
        </p:nvSpPr>
        <p:spPr>
          <a:xfrm>
            <a:off x="1034142" y="2046288"/>
            <a:ext cx="5544458" cy="823912"/>
          </a:xfrm>
        </p:spPr>
        <p:txBody>
          <a:bodyPr anchor="b">
            <a:normAutofit/>
          </a:bodyPr>
          <a:lstStyle>
            <a:lvl1pPr marL="0" indent="0">
              <a:buNone/>
              <a:defRPr lang="en-US" sz="1800" kern="1200" cap="all" baseline="0" dirty="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7446CE-03E2-409B-B8EF-7C188C1E68CD}"/>
              </a:ext>
            </a:extLst>
          </p:cNvPr>
          <p:cNvSpPr>
            <a:spLocks noGrp="1"/>
          </p:cNvSpPr>
          <p:nvPr>
            <p:ph sz="half" idx="2"/>
          </p:nvPr>
        </p:nvSpPr>
        <p:spPr>
          <a:xfrm>
            <a:off x="1034142" y="3162300"/>
            <a:ext cx="5544458" cy="3027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F4FC59-2ADF-4A3F-BBF9-07FF022209A3}"/>
              </a:ext>
            </a:extLst>
          </p:cNvPr>
          <p:cNvSpPr>
            <a:spLocks noGrp="1"/>
          </p:cNvSpPr>
          <p:nvPr>
            <p:ph type="body" sz="quarter" idx="3"/>
          </p:nvPr>
        </p:nvSpPr>
        <p:spPr>
          <a:xfrm>
            <a:off x="7240588" y="2046288"/>
            <a:ext cx="4114800" cy="823912"/>
          </a:xfrm>
        </p:spPr>
        <p:txBody>
          <a:bodyPr anchor="b">
            <a:normAutofit/>
          </a:bodyPr>
          <a:lstStyle>
            <a:lvl1pPr marL="0" indent="0">
              <a:buNone/>
              <a:defRPr lang="en-US" sz="1800" kern="1200" cap="all" baseline="0" dirty="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6" name="Content Placeholder 5">
            <a:extLst>
              <a:ext uri="{FF2B5EF4-FFF2-40B4-BE49-F238E27FC236}">
                <a16:creationId xmlns:a16="http://schemas.microsoft.com/office/drawing/2014/main" id="{447F889E-7C42-4396-AEE8-7B337AFAF1E4}"/>
              </a:ext>
            </a:extLst>
          </p:cNvPr>
          <p:cNvSpPr>
            <a:spLocks noGrp="1"/>
          </p:cNvSpPr>
          <p:nvPr>
            <p:ph sz="quarter" idx="4"/>
          </p:nvPr>
        </p:nvSpPr>
        <p:spPr>
          <a:xfrm>
            <a:off x="7240588" y="3162300"/>
            <a:ext cx="4114800" cy="3027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3D57D1-26E8-4CE2-AAA6-482AA55FCF3C}"/>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BC24918E-7FEA-4406-B5C4-9CA22363D48D}"/>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015B8D0-7EB3-42DC-AD4D-51B34268A066}"/>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11" name="Title 1">
            <a:extLst>
              <a:ext uri="{FF2B5EF4-FFF2-40B4-BE49-F238E27FC236}">
                <a16:creationId xmlns:a16="http://schemas.microsoft.com/office/drawing/2014/main" id="{2FF7DCBA-487E-4B33-BB90-0DADF952CACF}"/>
              </a:ext>
            </a:extLst>
          </p:cNvPr>
          <p:cNvSpPr>
            <a:spLocks noGrp="1"/>
          </p:cNvSpPr>
          <p:nvPr>
            <p:ph type="title"/>
          </p:nvPr>
        </p:nvSpPr>
        <p:spPr>
          <a:xfrm>
            <a:off x="1034142" y="1110286"/>
            <a:ext cx="10319657"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cxnSp>
        <p:nvCxnSpPr>
          <p:cNvPr id="12" name="Straight Connector 11">
            <a:extLst>
              <a:ext uri="{FF2B5EF4-FFF2-40B4-BE49-F238E27FC236}">
                <a16:creationId xmlns:a16="http://schemas.microsoft.com/office/drawing/2014/main" id="{5679E440-088D-4C5E-AE96-53292A60A147}"/>
              </a:ext>
            </a:extLst>
          </p:cNvPr>
          <p:cNvCxnSpPr>
            <a:cxnSpLocks/>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251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2EF9B-97B0-4909-B1C8-B680035F9DC5}"/>
              </a:ext>
            </a:extLst>
          </p:cNvPr>
          <p:cNvSpPr>
            <a:spLocks noGrp="1"/>
          </p:cNvSpPr>
          <p:nvPr>
            <p:ph idx="1"/>
          </p:nvPr>
        </p:nvSpPr>
        <p:spPr>
          <a:xfrm>
            <a:off x="1034142" y="1850572"/>
            <a:ext cx="10134601" cy="4093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881D0-A955-463B-814E-4977DB443F8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60B6947-085B-4130-82A4-5D464A42F85F}"/>
              </a:ext>
            </a:extLst>
          </p:cNvPr>
          <p:cNvSpPr>
            <a:spLocks noGrp="1"/>
          </p:cNvSpPr>
          <p:nvPr>
            <p:ph type="ftr" sz="quarter" idx="11"/>
          </p:nvPr>
        </p:nvSpPr>
        <p:spPr/>
        <p:txBody>
          <a:bodyPr/>
          <a:lstStyle/>
          <a:p>
            <a:r>
              <a:rPr lang="en-US" dirty="0"/>
              <a:t>Pitch deck</a:t>
            </a:r>
          </a:p>
        </p:txBody>
      </p:sp>
      <p:sp>
        <p:nvSpPr>
          <p:cNvPr id="6" name="Slide Number Placeholder 5">
            <a:extLst>
              <a:ext uri="{FF2B5EF4-FFF2-40B4-BE49-F238E27FC236}">
                <a16:creationId xmlns:a16="http://schemas.microsoft.com/office/drawing/2014/main" id="{ABD21287-635C-42C2-8343-AB4B83FB3B76}"/>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8" name="Title 1">
            <a:extLst>
              <a:ext uri="{FF2B5EF4-FFF2-40B4-BE49-F238E27FC236}">
                <a16:creationId xmlns:a16="http://schemas.microsoft.com/office/drawing/2014/main" id="{7CA22921-D059-426E-8623-0C4322D58F73}"/>
              </a:ext>
            </a:extLst>
          </p:cNvPr>
          <p:cNvSpPr>
            <a:spLocks noGrp="1"/>
          </p:cNvSpPr>
          <p:nvPr>
            <p:ph type="title"/>
          </p:nvPr>
        </p:nvSpPr>
        <p:spPr>
          <a:xfrm>
            <a:off x="1034142" y="670094"/>
            <a:ext cx="10134601"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Tree>
    <p:extLst>
      <p:ext uri="{BB962C8B-B14F-4D97-AF65-F5344CB8AC3E}">
        <p14:creationId xmlns:p14="http://schemas.microsoft.com/office/powerpoint/2010/main" val="2416206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 4 up">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C7B19AA7-3B63-43B8-BE54-6F7F01B26251}"/>
              </a:ext>
            </a:extLst>
          </p:cNvPr>
          <p:cNvSpPr>
            <a:spLocks noGrp="1"/>
          </p:cNvSpPr>
          <p:nvPr>
            <p:ph type="pic" sz="quarter" idx="16"/>
          </p:nvPr>
        </p:nvSpPr>
        <p:spPr>
          <a:xfrm>
            <a:off x="8804817" y="2233881"/>
            <a:ext cx="3387182" cy="2390238"/>
          </a:xfrm>
          <a:custGeom>
            <a:avLst/>
            <a:gdLst>
              <a:gd name="connsiteX0" fmla="*/ 1033243 w 3387182"/>
              <a:gd name="connsiteY0" fmla="*/ 0 h 2390238"/>
              <a:gd name="connsiteX1" fmla="*/ 3387182 w 3387182"/>
              <a:gd name="connsiteY1" fmla="*/ 0 h 2390238"/>
              <a:gd name="connsiteX2" fmla="*/ 3378264 w 3387182"/>
              <a:gd name="connsiteY2" fmla="*/ 2390238 h 2390238"/>
              <a:gd name="connsiteX3" fmla="*/ 0 w 3387182"/>
              <a:gd name="connsiteY3" fmla="*/ 2390238 h 2390238"/>
            </a:gdLst>
            <a:ahLst/>
            <a:cxnLst>
              <a:cxn ang="0">
                <a:pos x="connsiteX0" y="connsiteY0"/>
              </a:cxn>
              <a:cxn ang="0">
                <a:pos x="connsiteX1" y="connsiteY1"/>
              </a:cxn>
              <a:cxn ang="0">
                <a:pos x="connsiteX2" y="connsiteY2"/>
              </a:cxn>
              <a:cxn ang="0">
                <a:pos x="connsiteX3" y="connsiteY3"/>
              </a:cxn>
            </a:cxnLst>
            <a:rect l="l" t="t" r="r" b="b"/>
            <a:pathLst>
              <a:path w="3387182" h="2390238">
                <a:moveTo>
                  <a:pt x="1033243" y="0"/>
                </a:moveTo>
                <a:lnTo>
                  <a:pt x="3387182" y="0"/>
                </a:lnTo>
                <a:lnTo>
                  <a:pt x="3378264" y="2390238"/>
                </a:lnTo>
                <a:lnTo>
                  <a:pt x="0" y="2390238"/>
                </a:lnTo>
                <a:close/>
              </a:path>
            </a:pathLst>
          </a:custGeom>
        </p:spPr>
        <p:txBody>
          <a:bodyPr wrap="square" anchor="ctr">
            <a:noAutofit/>
          </a:bodyPr>
          <a:lstStyle>
            <a:lvl1pPr marL="0" indent="0" algn="ctr">
              <a:buNone/>
              <a:defRPr sz="14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1B55057A-5AE4-4EAE-8E1E-189462BF3155}"/>
              </a:ext>
            </a:extLst>
          </p:cNvPr>
          <p:cNvSpPr>
            <a:spLocks noGrp="1"/>
          </p:cNvSpPr>
          <p:nvPr>
            <p:ph type="pic" sz="quarter" idx="15"/>
          </p:nvPr>
        </p:nvSpPr>
        <p:spPr>
          <a:xfrm>
            <a:off x="5690016" y="2233881"/>
            <a:ext cx="3917851" cy="2390238"/>
          </a:xfrm>
          <a:custGeom>
            <a:avLst/>
            <a:gdLst>
              <a:gd name="connsiteX0" fmla="*/ 1033243 w 3917851"/>
              <a:gd name="connsiteY0" fmla="*/ 0 h 2390238"/>
              <a:gd name="connsiteX1" fmla="*/ 3917851 w 3917851"/>
              <a:gd name="connsiteY1" fmla="*/ 0 h 2390238"/>
              <a:gd name="connsiteX2" fmla="*/ 2884608 w 3917851"/>
              <a:gd name="connsiteY2" fmla="*/ 2390238 h 2390238"/>
              <a:gd name="connsiteX3" fmla="*/ 0 w 3917851"/>
              <a:gd name="connsiteY3" fmla="*/ 2390238 h 2390238"/>
            </a:gdLst>
            <a:ahLst/>
            <a:cxnLst>
              <a:cxn ang="0">
                <a:pos x="connsiteX0" y="connsiteY0"/>
              </a:cxn>
              <a:cxn ang="0">
                <a:pos x="connsiteX1" y="connsiteY1"/>
              </a:cxn>
              <a:cxn ang="0">
                <a:pos x="connsiteX2" y="connsiteY2"/>
              </a:cxn>
              <a:cxn ang="0">
                <a:pos x="connsiteX3" y="connsiteY3"/>
              </a:cxn>
            </a:cxnLst>
            <a:rect l="l" t="t" r="r" b="b"/>
            <a:pathLst>
              <a:path w="3917851" h="2390238">
                <a:moveTo>
                  <a:pt x="1033243" y="0"/>
                </a:moveTo>
                <a:lnTo>
                  <a:pt x="3917851" y="0"/>
                </a:lnTo>
                <a:lnTo>
                  <a:pt x="2884608" y="2390238"/>
                </a:lnTo>
                <a:lnTo>
                  <a:pt x="0" y="2390238"/>
                </a:lnTo>
                <a:close/>
              </a:path>
            </a:pathLst>
          </a:custGeom>
        </p:spPr>
        <p:txBody>
          <a:bodyPr wrap="square" anchor="ctr">
            <a:noAutofit/>
          </a:bodyPr>
          <a:lstStyle>
            <a:lvl1pPr marL="0" indent="0" algn="ctr">
              <a:buNone/>
              <a:defRPr sz="1400"/>
            </a:lvl1pPr>
          </a:lstStyle>
          <a:p>
            <a:r>
              <a:rPr lang="en-US"/>
              <a:t>Click icon to add picture</a:t>
            </a:r>
            <a:endParaRPr lang="en-US" dirty="0"/>
          </a:p>
        </p:txBody>
      </p:sp>
      <p:sp>
        <p:nvSpPr>
          <p:cNvPr id="17" name="Picture Placeholder 16">
            <a:extLst>
              <a:ext uri="{FF2B5EF4-FFF2-40B4-BE49-F238E27FC236}">
                <a16:creationId xmlns:a16="http://schemas.microsoft.com/office/drawing/2014/main" id="{A4433358-37F4-4631-87BD-71A4E90A4CD6}"/>
              </a:ext>
            </a:extLst>
          </p:cNvPr>
          <p:cNvSpPr>
            <a:spLocks noGrp="1"/>
          </p:cNvSpPr>
          <p:nvPr>
            <p:ph type="pic" sz="quarter" idx="14"/>
          </p:nvPr>
        </p:nvSpPr>
        <p:spPr>
          <a:xfrm>
            <a:off x="2575215" y="2233881"/>
            <a:ext cx="3917851" cy="2390238"/>
          </a:xfrm>
          <a:custGeom>
            <a:avLst/>
            <a:gdLst>
              <a:gd name="connsiteX0" fmla="*/ 1033243 w 3917851"/>
              <a:gd name="connsiteY0" fmla="*/ 0 h 2390238"/>
              <a:gd name="connsiteX1" fmla="*/ 3917851 w 3917851"/>
              <a:gd name="connsiteY1" fmla="*/ 0 h 2390238"/>
              <a:gd name="connsiteX2" fmla="*/ 2884608 w 3917851"/>
              <a:gd name="connsiteY2" fmla="*/ 2390238 h 2390238"/>
              <a:gd name="connsiteX3" fmla="*/ 0 w 3917851"/>
              <a:gd name="connsiteY3" fmla="*/ 2390238 h 2390238"/>
            </a:gdLst>
            <a:ahLst/>
            <a:cxnLst>
              <a:cxn ang="0">
                <a:pos x="connsiteX0" y="connsiteY0"/>
              </a:cxn>
              <a:cxn ang="0">
                <a:pos x="connsiteX1" y="connsiteY1"/>
              </a:cxn>
              <a:cxn ang="0">
                <a:pos x="connsiteX2" y="connsiteY2"/>
              </a:cxn>
              <a:cxn ang="0">
                <a:pos x="connsiteX3" y="connsiteY3"/>
              </a:cxn>
            </a:cxnLst>
            <a:rect l="l" t="t" r="r" b="b"/>
            <a:pathLst>
              <a:path w="3917851" h="2390238">
                <a:moveTo>
                  <a:pt x="1033243" y="0"/>
                </a:moveTo>
                <a:lnTo>
                  <a:pt x="3917851" y="0"/>
                </a:lnTo>
                <a:lnTo>
                  <a:pt x="2884608" y="2390238"/>
                </a:lnTo>
                <a:lnTo>
                  <a:pt x="0" y="2390238"/>
                </a:lnTo>
                <a:close/>
              </a:path>
            </a:pathLst>
          </a:custGeom>
        </p:spPr>
        <p:txBody>
          <a:bodyPr wrap="square" anchor="ctr">
            <a:noAutofit/>
          </a:bodyPr>
          <a:lstStyle>
            <a:lvl1pPr marL="0" indent="0" algn="ctr">
              <a:buNone/>
              <a:defRPr sz="1400"/>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A663A4BE-7DD2-4FAC-B36C-6A1DAB074082}"/>
              </a:ext>
            </a:extLst>
          </p:cNvPr>
          <p:cNvSpPr>
            <a:spLocks noGrp="1"/>
          </p:cNvSpPr>
          <p:nvPr>
            <p:ph type="pic" sz="quarter" idx="13"/>
          </p:nvPr>
        </p:nvSpPr>
        <p:spPr>
          <a:xfrm>
            <a:off x="0" y="2233881"/>
            <a:ext cx="3378263" cy="2390238"/>
          </a:xfrm>
          <a:custGeom>
            <a:avLst/>
            <a:gdLst>
              <a:gd name="connsiteX0" fmla="*/ 0 w 3378263"/>
              <a:gd name="connsiteY0" fmla="*/ 0 h 2390238"/>
              <a:gd name="connsiteX1" fmla="*/ 3378263 w 3378263"/>
              <a:gd name="connsiteY1" fmla="*/ 0 h 2390238"/>
              <a:gd name="connsiteX2" fmla="*/ 2345020 w 3378263"/>
              <a:gd name="connsiteY2" fmla="*/ 2390238 h 2390238"/>
              <a:gd name="connsiteX3" fmla="*/ 0 w 3378263"/>
              <a:gd name="connsiteY3" fmla="*/ 2390238 h 2390238"/>
            </a:gdLst>
            <a:ahLst/>
            <a:cxnLst>
              <a:cxn ang="0">
                <a:pos x="connsiteX0" y="connsiteY0"/>
              </a:cxn>
              <a:cxn ang="0">
                <a:pos x="connsiteX1" y="connsiteY1"/>
              </a:cxn>
              <a:cxn ang="0">
                <a:pos x="connsiteX2" y="connsiteY2"/>
              </a:cxn>
              <a:cxn ang="0">
                <a:pos x="connsiteX3" y="connsiteY3"/>
              </a:cxn>
            </a:cxnLst>
            <a:rect l="l" t="t" r="r" b="b"/>
            <a:pathLst>
              <a:path w="3378263" h="2390238">
                <a:moveTo>
                  <a:pt x="0" y="0"/>
                </a:moveTo>
                <a:lnTo>
                  <a:pt x="3378263" y="0"/>
                </a:lnTo>
                <a:lnTo>
                  <a:pt x="2345020" y="2390238"/>
                </a:lnTo>
                <a:lnTo>
                  <a:pt x="0" y="2390238"/>
                </a:lnTo>
                <a:close/>
              </a:path>
            </a:pathLst>
          </a:custGeom>
        </p:spPr>
        <p:txBody>
          <a:bodyPr wrap="square" anchor="ctr">
            <a:noAutofit/>
          </a:bodyPr>
          <a:lstStyle>
            <a:lvl1pPr marL="0" indent="0" algn="ctr">
              <a:buNone/>
              <a:defRPr sz="1400"/>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EEF1FEE-F11E-4D86-B18A-334DC8379152}"/>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E143D405-92C8-41A3-8CA8-EAB7EE6E983D}"/>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8813E559-638A-4105-95C4-0812BAFB7E3E}"/>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25" name="Title 1">
            <a:extLst>
              <a:ext uri="{FF2B5EF4-FFF2-40B4-BE49-F238E27FC236}">
                <a16:creationId xmlns:a16="http://schemas.microsoft.com/office/drawing/2014/main" id="{0157B5A6-CA34-4D5D-9A70-14D478D55DE0}"/>
              </a:ext>
            </a:extLst>
          </p:cNvPr>
          <p:cNvSpPr>
            <a:spLocks noGrp="1"/>
          </p:cNvSpPr>
          <p:nvPr>
            <p:ph type="title"/>
          </p:nvPr>
        </p:nvSpPr>
        <p:spPr>
          <a:xfrm>
            <a:off x="1034142" y="670094"/>
            <a:ext cx="10134601" cy="924808"/>
          </a:xfrm>
        </p:spPr>
        <p:txBody>
          <a:bodyPr lIns="0">
            <a:normAutofit/>
          </a:bodyPr>
          <a:lstStyle>
            <a:lvl1pPr algn="ct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26" name="Text Placeholder 15">
            <a:extLst>
              <a:ext uri="{FF2B5EF4-FFF2-40B4-BE49-F238E27FC236}">
                <a16:creationId xmlns:a16="http://schemas.microsoft.com/office/drawing/2014/main" id="{CEC8B31E-90EA-47DA-88C8-7210550FECC1}"/>
              </a:ext>
            </a:extLst>
          </p:cNvPr>
          <p:cNvSpPr>
            <a:spLocks noGrp="1"/>
          </p:cNvSpPr>
          <p:nvPr>
            <p:ph type="body" sz="quarter" idx="23" hasCustomPrompt="1"/>
          </p:nvPr>
        </p:nvSpPr>
        <p:spPr>
          <a:xfrm>
            <a:off x="3554933" y="5061424"/>
            <a:ext cx="2443654" cy="320381"/>
          </a:xfrm>
        </p:spPr>
        <p:txBody>
          <a:bodyPr lIns="0" anchor="ctr">
            <a:noAutofit/>
          </a:bodyPr>
          <a:lstStyle>
            <a:lvl1pPr marL="0" indent="0" algn="ctr">
              <a:buNone/>
              <a:defRPr lang="en-US" sz="1800" kern="1200" cap="all" baseline="0" dirty="0">
                <a:solidFill>
                  <a:schemeClr val="accent1"/>
                </a:solidFill>
                <a:latin typeface="+mj-lt"/>
                <a:ea typeface="+mj-ea"/>
                <a:cs typeface="+mj-cs"/>
              </a:defRPr>
            </a:lvl1pPr>
          </a:lstStyle>
          <a:p>
            <a:pPr lvl="0"/>
            <a:r>
              <a:rPr lang="en-US" err="1"/>
              <a:t>nAME</a:t>
            </a:r>
            <a:endParaRPr lang="en-US"/>
          </a:p>
        </p:txBody>
      </p:sp>
      <p:sp>
        <p:nvSpPr>
          <p:cNvPr id="27" name="Text Placeholder 18">
            <a:extLst>
              <a:ext uri="{FF2B5EF4-FFF2-40B4-BE49-F238E27FC236}">
                <a16:creationId xmlns:a16="http://schemas.microsoft.com/office/drawing/2014/main" id="{0B29C3B6-1467-4DB9-A2AE-6C825488954D}"/>
              </a:ext>
            </a:extLst>
          </p:cNvPr>
          <p:cNvSpPr>
            <a:spLocks noGrp="1"/>
          </p:cNvSpPr>
          <p:nvPr>
            <p:ph type="body" sz="quarter" idx="24" hasCustomPrompt="1"/>
          </p:nvPr>
        </p:nvSpPr>
        <p:spPr>
          <a:xfrm>
            <a:off x="3554932" y="5406900"/>
            <a:ext cx="2443099" cy="361598"/>
          </a:xfrm>
        </p:spPr>
        <p:txBody>
          <a:bodyPr lIns="0">
            <a:normAutofit/>
          </a:bodyPr>
          <a:lstStyle>
            <a:lvl1pPr marL="0" indent="0" algn="ctr">
              <a:lnSpc>
                <a:spcPct val="150000"/>
              </a:lnSpc>
              <a:buFont typeface="Arial" panose="020B0604020202020204" pitchFamily="34" charset="0"/>
              <a:buNone/>
              <a:defRPr sz="1200">
                <a:solidFill>
                  <a:schemeClr val="tx1"/>
                </a:solidFill>
              </a:defRPr>
            </a:lvl1pPr>
          </a:lstStyle>
          <a:p>
            <a:pPr lvl="0"/>
            <a:r>
              <a:rPr lang="en-US"/>
              <a:t>Title</a:t>
            </a:r>
          </a:p>
        </p:txBody>
      </p:sp>
      <p:sp>
        <p:nvSpPr>
          <p:cNvPr id="28" name="Text Placeholder 15">
            <a:extLst>
              <a:ext uri="{FF2B5EF4-FFF2-40B4-BE49-F238E27FC236}">
                <a16:creationId xmlns:a16="http://schemas.microsoft.com/office/drawing/2014/main" id="{C0CAE507-1952-49D5-A01E-F3CEA53FEF39}"/>
              </a:ext>
            </a:extLst>
          </p:cNvPr>
          <p:cNvSpPr>
            <a:spLocks noGrp="1"/>
          </p:cNvSpPr>
          <p:nvPr>
            <p:ph type="body" sz="quarter" idx="25" hasCustomPrompt="1"/>
          </p:nvPr>
        </p:nvSpPr>
        <p:spPr>
          <a:xfrm>
            <a:off x="931476" y="5061424"/>
            <a:ext cx="2443654" cy="320381"/>
          </a:xfrm>
        </p:spPr>
        <p:txBody>
          <a:bodyPr lIns="0" anchor="ctr">
            <a:noAutofit/>
          </a:bodyPr>
          <a:lstStyle>
            <a:lvl1pPr marL="0" indent="0" algn="ctr">
              <a:buNone/>
              <a:defRPr lang="en-US" sz="1800" kern="1200" cap="all" baseline="0" dirty="0">
                <a:solidFill>
                  <a:schemeClr val="accent1"/>
                </a:solidFill>
                <a:latin typeface="+mj-lt"/>
                <a:ea typeface="+mj-ea"/>
                <a:cs typeface="+mj-cs"/>
              </a:defRPr>
            </a:lvl1pPr>
          </a:lstStyle>
          <a:p>
            <a:pPr lvl="0"/>
            <a:r>
              <a:rPr lang="en-US" err="1"/>
              <a:t>nAME</a:t>
            </a:r>
            <a:endParaRPr lang="en-US"/>
          </a:p>
        </p:txBody>
      </p:sp>
      <p:sp>
        <p:nvSpPr>
          <p:cNvPr id="29" name="Text Placeholder 18">
            <a:extLst>
              <a:ext uri="{FF2B5EF4-FFF2-40B4-BE49-F238E27FC236}">
                <a16:creationId xmlns:a16="http://schemas.microsoft.com/office/drawing/2014/main" id="{BC2F8ABF-1CD3-4283-BBC9-9536E8C0451D}"/>
              </a:ext>
            </a:extLst>
          </p:cNvPr>
          <p:cNvSpPr>
            <a:spLocks noGrp="1"/>
          </p:cNvSpPr>
          <p:nvPr>
            <p:ph type="body" sz="quarter" idx="26" hasCustomPrompt="1"/>
          </p:nvPr>
        </p:nvSpPr>
        <p:spPr>
          <a:xfrm>
            <a:off x="931475" y="5406900"/>
            <a:ext cx="2443099" cy="361598"/>
          </a:xfrm>
        </p:spPr>
        <p:txBody>
          <a:bodyPr lIns="0">
            <a:normAutofit/>
          </a:bodyPr>
          <a:lstStyle>
            <a:lvl1pPr marL="0" indent="0" algn="ctr">
              <a:lnSpc>
                <a:spcPct val="150000"/>
              </a:lnSpc>
              <a:buFont typeface="Arial" panose="020B0604020202020204" pitchFamily="34" charset="0"/>
              <a:buNone/>
              <a:defRPr sz="1200">
                <a:solidFill>
                  <a:schemeClr val="tx1"/>
                </a:solidFill>
              </a:defRPr>
            </a:lvl1pPr>
          </a:lstStyle>
          <a:p>
            <a:pPr lvl="0"/>
            <a:r>
              <a:rPr lang="en-US"/>
              <a:t>Title</a:t>
            </a:r>
          </a:p>
        </p:txBody>
      </p:sp>
      <p:sp>
        <p:nvSpPr>
          <p:cNvPr id="30" name="Text Placeholder 15">
            <a:extLst>
              <a:ext uri="{FF2B5EF4-FFF2-40B4-BE49-F238E27FC236}">
                <a16:creationId xmlns:a16="http://schemas.microsoft.com/office/drawing/2014/main" id="{FE6695F4-4900-48B5-9D68-486774B8D7F5}"/>
              </a:ext>
            </a:extLst>
          </p:cNvPr>
          <p:cNvSpPr>
            <a:spLocks noGrp="1"/>
          </p:cNvSpPr>
          <p:nvPr>
            <p:ph type="body" sz="quarter" idx="27" hasCustomPrompt="1"/>
          </p:nvPr>
        </p:nvSpPr>
        <p:spPr>
          <a:xfrm>
            <a:off x="6177835" y="5061424"/>
            <a:ext cx="2443654" cy="320381"/>
          </a:xfrm>
        </p:spPr>
        <p:txBody>
          <a:bodyPr lIns="0" anchor="ctr">
            <a:noAutofit/>
          </a:bodyPr>
          <a:lstStyle>
            <a:lvl1pPr marL="0" indent="0" algn="ctr">
              <a:buNone/>
              <a:defRPr lang="en-US" sz="1800" kern="1200" cap="all" baseline="0" dirty="0">
                <a:solidFill>
                  <a:schemeClr val="accent1"/>
                </a:solidFill>
                <a:latin typeface="+mj-lt"/>
                <a:ea typeface="+mj-ea"/>
                <a:cs typeface="+mj-cs"/>
              </a:defRPr>
            </a:lvl1pPr>
          </a:lstStyle>
          <a:p>
            <a:pPr lvl="0"/>
            <a:r>
              <a:rPr lang="en-US" err="1"/>
              <a:t>nAME</a:t>
            </a:r>
            <a:endParaRPr lang="en-US"/>
          </a:p>
        </p:txBody>
      </p:sp>
      <p:sp>
        <p:nvSpPr>
          <p:cNvPr id="31" name="Text Placeholder 18">
            <a:extLst>
              <a:ext uri="{FF2B5EF4-FFF2-40B4-BE49-F238E27FC236}">
                <a16:creationId xmlns:a16="http://schemas.microsoft.com/office/drawing/2014/main" id="{FF214FA8-F7B7-40D8-A97C-52E0B0BDE16A}"/>
              </a:ext>
            </a:extLst>
          </p:cNvPr>
          <p:cNvSpPr>
            <a:spLocks noGrp="1"/>
          </p:cNvSpPr>
          <p:nvPr>
            <p:ph type="body" sz="quarter" idx="28" hasCustomPrompt="1"/>
          </p:nvPr>
        </p:nvSpPr>
        <p:spPr>
          <a:xfrm>
            <a:off x="6177834" y="5406900"/>
            <a:ext cx="2443099" cy="361598"/>
          </a:xfrm>
        </p:spPr>
        <p:txBody>
          <a:bodyPr lIns="0">
            <a:normAutofit/>
          </a:bodyPr>
          <a:lstStyle>
            <a:lvl1pPr marL="0" indent="0" algn="ctr">
              <a:lnSpc>
                <a:spcPct val="150000"/>
              </a:lnSpc>
              <a:buFont typeface="Arial" panose="020B0604020202020204" pitchFamily="34" charset="0"/>
              <a:buNone/>
              <a:defRPr sz="1200">
                <a:solidFill>
                  <a:schemeClr val="tx1"/>
                </a:solidFill>
              </a:defRPr>
            </a:lvl1pPr>
          </a:lstStyle>
          <a:p>
            <a:pPr lvl="0"/>
            <a:r>
              <a:rPr lang="en-US"/>
              <a:t>Title</a:t>
            </a:r>
          </a:p>
        </p:txBody>
      </p:sp>
      <p:sp>
        <p:nvSpPr>
          <p:cNvPr id="32" name="Text Placeholder 15">
            <a:extLst>
              <a:ext uri="{FF2B5EF4-FFF2-40B4-BE49-F238E27FC236}">
                <a16:creationId xmlns:a16="http://schemas.microsoft.com/office/drawing/2014/main" id="{56B0AF9E-C16A-4170-A149-1E47AC0D81C5}"/>
              </a:ext>
            </a:extLst>
          </p:cNvPr>
          <p:cNvSpPr>
            <a:spLocks noGrp="1"/>
          </p:cNvSpPr>
          <p:nvPr>
            <p:ph type="body" sz="quarter" idx="29" hasCustomPrompt="1"/>
          </p:nvPr>
        </p:nvSpPr>
        <p:spPr>
          <a:xfrm>
            <a:off x="8800181" y="5057897"/>
            <a:ext cx="2443654" cy="320381"/>
          </a:xfrm>
        </p:spPr>
        <p:txBody>
          <a:bodyPr lIns="0" anchor="ctr">
            <a:noAutofit/>
          </a:bodyPr>
          <a:lstStyle>
            <a:lvl1pPr marL="0" indent="0" algn="ctr">
              <a:buNone/>
              <a:defRPr lang="en-US" sz="1800" kern="1200" cap="all" baseline="0" dirty="0">
                <a:solidFill>
                  <a:schemeClr val="accent1"/>
                </a:solidFill>
                <a:latin typeface="+mj-lt"/>
                <a:ea typeface="+mj-ea"/>
                <a:cs typeface="+mj-cs"/>
              </a:defRPr>
            </a:lvl1pPr>
          </a:lstStyle>
          <a:p>
            <a:pPr lvl="0"/>
            <a:r>
              <a:rPr lang="en-US" err="1"/>
              <a:t>nAME</a:t>
            </a:r>
            <a:endParaRPr lang="en-US"/>
          </a:p>
        </p:txBody>
      </p:sp>
      <p:sp>
        <p:nvSpPr>
          <p:cNvPr id="33" name="Text Placeholder 18">
            <a:extLst>
              <a:ext uri="{FF2B5EF4-FFF2-40B4-BE49-F238E27FC236}">
                <a16:creationId xmlns:a16="http://schemas.microsoft.com/office/drawing/2014/main" id="{B1CB5369-F6CE-41B6-ACE8-9FA5781CB428}"/>
              </a:ext>
            </a:extLst>
          </p:cNvPr>
          <p:cNvSpPr>
            <a:spLocks noGrp="1"/>
          </p:cNvSpPr>
          <p:nvPr>
            <p:ph type="body" sz="quarter" idx="30" hasCustomPrompt="1"/>
          </p:nvPr>
        </p:nvSpPr>
        <p:spPr>
          <a:xfrm>
            <a:off x="8800180" y="5403373"/>
            <a:ext cx="2443099" cy="361598"/>
          </a:xfrm>
        </p:spPr>
        <p:txBody>
          <a:bodyPr lIns="0">
            <a:normAutofit/>
          </a:bodyPr>
          <a:lstStyle>
            <a:lvl1pPr marL="0" indent="0" algn="ctr">
              <a:lnSpc>
                <a:spcPct val="150000"/>
              </a:lnSpc>
              <a:buFont typeface="Arial" panose="020B0604020202020204" pitchFamily="34" charset="0"/>
              <a:buNone/>
              <a:defRPr sz="1200">
                <a:solidFill>
                  <a:schemeClr val="tx1"/>
                </a:solidFill>
              </a:defRPr>
            </a:lvl1pPr>
          </a:lstStyle>
          <a:p>
            <a:pPr lvl="0"/>
            <a:r>
              <a:rPr lang="en-US"/>
              <a:t>Title</a:t>
            </a:r>
          </a:p>
        </p:txBody>
      </p:sp>
    </p:spTree>
    <p:extLst>
      <p:ext uri="{BB962C8B-B14F-4D97-AF65-F5344CB8AC3E}">
        <p14:creationId xmlns:p14="http://schemas.microsoft.com/office/powerpoint/2010/main" val="1141151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8 up">
    <p:spTree>
      <p:nvGrpSpPr>
        <p:cNvPr id="1" name=""/>
        <p:cNvGrpSpPr/>
        <p:nvPr/>
      </p:nvGrpSpPr>
      <p:grpSpPr>
        <a:xfrm>
          <a:off x="0" y="0"/>
          <a:ext cx="0" cy="0"/>
          <a:chOff x="0" y="0"/>
          <a:chExt cx="0" cy="0"/>
        </a:xfrm>
      </p:grpSpPr>
      <p:sp>
        <p:nvSpPr>
          <p:cNvPr id="66" name="Picture Placeholder 65">
            <a:extLst>
              <a:ext uri="{FF2B5EF4-FFF2-40B4-BE49-F238E27FC236}">
                <a16:creationId xmlns:a16="http://schemas.microsoft.com/office/drawing/2014/main" id="{88E0AC7A-AA85-427E-8B83-AEEF229EDA41}"/>
              </a:ext>
            </a:extLst>
          </p:cNvPr>
          <p:cNvSpPr>
            <a:spLocks noGrp="1"/>
          </p:cNvSpPr>
          <p:nvPr>
            <p:ph type="pic" sz="quarter" idx="38"/>
          </p:nvPr>
        </p:nvSpPr>
        <p:spPr>
          <a:xfrm>
            <a:off x="10383802" y="3121794"/>
            <a:ext cx="1808198" cy="1097726"/>
          </a:xfrm>
          <a:custGeom>
            <a:avLst/>
            <a:gdLst>
              <a:gd name="connsiteX0" fmla="*/ 474569 w 1808198"/>
              <a:gd name="connsiteY0" fmla="*/ 0 h 1097726"/>
              <a:gd name="connsiteX1" fmla="*/ 1799279 w 1808198"/>
              <a:gd name="connsiteY1" fmla="*/ 0 h 1097726"/>
              <a:gd name="connsiteX2" fmla="*/ 1808198 w 1808198"/>
              <a:gd name="connsiteY2" fmla="*/ 1097726 h 1097726"/>
              <a:gd name="connsiteX3" fmla="*/ 0 w 1808198"/>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808198" h="1097726">
                <a:moveTo>
                  <a:pt x="474569" y="0"/>
                </a:moveTo>
                <a:lnTo>
                  <a:pt x="1799279" y="0"/>
                </a:lnTo>
                <a:lnTo>
                  <a:pt x="1808198"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63" name="Picture Placeholder 62">
            <a:extLst>
              <a:ext uri="{FF2B5EF4-FFF2-40B4-BE49-F238E27FC236}">
                <a16:creationId xmlns:a16="http://schemas.microsoft.com/office/drawing/2014/main" id="{E6437AD1-FE22-40AE-8BB8-8B8B9C5770F8}"/>
              </a:ext>
            </a:extLst>
          </p:cNvPr>
          <p:cNvSpPr>
            <a:spLocks noGrp="1"/>
          </p:cNvSpPr>
          <p:nvPr>
            <p:ph type="pic" sz="quarter" idx="37"/>
          </p:nvPr>
        </p:nvSpPr>
        <p:spPr>
          <a:xfrm>
            <a:off x="8900427" y="3121794"/>
            <a:ext cx="1799279" cy="1097726"/>
          </a:xfrm>
          <a:custGeom>
            <a:avLst/>
            <a:gdLst>
              <a:gd name="connsiteX0" fmla="*/ 474480 w 1799279"/>
              <a:gd name="connsiteY0" fmla="*/ 0 h 1097726"/>
              <a:gd name="connsiteX1" fmla="*/ 1799279 w 1799279"/>
              <a:gd name="connsiteY1" fmla="*/ 0 h 1097726"/>
              <a:gd name="connsiteX2" fmla="*/ 132470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480" y="0"/>
                </a:moveTo>
                <a:lnTo>
                  <a:pt x="1799279" y="0"/>
                </a:lnTo>
                <a:lnTo>
                  <a:pt x="132470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60" name="Picture Placeholder 59">
            <a:extLst>
              <a:ext uri="{FF2B5EF4-FFF2-40B4-BE49-F238E27FC236}">
                <a16:creationId xmlns:a16="http://schemas.microsoft.com/office/drawing/2014/main" id="{97978D8E-FCD0-4E7C-BD0B-F2F47BA1B2D5}"/>
              </a:ext>
            </a:extLst>
          </p:cNvPr>
          <p:cNvSpPr>
            <a:spLocks noGrp="1"/>
          </p:cNvSpPr>
          <p:nvPr>
            <p:ph type="pic" sz="quarter" idx="36"/>
          </p:nvPr>
        </p:nvSpPr>
        <p:spPr>
          <a:xfrm>
            <a:off x="7416963" y="3121794"/>
            <a:ext cx="1799279" cy="1097726"/>
          </a:xfrm>
          <a:custGeom>
            <a:avLst/>
            <a:gdLst>
              <a:gd name="connsiteX0" fmla="*/ 474570 w 1799279"/>
              <a:gd name="connsiteY0" fmla="*/ 0 h 1097726"/>
              <a:gd name="connsiteX1" fmla="*/ 1799279 w 1799279"/>
              <a:gd name="connsiteY1" fmla="*/ 0 h 1097726"/>
              <a:gd name="connsiteX2" fmla="*/ 132479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570" y="0"/>
                </a:moveTo>
                <a:lnTo>
                  <a:pt x="1799279" y="0"/>
                </a:lnTo>
                <a:lnTo>
                  <a:pt x="132479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55" name="Picture Placeholder 54">
            <a:extLst>
              <a:ext uri="{FF2B5EF4-FFF2-40B4-BE49-F238E27FC236}">
                <a16:creationId xmlns:a16="http://schemas.microsoft.com/office/drawing/2014/main" id="{83197EDA-7F24-4C0A-B859-34173E066FC8}"/>
              </a:ext>
            </a:extLst>
          </p:cNvPr>
          <p:cNvSpPr>
            <a:spLocks noGrp="1"/>
          </p:cNvSpPr>
          <p:nvPr>
            <p:ph type="pic" sz="quarter" idx="35"/>
          </p:nvPr>
        </p:nvSpPr>
        <p:spPr>
          <a:xfrm>
            <a:off x="5933589" y="3121794"/>
            <a:ext cx="1799125" cy="1097726"/>
          </a:xfrm>
          <a:custGeom>
            <a:avLst/>
            <a:gdLst>
              <a:gd name="connsiteX0" fmla="*/ 474570 w 1799125"/>
              <a:gd name="connsiteY0" fmla="*/ 0 h 1097726"/>
              <a:gd name="connsiteX1" fmla="*/ 1799125 w 1799125"/>
              <a:gd name="connsiteY1" fmla="*/ 0 h 1097726"/>
              <a:gd name="connsiteX2" fmla="*/ 1799125 w 1799125"/>
              <a:gd name="connsiteY2" fmla="*/ 356 h 1097726"/>
              <a:gd name="connsiteX3" fmla="*/ 1324799 w 1799125"/>
              <a:gd name="connsiteY3" fmla="*/ 1097726 h 1097726"/>
              <a:gd name="connsiteX4" fmla="*/ 0 w 1799125"/>
              <a:gd name="connsiteY4" fmla="*/ 1097726 h 1097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125" h="1097726">
                <a:moveTo>
                  <a:pt x="474570" y="0"/>
                </a:moveTo>
                <a:lnTo>
                  <a:pt x="1799125" y="0"/>
                </a:lnTo>
                <a:lnTo>
                  <a:pt x="1799125" y="356"/>
                </a:lnTo>
                <a:lnTo>
                  <a:pt x="132479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52" name="Picture Placeholder 51">
            <a:extLst>
              <a:ext uri="{FF2B5EF4-FFF2-40B4-BE49-F238E27FC236}">
                <a16:creationId xmlns:a16="http://schemas.microsoft.com/office/drawing/2014/main" id="{D5CFC424-FDBC-4BD5-B5FB-E2C7B5DE6006}"/>
              </a:ext>
            </a:extLst>
          </p:cNvPr>
          <p:cNvSpPr>
            <a:spLocks noGrp="1"/>
          </p:cNvSpPr>
          <p:nvPr>
            <p:ph type="pic" sz="quarter" idx="34"/>
          </p:nvPr>
        </p:nvSpPr>
        <p:spPr>
          <a:xfrm>
            <a:off x="4450214" y="3121794"/>
            <a:ext cx="1799279" cy="1097726"/>
          </a:xfrm>
          <a:custGeom>
            <a:avLst/>
            <a:gdLst>
              <a:gd name="connsiteX0" fmla="*/ 474480 w 1799279"/>
              <a:gd name="connsiteY0" fmla="*/ 0 h 1097726"/>
              <a:gd name="connsiteX1" fmla="*/ 1799279 w 1799279"/>
              <a:gd name="connsiteY1" fmla="*/ 0 h 1097726"/>
              <a:gd name="connsiteX2" fmla="*/ 132470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480" y="0"/>
                </a:moveTo>
                <a:lnTo>
                  <a:pt x="1799279" y="0"/>
                </a:lnTo>
                <a:lnTo>
                  <a:pt x="132470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49" name="Picture Placeholder 48">
            <a:extLst>
              <a:ext uri="{FF2B5EF4-FFF2-40B4-BE49-F238E27FC236}">
                <a16:creationId xmlns:a16="http://schemas.microsoft.com/office/drawing/2014/main" id="{B2475369-85E0-474D-9454-6911B2BB54D5}"/>
              </a:ext>
            </a:extLst>
          </p:cNvPr>
          <p:cNvSpPr>
            <a:spLocks noGrp="1"/>
          </p:cNvSpPr>
          <p:nvPr>
            <p:ph type="pic" sz="quarter" idx="33"/>
          </p:nvPr>
        </p:nvSpPr>
        <p:spPr>
          <a:xfrm>
            <a:off x="2966838" y="3121794"/>
            <a:ext cx="1799279" cy="1097726"/>
          </a:xfrm>
          <a:custGeom>
            <a:avLst/>
            <a:gdLst>
              <a:gd name="connsiteX0" fmla="*/ 474480 w 1799279"/>
              <a:gd name="connsiteY0" fmla="*/ 0 h 1097726"/>
              <a:gd name="connsiteX1" fmla="*/ 1799279 w 1799279"/>
              <a:gd name="connsiteY1" fmla="*/ 0 h 1097726"/>
              <a:gd name="connsiteX2" fmla="*/ 132470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480" y="0"/>
                </a:moveTo>
                <a:lnTo>
                  <a:pt x="1799279" y="0"/>
                </a:lnTo>
                <a:lnTo>
                  <a:pt x="132470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46" name="Picture Placeholder 45">
            <a:extLst>
              <a:ext uri="{FF2B5EF4-FFF2-40B4-BE49-F238E27FC236}">
                <a16:creationId xmlns:a16="http://schemas.microsoft.com/office/drawing/2014/main" id="{9231E13B-CD8C-48FC-A6DB-E87F08B46287}"/>
              </a:ext>
            </a:extLst>
          </p:cNvPr>
          <p:cNvSpPr>
            <a:spLocks noGrp="1"/>
          </p:cNvSpPr>
          <p:nvPr>
            <p:ph type="pic" sz="quarter" idx="32"/>
          </p:nvPr>
        </p:nvSpPr>
        <p:spPr>
          <a:xfrm>
            <a:off x="1483375" y="3121794"/>
            <a:ext cx="1799279" cy="1097726"/>
          </a:xfrm>
          <a:custGeom>
            <a:avLst/>
            <a:gdLst>
              <a:gd name="connsiteX0" fmla="*/ 474569 w 1799279"/>
              <a:gd name="connsiteY0" fmla="*/ 0 h 1097726"/>
              <a:gd name="connsiteX1" fmla="*/ 1799279 w 1799279"/>
              <a:gd name="connsiteY1" fmla="*/ 0 h 1097726"/>
              <a:gd name="connsiteX2" fmla="*/ 1324798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569" y="0"/>
                </a:moveTo>
                <a:lnTo>
                  <a:pt x="1799279" y="0"/>
                </a:lnTo>
                <a:lnTo>
                  <a:pt x="1324798"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43" name="Picture Placeholder 42">
            <a:extLst>
              <a:ext uri="{FF2B5EF4-FFF2-40B4-BE49-F238E27FC236}">
                <a16:creationId xmlns:a16="http://schemas.microsoft.com/office/drawing/2014/main" id="{9A7D62AC-CCFA-44C3-98ED-F750B562B964}"/>
              </a:ext>
            </a:extLst>
          </p:cNvPr>
          <p:cNvSpPr>
            <a:spLocks noGrp="1"/>
          </p:cNvSpPr>
          <p:nvPr>
            <p:ph type="pic" sz="quarter" idx="31"/>
          </p:nvPr>
        </p:nvSpPr>
        <p:spPr>
          <a:xfrm>
            <a:off x="1" y="3121794"/>
            <a:ext cx="1799279" cy="1097726"/>
          </a:xfrm>
          <a:custGeom>
            <a:avLst/>
            <a:gdLst>
              <a:gd name="connsiteX0" fmla="*/ 0 w 1799279"/>
              <a:gd name="connsiteY0" fmla="*/ 0 h 1097726"/>
              <a:gd name="connsiteX1" fmla="*/ 1799279 w 1799279"/>
              <a:gd name="connsiteY1" fmla="*/ 0 h 1097726"/>
              <a:gd name="connsiteX2" fmla="*/ 132470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0" y="0"/>
                </a:moveTo>
                <a:lnTo>
                  <a:pt x="1799279" y="0"/>
                </a:lnTo>
                <a:lnTo>
                  <a:pt x="132470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EEF1FEE-F11E-4D86-B18A-334DC8379152}"/>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E143D405-92C8-41A3-8CA8-EAB7EE6E983D}"/>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8813E559-638A-4105-95C4-0812BAFB7E3E}"/>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25" name="Title 1">
            <a:extLst>
              <a:ext uri="{FF2B5EF4-FFF2-40B4-BE49-F238E27FC236}">
                <a16:creationId xmlns:a16="http://schemas.microsoft.com/office/drawing/2014/main" id="{0157B5A6-CA34-4D5D-9A70-14D478D55DE0}"/>
              </a:ext>
            </a:extLst>
          </p:cNvPr>
          <p:cNvSpPr>
            <a:spLocks noGrp="1"/>
          </p:cNvSpPr>
          <p:nvPr>
            <p:ph type="title"/>
          </p:nvPr>
        </p:nvSpPr>
        <p:spPr>
          <a:xfrm>
            <a:off x="1034142" y="670094"/>
            <a:ext cx="10134601" cy="924808"/>
          </a:xfrm>
        </p:spPr>
        <p:txBody>
          <a:bodyPr lIns="0">
            <a:normAutofit/>
          </a:bodyPr>
          <a:lstStyle>
            <a:lvl1pPr algn="ct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28" name="Text Placeholder 15">
            <a:extLst>
              <a:ext uri="{FF2B5EF4-FFF2-40B4-BE49-F238E27FC236}">
                <a16:creationId xmlns:a16="http://schemas.microsoft.com/office/drawing/2014/main" id="{C0CAE507-1952-49D5-A01E-F3CEA53FEF39}"/>
              </a:ext>
            </a:extLst>
          </p:cNvPr>
          <p:cNvSpPr>
            <a:spLocks noGrp="1"/>
          </p:cNvSpPr>
          <p:nvPr>
            <p:ph type="body" sz="quarter" idx="25" hasCustomPrompt="1"/>
          </p:nvPr>
        </p:nvSpPr>
        <p:spPr>
          <a:xfrm>
            <a:off x="0" y="2325820"/>
            <a:ext cx="1799279"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29" name="Text Placeholder 18">
            <a:extLst>
              <a:ext uri="{FF2B5EF4-FFF2-40B4-BE49-F238E27FC236}">
                <a16:creationId xmlns:a16="http://schemas.microsoft.com/office/drawing/2014/main" id="{BC2F8ABF-1CD3-4283-BBC9-9536E8C0451D}"/>
              </a:ext>
            </a:extLst>
          </p:cNvPr>
          <p:cNvSpPr>
            <a:spLocks noGrp="1"/>
          </p:cNvSpPr>
          <p:nvPr>
            <p:ph type="body" sz="quarter" idx="26" hasCustomPrompt="1"/>
          </p:nvPr>
        </p:nvSpPr>
        <p:spPr>
          <a:xfrm>
            <a:off x="409" y="2586626"/>
            <a:ext cx="1798870"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67" name="Text Placeholder 15">
            <a:extLst>
              <a:ext uri="{FF2B5EF4-FFF2-40B4-BE49-F238E27FC236}">
                <a16:creationId xmlns:a16="http://schemas.microsoft.com/office/drawing/2014/main" id="{F3625817-ADC5-402C-BF70-E72E180EA94F}"/>
              </a:ext>
            </a:extLst>
          </p:cNvPr>
          <p:cNvSpPr>
            <a:spLocks noGrp="1"/>
          </p:cNvSpPr>
          <p:nvPr>
            <p:ph type="body" sz="quarter" idx="39" hasCustomPrompt="1"/>
          </p:nvPr>
        </p:nvSpPr>
        <p:spPr>
          <a:xfrm>
            <a:off x="3429000" y="232582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68" name="Text Placeholder 18">
            <a:extLst>
              <a:ext uri="{FF2B5EF4-FFF2-40B4-BE49-F238E27FC236}">
                <a16:creationId xmlns:a16="http://schemas.microsoft.com/office/drawing/2014/main" id="{1CD742BF-928E-4F96-A707-0762F7415A8F}"/>
              </a:ext>
            </a:extLst>
          </p:cNvPr>
          <p:cNvSpPr>
            <a:spLocks noGrp="1"/>
          </p:cNvSpPr>
          <p:nvPr>
            <p:ph type="body" sz="quarter" idx="40" hasCustomPrompt="1"/>
          </p:nvPr>
        </p:nvSpPr>
        <p:spPr>
          <a:xfrm>
            <a:off x="3429005" y="258662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69" name="Text Placeholder 15">
            <a:extLst>
              <a:ext uri="{FF2B5EF4-FFF2-40B4-BE49-F238E27FC236}">
                <a16:creationId xmlns:a16="http://schemas.microsoft.com/office/drawing/2014/main" id="{F63CF451-68B6-4006-B393-3926AD5577FC}"/>
              </a:ext>
            </a:extLst>
          </p:cNvPr>
          <p:cNvSpPr>
            <a:spLocks noGrp="1"/>
          </p:cNvSpPr>
          <p:nvPr>
            <p:ph type="body" sz="quarter" idx="41" hasCustomPrompt="1"/>
          </p:nvPr>
        </p:nvSpPr>
        <p:spPr>
          <a:xfrm>
            <a:off x="6395597" y="232582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70" name="Text Placeholder 18">
            <a:extLst>
              <a:ext uri="{FF2B5EF4-FFF2-40B4-BE49-F238E27FC236}">
                <a16:creationId xmlns:a16="http://schemas.microsoft.com/office/drawing/2014/main" id="{0812886F-184C-40A8-A729-8B4B49268797}"/>
              </a:ext>
            </a:extLst>
          </p:cNvPr>
          <p:cNvSpPr>
            <a:spLocks noGrp="1"/>
          </p:cNvSpPr>
          <p:nvPr>
            <p:ph type="body" sz="quarter" idx="42" hasCustomPrompt="1"/>
          </p:nvPr>
        </p:nvSpPr>
        <p:spPr>
          <a:xfrm>
            <a:off x="6395602" y="258662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71" name="Text Placeholder 15">
            <a:extLst>
              <a:ext uri="{FF2B5EF4-FFF2-40B4-BE49-F238E27FC236}">
                <a16:creationId xmlns:a16="http://schemas.microsoft.com/office/drawing/2014/main" id="{227745AB-F0A1-4D69-B3E7-1E05EC5A83C9}"/>
              </a:ext>
            </a:extLst>
          </p:cNvPr>
          <p:cNvSpPr>
            <a:spLocks noGrp="1"/>
          </p:cNvSpPr>
          <p:nvPr>
            <p:ph type="body" sz="quarter" idx="43" hasCustomPrompt="1"/>
          </p:nvPr>
        </p:nvSpPr>
        <p:spPr>
          <a:xfrm>
            <a:off x="9371508" y="232582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72" name="Text Placeholder 18">
            <a:extLst>
              <a:ext uri="{FF2B5EF4-FFF2-40B4-BE49-F238E27FC236}">
                <a16:creationId xmlns:a16="http://schemas.microsoft.com/office/drawing/2014/main" id="{FA1D1660-FDA5-41B8-9EE3-ADA0E15F0CD7}"/>
              </a:ext>
            </a:extLst>
          </p:cNvPr>
          <p:cNvSpPr>
            <a:spLocks noGrp="1"/>
          </p:cNvSpPr>
          <p:nvPr>
            <p:ph type="body" sz="quarter" idx="44" hasCustomPrompt="1"/>
          </p:nvPr>
        </p:nvSpPr>
        <p:spPr>
          <a:xfrm>
            <a:off x="9371513" y="258662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73" name="Text Placeholder 15">
            <a:extLst>
              <a:ext uri="{FF2B5EF4-FFF2-40B4-BE49-F238E27FC236}">
                <a16:creationId xmlns:a16="http://schemas.microsoft.com/office/drawing/2014/main" id="{40B672B5-5EF2-428E-8952-03BB5F47FB44}"/>
              </a:ext>
            </a:extLst>
          </p:cNvPr>
          <p:cNvSpPr>
            <a:spLocks noGrp="1"/>
          </p:cNvSpPr>
          <p:nvPr>
            <p:ph type="body" sz="quarter" idx="45" hasCustomPrompt="1"/>
          </p:nvPr>
        </p:nvSpPr>
        <p:spPr>
          <a:xfrm>
            <a:off x="1483375" y="450748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74" name="Text Placeholder 18">
            <a:extLst>
              <a:ext uri="{FF2B5EF4-FFF2-40B4-BE49-F238E27FC236}">
                <a16:creationId xmlns:a16="http://schemas.microsoft.com/office/drawing/2014/main" id="{AAB3392A-4B63-483C-B97B-A962BA72959A}"/>
              </a:ext>
            </a:extLst>
          </p:cNvPr>
          <p:cNvSpPr>
            <a:spLocks noGrp="1"/>
          </p:cNvSpPr>
          <p:nvPr>
            <p:ph type="body" sz="quarter" idx="46" hasCustomPrompt="1"/>
          </p:nvPr>
        </p:nvSpPr>
        <p:spPr>
          <a:xfrm>
            <a:off x="1483380" y="476828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75" name="Text Placeholder 15">
            <a:extLst>
              <a:ext uri="{FF2B5EF4-FFF2-40B4-BE49-F238E27FC236}">
                <a16:creationId xmlns:a16="http://schemas.microsoft.com/office/drawing/2014/main" id="{52F154E0-81D0-4ED7-81F5-F2A41F6EE2EA}"/>
              </a:ext>
            </a:extLst>
          </p:cNvPr>
          <p:cNvSpPr>
            <a:spLocks noGrp="1"/>
          </p:cNvSpPr>
          <p:nvPr>
            <p:ph type="body" sz="quarter" idx="47" hasCustomPrompt="1"/>
          </p:nvPr>
        </p:nvSpPr>
        <p:spPr>
          <a:xfrm>
            <a:off x="4457493" y="450748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76" name="Text Placeholder 18">
            <a:extLst>
              <a:ext uri="{FF2B5EF4-FFF2-40B4-BE49-F238E27FC236}">
                <a16:creationId xmlns:a16="http://schemas.microsoft.com/office/drawing/2014/main" id="{D57D2666-5AA0-4552-8434-DE134549DA05}"/>
              </a:ext>
            </a:extLst>
          </p:cNvPr>
          <p:cNvSpPr>
            <a:spLocks noGrp="1"/>
          </p:cNvSpPr>
          <p:nvPr>
            <p:ph type="body" sz="quarter" idx="48" hasCustomPrompt="1"/>
          </p:nvPr>
        </p:nvSpPr>
        <p:spPr>
          <a:xfrm>
            <a:off x="4457498" y="476828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77" name="Text Placeholder 15">
            <a:extLst>
              <a:ext uri="{FF2B5EF4-FFF2-40B4-BE49-F238E27FC236}">
                <a16:creationId xmlns:a16="http://schemas.microsoft.com/office/drawing/2014/main" id="{7E6E0780-44C2-48C7-99F2-E711D9BFA855}"/>
              </a:ext>
            </a:extLst>
          </p:cNvPr>
          <p:cNvSpPr>
            <a:spLocks noGrp="1"/>
          </p:cNvSpPr>
          <p:nvPr>
            <p:ph type="body" sz="quarter" idx="49" hasCustomPrompt="1"/>
          </p:nvPr>
        </p:nvSpPr>
        <p:spPr>
          <a:xfrm>
            <a:off x="7416963" y="4502202"/>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78" name="Text Placeholder 18">
            <a:extLst>
              <a:ext uri="{FF2B5EF4-FFF2-40B4-BE49-F238E27FC236}">
                <a16:creationId xmlns:a16="http://schemas.microsoft.com/office/drawing/2014/main" id="{41A5DBDC-E19D-4B74-863C-D63A78E49380}"/>
              </a:ext>
            </a:extLst>
          </p:cNvPr>
          <p:cNvSpPr>
            <a:spLocks noGrp="1"/>
          </p:cNvSpPr>
          <p:nvPr>
            <p:ph type="body" sz="quarter" idx="50" hasCustomPrompt="1"/>
          </p:nvPr>
        </p:nvSpPr>
        <p:spPr>
          <a:xfrm>
            <a:off x="7416968" y="4763008"/>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79" name="Text Placeholder 15">
            <a:extLst>
              <a:ext uri="{FF2B5EF4-FFF2-40B4-BE49-F238E27FC236}">
                <a16:creationId xmlns:a16="http://schemas.microsoft.com/office/drawing/2014/main" id="{EEFB1377-2783-49F1-A131-38F4B63B90C4}"/>
              </a:ext>
            </a:extLst>
          </p:cNvPr>
          <p:cNvSpPr>
            <a:spLocks noGrp="1"/>
          </p:cNvSpPr>
          <p:nvPr>
            <p:ph type="body" sz="quarter" idx="51" hasCustomPrompt="1"/>
          </p:nvPr>
        </p:nvSpPr>
        <p:spPr>
          <a:xfrm>
            <a:off x="10376433" y="4527297"/>
            <a:ext cx="1799279"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80" name="Text Placeholder 18">
            <a:extLst>
              <a:ext uri="{FF2B5EF4-FFF2-40B4-BE49-F238E27FC236}">
                <a16:creationId xmlns:a16="http://schemas.microsoft.com/office/drawing/2014/main" id="{C188F315-95C8-490A-AB31-6B6D7A7A5357}"/>
              </a:ext>
            </a:extLst>
          </p:cNvPr>
          <p:cNvSpPr>
            <a:spLocks noGrp="1"/>
          </p:cNvSpPr>
          <p:nvPr>
            <p:ph type="body" sz="quarter" idx="52" hasCustomPrompt="1"/>
          </p:nvPr>
        </p:nvSpPr>
        <p:spPr>
          <a:xfrm>
            <a:off x="10376438" y="4788103"/>
            <a:ext cx="1798870"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Tree>
    <p:extLst>
      <p:ext uri="{BB962C8B-B14F-4D97-AF65-F5344CB8AC3E}">
        <p14:creationId xmlns:p14="http://schemas.microsoft.com/office/powerpoint/2010/main" val="10519082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4 column with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1034142" y="1110286"/>
            <a:ext cx="10515600"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7" name="Straight Connector 6">
            <a:extLst>
              <a:ext uri="{FF2B5EF4-FFF2-40B4-BE49-F238E27FC236}">
                <a16:creationId xmlns:a16="http://schemas.microsoft.com/office/drawing/2014/main" id="{F87A579D-F737-4350-8205-BCA37BAFE1AB}"/>
              </a:ext>
            </a:extLst>
          </p:cNvPr>
          <p:cNvCxnSpPr>
            <a:cxnSpLocks/>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2">
            <a:extLst>
              <a:ext uri="{FF2B5EF4-FFF2-40B4-BE49-F238E27FC236}">
                <a16:creationId xmlns:a16="http://schemas.microsoft.com/office/drawing/2014/main" id="{3135F811-46C6-4574-99D7-6B90FE873BDF}"/>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1" name="Content Placeholder 3">
            <a:extLst>
              <a:ext uri="{FF2B5EF4-FFF2-40B4-BE49-F238E27FC236}">
                <a16:creationId xmlns:a16="http://schemas.microsoft.com/office/drawing/2014/main" id="{AB03F056-6BD3-4D1E-B794-6796E05CC4CF}"/>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2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2" name="Text Placeholder 4">
            <a:extLst>
              <a:ext uri="{FF2B5EF4-FFF2-40B4-BE49-F238E27FC236}">
                <a16:creationId xmlns:a16="http://schemas.microsoft.com/office/drawing/2014/main" id="{DD442E15-02E7-470A-B455-1641DC03E513}"/>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Content Placeholder 5">
            <a:extLst>
              <a:ext uri="{FF2B5EF4-FFF2-40B4-BE49-F238E27FC236}">
                <a16:creationId xmlns:a16="http://schemas.microsoft.com/office/drawing/2014/main" id="{7AB804A3-DDE8-4F7C-AA96-94BD898660F1}"/>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2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Text Placeholder 2">
            <a:extLst>
              <a:ext uri="{FF2B5EF4-FFF2-40B4-BE49-F238E27FC236}">
                <a16:creationId xmlns:a16="http://schemas.microsoft.com/office/drawing/2014/main" id="{41D76E21-775F-4F86-8F17-E8258055D6DE}"/>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5" name="Content Placeholder 3">
            <a:extLst>
              <a:ext uri="{FF2B5EF4-FFF2-40B4-BE49-F238E27FC236}">
                <a16:creationId xmlns:a16="http://schemas.microsoft.com/office/drawing/2014/main" id="{290EB005-534F-4E5E-81D4-3795AF32C8FB}"/>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2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Text Placeholder 2">
            <a:extLst>
              <a:ext uri="{FF2B5EF4-FFF2-40B4-BE49-F238E27FC236}">
                <a16:creationId xmlns:a16="http://schemas.microsoft.com/office/drawing/2014/main" id="{4DDA664B-9E00-41E2-903A-87130EEDB2DF}"/>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7" name="Content Placeholder 3">
            <a:extLst>
              <a:ext uri="{FF2B5EF4-FFF2-40B4-BE49-F238E27FC236}">
                <a16:creationId xmlns:a16="http://schemas.microsoft.com/office/drawing/2014/main" id="{F38183B6-48F8-4715-8596-BFC77AFE9243}"/>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2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8" name="Text Placeholder 2">
            <a:extLst>
              <a:ext uri="{FF2B5EF4-FFF2-40B4-BE49-F238E27FC236}">
                <a16:creationId xmlns:a16="http://schemas.microsoft.com/office/drawing/2014/main" id="{0C6D44CB-DAE7-40C8-B7B5-3AC0F92E224A}"/>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cap="all" spc="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0" name="Text Placeholder 2">
            <a:extLst>
              <a:ext uri="{FF2B5EF4-FFF2-40B4-BE49-F238E27FC236}">
                <a16:creationId xmlns:a16="http://schemas.microsoft.com/office/drawing/2014/main" id="{D388CB94-B0AB-4513-9265-432FA36890D7}"/>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cap="all" spc="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5" name="Text Placeholder 2">
            <a:extLst>
              <a:ext uri="{FF2B5EF4-FFF2-40B4-BE49-F238E27FC236}">
                <a16:creationId xmlns:a16="http://schemas.microsoft.com/office/drawing/2014/main" id="{82DB4D40-3550-49E6-AF64-41E7E499F45D}"/>
              </a:ext>
            </a:extLst>
          </p:cNvPr>
          <p:cNvSpPr>
            <a:spLocks noGrp="1"/>
          </p:cNvSpPr>
          <p:nvPr>
            <p:ph type="body" idx="23" hasCustomPrompt="1"/>
          </p:nvPr>
        </p:nvSpPr>
        <p:spPr>
          <a:xfrm>
            <a:off x="9023074" y="4464454"/>
            <a:ext cx="2330726" cy="438505"/>
          </a:xfrm>
        </p:spPr>
        <p:txBody>
          <a:bodyPr lIns="0" rIns="0" anchor="b">
            <a:noAutofit/>
          </a:bodyPr>
          <a:lstStyle>
            <a:lvl1pPr marL="0" indent="0" algn="ctr">
              <a:buNone/>
              <a:defRPr lang="en-US" sz="1400" kern="1200" cap="all" spc="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6" name="Text Placeholder 2">
            <a:extLst>
              <a:ext uri="{FF2B5EF4-FFF2-40B4-BE49-F238E27FC236}">
                <a16:creationId xmlns:a16="http://schemas.microsoft.com/office/drawing/2014/main" id="{F6056747-20EC-4D2B-8AD5-79902BC51847}"/>
              </a:ext>
            </a:extLst>
          </p:cNvPr>
          <p:cNvSpPr>
            <a:spLocks noGrp="1"/>
          </p:cNvSpPr>
          <p:nvPr>
            <p:ph type="body" idx="24" hasCustomPrompt="1"/>
          </p:nvPr>
        </p:nvSpPr>
        <p:spPr>
          <a:xfrm>
            <a:off x="3568700" y="4464453"/>
            <a:ext cx="2330726" cy="438505"/>
          </a:xfrm>
        </p:spPr>
        <p:txBody>
          <a:bodyPr lIns="0" rIns="0" anchor="b">
            <a:noAutofit/>
          </a:bodyPr>
          <a:lstStyle>
            <a:lvl1pPr marL="0" indent="0" algn="ctr">
              <a:buNone/>
              <a:defRPr lang="en-US" sz="1400" kern="1200" cap="all" spc="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Tree>
    <p:extLst>
      <p:ext uri="{BB962C8B-B14F-4D97-AF65-F5344CB8AC3E}">
        <p14:creationId xmlns:p14="http://schemas.microsoft.com/office/powerpoint/2010/main" val="1418097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with pic M">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E65E2A4-B306-4415-9D4B-9E9F98B043BB}"/>
              </a:ext>
            </a:extLst>
          </p:cNvPr>
          <p:cNvSpPr>
            <a:spLocks noGrp="1"/>
          </p:cNvSpPr>
          <p:nvPr>
            <p:ph type="pic" sz="quarter" idx="13"/>
          </p:nvPr>
        </p:nvSpPr>
        <p:spPr>
          <a:xfrm>
            <a:off x="0" y="0"/>
            <a:ext cx="6508046" cy="6858000"/>
          </a:xfrm>
          <a:custGeom>
            <a:avLst/>
            <a:gdLst>
              <a:gd name="connsiteX0" fmla="*/ 0 w 6508046"/>
              <a:gd name="connsiteY0" fmla="*/ 0 h 6858000"/>
              <a:gd name="connsiteX1" fmla="*/ 364331 w 6508046"/>
              <a:gd name="connsiteY1" fmla="*/ 0 h 6858000"/>
              <a:gd name="connsiteX2" fmla="*/ 1163270 w 6508046"/>
              <a:gd name="connsiteY2" fmla="*/ 2195274 h 6858000"/>
              <a:gd name="connsiteX3" fmla="*/ 1708696 w 6508046"/>
              <a:gd name="connsiteY3" fmla="*/ 4033986 h 6858000"/>
              <a:gd name="connsiteX4" fmla="*/ 1771025 w 6508046"/>
              <a:gd name="connsiteY4" fmla="*/ 4033986 h 6858000"/>
              <a:gd name="connsiteX5" fmla="*/ 2316450 w 6508046"/>
              <a:gd name="connsiteY5" fmla="*/ 2195274 h 6858000"/>
              <a:gd name="connsiteX6" fmla="*/ 3084403 w 6508046"/>
              <a:gd name="connsiteY6" fmla="*/ 0 h 6858000"/>
              <a:gd name="connsiteX7" fmla="*/ 6508046 w 6508046"/>
              <a:gd name="connsiteY7" fmla="*/ 0 h 6858000"/>
              <a:gd name="connsiteX8" fmla="*/ 6508046 w 6508046"/>
              <a:gd name="connsiteY8" fmla="*/ 6858000 h 6858000"/>
              <a:gd name="connsiteX9" fmla="*/ 4310896 w 6508046"/>
              <a:gd name="connsiteY9" fmla="*/ 6858000 h 6858000"/>
              <a:gd name="connsiteX10" fmla="*/ 4310896 w 6508046"/>
              <a:gd name="connsiteY10" fmla="*/ 4407962 h 6858000"/>
              <a:gd name="connsiteX11" fmla="*/ 4638169 w 6508046"/>
              <a:gd name="connsiteY11" fmla="*/ 683746 h 6858000"/>
              <a:gd name="connsiteX12" fmla="*/ 4575840 w 6508046"/>
              <a:gd name="connsiteY12" fmla="*/ 683746 h 6858000"/>
              <a:gd name="connsiteX13" fmla="*/ 3734395 w 6508046"/>
              <a:gd name="connsiteY13" fmla="*/ 3332738 h 6858000"/>
              <a:gd name="connsiteX14" fmla="*/ 2441823 w 6508046"/>
              <a:gd name="connsiteY14" fmla="*/ 6858000 h 6858000"/>
              <a:gd name="connsiteX15" fmla="*/ 914221 w 6508046"/>
              <a:gd name="connsiteY15" fmla="*/ 6858000 h 6858000"/>
              <a:gd name="connsiteX16" fmla="*/ 0 w 6508046"/>
              <a:gd name="connsiteY16" fmla="*/ 43361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08046" h="6858000">
                <a:moveTo>
                  <a:pt x="0" y="0"/>
                </a:moveTo>
                <a:lnTo>
                  <a:pt x="364331" y="0"/>
                </a:lnTo>
                <a:lnTo>
                  <a:pt x="1163270" y="2195274"/>
                </a:lnTo>
                <a:cubicBezTo>
                  <a:pt x="1350258" y="2787402"/>
                  <a:pt x="1521708" y="3395157"/>
                  <a:pt x="1708696" y="4033986"/>
                </a:cubicBezTo>
                <a:lnTo>
                  <a:pt x="1771025" y="4033986"/>
                </a:lnTo>
                <a:cubicBezTo>
                  <a:pt x="1958013" y="3395067"/>
                  <a:pt x="2113925" y="2787313"/>
                  <a:pt x="2316450" y="2195274"/>
                </a:cubicBezTo>
                <a:lnTo>
                  <a:pt x="3084403" y="0"/>
                </a:lnTo>
                <a:lnTo>
                  <a:pt x="6508046" y="0"/>
                </a:lnTo>
                <a:lnTo>
                  <a:pt x="6508046" y="6858000"/>
                </a:lnTo>
                <a:lnTo>
                  <a:pt x="4310896" y="6858000"/>
                </a:lnTo>
                <a:lnTo>
                  <a:pt x="4310896" y="4407962"/>
                </a:lnTo>
                <a:cubicBezTo>
                  <a:pt x="4310896" y="3410694"/>
                  <a:pt x="4513511" y="1681014"/>
                  <a:pt x="4638169" y="683746"/>
                </a:cubicBezTo>
                <a:lnTo>
                  <a:pt x="4575840" y="683746"/>
                </a:lnTo>
                <a:lnTo>
                  <a:pt x="3734395" y="3332738"/>
                </a:lnTo>
                <a:lnTo>
                  <a:pt x="2441823" y="6858000"/>
                </a:lnTo>
                <a:lnTo>
                  <a:pt x="914221" y="6858000"/>
                </a:lnTo>
                <a:lnTo>
                  <a:pt x="0" y="4336167"/>
                </a:lnTo>
                <a:close/>
              </a:path>
            </a:pathLst>
          </a:custGeom>
        </p:spPr>
        <p:txBody>
          <a:bodyPr wrap="square">
            <a:noAutofit/>
          </a:bodyPr>
          <a:lstStyle/>
          <a:p>
            <a:r>
              <a:rPr lang="en-US"/>
              <a:t>Click icon to add picture</a:t>
            </a:r>
            <a:endParaRPr lang="en-US" dirty="0"/>
          </a:p>
        </p:txBody>
      </p:sp>
      <p:sp>
        <p:nvSpPr>
          <p:cNvPr id="3" name="Content Placeholder 2">
            <a:extLst>
              <a:ext uri="{FF2B5EF4-FFF2-40B4-BE49-F238E27FC236}">
                <a16:creationId xmlns:a16="http://schemas.microsoft.com/office/drawing/2014/main" id="{D772EF9B-97B0-4909-B1C8-B680035F9DC5}"/>
              </a:ext>
            </a:extLst>
          </p:cNvPr>
          <p:cNvSpPr>
            <a:spLocks noGrp="1"/>
          </p:cNvSpPr>
          <p:nvPr>
            <p:ph idx="1"/>
          </p:nvPr>
        </p:nvSpPr>
        <p:spPr>
          <a:xfrm>
            <a:off x="7260771" y="4136571"/>
            <a:ext cx="3907972" cy="1883230"/>
          </a:xfrm>
        </p:spPr>
        <p:txBody>
          <a:bodyPr lIns="0">
            <a:normAutofit/>
          </a:bodyPr>
          <a:lstStyle>
            <a:lvl1pPr marL="0" indent="0">
              <a:lnSpc>
                <a:spcPct val="150000"/>
              </a:lnSpc>
              <a:buNone/>
              <a:defRPr sz="1200"/>
            </a:lvl1pPr>
          </a:lstStyle>
          <a:p>
            <a:pPr lvl="0"/>
            <a:r>
              <a:rPr lang="en-US"/>
              <a:t>Click to edit Master text styles</a:t>
            </a:r>
          </a:p>
        </p:txBody>
      </p:sp>
      <p:sp>
        <p:nvSpPr>
          <p:cNvPr id="4" name="Date Placeholder 3">
            <a:extLst>
              <a:ext uri="{FF2B5EF4-FFF2-40B4-BE49-F238E27FC236}">
                <a16:creationId xmlns:a16="http://schemas.microsoft.com/office/drawing/2014/main" id="{241881D0-A955-463B-814E-4977DB443F87}"/>
              </a:ext>
            </a:extLst>
          </p:cNvPr>
          <p:cNvSpPr>
            <a:spLocks noGrp="1"/>
          </p:cNvSpPr>
          <p:nvPr>
            <p:ph type="dt" sz="half" idx="10"/>
          </p:nvPr>
        </p:nvSpPr>
        <p:spPr>
          <a:xfrm>
            <a:off x="838200" y="6356350"/>
            <a:ext cx="1643743" cy="365125"/>
          </a:xfrm>
        </p:spPr>
        <p:txBody>
          <a:bodyPr/>
          <a:lstStyle>
            <a:lvl1pPr algn="ctr">
              <a:defRPr>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60B6947-085B-4130-82A4-5D464A42F85F}"/>
              </a:ext>
            </a:extLst>
          </p:cNvPr>
          <p:cNvSpPr>
            <a:spLocks noGrp="1"/>
          </p:cNvSpPr>
          <p:nvPr>
            <p:ph type="ftr" sz="quarter" idx="11"/>
          </p:nvPr>
        </p:nvSpPr>
        <p:spPr>
          <a:xfrm>
            <a:off x="4332514" y="6356350"/>
            <a:ext cx="2175532" cy="365125"/>
          </a:xfrm>
        </p:spPr>
        <p:txBody>
          <a:bodyPr/>
          <a:lstStyle>
            <a:lvl1pPr>
              <a:defRPr>
                <a:solidFill>
                  <a:schemeClr val="tx1"/>
                </a:solidFill>
              </a:defRPr>
            </a:lvl1pPr>
          </a:lstStyle>
          <a:p>
            <a:r>
              <a:rPr lang="en-US" dirty="0"/>
              <a:t>Pitch deck</a:t>
            </a:r>
          </a:p>
        </p:txBody>
      </p:sp>
      <p:sp>
        <p:nvSpPr>
          <p:cNvPr id="6" name="Slide Number Placeholder 5">
            <a:extLst>
              <a:ext uri="{FF2B5EF4-FFF2-40B4-BE49-F238E27FC236}">
                <a16:creationId xmlns:a16="http://schemas.microsoft.com/office/drawing/2014/main" id="{ABD21287-635C-42C2-8343-AB4B83FB3B76}"/>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8" name="Title 1">
            <a:extLst>
              <a:ext uri="{FF2B5EF4-FFF2-40B4-BE49-F238E27FC236}">
                <a16:creationId xmlns:a16="http://schemas.microsoft.com/office/drawing/2014/main" id="{7CA22921-D059-426E-8623-0C4322D58F73}"/>
              </a:ext>
            </a:extLst>
          </p:cNvPr>
          <p:cNvSpPr>
            <a:spLocks noGrp="1"/>
          </p:cNvSpPr>
          <p:nvPr>
            <p:ph type="title"/>
          </p:nvPr>
        </p:nvSpPr>
        <p:spPr>
          <a:xfrm>
            <a:off x="7260771" y="3363686"/>
            <a:ext cx="3907972" cy="555171"/>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cxnSp>
        <p:nvCxnSpPr>
          <p:cNvPr id="10" name="Straight Connector 9">
            <a:extLst>
              <a:ext uri="{FF2B5EF4-FFF2-40B4-BE49-F238E27FC236}">
                <a16:creationId xmlns:a16="http://schemas.microsoft.com/office/drawing/2014/main" id="{178A5C12-53C3-4CC4-AA3B-D3292948C778}"/>
              </a:ext>
            </a:extLst>
          </p:cNvPr>
          <p:cNvCxnSpPr>
            <a:cxnSpLocks/>
          </p:cNvCxnSpPr>
          <p:nvPr userDrawn="1"/>
        </p:nvCxnSpPr>
        <p:spPr>
          <a:xfrm>
            <a:off x="7271657" y="0"/>
            <a:ext cx="0" cy="3124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3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4A9869E4-27A3-4A22-92EA-ECD5099EC492}"/>
              </a:ext>
            </a:extLst>
          </p:cNvPr>
          <p:cNvSpPr/>
          <p:nvPr userDrawn="1"/>
        </p:nvSpPr>
        <p:spPr>
          <a:xfrm>
            <a:off x="6016886" y="0"/>
            <a:ext cx="6175114" cy="6858000"/>
          </a:xfrm>
          <a:custGeom>
            <a:avLst/>
            <a:gdLst>
              <a:gd name="connsiteX0" fmla="*/ 1341004 w 6175114"/>
              <a:gd name="connsiteY0" fmla="*/ 0 h 6858000"/>
              <a:gd name="connsiteX1" fmla="*/ 6175114 w 6175114"/>
              <a:gd name="connsiteY1" fmla="*/ 0 h 6858000"/>
              <a:gd name="connsiteX2" fmla="*/ 6175114 w 6175114"/>
              <a:gd name="connsiteY2" fmla="*/ 1753853 h 6858000"/>
              <a:gd name="connsiteX3" fmla="*/ 5820369 w 6175114"/>
              <a:gd name="connsiteY3" fmla="*/ 2196189 h 6858000"/>
              <a:gd name="connsiteX4" fmla="*/ 3753019 w 6175114"/>
              <a:gd name="connsiteY4" fmla="*/ 1432910 h 6858000"/>
              <a:gd name="connsiteX5" fmla="*/ 2496678 w 6175114"/>
              <a:gd name="connsiteY5" fmla="*/ 2275742 h 6858000"/>
              <a:gd name="connsiteX6" fmla="*/ 4071059 w 6175114"/>
              <a:gd name="connsiteY6" fmla="*/ 3452528 h 6858000"/>
              <a:gd name="connsiteX7" fmla="*/ 5359131 w 6175114"/>
              <a:gd name="connsiteY7" fmla="*/ 3977321 h 6858000"/>
              <a:gd name="connsiteX8" fmla="*/ 6026758 w 6175114"/>
              <a:gd name="connsiteY8" fmla="*/ 4302039 h 6858000"/>
              <a:gd name="connsiteX9" fmla="*/ 6175114 w 6175114"/>
              <a:gd name="connsiteY9" fmla="*/ 4397461 h 6858000"/>
              <a:gd name="connsiteX10" fmla="*/ 6175114 w 6175114"/>
              <a:gd name="connsiteY10" fmla="*/ 6858000 h 6858000"/>
              <a:gd name="connsiteX11" fmla="*/ 4869473 w 6175114"/>
              <a:gd name="connsiteY11" fmla="*/ 6858000 h 6858000"/>
              <a:gd name="connsiteX12" fmla="*/ 4856472 w 6175114"/>
              <a:gd name="connsiteY12" fmla="*/ 6790487 h 6858000"/>
              <a:gd name="connsiteX13" fmla="*/ 3419067 w 6175114"/>
              <a:gd name="connsiteY13" fmla="*/ 5837920 h 6858000"/>
              <a:gd name="connsiteX14" fmla="*/ 2099173 w 6175114"/>
              <a:gd name="connsiteY14" fmla="*/ 5265482 h 6858000"/>
              <a:gd name="connsiteX15" fmla="*/ 0 w 6175114"/>
              <a:gd name="connsiteY15" fmla="*/ 2434764 h 6858000"/>
              <a:gd name="connsiteX16" fmla="*/ 1315163 w 6175114"/>
              <a:gd name="connsiteY16" fmla="*/ 16279 h 6858000"/>
              <a:gd name="connsiteX17" fmla="*/ 1341004 w 6175114"/>
              <a:gd name="connsiteY1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75114" h="6858000">
                <a:moveTo>
                  <a:pt x="1341004" y="0"/>
                </a:moveTo>
                <a:lnTo>
                  <a:pt x="6175114" y="0"/>
                </a:lnTo>
                <a:lnTo>
                  <a:pt x="6175114" y="1753853"/>
                </a:lnTo>
                <a:lnTo>
                  <a:pt x="5820369" y="2196189"/>
                </a:lnTo>
                <a:cubicBezTo>
                  <a:pt x="5120645" y="1703218"/>
                  <a:pt x="4405009" y="1432910"/>
                  <a:pt x="3753019" y="1432910"/>
                </a:cubicBezTo>
                <a:cubicBezTo>
                  <a:pt x="2989739" y="1432910"/>
                  <a:pt x="2496678" y="1735039"/>
                  <a:pt x="2496678" y="2275742"/>
                </a:cubicBezTo>
                <a:cubicBezTo>
                  <a:pt x="2496678" y="2880092"/>
                  <a:pt x="3148671" y="3086756"/>
                  <a:pt x="4071059" y="3452528"/>
                </a:cubicBezTo>
                <a:lnTo>
                  <a:pt x="5359131" y="3977321"/>
                </a:lnTo>
                <a:cubicBezTo>
                  <a:pt x="5600645" y="4072737"/>
                  <a:pt x="5823711" y="4180452"/>
                  <a:pt x="6026758" y="4302039"/>
                </a:cubicBezTo>
                <a:lnTo>
                  <a:pt x="6175114" y="4397461"/>
                </a:lnTo>
                <a:lnTo>
                  <a:pt x="6175114" y="6858000"/>
                </a:lnTo>
                <a:lnTo>
                  <a:pt x="4869473" y="6858000"/>
                </a:lnTo>
                <a:lnTo>
                  <a:pt x="4856472" y="6790487"/>
                </a:lnTo>
                <a:cubicBezTo>
                  <a:pt x="4737539" y="6344090"/>
                  <a:pt x="4212235" y="6157971"/>
                  <a:pt x="3419067" y="5837920"/>
                </a:cubicBezTo>
                <a:lnTo>
                  <a:pt x="2099173" y="5265482"/>
                </a:lnTo>
                <a:cubicBezTo>
                  <a:pt x="1001854" y="4836066"/>
                  <a:pt x="0" y="3929589"/>
                  <a:pt x="0" y="2434764"/>
                </a:cubicBezTo>
                <a:cubicBezTo>
                  <a:pt x="0" y="1459726"/>
                  <a:pt x="493110" y="590353"/>
                  <a:pt x="1315163" y="16279"/>
                </a:cubicBezTo>
                <a:lnTo>
                  <a:pt x="1341004" y="0"/>
                </a:lnTo>
                <a:close/>
              </a:path>
            </a:pathLst>
          </a:cu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83917A6-AC6D-490C-947C-C8BDB0A54B33}"/>
              </a:ext>
            </a:extLst>
          </p:cNvPr>
          <p:cNvSpPr>
            <a:spLocks noGrp="1"/>
          </p:cNvSpPr>
          <p:nvPr>
            <p:ph type="title"/>
          </p:nvPr>
        </p:nvSpPr>
        <p:spPr>
          <a:xfrm>
            <a:off x="1099456" y="3257550"/>
            <a:ext cx="4203247" cy="743744"/>
          </a:xfrm>
        </p:spPr>
        <p:txBody>
          <a:bodyPr lIns="0" anchor="t">
            <a:noAutofit/>
          </a:bodyPr>
          <a:lstStyle>
            <a:lvl1pPr>
              <a:defRPr sz="2800" cap="all" baseline="0">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D772EF9B-97B0-4909-B1C8-B680035F9DC5}"/>
              </a:ext>
            </a:extLst>
          </p:cNvPr>
          <p:cNvSpPr>
            <a:spLocks noGrp="1"/>
          </p:cNvSpPr>
          <p:nvPr>
            <p:ph idx="1"/>
          </p:nvPr>
        </p:nvSpPr>
        <p:spPr>
          <a:xfrm>
            <a:off x="1099456" y="4238625"/>
            <a:ext cx="4203247" cy="1800225"/>
          </a:xfrm>
        </p:spPr>
        <p:txBody>
          <a:bodyPr lIns="0">
            <a:normAutofit/>
          </a:bodyPr>
          <a:lstStyle>
            <a:lvl1pPr marL="0" indent="0">
              <a:lnSpc>
                <a:spcPct val="150000"/>
              </a:lnSpc>
              <a:buNone/>
              <a:defRPr sz="1200"/>
            </a:lvl1pPr>
          </a:lstStyle>
          <a:p>
            <a:pPr lvl="0"/>
            <a:r>
              <a:rPr lang="en-US"/>
              <a:t>Click to edit Master text styles</a:t>
            </a:r>
          </a:p>
        </p:txBody>
      </p:sp>
      <p:sp>
        <p:nvSpPr>
          <p:cNvPr id="4" name="Date Placeholder 3">
            <a:extLst>
              <a:ext uri="{FF2B5EF4-FFF2-40B4-BE49-F238E27FC236}">
                <a16:creationId xmlns:a16="http://schemas.microsoft.com/office/drawing/2014/main" id="{241881D0-A955-463B-814E-4977DB443F8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60B6947-085B-4130-82A4-5D464A42F85F}"/>
              </a:ext>
            </a:extLst>
          </p:cNvPr>
          <p:cNvSpPr>
            <a:spLocks noGrp="1"/>
          </p:cNvSpPr>
          <p:nvPr>
            <p:ph type="ftr" sz="quarter" idx="11"/>
          </p:nvPr>
        </p:nvSpPr>
        <p:spPr/>
        <p:txBody>
          <a:bodyPr/>
          <a:lstStyle/>
          <a:p>
            <a:r>
              <a:rPr lang="en-US" dirty="0"/>
              <a:t>Pitch deck</a:t>
            </a:r>
          </a:p>
        </p:txBody>
      </p:sp>
      <p:sp>
        <p:nvSpPr>
          <p:cNvPr id="6" name="Slide Number Placeholder 5">
            <a:extLst>
              <a:ext uri="{FF2B5EF4-FFF2-40B4-BE49-F238E27FC236}">
                <a16:creationId xmlns:a16="http://schemas.microsoft.com/office/drawing/2014/main" id="{ABD21287-635C-42C2-8343-AB4B83FB3B76}"/>
              </a:ext>
            </a:extLst>
          </p:cNvPr>
          <p:cNvSpPr>
            <a:spLocks noGrp="1"/>
          </p:cNvSpPr>
          <p:nvPr>
            <p:ph type="sldNum" sz="quarter" idx="12"/>
          </p:nvPr>
        </p:nvSpPr>
        <p:spPr/>
        <p:txBody>
          <a:bodyPr/>
          <a:lstStyle>
            <a:lvl1pPr>
              <a:defRPr>
                <a:solidFill>
                  <a:schemeClr val="tx1"/>
                </a:solidFill>
              </a:defRPr>
            </a:lvl1pPr>
          </a:lstStyle>
          <a:p>
            <a:fld id="{9FF96520-E4CE-4EAD-8ABF-1D2297D6B3AA}" type="slidenum">
              <a:rPr lang="en-US" smtClean="0"/>
              <a:pPr/>
              <a:t>‹#›</a:t>
            </a:fld>
            <a:endParaRPr lang="en-US" dirty="0"/>
          </a:p>
        </p:txBody>
      </p:sp>
      <p:cxnSp>
        <p:nvCxnSpPr>
          <p:cNvPr id="31" name="Straight Connector 30">
            <a:extLst>
              <a:ext uri="{FF2B5EF4-FFF2-40B4-BE49-F238E27FC236}">
                <a16:creationId xmlns:a16="http://schemas.microsoft.com/office/drawing/2014/main" id="{6BF3408D-E369-4A9E-ABF8-0D643DDD2F9A}"/>
              </a:ext>
            </a:extLst>
          </p:cNvPr>
          <p:cNvCxnSpPr>
            <a:cxnSpLocks/>
          </p:cNvCxnSpPr>
          <p:nvPr userDrawn="1"/>
        </p:nvCxnSpPr>
        <p:spPr>
          <a:xfrm>
            <a:off x="1121228" y="0"/>
            <a:ext cx="0" cy="304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78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46" name="Picture Placeholder 45">
            <a:extLst>
              <a:ext uri="{FF2B5EF4-FFF2-40B4-BE49-F238E27FC236}">
                <a16:creationId xmlns:a16="http://schemas.microsoft.com/office/drawing/2014/main" id="{D230F83A-5E75-4047-ADC0-05151570D70A}"/>
              </a:ext>
            </a:extLst>
          </p:cNvPr>
          <p:cNvSpPr>
            <a:spLocks noGrp="1"/>
          </p:cNvSpPr>
          <p:nvPr>
            <p:ph type="pic" sz="quarter" idx="28"/>
          </p:nvPr>
        </p:nvSpPr>
        <p:spPr>
          <a:xfrm>
            <a:off x="6426578" y="0"/>
            <a:ext cx="5765422" cy="6858000"/>
          </a:xfrm>
          <a:custGeom>
            <a:avLst/>
            <a:gdLst>
              <a:gd name="connsiteX0" fmla="*/ 4105955 w 5765422"/>
              <a:gd name="connsiteY0" fmla="*/ 0 h 6858000"/>
              <a:gd name="connsiteX1" fmla="*/ 5765422 w 5765422"/>
              <a:gd name="connsiteY1" fmla="*/ 0 h 6858000"/>
              <a:gd name="connsiteX2" fmla="*/ 5765422 w 5765422"/>
              <a:gd name="connsiteY2" fmla="*/ 6858000 h 6858000"/>
              <a:gd name="connsiteX3" fmla="*/ 0 w 576542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5422" h="6858000">
                <a:moveTo>
                  <a:pt x="4105955" y="0"/>
                </a:moveTo>
                <a:lnTo>
                  <a:pt x="5765422" y="0"/>
                </a:lnTo>
                <a:lnTo>
                  <a:pt x="5765422" y="6858000"/>
                </a:lnTo>
                <a:lnTo>
                  <a:pt x="0" y="6858000"/>
                </a:lnTo>
                <a:close/>
              </a:path>
            </a:pathLst>
          </a:custGeom>
        </p:spPr>
        <p:txBody>
          <a:bodyPr wrap="square" anchor="ctr">
            <a:noAutofit/>
          </a:bodyPr>
          <a:lstStyle>
            <a:lvl1pPr marL="0" indent="0" algn="r">
              <a:buNone/>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96FD6FB9-CD68-47AB-A03D-06B72104AF11}"/>
              </a:ext>
            </a:extLst>
          </p:cNvPr>
          <p:cNvSpPr>
            <a:spLocks noGrp="1"/>
          </p:cNvSpPr>
          <p:nvPr>
            <p:ph type="pic" sz="quarter" idx="27"/>
          </p:nvPr>
        </p:nvSpPr>
        <p:spPr>
          <a:xfrm>
            <a:off x="-11657" y="-16298"/>
            <a:ext cx="5555640" cy="6874299"/>
          </a:xfrm>
          <a:custGeom>
            <a:avLst/>
            <a:gdLst>
              <a:gd name="connsiteX0" fmla="*/ 0 w 5555640"/>
              <a:gd name="connsiteY0" fmla="*/ 0 h 6874299"/>
              <a:gd name="connsiteX1" fmla="*/ 5555640 w 5555640"/>
              <a:gd name="connsiteY1" fmla="*/ 8960 h 6874299"/>
              <a:gd name="connsiteX2" fmla="*/ 1445237 w 5555640"/>
              <a:gd name="connsiteY2" fmla="*/ 6874299 h 6874299"/>
              <a:gd name="connsiteX3" fmla="*/ 0 w 5555640"/>
              <a:gd name="connsiteY3" fmla="*/ 6874299 h 6874299"/>
            </a:gdLst>
            <a:ahLst/>
            <a:cxnLst>
              <a:cxn ang="0">
                <a:pos x="connsiteX0" y="connsiteY0"/>
              </a:cxn>
              <a:cxn ang="0">
                <a:pos x="connsiteX1" y="connsiteY1"/>
              </a:cxn>
              <a:cxn ang="0">
                <a:pos x="connsiteX2" y="connsiteY2"/>
              </a:cxn>
              <a:cxn ang="0">
                <a:pos x="connsiteX3" y="connsiteY3"/>
              </a:cxn>
            </a:cxnLst>
            <a:rect l="l" t="t" r="r" b="b"/>
            <a:pathLst>
              <a:path w="5555640" h="6874299">
                <a:moveTo>
                  <a:pt x="0" y="0"/>
                </a:moveTo>
                <a:lnTo>
                  <a:pt x="5555640" y="8960"/>
                </a:lnTo>
                <a:lnTo>
                  <a:pt x="1445237" y="6874299"/>
                </a:lnTo>
                <a:lnTo>
                  <a:pt x="0" y="6874299"/>
                </a:lnTo>
                <a:close/>
              </a:path>
            </a:pathLst>
          </a:custGeom>
        </p:spPr>
        <p:txBody>
          <a:bodyPr wrap="square">
            <a:noAutofit/>
          </a:bodyPr>
          <a:lstStyle/>
          <a:p>
            <a:r>
              <a:rPr lang="en-US"/>
              <a:t>Click icon to add picture</a:t>
            </a:r>
            <a:endParaRPr lang="en-US" dirty="0"/>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4461307" y="4277953"/>
            <a:ext cx="2310968" cy="470424"/>
          </a:xfrm>
        </p:spPr>
        <p:txBody>
          <a:bodyPr lIns="0">
            <a:normAutofit/>
          </a:bodyPr>
          <a:lstStyle>
            <a:lvl1pPr marL="0" indent="0" algn="l">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lvl1pPr>
              <a:defRPr>
                <a:solidFill>
                  <a:schemeClr val="tx1"/>
                </a:solidFill>
              </a:defRPr>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lvl1pPr>
              <a:defRPr>
                <a:solidFill>
                  <a:schemeClr val="tx1"/>
                </a:solidFill>
              </a:defRPr>
            </a:lvl1pPr>
          </a:lstStyle>
          <a:p>
            <a:fld id="{B5CEABB6-07DC-46E8-9B57-56EC44A396E5}" type="slidenum">
              <a:rPr lang="en-US" smtClean="0"/>
              <a:pPr/>
              <a:t>‹#›</a:t>
            </a:fld>
            <a:endParaRPr lang="en-US" dirty="0"/>
          </a:p>
        </p:txBody>
      </p:sp>
      <p:sp>
        <p:nvSpPr>
          <p:cNvPr id="21" name="Text Placeholder 18">
            <a:extLst>
              <a:ext uri="{FF2B5EF4-FFF2-40B4-BE49-F238E27FC236}">
                <a16:creationId xmlns:a16="http://schemas.microsoft.com/office/drawing/2014/main" id="{D9C3D27C-5291-4A1A-83AC-B52D25F43D57}"/>
              </a:ext>
            </a:extLst>
          </p:cNvPr>
          <p:cNvSpPr>
            <a:spLocks noGrp="1"/>
          </p:cNvSpPr>
          <p:nvPr>
            <p:ph type="body" sz="quarter" idx="24" hasCustomPrompt="1"/>
          </p:nvPr>
        </p:nvSpPr>
        <p:spPr>
          <a:xfrm>
            <a:off x="4156823" y="4752561"/>
            <a:ext cx="2310968" cy="470424"/>
          </a:xfrm>
        </p:spPr>
        <p:txBody>
          <a:bodyPr lIns="0">
            <a:normAutofit/>
          </a:bodyPr>
          <a:lstStyle>
            <a:lvl1pPr marL="0" indent="0" algn="l">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5" name="Text Placeholder 18">
            <a:extLst>
              <a:ext uri="{FF2B5EF4-FFF2-40B4-BE49-F238E27FC236}">
                <a16:creationId xmlns:a16="http://schemas.microsoft.com/office/drawing/2014/main" id="{2B757B2D-A738-401D-A78C-05475608F20A}"/>
              </a:ext>
            </a:extLst>
          </p:cNvPr>
          <p:cNvSpPr>
            <a:spLocks noGrp="1"/>
          </p:cNvSpPr>
          <p:nvPr>
            <p:ph type="body" sz="quarter" idx="26" hasCustomPrompt="1"/>
          </p:nvPr>
        </p:nvSpPr>
        <p:spPr>
          <a:xfrm>
            <a:off x="3869713" y="5217644"/>
            <a:ext cx="2310968" cy="470424"/>
          </a:xfrm>
        </p:spPr>
        <p:txBody>
          <a:bodyPr lIns="0">
            <a:normAutofit/>
          </a:bodyPr>
          <a:lstStyle>
            <a:lvl1pPr marL="0" indent="0" algn="l">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47" name="Text Placeholder 18">
            <a:extLst>
              <a:ext uri="{FF2B5EF4-FFF2-40B4-BE49-F238E27FC236}">
                <a16:creationId xmlns:a16="http://schemas.microsoft.com/office/drawing/2014/main" id="{AD14F11B-0FDD-41EF-8278-550F37093B15}"/>
              </a:ext>
            </a:extLst>
          </p:cNvPr>
          <p:cNvSpPr>
            <a:spLocks noGrp="1"/>
          </p:cNvSpPr>
          <p:nvPr>
            <p:ph type="body" sz="quarter" idx="29" hasCustomPrompt="1"/>
          </p:nvPr>
        </p:nvSpPr>
        <p:spPr>
          <a:xfrm>
            <a:off x="3580046" y="5673201"/>
            <a:ext cx="2310968" cy="470424"/>
          </a:xfrm>
        </p:spPr>
        <p:txBody>
          <a:bodyPr lIns="0">
            <a:normAutofit/>
          </a:bodyPr>
          <a:lstStyle>
            <a:lvl1pPr marL="0" indent="0" algn="l">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12" name="Title 1">
            <a:extLst>
              <a:ext uri="{FF2B5EF4-FFF2-40B4-BE49-F238E27FC236}">
                <a16:creationId xmlns:a16="http://schemas.microsoft.com/office/drawing/2014/main" id="{9EB2270B-D707-4103-98F1-E697CEBA718E}"/>
              </a:ext>
            </a:extLst>
          </p:cNvPr>
          <p:cNvSpPr>
            <a:spLocks noGrp="1"/>
          </p:cNvSpPr>
          <p:nvPr>
            <p:ph type="title"/>
          </p:nvPr>
        </p:nvSpPr>
        <p:spPr>
          <a:xfrm>
            <a:off x="4898571" y="3363686"/>
            <a:ext cx="3907972" cy="555171"/>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Tree>
    <p:extLst>
      <p:ext uri="{BB962C8B-B14F-4D97-AF65-F5344CB8AC3E}">
        <p14:creationId xmlns:p14="http://schemas.microsoft.com/office/powerpoint/2010/main" val="112420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pic S">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583479E-F517-4F8A-9382-5B73D75104D3}"/>
              </a:ext>
            </a:extLst>
          </p:cNvPr>
          <p:cNvSpPr>
            <a:spLocks noGrp="1"/>
          </p:cNvSpPr>
          <p:nvPr>
            <p:ph type="pic" sz="quarter" idx="13"/>
          </p:nvPr>
        </p:nvSpPr>
        <p:spPr>
          <a:xfrm>
            <a:off x="6016886" y="0"/>
            <a:ext cx="6175114" cy="6858000"/>
          </a:xfrm>
          <a:custGeom>
            <a:avLst/>
            <a:gdLst>
              <a:gd name="connsiteX0" fmla="*/ 1341004 w 6175114"/>
              <a:gd name="connsiteY0" fmla="*/ 0 h 6858000"/>
              <a:gd name="connsiteX1" fmla="*/ 6175114 w 6175114"/>
              <a:gd name="connsiteY1" fmla="*/ 0 h 6858000"/>
              <a:gd name="connsiteX2" fmla="*/ 6175114 w 6175114"/>
              <a:gd name="connsiteY2" fmla="*/ 1753853 h 6858000"/>
              <a:gd name="connsiteX3" fmla="*/ 5820369 w 6175114"/>
              <a:gd name="connsiteY3" fmla="*/ 2196189 h 6858000"/>
              <a:gd name="connsiteX4" fmla="*/ 3753019 w 6175114"/>
              <a:gd name="connsiteY4" fmla="*/ 1432910 h 6858000"/>
              <a:gd name="connsiteX5" fmla="*/ 2496678 w 6175114"/>
              <a:gd name="connsiteY5" fmla="*/ 2275742 h 6858000"/>
              <a:gd name="connsiteX6" fmla="*/ 4071059 w 6175114"/>
              <a:gd name="connsiteY6" fmla="*/ 3452528 h 6858000"/>
              <a:gd name="connsiteX7" fmla="*/ 5359131 w 6175114"/>
              <a:gd name="connsiteY7" fmla="*/ 3977321 h 6858000"/>
              <a:gd name="connsiteX8" fmla="*/ 6026758 w 6175114"/>
              <a:gd name="connsiteY8" fmla="*/ 4302039 h 6858000"/>
              <a:gd name="connsiteX9" fmla="*/ 6175114 w 6175114"/>
              <a:gd name="connsiteY9" fmla="*/ 4397461 h 6858000"/>
              <a:gd name="connsiteX10" fmla="*/ 6175114 w 6175114"/>
              <a:gd name="connsiteY10" fmla="*/ 6858000 h 6858000"/>
              <a:gd name="connsiteX11" fmla="*/ 4869473 w 6175114"/>
              <a:gd name="connsiteY11" fmla="*/ 6858000 h 6858000"/>
              <a:gd name="connsiteX12" fmla="*/ 4856472 w 6175114"/>
              <a:gd name="connsiteY12" fmla="*/ 6790487 h 6858000"/>
              <a:gd name="connsiteX13" fmla="*/ 3419067 w 6175114"/>
              <a:gd name="connsiteY13" fmla="*/ 5837920 h 6858000"/>
              <a:gd name="connsiteX14" fmla="*/ 2099173 w 6175114"/>
              <a:gd name="connsiteY14" fmla="*/ 5265482 h 6858000"/>
              <a:gd name="connsiteX15" fmla="*/ 0 w 6175114"/>
              <a:gd name="connsiteY15" fmla="*/ 2434764 h 6858000"/>
              <a:gd name="connsiteX16" fmla="*/ 1315163 w 6175114"/>
              <a:gd name="connsiteY16" fmla="*/ 162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75114" h="6858000">
                <a:moveTo>
                  <a:pt x="1341004" y="0"/>
                </a:moveTo>
                <a:lnTo>
                  <a:pt x="6175114" y="0"/>
                </a:lnTo>
                <a:lnTo>
                  <a:pt x="6175114" y="1753853"/>
                </a:lnTo>
                <a:lnTo>
                  <a:pt x="5820369" y="2196189"/>
                </a:lnTo>
                <a:cubicBezTo>
                  <a:pt x="5120645" y="1703218"/>
                  <a:pt x="4405009" y="1432910"/>
                  <a:pt x="3753019" y="1432910"/>
                </a:cubicBezTo>
                <a:cubicBezTo>
                  <a:pt x="2989739" y="1432910"/>
                  <a:pt x="2496678" y="1735039"/>
                  <a:pt x="2496678" y="2275742"/>
                </a:cubicBezTo>
                <a:cubicBezTo>
                  <a:pt x="2496678" y="2880092"/>
                  <a:pt x="3148671" y="3086756"/>
                  <a:pt x="4071059" y="3452528"/>
                </a:cubicBezTo>
                <a:lnTo>
                  <a:pt x="5359131" y="3977321"/>
                </a:lnTo>
                <a:cubicBezTo>
                  <a:pt x="5600645" y="4072737"/>
                  <a:pt x="5823711" y="4180452"/>
                  <a:pt x="6026758" y="4302039"/>
                </a:cubicBezTo>
                <a:lnTo>
                  <a:pt x="6175114" y="4397461"/>
                </a:lnTo>
                <a:lnTo>
                  <a:pt x="6175114" y="6858000"/>
                </a:lnTo>
                <a:lnTo>
                  <a:pt x="4869473" y="6858000"/>
                </a:lnTo>
                <a:lnTo>
                  <a:pt x="4856472" y="6790487"/>
                </a:lnTo>
                <a:cubicBezTo>
                  <a:pt x="4737539" y="6344090"/>
                  <a:pt x="4212235" y="6157971"/>
                  <a:pt x="3419067" y="5837920"/>
                </a:cubicBezTo>
                <a:lnTo>
                  <a:pt x="2099173" y="5265482"/>
                </a:lnTo>
                <a:cubicBezTo>
                  <a:pt x="1001854" y="4836066"/>
                  <a:pt x="0" y="3929589"/>
                  <a:pt x="0" y="2434764"/>
                </a:cubicBezTo>
                <a:cubicBezTo>
                  <a:pt x="0" y="1459726"/>
                  <a:pt x="493110" y="590353"/>
                  <a:pt x="1315163" y="16279"/>
                </a:cubicBezTo>
                <a:close/>
              </a:path>
            </a:pathLst>
          </a:custGeom>
        </p:spPr>
        <p:txBody>
          <a:bodyPr wrap="square" anchor="ctr">
            <a:noAutofit/>
          </a:bodyP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83917A6-AC6D-490C-947C-C8BDB0A54B33}"/>
              </a:ext>
            </a:extLst>
          </p:cNvPr>
          <p:cNvSpPr>
            <a:spLocks noGrp="1"/>
          </p:cNvSpPr>
          <p:nvPr>
            <p:ph type="title"/>
          </p:nvPr>
        </p:nvSpPr>
        <p:spPr>
          <a:xfrm>
            <a:off x="1099456" y="3257550"/>
            <a:ext cx="4203247" cy="743744"/>
          </a:xfrm>
        </p:spPr>
        <p:txBody>
          <a:bodyPr lIns="0" anchor="t">
            <a:noAutofit/>
          </a:bodyPr>
          <a:lstStyle>
            <a:lvl1pPr>
              <a:defRPr sz="2800" cap="all" baseline="0">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D772EF9B-97B0-4909-B1C8-B680035F9DC5}"/>
              </a:ext>
            </a:extLst>
          </p:cNvPr>
          <p:cNvSpPr>
            <a:spLocks noGrp="1"/>
          </p:cNvSpPr>
          <p:nvPr>
            <p:ph idx="1"/>
          </p:nvPr>
        </p:nvSpPr>
        <p:spPr>
          <a:xfrm>
            <a:off x="1099456" y="4238625"/>
            <a:ext cx="4203247" cy="1800225"/>
          </a:xfrm>
        </p:spPr>
        <p:txBody>
          <a:bodyPr lIns="0">
            <a:normAutofit/>
          </a:bodyPr>
          <a:lstStyle>
            <a:lvl1pPr marL="0" indent="0">
              <a:lnSpc>
                <a:spcPct val="150000"/>
              </a:lnSpc>
              <a:buNone/>
              <a:defRPr sz="1200"/>
            </a:lvl1pPr>
          </a:lstStyle>
          <a:p>
            <a:pPr lvl="0"/>
            <a:r>
              <a:rPr lang="en-US"/>
              <a:t>Click to edit Master text styles</a:t>
            </a:r>
          </a:p>
        </p:txBody>
      </p:sp>
      <p:sp>
        <p:nvSpPr>
          <p:cNvPr id="4" name="Date Placeholder 3">
            <a:extLst>
              <a:ext uri="{FF2B5EF4-FFF2-40B4-BE49-F238E27FC236}">
                <a16:creationId xmlns:a16="http://schemas.microsoft.com/office/drawing/2014/main" id="{241881D0-A955-463B-814E-4977DB443F8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60B6947-085B-4130-82A4-5D464A42F85F}"/>
              </a:ext>
            </a:extLst>
          </p:cNvPr>
          <p:cNvSpPr>
            <a:spLocks noGrp="1"/>
          </p:cNvSpPr>
          <p:nvPr>
            <p:ph type="ftr" sz="quarter" idx="11"/>
          </p:nvPr>
        </p:nvSpPr>
        <p:spPr/>
        <p:txBody>
          <a:bodyPr/>
          <a:lstStyle/>
          <a:p>
            <a:r>
              <a:rPr lang="en-US" dirty="0"/>
              <a:t>Pitch deck</a:t>
            </a:r>
          </a:p>
        </p:txBody>
      </p:sp>
      <p:sp>
        <p:nvSpPr>
          <p:cNvPr id="6" name="Slide Number Placeholder 5">
            <a:extLst>
              <a:ext uri="{FF2B5EF4-FFF2-40B4-BE49-F238E27FC236}">
                <a16:creationId xmlns:a16="http://schemas.microsoft.com/office/drawing/2014/main" id="{ABD21287-635C-42C2-8343-AB4B83FB3B76}"/>
              </a:ext>
            </a:extLst>
          </p:cNvPr>
          <p:cNvSpPr>
            <a:spLocks noGrp="1"/>
          </p:cNvSpPr>
          <p:nvPr>
            <p:ph type="sldNum" sz="quarter" idx="12"/>
          </p:nvPr>
        </p:nvSpPr>
        <p:spPr/>
        <p:txBody>
          <a:bodyPr/>
          <a:lstStyle>
            <a:lvl1pPr>
              <a:defRPr>
                <a:solidFill>
                  <a:schemeClr val="tx1"/>
                </a:solidFill>
              </a:defRPr>
            </a:lvl1pPr>
          </a:lstStyle>
          <a:p>
            <a:fld id="{9FF96520-E4CE-4EAD-8ABF-1D2297D6B3AA}" type="slidenum">
              <a:rPr lang="en-US" smtClean="0"/>
              <a:pPr/>
              <a:t>‹#›</a:t>
            </a:fld>
            <a:endParaRPr lang="en-US" dirty="0"/>
          </a:p>
        </p:txBody>
      </p:sp>
      <p:cxnSp>
        <p:nvCxnSpPr>
          <p:cNvPr id="31" name="Straight Connector 30">
            <a:extLst>
              <a:ext uri="{FF2B5EF4-FFF2-40B4-BE49-F238E27FC236}">
                <a16:creationId xmlns:a16="http://schemas.microsoft.com/office/drawing/2014/main" id="{6BF3408D-E369-4A9E-ABF8-0D643DDD2F9A}"/>
              </a:ext>
            </a:extLst>
          </p:cNvPr>
          <p:cNvCxnSpPr>
            <a:cxnSpLocks/>
          </p:cNvCxnSpPr>
          <p:nvPr userDrawn="1"/>
        </p:nvCxnSpPr>
        <p:spPr>
          <a:xfrm>
            <a:off x="1121228" y="0"/>
            <a:ext cx="0" cy="304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8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x content">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34186" y="2903538"/>
            <a:ext cx="3104198" cy="345475"/>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34141" y="3249013"/>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641894" y="2903538"/>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642223" y="3249013"/>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8249601" y="2903538"/>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8250305" y="3249013"/>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1034142" y="1110286"/>
            <a:ext cx="10515600"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
        <p:nvSpPr>
          <p:cNvPr id="12" name="Text Placeholder 15">
            <a:extLst>
              <a:ext uri="{FF2B5EF4-FFF2-40B4-BE49-F238E27FC236}">
                <a16:creationId xmlns:a16="http://schemas.microsoft.com/office/drawing/2014/main" id="{6CB12E29-CEAA-4595-B65C-5BE0B527CD43}"/>
              </a:ext>
            </a:extLst>
          </p:cNvPr>
          <p:cNvSpPr>
            <a:spLocks noGrp="1"/>
          </p:cNvSpPr>
          <p:nvPr>
            <p:ph type="body" sz="quarter" idx="23" hasCustomPrompt="1"/>
          </p:nvPr>
        </p:nvSpPr>
        <p:spPr>
          <a:xfrm>
            <a:off x="1033811" y="4551950"/>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13" name="Text Placeholder 18">
            <a:extLst>
              <a:ext uri="{FF2B5EF4-FFF2-40B4-BE49-F238E27FC236}">
                <a16:creationId xmlns:a16="http://schemas.microsoft.com/office/drawing/2014/main" id="{9A5A9E4A-8FA1-4B1A-86F3-162A0ED25FF5}"/>
              </a:ext>
            </a:extLst>
          </p:cNvPr>
          <p:cNvSpPr>
            <a:spLocks noGrp="1"/>
          </p:cNvSpPr>
          <p:nvPr>
            <p:ph type="body" sz="quarter" idx="24" hasCustomPrompt="1"/>
          </p:nvPr>
        </p:nvSpPr>
        <p:spPr>
          <a:xfrm>
            <a:off x="1033766" y="4897425"/>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14" name="Text Placeholder 15">
            <a:extLst>
              <a:ext uri="{FF2B5EF4-FFF2-40B4-BE49-F238E27FC236}">
                <a16:creationId xmlns:a16="http://schemas.microsoft.com/office/drawing/2014/main" id="{1656AF90-4012-4B9E-81A7-2796EE40AEAF}"/>
              </a:ext>
            </a:extLst>
          </p:cNvPr>
          <p:cNvSpPr>
            <a:spLocks noGrp="1"/>
          </p:cNvSpPr>
          <p:nvPr>
            <p:ph type="body" sz="quarter" idx="25" hasCustomPrompt="1"/>
          </p:nvPr>
        </p:nvSpPr>
        <p:spPr>
          <a:xfrm>
            <a:off x="4641519" y="4551950"/>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6" name="Text Placeholder 18">
            <a:extLst>
              <a:ext uri="{FF2B5EF4-FFF2-40B4-BE49-F238E27FC236}">
                <a16:creationId xmlns:a16="http://schemas.microsoft.com/office/drawing/2014/main" id="{E34BCA93-D058-4D61-BAE5-2671E1572376}"/>
              </a:ext>
            </a:extLst>
          </p:cNvPr>
          <p:cNvSpPr>
            <a:spLocks noGrp="1"/>
          </p:cNvSpPr>
          <p:nvPr>
            <p:ph type="body" sz="quarter" idx="26" hasCustomPrompt="1"/>
          </p:nvPr>
        </p:nvSpPr>
        <p:spPr>
          <a:xfrm>
            <a:off x="4641848" y="4897425"/>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18" name="Text Placeholder 15">
            <a:extLst>
              <a:ext uri="{FF2B5EF4-FFF2-40B4-BE49-F238E27FC236}">
                <a16:creationId xmlns:a16="http://schemas.microsoft.com/office/drawing/2014/main" id="{0BE8C5BE-9959-40C7-83C2-546EBFBC1414}"/>
              </a:ext>
            </a:extLst>
          </p:cNvPr>
          <p:cNvSpPr>
            <a:spLocks noGrp="1"/>
          </p:cNvSpPr>
          <p:nvPr>
            <p:ph type="body" sz="quarter" idx="27" hasCustomPrompt="1"/>
          </p:nvPr>
        </p:nvSpPr>
        <p:spPr>
          <a:xfrm>
            <a:off x="8249226" y="4551950"/>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19" name="Text Placeholder 18">
            <a:extLst>
              <a:ext uri="{FF2B5EF4-FFF2-40B4-BE49-F238E27FC236}">
                <a16:creationId xmlns:a16="http://schemas.microsoft.com/office/drawing/2014/main" id="{5FC20880-2D17-4854-A424-DED10A8A8D36}"/>
              </a:ext>
            </a:extLst>
          </p:cNvPr>
          <p:cNvSpPr>
            <a:spLocks noGrp="1"/>
          </p:cNvSpPr>
          <p:nvPr>
            <p:ph type="body" sz="quarter" idx="28" hasCustomPrompt="1"/>
          </p:nvPr>
        </p:nvSpPr>
        <p:spPr>
          <a:xfrm>
            <a:off x="8249930" y="4897425"/>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cxnSp>
        <p:nvCxnSpPr>
          <p:cNvPr id="7" name="Straight Connector 6">
            <a:extLst>
              <a:ext uri="{FF2B5EF4-FFF2-40B4-BE49-F238E27FC236}">
                <a16:creationId xmlns:a16="http://schemas.microsoft.com/office/drawing/2014/main" id="{F87A579D-F737-4350-8205-BCA37BAFE1AB}"/>
              </a:ext>
            </a:extLst>
          </p:cNvPr>
          <p:cNvCxnSpPr>
            <a:cxnSpLocks/>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00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column">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4450921" y="2145859"/>
            <a:ext cx="5042568" cy="345473"/>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4450922" y="2491335"/>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1034142" y="419184"/>
            <a:ext cx="2362200" cy="1110286"/>
          </a:xfrm>
        </p:spPr>
        <p:txBody>
          <a:bodyPr lIns="0" anchor="b">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
        <p:nvSpPr>
          <p:cNvPr id="20" name="Text Placeholder 15">
            <a:extLst>
              <a:ext uri="{FF2B5EF4-FFF2-40B4-BE49-F238E27FC236}">
                <a16:creationId xmlns:a16="http://schemas.microsoft.com/office/drawing/2014/main" id="{E6C37A20-957D-4B0B-AC33-7DD21D99A658}"/>
              </a:ext>
            </a:extLst>
          </p:cNvPr>
          <p:cNvSpPr>
            <a:spLocks noGrp="1"/>
          </p:cNvSpPr>
          <p:nvPr>
            <p:ph type="body" sz="quarter" idx="23" hasCustomPrompt="1"/>
          </p:nvPr>
        </p:nvSpPr>
        <p:spPr>
          <a:xfrm>
            <a:off x="4450921" y="3198051"/>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21" name="Text Placeholder 18">
            <a:extLst>
              <a:ext uri="{FF2B5EF4-FFF2-40B4-BE49-F238E27FC236}">
                <a16:creationId xmlns:a16="http://schemas.microsoft.com/office/drawing/2014/main" id="{D9C3D27C-5291-4A1A-83AC-B52D25F43D57}"/>
              </a:ext>
            </a:extLst>
          </p:cNvPr>
          <p:cNvSpPr>
            <a:spLocks noGrp="1"/>
          </p:cNvSpPr>
          <p:nvPr>
            <p:ph type="body" sz="quarter" idx="24" hasCustomPrompt="1"/>
          </p:nvPr>
        </p:nvSpPr>
        <p:spPr>
          <a:xfrm>
            <a:off x="4450922" y="3543527"/>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4" name="Text Placeholder 15">
            <a:extLst>
              <a:ext uri="{FF2B5EF4-FFF2-40B4-BE49-F238E27FC236}">
                <a16:creationId xmlns:a16="http://schemas.microsoft.com/office/drawing/2014/main" id="{BD09685A-53BF-4E9B-BD7F-C77B60165D24}"/>
              </a:ext>
            </a:extLst>
          </p:cNvPr>
          <p:cNvSpPr>
            <a:spLocks noGrp="1"/>
          </p:cNvSpPr>
          <p:nvPr>
            <p:ph type="body" sz="quarter" idx="25" hasCustomPrompt="1"/>
          </p:nvPr>
        </p:nvSpPr>
        <p:spPr>
          <a:xfrm>
            <a:off x="4450921" y="5302434"/>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2B757B2D-A738-401D-A78C-05475608F20A}"/>
              </a:ext>
            </a:extLst>
          </p:cNvPr>
          <p:cNvSpPr>
            <a:spLocks noGrp="1"/>
          </p:cNvSpPr>
          <p:nvPr>
            <p:ph type="body" sz="quarter" idx="26" hasCustomPrompt="1"/>
          </p:nvPr>
        </p:nvSpPr>
        <p:spPr>
          <a:xfrm>
            <a:off x="4450922" y="5647910"/>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8" name="Text Placeholder 15">
            <a:extLst>
              <a:ext uri="{FF2B5EF4-FFF2-40B4-BE49-F238E27FC236}">
                <a16:creationId xmlns:a16="http://schemas.microsoft.com/office/drawing/2014/main" id="{AE158F00-CB9F-4C14-B6F0-47E4F7019127}"/>
              </a:ext>
            </a:extLst>
          </p:cNvPr>
          <p:cNvSpPr>
            <a:spLocks noGrp="1"/>
          </p:cNvSpPr>
          <p:nvPr>
            <p:ph type="body" sz="quarter" idx="27" hasCustomPrompt="1"/>
          </p:nvPr>
        </p:nvSpPr>
        <p:spPr>
          <a:xfrm>
            <a:off x="4450921" y="4250243"/>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07878182-5985-41C8-B69F-9DB9EC1313F4}"/>
              </a:ext>
            </a:extLst>
          </p:cNvPr>
          <p:cNvSpPr>
            <a:spLocks noGrp="1"/>
          </p:cNvSpPr>
          <p:nvPr>
            <p:ph type="body" sz="quarter" idx="28" hasCustomPrompt="1"/>
          </p:nvPr>
        </p:nvSpPr>
        <p:spPr>
          <a:xfrm>
            <a:off x="4450922" y="4595719"/>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cxnSp>
        <p:nvCxnSpPr>
          <p:cNvPr id="6" name="Straight Connector 5">
            <a:extLst>
              <a:ext uri="{FF2B5EF4-FFF2-40B4-BE49-F238E27FC236}">
                <a16:creationId xmlns:a16="http://schemas.microsoft.com/office/drawing/2014/main" id="{CF8873A5-9160-4B79-B9CB-CBE583030B0E}"/>
              </a:ext>
            </a:extLst>
          </p:cNvPr>
          <p:cNvCxnSpPr>
            <a:cxnSpLocks/>
          </p:cNvCxnSpPr>
          <p:nvPr userDrawn="1"/>
        </p:nvCxnSpPr>
        <p:spPr>
          <a:xfrm>
            <a:off x="3766456" y="-16561"/>
            <a:ext cx="0" cy="687456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4D9D5EA-266D-4541-BA3F-22BC31AAB6AA}"/>
              </a:ext>
            </a:extLst>
          </p:cNvPr>
          <p:cNvCxnSpPr/>
          <p:nvPr userDrawn="1"/>
        </p:nvCxnSpPr>
        <p:spPr>
          <a:xfrm>
            <a:off x="-1" y="1676400"/>
            <a:ext cx="1219199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88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Image, and 3 conten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A2B5F8DD-B338-48F8-9DF4-E1A31DFCB5B4}"/>
              </a:ext>
            </a:extLst>
          </p:cNvPr>
          <p:cNvSpPr>
            <a:spLocks noGrp="1"/>
          </p:cNvSpPr>
          <p:nvPr>
            <p:ph type="pic" sz="quarter" idx="27"/>
          </p:nvPr>
        </p:nvSpPr>
        <p:spPr>
          <a:xfrm>
            <a:off x="2" y="0"/>
            <a:ext cx="6694955" cy="6858000"/>
          </a:xfrm>
          <a:custGeom>
            <a:avLst/>
            <a:gdLst>
              <a:gd name="connsiteX0" fmla="*/ 0 w 6694955"/>
              <a:gd name="connsiteY0" fmla="*/ 0 h 6858000"/>
              <a:gd name="connsiteX1" fmla="*/ 6694955 w 6694955"/>
              <a:gd name="connsiteY1" fmla="*/ 0 h 6858000"/>
              <a:gd name="connsiteX2" fmla="*/ 2589160 w 6694955"/>
              <a:gd name="connsiteY2" fmla="*/ 6857732 h 6858000"/>
              <a:gd name="connsiteX3" fmla="*/ 0 w 669495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94955" h="6858000">
                <a:moveTo>
                  <a:pt x="0" y="0"/>
                </a:moveTo>
                <a:lnTo>
                  <a:pt x="6694955" y="0"/>
                </a:lnTo>
                <a:lnTo>
                  <a:pt x="2589160" y="6857732"/>
                </a:lnTo>
                <a:lnTo>
                  <a:pt x="0" y="6858000"/>
                </a:lnTo>
                <a:close/>
              </a:path>
            </a:pathLst>
          </a:custGeom>
        </p:spPr>
        <p:txBody>
          <a:bodyPr wrap="square">
            <a:noAutofit/>
          </a:bodyPr>
          <a:lstStyle/>
          <a:p>
            <a:r>
              <a:rPr lang="en-US"/>
              <a:t>Click icon to add picture</a:t>
            </a:r>
            <a:endParaRPr lang="en-US" dirty="0"/>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6144768" y="2069658"/>
            <a:ext cx="5042568" cy="345476"/>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6144768" y="2415134"/>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6971633" y="690928"/>
            <a:ext cx="4501910" cy="732282"/>
          </a:xfrm>
        </p:spPr>
        <p:txBody>
          <a:bodyPr lIns="0" anchor="b">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lvl1pPr>
              <a:defRPr>
                <a:solidFill>
                  <a:schemeClr val="tx1"/>
                </a:solidFill>
              </a:defRPr>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
        <p:nvSpPr>
          <p:cNvPr id="20" name="Text Placeholder 15">
            <a:extLst>
              <a:ext uri="{FF2B5EF4-FFF2-40B4-BE49-F238E27FC236}">
                <a16:creationId xmlns:a16="http://schemas.microsoft.com/office/drawing/2014/main" id="{E6C37A20-957D-4B0B-AC33-7DD21D99A658}"/>
              </a:ext>
            </a:extLst>
          </p:cNvPr>
          <p:cNvSpPr>
            <a:spLocks noGrp="1"/>
          </p:cNvSpPr>
          <p:nvPr>
            <p:ph type="body" sz="quarter" idx="23" hasCustomPrompt="1"/>
          </p:nvPr>
        </p:nvSpPr>
        <p:spPr>
          <a:xfrm>
            <a:off x="5300006" y="3587638"/>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dirty="0"/>
              <a:t>Click to add subtitle</a:t>
            </a:r>
          </a:p>
        </p:txBody>
      </p:sp>
      <p:sp>
        <p:nvSpPr>
          <p:cNvPr id="21" name="Text Placeholder 18">
            <a:extLst>
              <a:ext uri="{FF2B5EF4-FFF2-40B4-BE49-F238E27FC236}">
                <a16:creationId xmlns:a16="http://schemas.microsoft.com/office/drawing/2014/main" id="{D9C3D27C-5291-4A1A-83AC-B52D25F43D57}"/>
              </a:ext>
            </a:extLst>
          </p:cNvPr>
          <p:cNvSpPr>
            <a:spLocks noGrp="1"/>
          </p:cNvSpPr>
          <p:nvPr>
            <p:ph type="body" sz="quarter" idx="24" hasCustomPrompt="1"/>
          </p:nvPr>
        </p:nvSpPr>
        <p:spPr>
          <a:xfrm>
            <a:off x="5300007" y="3933114"/>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dirty="0"/>
              <a:t>Click to add text</a:t>
            </a:r>
          </a:p>
        </p:txBody>
      </p:sp>
      <p:sp>
        <p:nvSpPr>
          <p:cNvPr id="24" name="Text Placeholder 15">
            <a:extLst>
              <a:ext uri="{FF2B5EF4-FFF2-40B4-BE49-F238E27FC236}">
                <a16:creationId xmlns:a16="http://schemas.microsoft.com/office/drawing/2014/main" id="{BD09685A-53BF-4E9B-BD7F-C77B60165D24}"/>
              </a:ext>
            </a:extLst>
          </p:cNvPr>
          <p:cNvSpPr>
            <a:spLocks noGrp="1"/>
          </p:cNvSpPr>
          <p:nvPr>
            <p:ph type="body" sz="quarter" idx="25" hasCustomPrompt="1"/>
          </p:nvPr>
        </p:nvSpPr>
        <p:spPr>
          <a:xfrm>
            <a:off x="4398264" y="5105618"/>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dirty="0"/>
              <a:t>Click to add subtitle</a:t>
            </a:r>
          </a:p>
        </p:txBody>
      </p:sp>
      <p:sp>
        <p:nvSpPr>
          <p:cNvPr id="25" name="Text Placeholder 18">
            <a:extLst>
              <a:ext uri="{FF2B5EF4-FFF2-40B4-BE49-F238E27FC236}">
                <a16:creationId xmlns:a16="http://schemas.microsoft.com/office/drawing/2014/main" id="{2B757B2D-A738-401D-A78C-05475608F20A}"/>
              </a:ext>
            </a:extLst>
          </p:cNvPr>
          <p:cNvSpPr>
            <a:spLocks noGrp="1"/>
          </p:cNvSpPr>
          <p:nvPr>
            <p:ph type="body" sz="quarter" idx="26" hasCustomPrompt="1"/>
          </p:nvPr>
        </p:nvSpPr>
        <p:spPr>
          <a:xfrm>
            <a:off x="4398264" y="5451094"/>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Tree>
    <p:extLst>
      <p:ext uri="{BB962C8B-B14F-4D97-AF65-F5344CB8AC3E}">
        <p14:creationId xmlns:p14="http://schemas.microsoft.com/office/powerpoint/2010/main" val="264273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pic T">
    <p:spTree>
      <p:nvGrpSpPr>
        <p:cNvPr id="1" name=""/>
        <p:cNvGrpSpPr/>
        <p:nvPr/>
      </p:nvGrpSpPr>
      <p:grpSpPr>
        <a:xfrm>
          <a:off x="0" y="0"/>
          <a:ext cx="0" cy="0"/>
          <a:chOff x="0" y="0"/>
          <a:chExt cx="0" cy="0"/>
        </a:xfrm>
      </p:grpSpPr>
      <p:sp>
        <p:nvSpPr>
          <p:cNvPr id="40" name="Picture Placeholder 39">
            <a:extLst>
              <a:ext uri="{FF2B5EF4-FFF2-40B4-BE49-F238E27FC236}">
                <a16:creationId xmlns:a16="http://schemas.microsoft.com/office/drawing/2014/main" id="{F5EB3F05-D570-4C10-88F4-F6BC15CF1F31}"/>
              </a:ext>
            </a:extLst>
          </p:cNvPr>
          <p:cNvSpPr>
            <a:spLocks noGrp="1"/>
          </p:cNvSpPr>
          <p:nvPr>
            <p:ph type="pic" sz="quarter" idx="13"/>
          </p:nvPr>
        </p:nvSpPr>
        <p:spPr>
          <a:xfrm>
            <a:off x="1" y="-12700"/>
            <a:ext cx="7080595" cy="6870700"/>
          </a:xfrm>
          <a:custGeom>
            <a:avLst/>
            <a:gdLst>
              <a:gd name="connsiteX0" fmla="*/ 0 w 7080595"/>
              <a:gd name="connsiteY0" fmla="*/ 0 h 6870700"/>
              <a:gd name="connsiteX1" fmla="*/ 7080595 w 7080595"/>
              <a:gd name="connsiteY1" fmla="*/ 0 h 6870700"/>
              <a:gd name="connsiteX2" fmla="*/ 7080595 w 7080595"/>
              <a:gd name="connsiteY2" fmla="*/ 1883211 h 6870700"/>
              <a:gd name="connsiteX3" fmla="*/ 4515477 w 7080595"/>
              <a:gd name="connsiteY3" fmla="*/ 1883211 h 6870700"/>
              <a:gd name="connsiteX4" fmla="*/ 4515477 w 7080595"/>
              <a:gd name="connsiteY4" fmla="*/ 6870700 h 6870700"/>
              <a:gd name="connsiteX5" fmla="*/ 2269215 w 7080595"/>
              <a:gd name="connsiteY5" fmla="*/ 6870700 h 6870700"/>
              <a:gd name="connsiteX6" fmla="*/ 2269215 w 7080595"/>
              <a:gd name="connsiteY6" fmla="*/ 1883211 h 6870700"/>
              <a:gd name="connsiteX7" fmla="*/ 0 w 7080595"/>
              <a:gd name="connsiteY7" fmla="*/ 188321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80595" h="6870700">
                <a:moveTo>
                  <a:pt x="0" y="0"/>
                </a:moveTo>
                <a:lnTo>
                  <a:pt x="7080595" y="0"/>
                </a:lnTo>
                <a:lnTo>
                  <a:pt x="7080595" y="1883211"/>
                </a:lnTo>
                <a:lnTo>
                  <a:pt x="4515477" y="1883211"/>
                </a:lnTo>
                <a:lnTo>
                  <a:pt x="4515477" y="6870700"/>
                </a:lnTo>
                <a:lnTo>
                  <a:pt x="2269215" y="6870700"/>
                </a:lnTo>
                <a:lnTo>
                  <a:pt x="2269215" y="1883211"/>
                </a:lnTo>
                <a:lnTo>
                  <a:pt x="0" y="1883211"/>
                </a:lnTo>
                <a:close/>
              </a:path>
            </a:pathLst>
          </a:custGeom>
        </p:spPr>
        <p:txBody>
          <a:bodyPr wrap="square">
            <a:noAutofit/>
          </a:bodyPr>
          <a:lstStyle/>
          <a:p>
            <a:r>
              <a:rPr lang="en-US"/>
              <a:t>Click icon to add picture</a:t>
            </a:r>
            <a:endParaRPr lang="en-US" dirty="0"/>
          </a:p>
        </p:txBody>
      </p:sp>
      <p:sp>
        <p:nvSpPr>
          <p:cNvPr id="4" name="Date Placeholder 3">
            <a:extLst>
              <a:ext uri="{FF2B5EF4-FFF2-40B4-BE49-F238E27FC236}">
                <a16:creationId xmlns:a16="http://schemas.microsoft.com/office/drawing/2014/main" id="{241881D0-A955-463B-814E-4977DB443F8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60B6947-085B-4130-82A4-5D464A42F85F}"/>
              </a:ext>
            </a:extLst>
          </p:cNvPr>
          <p:cNvSpPr>
            <a:spLocks noGrp="1"/>
          </p:cNvSpPr>
          <p:nvPr>
            <p:ph type="ftr" sz="quarter" idx="11"/>
          </p:nvPr>
        </p:nvSpPr>
        <p:spPr/>
        <p:txBody>
          <a:bodyPr/>
          <a:lstStyle/>
          <a:p>
            <a:r>
              <a:rPr lang="en-US" dirty="0"/>
              <a:t>Pitch deck</a:t>
            </a:r>
          </a:p>
        </p:txBody>
      </p:sp>
      <p:sp>
        <p:nvSpPr>
          <p:cNvPr id="6" name="Slide Number Placeholder 5">
            <a:extLst>
              <a:ext uri="{FF2B5EF4-FFF2-40B4-BE49-F238E27FC236}">
                <a16:creationId xmlns:a16="http://schemas.microsoft.com/office/drawing/2014/main" id="{ABD21287-635C-42C2-8343-AB4B83FB3B76}"/>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11" name="Title 1">
            <a:extLst>
              <a:ext uri="{FF2B5EF4-FFF2-40B4-BE49-F238E27FC236}">
                <a16:creationId xmlns:a16="http://schemas.microsoft.com/office/drawing/2014/main" id="{FFEA6F9E-1C21-4644-8E2A-AD5673EEAD8F}"/>
              </a:ext>
            </a:extLst>
          </p:cNvPr>
          <p:cNvSpPr>
            <a:spLocks noGrp="1"/>
          </p:cNvSpPr>
          <p:nvPr>
            <p:ph type="title"/>
          </p:nvPr>
        </p:nvSpPr>
        <p:spPr>
          <a:xfrm>
            <a:off x="7543799" y="2318657"/>
            <a:ext cx="4203247" cy="1440996"/>
          </a:xfrm>
        </p:spPr>
        <p:txBody>
          <a:bodyPr lIns="0" anchor="b">
            <a:noAutofit/>
          </a:bodyPr>
          <a:lstStyle>
            <a:lvl1pPr>
              <a:defRPr sz="2800" cap="all" baseline="0">
                <a:solidFill>
                  <a:schemeClr val="accent1"/>
                </a:solidFill>
              </a:defRPr>
            </a:lvl1pPr>
          </a:lstStyle>
          <a:p>
            <a:r>
              <a:rPr lang="en-US"/>
              <a:t>Click to edit Master title style</a:t>
            </a:r>
          </a:p>
        </p:txBody>
      </p:sp>
      <p:sp>
        <p:nvSpPr>
          <p:cNvPr id="12" name="Content Placeholder 2">
            <a:extLst>
              <a:ext uri="{FF2B5EF4-FFF2-40B4-BE49-F238E27FC236}">
                <a16:creationId xmlns:a16="http://schemas.microsoft.com/office/drawing/2014/main" id="{7C1D1C8A-E829-4284-AB95-2DD0C7BAA4C4}"/>
              </a:ext>
            </a:extLst>
          </p:cNvPr>
          <p:cNvSpPr>
            <a:spLocks noGrp="1"/>
          </p:cNvSpPr>
          <p:nvPr>
            <p:ph idx="1"/>
          </p:nvPr>
        </p:nvSpPr>
        <p:spPr>
          <a:xfrm>
            <a:off x="7543799" y="4147457"/>
            <a:ext cx="4203247" cy="1532165"/>
          </a:xfrm>
        </p:spPr>
        <p:txBody>
          <a:bodyPr lIns="0">
            <a:normAutofit/>
          </a:bodyPr>
          <a:lstStyle>
            <a:lvl1pPr marL="0" indent="0">
              <a:lnSpc>
                <a:spcPct val="150000"/>
              </a:lnSpc>
              <a:buNone/>
              <a:defRPr sz="1200"/>
            </a:lvl1pPr>
          </a:lstStyle>
          <a:p>
            <a:pPr lvl="0"/>
            <a:r>
              <a:rPr lang="en-US"/>
              <a:t>Click to edit Master text styles</a:t>
            </a:r>
          </a:p>
        </p:txBody>
      </p:sp>
      <p:cxnSp>
        <p:nvCxnSpPr>
          <p:cNvPr id="14" name="Straight Connector 13">
            <a:extLst>
              <a:ext uri="{FF2B5EF4-FFF2-40B4-BE49-F238E27FC236}">
                <a16:creationId xmlns:a16="http://schemas.microsoft.com/office/drawing/2014/main" id="{2CC539CF-E024-420D-BFED-5F2212DA8CE3}"/>
              </a:ext>
            </a:extLst>
          </p:cNvPr>
          <p:cNvCxnSpPr>
            <a:cxnSpLocks/>
          </p:cNvCxnSpPr>
          <p:nvPr userDrawn="1"/>
        </p:nvCxnSpPr>
        <p:spPr>
          <a:xfrm>
            <a:off x="-1" y="4376058"/>
            <a:ext cx="7053944"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097385"/>
      </p:ext>
    </p:extLst>
  </p:cSld>
  <p:clrMapOvr>
    <a:masterClrMapping/>
  </p:clrMapOvr>
  <p:extLst>
    <p:ext uri="{DCECCB84-F9BA-43D5-87BE-67443E8EF086}">
      <p15:sldGuideLst xmlns:p15="http://schemas.microsoft.com/office/powerpoint/2012/main">
        <p15:guide id="1" orient="horz" pos="2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A5404BE-7C49-4381-8FC0-95A496CFB491}"/>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p:nvSpPr>
          <p:cNvPr id="35" name="Text Placeholder 8">
            <a:extLst>
              <a:ext uri="{FF2B5EF4-FFF2-40B4-BE49-F238E27FC236}">
                <a16:creationId xmlns:a16="http://schemas.microsoft.com/office/drawing/2014/main" id="{9B922914-E333-400C-A083-27A44BE79C77}"/>
              </a:ext>
            </a:extLst>
          </p:cNvPr>
          <p:cNvSpPr>
            <a:spLocks noGrp="1"/>
          </p:cNvSpPr>
          <p:nvPr>
            <p:ph type="body" sz="quarter" idx="17" hasCustomPrompt="1"/>
          </p:nvPr>
        </p:nvSpPr>
        <p:spPr>
          <a:xfrm>
            <a:off x="3650085" y="4546575"/>
            <a:ext cx="1500624" cy="1681163"/>
          </a:xfrm>
        </p:spPr>
        <p:txBody>
          <a:bodyPr>
            <a:noAutofit/>
          </a:bodyPr>
          <a:lstStyle>
            <a:lvl1pPr marL="0" indent="0">
              <a:buNone/>
              <a:defRPr sz="15500" b="1">
                <a:solidFill>
                  <a:schemeClr val="tx1"/>
                </a:solidFill>
              </a:defRPr>
            </a:lvl1pPr>
          </a:lstStyle>
          <a:p>
            <a:pPr lvl="0"/>
            <a:r>
              <a:rPr lang="en-US"/>
              <a:t>M</a:t>
            </a:r>
          </a:p>
        </p:txBody>
      </p:sp>
      <p:sp>
        <p:nvSpPr>
          <p:cNvPr id="34" name="Text Placeholder 8">
            <a:extLst>
              <a:ext uri="{FF2B5EF4-FFF2-40B4-BE49-F238E27FC236}">
                <a16:creationId xmlns:a16="http://schemas.microsoft.com/office/drawing/2014/main" id="{486A9052-3614-4622-A421-1D20E5B311A1}"/>
              </a:ext>
            </a:extLst>
          </p:cNvPr>
          <p:cNvSpPr>
            <a:spLocks noGrp="1"/>
          </p:cNvSpPr>
          <p:nvPr>
            <p:ph type="body" sz="quarter" idx="16" hasCustomPrompt="1"/>
          </p:nvPr>
        </p:nvSpPr>
        <p:spPr>
          <a:xfrm>
            <a:off x="2377374" y="2750392"/>
            <a:ext cx="1253665" cy="1681163"/>
          </a:xfrm>
        </p:spPr>
        <p:txBody>
          <a:bodyPr>
            <a:noAutofit/>
          </a:bodyPr>
          <a:lstStyle>
            <a:lvl1pPr marL="0" indent="0">
              <a:buNone/>
              <a:defRPr sz="15500" b="1">
                <a:solidFill>
                  <a:schemeClr val="tx1"/>
                </a:solidFill>
              </a:defRPr>
            </a:lvl1pPr>
          </a:lstStyle>
          <a:p>
            <a:pPr lvl="0"/>
            <a:r>
              <a:rPr lang="en-US"/>
              <a:t>E</a:t>
            </a:r>
          </a:p>
        </p:txBody>
      </p:sp>
      <p:sp>
        <p:nvSpPr>
          <p:cNvPr id="9" name="Text Placeholder 8">
            <a:extLst>
              <a:ext uri="{FF2B5EF4-FFF2-40B4-BE49-F238E27FC236}">
                <a16:creationId xmlns:a16="http://schemas.microsoft.com/office/drawing/2014/main" id="{0F3ADE3E-3D48-4C5D-9FE4-2D7A26315868}"/>
              </a:ext>
            </a:extLst>
          </p:cNvPr>
          <p:cNvSpPr>
            <a:spLocks noGrp="1"/>
          </p:cNvSpPr>
          <p:nvPr>
            <p:ph type="body" sz="quarter" idx="14" hasCustomPrompt="1"/>
          </p:nvPr>
        </p:nvSpPr>
        <p:spPr>
          <a:xfrm>
            <a:off x="442380" y="903514"/>
            <a:ext cx="1253665" cy="1681163"/>
          </a:xfrm>
        </p:spPr>
        <p:txBody>
          <a:bodyPr>
            <a:noAutofit/>
          </a:bodyPr>
          <a:lstStyle>
            <a:lvl1pPr marL="0" indent="0">
              <a:buNone/>
              <a:defRPr sz="15500" b="1">
                <a:solidFill>
                  <a:schemeClr val="tx1"/>
                </a:solidFill>
              </a:defRPr>
            </a:lvl1pPr>
          </a:lstStyle>
          <a:p>
            <a:pPr lvl="0"/>
            <a:r>
              <a:rPr lang="en-US"/>
              <a:t>S</a:t>
            </a:r>
          </a:p>
        </p:txBody>
      </p:sp>
      <p:sp>
        <p:nvSpPr>
          <p:cNvPr id="33" name="Text Placeholder 8">
            <a:extLst>
              <a:ext uri="{FF2B5EF4-FFF2-40B4-BE49-F238E27FC236}">
                <a16:creationId xmlns:a16="http://schemas.microsoft.com/office/drawing/2014/main" id="{9B49215A-DBBC-4C0F-A6A8-DFB2D5464357}"/>
              </a:ext>
            </a:extLst>
          </p:cNvPr>
          <p:cNvSpPr>
            <a:spLocks noGrp="1"/>
          </p:cNvSpPr>
          <p:nvPr>
            <p:ph type="body" sz="quarter" idx="15" hasCustomPrompt="1"/>
          </p:nvPr>
        </p:nvSpPr>
        <p:spPr>
          <a:xfrm>
            <a:off x="2377374" y="897072"/>
            <a:ext cx="1253665" cy="1681163"/>
          </a:xfrm>
        </p:spPr>
        <p:txBody>
          <a:bodyPr>
            <a:noAutofit/>
          </a:bodyPr>
          <a:lstStyle>
            <a:lvl1pPr marL="0" indent="0">
              <a:buNone/>
              <a:defRPr sz="15500" b="1">
                <a:solidFill>
                  <a:schemeClr val="tx1"/>
                </a:solidFill>
              </a:defRPr>
            </a:lvl1pPr>
          </a:lstStyle>
          <a:p>
            <a:pPr lvl="0"/>
            <a:r>
              <a:rPr lang="en-US"/>
              <a:t>T</a:t>
            </a:r>
          </a:p>
        </p:txBody>
      </p:sp>
      <p:sp>
        <p:nvSpPr>
          <p:cNvPr id="2" name="Title 1">
            <a:extLst>
              <a:ext uri="{FF2B5EF4-FFF2-40B4-BE49-F238E27FC236}">
                <a16:creationId xmlns:a16="http://schemas.microsoft.com/office/drawing/2014/main" id="{5E8BB770-F6A6-44A3-BCE1-BCCCC1E81064}"/>
              </a:ext>
            </a:extLst>
          </p:cNvPr>
          <p:cNvSpPr>
            <a:spLocks noGrp="1"/>
          </p:cNvSpPr>
          <p:nvPr>
            <p:ph type="title"/>
          </p:nvPr>
        </p:nvSpPr>
        <p:spPr>
          <a:xfrm>
            <a:off x="5606143" y="5201920"/>
            <a:ext cx="5747657" cy="992505"/>
          </a:xfrm>
        </p:spPr>
        <p:txBody>
          <a:bodyPr anchor="ctr">
            <a:normAutofit/>
          </a:bodyPr>
          <a:lstStyle>
            <a:lvl1pPr>
              <a:defRPr sz="4800" cap="all" baseline="0"/>
            </a:lvl1pPr>
          </a:lstStyle>
          <a:p>
            <a:r>
              <a:rPr lang="en-US"/>
              <a:t>Click to edit Master title style</a:t>
            </a:r>
          </a:p>
        </p:txBody>
      </p:sp>
      <p:sp>
        <p:nvSpPr>
          <p:cNvPr id="3" name="Graphic 8">
            <a:extLst>
              <a:ext uri="{FF2B5EF4-FFF2-40B4-BE49-F238E27FC236}">
                <a16:creationId xmlns:a16="http://schemas.microsoft.com/office/drawing/2014/main" id="{A6A04B8C-D941-483E-B669-7436C535CE2E}"/>
              </a:ext>
              <a:ext uri="{C183D7F6-B498-43B3-948B-1728B52AA6E4}">
                <adec:decorative xmlns:adec="http://schemas.microsoft.com/office/drawing/2017/decorative" val="1"/>
              </a:ext>
            </a:extLst>
          </p:cNvPr>
          <p:cNvSpPr/>
          <p:nvPr userDrawn="1"/>
        </p:nvSpPr>
        <p:spPr>
          <a:xfrm>
            <a:off x="3565384" y="1857932"/>
            <a:ext cx="922101" cy="2445893"/>
          </a:xfrm>
          <a:custGeom>
            <a:avLst/>
            <a:gdLst>
              <a:gd name="connsiteX0" fmla="*/ 922101 w 922101"/>
              <a:gd name="connsiteY0" fmla="*/ 2615575 h 2615575"/>
              <a:gd name="connsiteX1" fmla="*/ 922101 w 922101"/>
              <a:gd name="connsiteY1" fmla="*/ 1134894 h 2615575"/>
              <a:gd name="connsiteX2" fmla="*/ 922101 w 922101"/>
              <a:gd name="connsiteY2" fmla="*/ 0 h 2615575"/>
              <a:gd name="connsiteX3" fmla="*/ 0 w 922101"/>
              <a:gd name="connsiteY3" fmla="*/ 0 h 2615575"/>
              <a:gd name="connsiteX0" fmla="*/ 922101 w 922101"/>
              <a:gd name="connsiteY0" fmla="*/ 2332208 h 2332208"/>
              <a:gd name="connsiteX1" fmla="*/ 922101 w 922101"/>
              <a:gd name="connsiteY1" fmla="*/ 1134894 h 2332208"/>
              <a:gd name="connsiteX2" fmla="*/ 922101 w 922101"/>
              <a:gd name="connsiteY2" fmla="*/ 0 h 2332208"/>
              <a:gd name="connsiteX3" fmla="*/ 0 w 922101"/>
              <a:gd name="connsiteY3" fmla="*/ 0 h 2332208"/>
            </a:gdLst>
            <a:ahLst/>
            <a:cxnLst>
              <a:cxn ang="0">
                <a:pos x="connsiteX0" y="connsiteY0"/>
              </a:cxn>
              <a:cxn ang="0">
                <a:pos x="connsiteX1" y="connsiteY1"/>
              </a:cxn>
              <a:cxn ang="0">
                <a:pos x="connsiteX2" y="connsiteY2"/>
              </a:cxn>
              <a:cxn ang="0">
                <a:pos x="connsiteX3" y="connsiteY3"/>
              </a:cxn>
            </a:cxnLst>
            <a:rect l="l" t="t" r="r" b="b"/>
            <a:pathLst>
              <a:path w="922101" h="2332208">
                <a:moveTo>
                  <a:pt x="922101" y="2332208"/>
                </a:moveTo>
                <a:lnTo>
                  <a:pt x="922101" y="1134894"/>
                </a:lnTo>
                <a:lnTo>
                  <a:pt x="922101" y="0"/>
                </a:lnTo>
                <a:lnTo>
                  <a:pt x="0" y="0"/>
                </a:lnTo>
              </a:path>
            </a:pathLst>
          </a:custGeom>
          <a:noFill/>
          <a:ln w="19050" cap="flat">
            <a:solidFill>
              <a:srgbClr val="C3EF0C"/>
            </a:solidFill>
            <a:prstDash val="solid"/>
            <a:miter/>
          </a:ln>
        </p:spPr>
        <p:txBody>
          <a:bodyPr rtlCol="0" anchor="ctr"/>
          <a:lstStyle/>
          <a:p>
            <a:endParaRPr lang="en-US" dirty="0"/>
          </a:p>
        </p:txBody>
      </p:sp>
      <p:sp>
        <p:nvSpPr>
          <p:cNvPr id="7" name="Graphic 8">
            <a:extLst>
              <a:ext uri="{FF2B5EF4-FFF2-40B4-BE49-F238E27FC236}">
                <a16:creationId xmlns:a16="http://schemas.microsoft.com/office/drawing/2014/main" id="{7A6DC6C6-E9EB-405C-A68E-EE8EEBBCA398}"/>
              </a:ext>
              <a:ext uri="{C183D7F6-B498-43B3-948B-1728B52AA6E4}">
                <adec:decorative xmlns:adec="http://schemas.microsoft.com/office/drawing/2017/decorative" val="1"/>
              </a:ext>
            </a:extLst>
          </p:cNvPr>
          <p:cNvSpPr/>
          <p:nvPr userDrawn="1"/>
        </p:nvSpPr>
        <p:spPr>
          <a:xfrm>
            <a:off x="1845311" y="1857400"/>
            <a:ext cx="691575" cy="8866"/>
          </a:xfrm>
          <a:custGeom>
            <a:avLst/>
            <a:gdLst>
              <a:gd name="connsiteX0" fmla="*/ 691576 w 691575"/>
              <a:gd name="connsiteY0" fmla="*/ 0 h 8866"/>
              <a:gd name="connsiteX1" fmla="*/ 0 w 691575"/>
              <a:gd name="connsiteY1" fmla="*/ 0 h 8866"/>
            </a:gdLst>
            <a:ahLst/>
            <a:cxnLst>
              <a:cxn ang="0">
                <a:pos x="connsiteX0" y="connsiteY0"/>
              </a:cxn>
              <a:cxn ang="0">
                <a:pos x="connsiteX1" y="connsiteY1"/>
              </a:cxn>
            </a:cxnLst>
            <a:rect l="l" t="t" r="r" b="b"/>
            <a:pathLst>
              <a:path w="691575" h="8866">
                <a:moveTo>
                  <a:pt x="691576" y="0"/>
                </a:moveTo>
                <a:lnTo>
                  <a:pt x="0" y="0"/>
                </a:lnTo>
              </a:path>
            </a:pathLst>
          </a:custGeom>
          <a:ln w="19050" cap="flat">
            <a:solidFill>
              <a:srgbClr val="C3EF0C"/>
            </a:solidFill>
            <a:prstDash val="solid"/>
            <a:miter/>
          </a:ln>
        </p:spPr>
        <p:txBody>
          <a:bodyPr rtlCol="0" anchor="ctr"/>
          <a:lstStyle/>
          <a:p>
            <a:endParaRPr lang="en-US" dirty="0"/>
          </a:p>
        </p:txBody>
      </p:sp>
      <p:sp>
        <p:nvSpPr>
          <p:cNvPr id="4" name="Graphic 8">
            <a:extLst>
              <a:ext uri="{FF2B5EF4-FFF2-40B4-BE49-F238E27FC236}">
                <a16:creationId xmlns:a16="http://schemas.microsoft.com/office/drawing/2014/main" id="{028B5C16-2909-487D-BE4D-A794F3BA7AE2}"/>
              </a:ext>
              <a:ext uri="{C183D7F6-B498-43B3-948B-1728B52AA6E4}">
                <adec:decorative xmlns:adec="http://schemas.microsoft.com/office/drawing/2017/decorative" val="1"/>
              </a:ext>
            </a:extLst>
          </p:cNvPr>
          <p:cNvSpPr/>
          <p:nvPr userDrawn="1"/>
        </p:nvSpPr>
        <p:spPr>
          <a:xfrm>
            <a:off x="3565384" y="1857931"/>
            <a:ext cx="922101" cy="2573623"/>
          </a:xfrm>
          <a:custGeom>
            <a:avLst/>
            <a:gdLst>
              <a:gd name="connsiteX0" fmla="*/ 922101 w 922101"/>
              <a:gd name="connsiteY0" fmla="*/ 2615575 h 2615575"/>
              <a:gd name="connsiteX1" fmla="*/ 922101 w 922101"/>
              <a:gd name="connsiteY1" fmla="*/ 1134894 h 2615575"/>
              <a:gd name="connsiteX2" fmla="*/ 922101 w 922101"/>
              <a:gd name="connsiteY2" fmla="*/ 0 h 2615575"/>
              <a:gd name="connsiteX3" fmla="*/ 0 w 922101"/>
              <a:gd name="connsiteY3" fmla="*/ 0 h 2615575"/>
              <a:gd name="connsiteX0" fmla="*/ 922101 w 922101"/>
              <a:gd name="connsiteY0" fmla="*/ 2332208 h 2332208"/>
              <a:gd name="connsiteX1" fmla="*/ 922101 w 922101"/>
              <a:gd name="connsiteY1" fmla="*/ 1134894 h 2332208"/>
              <a:gd name="connsiteX2" fmla="*/ 922101 w 922101"/>
              <a:gd name="connsiteY2" fmla="*/ 0 h 2332208"/>
              <a:gd name="connsiteX3" fmla="*/ 0 w 922101"/>
              <a:gd name="connsiteY3" fmla="*/ 0 h 2332208"/>
            </a:gdLst>
            <a:ahLst/>
            <a:cxnLst>
              <a:cxn ang="0">
                <a:pos x="connsiteX0" y="connsiteY0"/>
              </a:cxn>
              <a:cxn ang="0">
                <a:pos x="connsiteX1" y="connsiteY1"/>
              </a:cxn>
              <a:cxn ang="0">
                <a:pos x="connsiteX2" y="connsiteY2"/>
              </a:cxn>
              <a:cxn ang="0">
                <a:pos x="connsiteX3" y="connsiteY3"/>
              </a:cxn>
            </a:cxnLst>
            <a:rect l="l" t="t" r="r" b="b"/>
            <a:pathLst>
              <a:path w="922101" h="2332208">
                <a:moveTo>
                  <a:pt x="922101" y="2332208"/>
                </a:moveTo>
                <a:lnTo>
                  <a:pt x="922101" y="1134894"/>
                </a:lnTo>
                <a:lnTo>
                  <a:pt x="922101" y="0"/>
                </a:lnTo>
                <a:lnTo>
                  <a:pt x="0" y="0"/>
                </a:lnTo>
              </a:path>
            </a:pathLst>
          </a:custGeom>
          <a:noFill/>
          <a:ln w="19050" cap="flat">
            <a:solidFill>
              <a:srgbClr val="C3EF0C"/>
            </a:solidFill>
            <a:prstDash val="solid"/>
            <a:miter/>
          </a:ln>
        </p:spPr>
        <p:txBody>
          <a:bodyPr rtlCol="0" anchor="ctr"/>
          <a:lstStyle/>
          <a:p>
            <a:endParaRPr lang="en-US" dirty="0"/>
          </a:p>
        </p:txBody>
      </p:sp>
    </p:spTree>
    <p:extLst>
      <p:ext uri="{BB962C8B-B14F-4D97-AF65-F5344CB8AC3E}">
        <p14:creationId xmlns:p14="http://schemas.microsoft.com/office/powerpoint/2010/main" val="754416344"/>
      </p:ext>
    </p:extLst>
  </p:cSld>
  <p:clrMapOvr>
    <a:masterClrMapping/>
  </p:clrMapOvr>
  <p:extLst>
    <p:ext uri="{DCECCB84-F9BA-43D5-87BE-67443E8EF086}">
      <p15:sldGuideLst xmlns:p15="http://schemas.microsoft.com/office/powerpoint/2012/main">
        <p15:guide id="1" orient="horz" pos="720" userDrawn="1">
          <p15:clr>
            <a:srgbClr val="FBAE40"/>
          </p15:clr>
        </p15:guide>
        <p15:guide id="2" orient="horz" pos="1584" userDrawn="1">
          <p15:clr>
            <a:srgbClr val="FBAE40"/>
          </p15:clr>
        </p15:guide>
        <p15:guide id="3" orient="horz" pos="271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ntent with title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9EDF1B-BFF2-495C-B3B8-4EE6F48140F0}"/>
              </a:ext>
            </a:extLst>
          </p:cNvPr>
          <p:cNvSpPr/>
          <p:nvPr userDrawn="1"/>
        </p:nvSpPr>
        <p:spPr>
          <a:xfrm>
            <a:off x="8412200" y="3195400"/>
            <a:ext cx="2941600" cy="508000"/>
          </a:xfrm>
          <a:prstGeom prst="rect">
            <a:avLst/>
          </a:pr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629F2809-C0D4-4624-9BF4-7A5A02FC6504}"/>
              </a:ext>
            </a:extLst>
          </p:cNvPr>
          <p:cNvSpPr/>
          <p:nvPr userDrawn="1"/>
        </p:nvSpPr>
        <p:spPr>
          <a:xfrm>
            <a:off x="1034142" y="3195400"/>
            <a:ext cx="2941600" cy="508000"/>
          </a:xfrm>
          <a:prstGeom prst="rect">
            <a:avLst/>
          </a:pr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FA38AFF1-A7FF-4F75-9E57-C1827806B34E}"/>
              </a:ext>
            </a:extLst>
          </p:cNvPr>
          <p:cNvSpPr/>
          <p:nvPr userDrawn="1"/>
        </p:nvSpPr>
        <p:spPr>
          <a:xfrm>
            <a:off x="4706975" y="3195400"/>
            <a:ext cx="2941600" cy="508000"/>
          </a:xfrm>
          <a:prstGeom prst="rect">
            <a:avLst/>
          </a:pr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034142" y="3266159"/>
            <a:ext cx="2941600" cy="360000"/>
          </a:xfrm>
        </p:spPr>
        <p:txBody>
          <a:bodyPr anchor="ctr"/>
          <a:lstStyle>
            <a:lvl1pPr marL="0" indent="0" algn="ctr">
              <a:buFont typeface="Arial" panose="020B0604020202020204" pitchFamily="34" charset="0"/>
              <a:buNone/>
              <a:defRPr lang="en-US" sz="1800" kern="1200" cap="all" baseline="0" dirty="0">
                <a:solidFill>
                  <a:schemeClr val="bg1"/>
                </a:solidFill>
                <a:latin typeface="+mj-lt"/>
                <a:ea typeface="+mj-ea"/>
                <a:cs typeface="+mj-cs"/>
              </a:defRPr>
            </a:lvl1pPr>
          </a:lstStyle>
          <a:p>
            <a:pPr lvl="0"/>
            <a:r>
              <a:rPr lang="en-US" dirty="0"/>
              <a:t>Title 1</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034142" y="4117103"/>
            <a:ext cx="2941600" cy="1141882"/>
          </a:xfrm>
        </p:spPr>
        <p:txBody>
          <a:bodyPr>
            <a:normAutofit/>
          </a:bodyPr>
          <a:lstStyle>
            <a:lvl1pPr marL="0" indent="0" algn="ctr">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15" name="Title 1">
            <a:extLst>
              <a:ext uri="{FF2B5EF4-FFF2-40B4-BE49-F238E27FC236}">
                <a16:creationId xmlns:a16="http://schemas.microsoft.com/office/drawing/2014/main" id="{4AA3FE14-6E13-47C9-A512-83A96F3DD002}"/>
              </a:ext>
            </a:extLst>
          </p:cNvPr>
          <p:cNvSpPr>
            <a:spLocks noGrp="1"/>
          </p:cNvSpPr>
          <p:nvPr>
            <p:ph type="title"/>
          </p:nvPr>
        </p:nvSpPr>
        <p:spPr>
          <a:xfrm>
            <a:off x="1034142" y="1110286"/>
            <a:ext cx="10515600"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cxnSp>
        <p:nvCxnSpPr>
          <p:cNvPr id="16" name="Straight Connector 15">
            <a:extLst>
              <a:ext uri="{FF2B5EF4-FFF2-40B4-BE49-F238E27FC236}">
                <a16:creationId xmlns:a16="http://schemas.microsoft.com/office/drawing/2014/main" id="{2D83A9ED-5F19-4646-ADCE-C829C97154DC}"/>
              </a:ext>
            </a:extLst>
          </p:cNvPr>
          <p:cNvCxnSpPr>
            <a:cxnSpLocks/>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8">
            <a:extLst>
              <a:ext uri="{FF2B5EF4-FFF2-40B4-BE49-F238E27FC236}">
                <a16:creationId xmlns:a16="http://schemas.microsoft.com/office/drawing/2014/main" id="{6187F4BE-3AD3-4857-B0A9-A9285E52D819}"/>
              </a:ext>
            </a:extLst>
          </p:cNvPr>
          <p:cNvSpPr>
            <a:spLocks noGrp="1"/>
          </p:cNvSpPr>
          <p:nvPr>
            <p:ph type="body" sz="quarter" idx="43" hasCustomPrompt="1"/>
          </p:nvPr>
        </p:nvSpPr>
        <p:spPr>
          <a:xfrm>
            <a:off x="4706975" y="3266159"/>
            <a:ext cx="2941600" cy="360000"/>
          </a:xfrm>
        </p:spPr>
        <p:txBody>
          <a:bodyPr anchor="ctr"/>
          <a:lstStyle>
            <a:lvl1pPr marL="0" indent="0" algn="ctr">
              <a:buFont typeface="Arial" panose="020B0604020202020204" pitchFamily="34" charset="0"/>
              <a:buNone/>
              <a:defRPr lang="en-US" sz="1800" kern="1200" cap="all" baseline="0" dirty="0">
                <a:solidFill>
                  <a:schemeClr val="bg1"/>
                </a:solidFill>
                <a:latin typeface="+mj-lt"/>
                <a:ea typeface="+mj-ea"/>
                <a:cs typeface="+mj-cs"/>
              </a:defRPr>
            </a:lvl1pPr>
          </a:lstStyle>
          <a:p>
            <a:pPr lvl="0"/>
            <a:r>
              <a:rPr lang="en-US"/>
              <a:t>Title 2</a:t>
            </a:r>
            <a:endParaRPr lang="en-ZA"/>
          </a:p>
        </p:txBody>
      </p:sp>
      <p:sp>
        <p:nvSpPr>
          <p:cNvPr id="21" name="Text Placeholder 10">
            <a:extLst>
              <a:ext uri="{FF2B5EF4-FFF2-40B4-BE49-F238E27FC236}">
                <a16:creationId xmlns:a16="http://schemas.microsoft.com/office/drawing/2014/main" id="{5F81158B-DA52-484D-8105-92B77E4DC466}"/>
              </a:ext>
            </a:extLst>
          </p:cNvPr>
          <p:cNvSpPr>
            <a:spLocks noGrp="1"/>
          </p:cNvSpPr>
          <p:nvPr>
            <p:ph type="body" sz="quarter" idx="44" hasCustomPrompt="1"/>
          </p:nvPr>
        </p:nvSpPr>
        <p:spPr>
          <a:xfrm>
            <a:off x="4706975" y="4117103"/>
            <a:ext cx="2941600" cy="1141882"/>
          </a:xfrm>
        </p:spPr>
        <p:txBody>
          <a:bodyPr>
            <a:normAutofit/>
          </a:bodyPr>
          <a:lstStyle>
            <a:lvl1pPr marL="0" indent="0" algn="ctr">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23" name="Text Placeholder 8">
            <a:extLst>
              <a:ext uri="{FF2B5EF4-FFF2-40B4-BE49-F238E27FC236}">
                <a16:creationId xmlns:a16="http://schemas.microsoft.com/office/drawing/2014/main" id="{9AFDDE4E-007E-431B-937C-1B26959515F6}"/>
              </a:ext>
            </a:extLst>
          </p:cNvPr>
          <p:cNvSpPr>
            <a:spLocks noGrp="1"/>
          </p:cNvSpPr>
          <p:nvPr>
            <p:ph type="body" sz="quarter" idx="46" hasCustomPrompt="1"/>
          </p:nvPr>
        </p:nvSpPr>
        <p:spPr>
          <a:xfrm>
            <a:off x="8412200" y="3266159"/>
            <a:ext cx="2941600" cy="360000"/>
          </a:xfrm>
        </p:spPr>
        <p:txBody>
          <a:bodyPr anchor="ctr"/>
          <a:lstStyle>
            <a:lvl1pPr marL="0" indent="0" algn="ctr">
              <a:buFont typeface="Arial" panose="020B0604020202020204" pitchFamily="34" charset="0"/>
              <a:buNone/>
              <a:defRPr lang="en-US" sz="1800" kern="1200" cap="all" baseline="0" dirty="0">
                <a:solidFill>
                  <a:schemeClr val="bg1"/>
                </a:solidFill>
                <a:latin typeface="+mj-lt"/>
                <a:ea typeface="+mj-ea"/>
                <a:cs typeface="+mj-cs"/>
              </a:defRPr>
            </a:lvl1pPr>
          </a:lstStyle>
          <a:p>
            <a:pPr lvl="0"/>
            <a:r>
              <a:rPr lang="en-US"/>
              <a:t>Title 3</a:t>
            </a:r>
            <a:endParaRPr lang="en-ZA"/>
          </a:p>
        </p:txBody>
      </p:sp>
      <p:sp>
        <p:nvSpPr>
          <p:cNvPr id="24" name="Text Placeholder 10">
            <a:extLst>
              <a:ext uri="{FF2B5EF4-FFF2-40B4-BE49-F238E27FC236}">
                <a16:creationId xmlns:a16="http://schemas.microsoft.com/office/drawing/2014/main" id="{3B096111-A95B-402E-B431-43D852C9E2AD}"/>
              </a:ext>
            </a:extLst>
          </p:cNvPr>
          <p:cNvSpPr>
            <a:spLocks noGrp="1"/>
          </p:cNvSpPr>
          <p:nvPr>
            <p:ph type="body" sz="quarter" idx="47" hasCustomPrompt="1"/>
          </p:nvPr>
        </p:nvSpPr>
        <p:spPr>
          <a:xfrm>
            <a:off x="8412200" y="4117103"/>
            <a:ext cx="2941600" cy="1141882"/>
          </a:xfrm>
        </p:spPr>
        <p:txBody>
          <a:bodyPr>
            <a:normAutofit/>
          </a:bodyPr>
          <a:lstStyle>
            <a:lvl1pPr marL="0" indent="0" algn="ctr">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18" name="Date Placeholder 2">
            <a:extLst>
              <a:ext uri="{FF2B5EF4-FFF2-40B4-BE49-F238E27FC236}">
                <a16:creationId xmlns:a16="http://schemas.microsoft.com/office/drawing/2014/main" id="{7EDA1598-95B9-4907-B9B9-46A0B9ACC8DA}"/>
              </a:ext>
            </a:extLst>
          </p:cNvPr>
          <p:cNvSpPr>
            <a:spLocks noGrp="1"/>
          </p:cNvSpPr>
          <p:nvPr>
            <p:ph type="dt" sz="half" idx="20"/>
          </p:nvPr>
        </p:nvSpPr>
        <p:spPr>
          <a:xfrm>
            <a:off x="838200" y="6356350"/>
            <a:ext cx="2743200" cy="365125"/>
          </a:xfrm>
        </p:spPr>
        <p:txBody>
          <a:bodyPr/>
          <a:lstStyle/>
          <a:p>
            <a:endParaRPr lang="en-US" dirty="0"/>
          </a:p>
        </p:txBody>
      </p:sp>
      <p:sp>
        <p:nvSpPr>
          <p:cNvPr id="19" name="Footer Placeholder 3">
            <a:extLst>
              <a:ext uri="{FF2B5EF4-FFF2-40B4-BE49-F238E27FC236}">
                <a16:creationId xmlns:a16="http://schemas.microsoft.com/office/drawing/2014/main" id="{63AF9C34-CC92-4EDC-9D5F-1FABCEB87400}"/>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20" name="Slide Number Placeholder 4">
            <a:extLst>
              <a:ext uri="{FF2B5EF4-FFF2-40B4-BE49-F238E27FC236}">
                <a16:creationId xmlns:a16="http://schemas.microsoft.com/office/drawing/2014/main" id="{EAEA54FD-376F-4285-9684-F9DFDE0B4727}"/>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89036775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77FA4A-CE52-4DA0-8842-74FE37E2E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1BCD1D-6E4A-43CA-A3D4-B104CE27D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1BDA0-5B55-4A85-ACBF-31F8F3EB2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bg1">
                    <a:lumMod val="50000"/>
                    <a:lumOff val="50000"/>
                  </a:schemeClr>
                </a:solidFill>
              </a:defRPr>
            </a:lvl1pPr>
          </a:lstStyle>
          <a:p>
            <a:r>
              <a:rPr lang="en-US" dirty="0"/>
              <a:t>7/1/20XX</a:t>
            </a:r>
          </a:p>
        </p:txBody>
      </p:sp>
      <p:sp>
        <p:nvSpPr>
          <p:cNvPr id="5" name="Footer Placeholder 4">
            <a:extLst>
              <a:ext uri="{FF2B5EF4-FFF2-40B4-BE49-F238E27FC236}">
                <a16:creationId xmlns:a16="http://schemas.microsoft.com/office/drawing/2014/main" id="{3F7AA55C-7321-4214-9297-F53B7B9E50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5E330C71-8F7D-4855-A35C-46C83B4BF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bg1">
                    <a:lumMod val="50000"/>
                    <a:lumOff val="50000"/>
                  </a:schemeClr>
                </a:solidFill>
              </a:defRPr>
            </a:lvl1pPr>
          </a:lstStyle>
          <a:p>
            <a:fld id="{9FF96520-E4CE-4EAD-8ABF-1D2297D6B3AA}" type="slidenum">
              <a:rPr lang="en-US" smtClean="0"/>
              <a:pPr/>
              <a:t>‹#›</a:t>
            </a:fld>
            <a:endParaRPr lang="en-US" dirty="0"/>
          </a:p>
        </p:txBody>
      </p:sp>
    </p:spTree>
    <p:extLst>
      <p:ext uri="{BB962C8B-B14F-4D97-AF65-F5344CB8AC3E}">
        <p14:creationId xmlns:p14="http://schemas.microsoft.com/office/powerpoint/2010/main" val="2446666589"/>
      </p:ext>
    </p:extLst>
  </p:cSld>
  <p:clrMap bg1="dk1" tx1="lt1" bg2="dk2" tx2="lt2" accent1="accent1" accent2="accent2" accent3="accent3" accent4="accent4" accent5="accent5" accent6="accent6" hlink="hlink" folHlink="folHlink"/>
  <p:sldLayoutIdLst>
    <p:sldLayoutId id="2147483649" r:id="rId1"/>
    <p:sldLayoutId id="2147483666" r:id="rId2"/>
    <p:sldLayoutId id="2147483678" r:id="rId3"/>
    <p:sldLayoutId id="2147483667" r:id="rId4"/>
    <p:sldLayoutId id="2147483668" r:id="rId5"/>
    <p:sldLayoutId id="2147483669" r:id="rId6"/>
    <p:sldLayoutId id="2147483670" r:id="rId7"/>
    <p:sldLayoutId id="2147483651" r:id="rId8"/>
    <p:sldLayoutId id="2147483671" r:id="rId9"/>
    <p:sldLayoutId id="2147483679" r:id="rId10"/>
    <p:sldLayoutId id="2147483677" r:id="rId11"/>
    <p:sldLayoutId id="2147483672" r:id="rId12"/>
    <p:sldLayoutId id="2147483652" r:id="rId13"/>
    <p:sldLayoutId id="2147483653" r:id="rId14"/>
    <p:sldLayoutId id="2147483650" r:id="rId15"/>
    <p:sldLayoutId id="2147483654" r:id="rId16"/>
    <p:sldLayoutId id="2147483674" r:id="rId17"/>
    <p:sldLayoutId id="2147483676" r:id="rId18"/>
    <p:sldLayoutId id="2147483673" r:id="rId19"/>
    <p:sldLayoutId id="2147483675"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lose up of girl writing&#10;">
            <a:extLst>
              <a:ext uri="{FF2B5EF4-FFF2-40B4-BE49-F238E27FC236}">
                <a16:creationId xmlns:a16="http://schemas.microsoft.com/office/drawing/2014/main" id="{54164480-ECF3-4F09-B48E-13A40EAE5A3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p:spPr>
      </p:pic>
      <p:sp>
        <p:nvSpPr>
          <p:cNvPr id="23" name="Title 22">
            <a:extLst>
              <a:ext uri="{FF2B5EF4-FFF2-40B4-BE49-F238E27FC236}">
                <a16:creationId xmlns:a16="http://schemas.microsoft.com/office/drawing/2014/main" id="{EE427349-2C23-4643-A4C8-552661FAA5DF}"/>
              </a:ext>
            </a:extLst>
          </p:cNvPr>
          <p:cNvSpPr>
            <a:spLocks noGrp="1"/>
          </p:cNvSpPr>
          <p:nvPr>
            <p:ph type="ctrTitle"/>
          </p:nvPr>
        </p:nvSpPr>
        <p:spPr>
          <a:xfrm>
            <a:off x="737193" y="4163963"/>
            <a:ext cx="11134057" cy="1277857"/>
          </a:xfrm>
        </p:spPr>
        <p:txBody>
          <a:bodyPr>
            <a:normAutofit/>
          </a:bodyPr>
          <a:lstStyle/>
          <a:p>
            <a:r>
              <a:rPr lang="en-US" dirty="0"/>
              <a:t>DEPI Software testing</a:t>
            </a:r>
          </a:p>
        </p:txBody>
      </p:sp>
      <p:sp>
        <p:nvSpPr>
          <p:cNvPr id="32" name="Subtitle 31">
            <a:extLst>
              <a:ext uri="{FF2B5EF4-FFF2-40B4-BE49-F238E27FC236}">
                <a16:creationId xmlns:a16="http://schemas.microsoft.com/office/drawing/2014/main" id="{F69B5076-6A18-4AD8-A2C2-DB967CF6EE50}"/>
              </a:ext>
            </a:extLst>
          </p:cNvPr>
          <p:cNvSpPr>
            <a:spLocks noGrp="1"/>
          </p:cNvSpPr>
          <p:nvPr>
            <p:ph type="subTitle" idx="1"/>
          </p:nvPr>
        </p:nvSpPr>
        <p:spPr>
          <a:xfrm>
            <a:off x="7970418" y="5325276"/>
            <a:ext cx="3677297" cy="682094"/>
          </a:xfrm>
        </p:spPr>
        <p:txBody>
          <a:bodyPr/>
          <a:lstStyle/>
          <a:p>
            <a:r>
              <a:rPr lang="en-US" dirty="0"/>
              <a:t> </a:t>
            </a:r>
          </a:p>
        </p:txBody>
      </p:sp>
      <p:cxnSp>
        <p:nvCxnSpPr>
          <p:cNvPr id="34" name="Straight Connector 33">
            <a:extLst>
              <a:ext uri="{FF2B5EF4-FFF2-40B4-BE49-F238E27FC236}">
                <a16:creationId xmlns:a16="http://schemas.microsoft.com/office/drawing/2014/main" id="{BC4BB374-4C53-4405-B3D6-928C68A871C7}"/>
              </a:ext>
              <a:ext uri="{C183D7F6-B498-43B3-948B-1728B52AA6E4}">
                <adec:decorative xmlns:adec="http://schemas.microsoft.com/office/drawing/2017/decorative" val="1"/>
              </a:ext>
            </a:extLst>
          </p:cNvPr>
          <p:cNvCxnSpPr>
            <a:cxnSpLocks/>
          </p:cNvCxnSpPr>
          <p:nvPr/>
        </p:nvCxnSpPr>
        <p:spPr>
          <a:xfrm>
            <a:off x="2536371" y="2017985"/>
            <a:ext cx="0" cy="15343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CDDB411-0E13-3741-911B-CFCB74C5BAB0}"/>
              </a:ext>
              <a:ext uri="{C183D7F6-B498-43B3-948B-1728B52AA6E4}">
                <adec:decorative xmlns:adec="http://schemas.microsoft.com/office/drawing/2017/decorative" val="1"/>
              </a:ext>
            </a:extLst>
          </p:cNvPr>
          <p:cNvCxnSpPr>
            <a:cxnSpLocks/>
          </p:cNvCxnSpPr>
          <p:nvPr/>
        </p:nvCxnSpPr>
        <p:spPr>
          <a:xfrm flipH="1">
            <a:off x="4245428" y="5655432"/>
            <a:ext cx="33188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31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94937-8A2C-2685-7BDA-851F5D341A1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F3AF7-E41E-253D-77AF-2582C2137CDE}"/>
              </a:ext>
            </a:extLst>
          </p:cNvPr>
          <p:cNvSpPr>
            <a:spLocks noGrp="1"/>
          </p:cNvSpPr>
          <p:nvPr>
            <p:ph type="body" sz="quarter" idx="13"/>
          </p:nvPr>
        </p:nvSpPr>
        <p:spPr>
          <a:xfrm>
            <a:off x="4450921" y="2145859"/>
            <a:ext cx="5042568" cy="345473"/>
          </a:xfrm>
        </p:spPr>
        <p:txBody>
          <a:bodyPr vert="horz" lIns="0" tIns="45720" rIns="91440" bIns="45720" rtlCol="0" anchor="t">
            <a:normAutofit/>
          </a:bodyPr>
          <a:lstStyle/>
          <a:p>
            <a:r>
              <a:rPr lang="en-US" dirty="0"/>
              <a:t>Search product</a:t>
            </a:r>
          </a:p>
        </p:txBody>
      </p:sp>
      <p:sp>
        <p:nvSpPr>
          <p:cNvPr id="2" name="Title 1">
            <a:extLst>
              <a:ext uri="{FF2B5EF4-FFF2-40B4-BE49-F238E27FC236}">
                <a16:creationId xmlns:a16="http://schemas.microsoft.com/office/drawing/2014/main" id="{DB3FBE0C-5221-3D8A-C927-793727C9CA7A}"/>
              </a:ext>
            </a:extLst>
          </p:cNvPr>
          <p:cNvSpPr>
            <a:spLocks noGrp="1"/>
          </p:cNvSpPr>
          <p:nvPr>
            <p:ph type="title"/>
          </p:nvPr>
        </p:nvSpPr>
        <p:spPr>
          <a:xfrm>
            <a:off x="653142" y="419184"/>
            <a:ext cx="2743200" cy="1110286"/>
          </a:xfrm>
        </p:spPr>
        <p:txBody>
          <a:bodyPr/>
          <a:lstStyle/>
          <a:p>
            <a:r>
              <a:rPr lang="en-US" dirty="0"/>
              <a:t>Ahmed salah</a:t>
            </a:r>
          </a:p>
        </p:txBody>
      </p:sp>
      <p:sp>
        <p:nvSpPr>
          <p:cNvPr id="11" name="Date Placeholder 10">
            <a:extLst>
              <a:ext uri="{FF2B5EF4-FFF2-40B4-BE49-F238E27FC236}">
                <a16:creationId xmlns:a16="http://schemas.microsoft.com/office/drawing/2014/main" id="{B3E825E4-432E-AB26-8E42-1A58072FC802}"/>
              </a:ext>
            </a:extLst>
          </p:cNvPr>
          <p:cNvSpPr>
            <a:spLocks noGrp="1"/>
          </p:cNvSpPr>
          <p:nvPr>
            <p:ph type="dt" sz="half" idx="20"/>
          </p:nvPr>
        </p:nvSpPr>
        <p:spPr>
          <a:xfrm>
            <a:off x="838200" y="6356350"/>
            <a:ext cx="2743200" cy="365125"/>
          </a:xfrm>
        </p:spPr>
        <p:txBody>
          <a:bodyPr/>
          <a:lstStyle/>
          <a:p>
            <a:r>
              <a:rPr lang="en-US" dirty="0"/>
              <a:t>1/7/20XX</a:t>
            </a:r>
          </a:p>
        </p:txBody>
      </p:sp>
      <p:sp>
        <p:nvSpPr>
          <p:cNvPr id="12" name="Footer Placeholder 11">
            <a:extLst>
              <a:ext uri="{FF2B5EF4-FFF2-40B4-BE49-F238E27FC236}">
                <a16:creationId xmlns:a16="http://schemas.microsoft.com/office/drawing/2014/main" id="{9FA1419A-C0EE-8FDD-C561-B64E7B3C95AA}"/>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C820F162-885D-A0D9-4CE3-00D27AA0604E}"/>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10</a:t>
            </a:fld>
            <a:endParaRPr lang="en-US" dirty="0"/>
          </a:p>
        </p:txBody>
      </p:sp>
      <p:sp>
        <p:nvSpPr>
          <p:cNvPr id="27" name="Content Placeholder 2">
            <a:extLst>
              <a:ext uri="{FF2B5EF4-FFF2-40B4-BE49-F238E27FC236}">
                <a16:creationId xmlns:a16="http://schemas.microsoft.com/office/drawing/2014/main" id="{9F5DEBBA-BC58-B8FE-D023-F693F176DF95}"/>
              </a:ext>
            </a:extLst>
          </p:cNvPr>
          <p:cNvSpPr txBox="1">
            <a:spLocks/>
          </p:cNvSpPr>
          <p:nvPr/>
        </p:nvSpPr>
        <p:spPr>
          <a:xfrm>
            <a:off x="4450921" y="249133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Verify subscription homepage</a:t>
            </a:r>
          </a:p>
        </p:txBody>
      </p:sp>
      <p:sp>
        <p:nvSpPr>
          <p:cNvPr id="28" name="Content Placeholder 2">
            <a:extLst>
              <a:ext uri="{FF2B5EF4-FFF2-40B4-BE49-F238E27FC236}">
                <a16:creationId xmlns:a16="http://schemas.microsoft.com/office/drawing/2014/main" id="{BFB67F73-A7E9-7818-789D-31C3F1CD0A20}"/>
              </a:ext>
            </a:extLst>
          </p:cNvPr>
          <p:cNvSpPr txBox="1">
            <a:spLocks/>
          </p:cNvSpPr>
          <p:nvPr/>
        </p:nvSpPr>
        <p:spPr>
          <a:xfrm>
            <a:off x="4450921" y="283270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Verify subscription cart page</a:t>
            </a:r>
          </a:p>
        </p:txBody>
      </p:sp>
      <p:sp>
        <p:nvSpPr>
          <p:cNvPr id="29" name="Content Placeholder 2">
            <a:extLst>
              <a:ext uri="{FF2B5EF4-FFF2-40B4-BE49-F238E27FC236}">
                <a16:creationId xmlns:a16="http://schemas.microsoft.com/office/drawing/2014/main" id="{37C1E09A-95B6-E73A-A8AD-0841D4027965}"/>
              </a:ext>
            </a:extLst>
          </p:cNvPr>
          <p:cNvSpPr txBox="1">
            <a:spLocks/>
          </p:cNvSpPr>
          <p:nvPr/>
        </p:nvSpPr>
        <p:spPr>
          <a:xfrm>
            <a:off x="4450921" y="317407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Shopping cart</a:t>
            </a:r>
          </a:p>
        </p:txBody>
      </p:sp>
    </p:spTree>
    <p:extLst>
      <p:ext uri="{BB962C8B-B14F-4D97-AF65-F5344CB8AC3E}">
        <p14:creationId xmlns:p14="http://schemas.microsoft.com/office/powerpoint/2010/main" val="363468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BAC6E-A626-ADF9-B8E9-C827EAFE1E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75F658-C807-AC5E-D0F2-AE50C3DCDE96}"/>
              </a:ext>
            </a:extLst>
          </p:cNvPr>
          <p:cNvSpPr>
            <a:spLocks noGrp="1"/>
          </p:cNvSpPr>
          <p:nvPr>
            <p:ph type="body" sz="quarter" idx="13"/>
          </p:nvPr>
        </p:nvSpPr>
        <p:spPr>
          <a:xfrm>
            <a:off x="4450921" y="2145859"/>
            <a:ext cx="5042568" cy="345473"/>
          </a:xfrm>
        </p:spPr>
        <p:txBody>
          <a:bodyPr vert="horz" lIns="0" tIns="45720" rIns="91440" bIns="45720" rtlCol="0" anchor="t">
            <a:normAutofit/>
          </a:bodyPr>
          <a:lstStyle/>
          <a:p>
            <a:r>
              <a:rPr lang="en-US" dirty="0"/>
              <a:t>Verify product quantity</a:t>
            </a:r>
          </a:p>
        </p:txBody>
      </p:sp>
      <p:sp>
        <p:nvSpPr>
          <p:cNvPr id="2" name="Title 1">
            <a:extLst>
              <a:ext uri="{FF2B5EF4-FFF2-40B4-BE49-F238E27FC236}">
                <a16:creationId xmlns:a16="http://schemas.microsoft.com/office/drawing/2014/main" id="{18AB3BF3-C3BE-7F79-1C5B-0C047F45BF3F}"/>
              </a:ext>
            </a:extLst>
          </p:cNvPr>
          <p:cNvSpPr>
            <a:spLocks noGrp="1"/>
          </p:cNvSpPr>
          <p:nvPr>
            <p:ph type="title"/>
          </p:nvPr>
        </p:nvSpPr>
        <p:spPr>
          <a:xfrm>
            <a:off x="653142" y="419184"/>
            <a:ext cx="2743200" cy="1110286"/>
          </a:xfrm>
        </p:spPr>
        <p:txBody>
          <a:bodyPr/>
          <a:lstStyle/>
          <a:p>
            <a:r>
              <a:rPr lang="en-US" dirty="0"/>
              <a:t>Abdo </a:t>
            </a:r>
            <a:r>
              <a:rPr lang="en-US" dirty="0" err="1"/>
              <a:t>nageh</a:t>
            </a:r>
            <a:endParaRPr lang="en-US" dirty="0"/>
          </a:p>
        </p:txBody>
      </p:sp>
      <p:sp>
        <p:nvSpPr>
          <p:cNvPr id="11" name="Date Placeholder 10">
            <a:extLst>
              <a:ext uri="{FF2B5EF4-FFF2-40B4-BE49-F238E27FC236}">
                <a16:creationId xmlns:a16="http://schemas.microsoft.com/office/drawing/2014/main" id="{FE567947-B1A6-7057-BF29-6E395BC9E714}"/>
              </a:ext>
            </a:extLst>
          </p:cNvPr>
          <p:cNvSpPr>
            <a:spLocks noGrp="1"/>
          </p:cNvSpPr>
          <p:nvPr>
            <p:ph type="dt" sz="half" idx="20"/>
          </p:nvPr>
        </p:nvSpPr>
        <p:spPr>
          <a:xfrm>
            <a:off x="838200" y="6356350"/>
            <a:ext cx="2743200" cy="365125"/>
          </a:xfrm>
        </p:spPr>
        <p:txBody>
          <a:bodyPr/>
          <a:lstStyle/>
          <a:p>
            <a:r>
              <a:rPr lang="en-US" dirty="0"/>
              <a:t>1/7/20XX</a:t>
            </a:r>
          </a:p>
        </p:txBody>
      </p:sp>
      <p:sp>
        <p:nvSpPr>
          <p:cNvPr id="12" name="Footer Placeholder 11">
            <a:extLst>
              <a:ext uri="{FF2B5EF4-FFF2-40B4-BE49-F238E27FC236}">
                <a16:creationId xmlns:a16="http://schemas.microsoft.com/office/drawing/2014/main" id="{25045035-6A0E-34DF-3FAB-0BE9C03C7A71}"/>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3C6384E4-F0EF-62D6-539D-C0D745A4ED9E}"/>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11</a:t>
            </a:fld>
            <a:endParaRPr lang="en-US" dirty="0"/>
          </a:p>
        </p:txBody>
      </p:sp>
      <p:sp>
        <p:nvSpPr>
          <p:cNvPr id="27" name="Content Placeholder 2">
            <a:extLst>
              <a:ext uri="{FF2B5EF4-FFF2-40B4-BE49-F238E27FC236}">
                <a16:creationId xmlns:a16="http://schemas.microsoft.com/office/drawing/2014/main" id="{72667BF9-48FE-6A91-6733-A6F49D0463F0}"/>
              </a:ext>
            </a:extLst>
          </p:cNvPr>
          <p:cNvSpPr txBox="1">
            <a:spLocks/>
          </p:cNvSpPr>
          <p:nvPr/>
        </p:nvSpPr>
        <p:spPr>
          <a:xfrm>
            <a:off x="4450921" y="249133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Register while checkout</a:t>
            </a:r>
          </a:p>
        </p:txBody>
      </p:sp>
      <p:sp>
        <p:nvSpPr>
          <p:cNvPr id="28" name="Content Placeholder 2">
            <a:extLst>
              <a:ext uri="{FF2B5EF4-FFF2-40B4-BE49-F238E27FC236}">
                <a16:creationId xmlns:a16="http://schemas.microsoft.com/office/drawing/2014/main" id="{8A310B43-585C-9644-1905-A15D65C16D82}"/>
              </a:ext>
            </a:extLst>
          </p:cNvPr>
          <p:cNvSpPr txBox="1">
            <a:spLocks/>
          </p:cNvSpPr>
          <p:nvPr/>
        </p:nvSpPr>
        <p:spPr>
          <a:xfrm>
            <a:off x="4450921" y="283270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Register before checkout</a:t>
            </a:r>
          </a:p>
        </p:txBody>
      </p:sp>
      <p:sp>
        <p:nvSpPr>
          <p:cNvPr id="29" name="Content Placeholder 2">
            <a:extLst>
              <a:ext uri="{FF2B5EF4-FFF2-40B4-BE49-F238E27FC236}">
                <a16:creationId xmlns:a16="http://schemas.microsoft.com/office/drawing/2014/main" id="{DB78D5E7-4413-B03B-7E17-406E3E63370D}"/>
              </a:ext>
            </a:extLst>
          </p:cNvPr>
          <p:cNvSpPr txBox="1">
            <a:spLocks/>
          </p:cNvSpPr>
          <p:nvPr/>
        </p:nvSpPr>
        <p:spPr>
          <a:xfrm>
            <a:off x="4450921" y="317407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Login before checkout</a:t>
            </a:r>
          </a:p>
        </p:txBody>
      </p:sp>
    </p:spTree>
    <p:extLst>
      <p:ext uri="{BB962C8B-B14F-4D97-AF65-F5344CB8AC3E}">
        <p14:creationId xmlns:p14="http://schemas.microsoft.com/office/powerpoint/2010/main" val="2733505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2DA72-AB98-0421-EC01-A3D2BEEB95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363524-1703-1332-16EC-B88C40EA16AE}"/>
              </a:ext>
            </a:extLst>
          </p:cNvPr>
          <p:cNvSpPr>
            <a:spLocks noGrp="1"/>
          </p:cNvSpPr>
          <p:nvPr>
            <p:ph type="body" sz="quarter" idx="13"/>
          </p:nvPr>
        </p:nvSpPr>
        <p:spPr>
          <a:xfrm>
            <a:off x="4450921" y="2145859"/>
            <a:ext cx="5042568" cy="345473"/>
          </a:xfrm>
        </p:spPr>
        <p:txBody>
          <a:bodyPr vert="horz" lIns="0" tIns="45720" rIns="91440" bIns="45720" rtlCol="0" anchor="t">
            <a:normAutofit/>
          </a:bodyPr>
          <a:lstStyle/>
          <a:p>
            <a:r>
              <a:rPr lang="en-US" dirty="0"/>
              <a:t>Remove products from cart </a:t>
            </a:r>
          </a:p>
        </p:txBody>
      </p:sp>
      <p:sp>
        <p:nvSpPr>
          <p:cNvPr id="2" name="Title 1">
            <a:extLst>
              <a:ext uri="{FF2B5EF4-FFF2-40B4-BE49-F238E27FC236}">
                <a16:creationId xmlns:a16="http://schemas.microsoft.com/office/drawing/2014/main" id="{959ADF35-013C-D45A-2743-2076A1F778C2}"/>
              </a:ext>
            </a:extLst>
          </p:cNvPr>
          <p:cNvSpPr>
            <a:spLocks noGrp="1"/>
          </p:cNvSpPr>
          <p:nvPr>
            <p:ph type="title"/>
          </p:nvPr>
        </p:nvSpPr>
        <p:spPr>
          <a:xfrm>
            <a:off x="653142" y="419184"/>
            <a:ext cx="2743200" cy="1110286"/>
          </a:xfrm>
        </p:spPr>
        <p:txBody>
          <a:bodyPr/>
          <a:lstStyle/>
          <a:p>
            <a:r>
              <a:rPr lang="en-US" dirty="0"/>
              <a:t>Ahmed Lotfy</a:t>
            </a:r>
          </a:p>
        </p:txBody>
      </p:sp>
      <p:sp>
        <p:nvSpPr>
          <p:cNvPr id="11" name="Date Placeholder 10">
            <a:extLst>
              <a:ext uri="{FF2B5EF4-FFF2-40B4-BE49-F238E27FC236}">
                <a16:creationId xmlns:a16="http://schemas.microsoft.com/office/drawing/2014/main" id="{BF4844E4-6807-BD3E-594A-44B3AB07603E}"/>
              </a:ext>
            </a:extLst>
          </p:cNvPr>
          <p:cNvSpPr>
            <a:spLocks noGrp="1"/>
          </p:cNvSpPr>
          <p:nvPr>
            <p:ph type="dt" sz="half" idx="20"/>
          </p:nvPr>
        </p:nvSpPr>
        <p:spPr>
          <a:xfrm>
            <a:off x="838200" y="6356350"/>
            <a:ext cx="2743200" cy="365125"/>
          </a:xfrm>
        </p:spPr>
        <p:txBody>
          <a:bodyPr/>
          <a:lstStyle/>
          <a:p>
            <a:r>
              <a:rPr lang="en-US" dirty="0"/>
              <a:t>1/7/20XX</a:t>
            </a:r>
          </a:p>
        </p:txBody>
      </p:sp>
      <p:sp>
        <p:nvSpPr>
          <p:cNvPr id="12" name="Footer Placeholder 11">
            <a:extLst>
              <a:ext uri="{FF2B5EF4-FFF2-40B4-BE49-F238E27FC236}">
                <a16:creationId xmlns:a16="http://schemas.microsoft.com/office/drawing/2014/main" id="{419FEF43-D2B6-A56B-B0CF-1B7B3AED8665}"/>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7E629AEC-46C0-7A34-FEC3-3BAC3422EBE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12</a:t>
            </a:fld>
            <a:endParaRPr lang="en-US" dirty="0"/>
          </a:p>
        </p:txBody>
      </p:sp>
      <p:sp>
        <p:nvSpPr>
          <p:cNvPr id="27" name="Content Placeholder 2">
            <a:extLst>
              <a:ext uri="{FF2B5EF4-FFF2-40B4-BE49-F238E27FC236}">
                <a16:creationId xmlns:a16="http://schemas.microsoft.com/office/drawing/2014/main" id="{D2C33CD5-4554-50BD-9B20-3AAD1C4DEA66}"/>
              </a:ext>
            </a:extLst>
          </p:cNvPr>
          <p:cNvSpPr txBox="1">
            <a:spLocks/>
          </p:cNvSpPr>
          <p:nvPr/>
        </p:nvSpPr>
        <p:spPr>
          <a:xfrm>
            <a:off x="4450921" y="249133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View category products</a:t>
            </a:r>
          </a:p>
        </p:txBody>
      </p:sp>
      <p:sp>
        <p:nvSpPr>
          <p:cNvPr id="28" name="Content Placeholder 2">
            <a:extLst>
              <a:ext uri="{FF2B5EF4-FFF2-40B4-BE49-F238E27FC236}">
                <a16:creationId xmlns:a16="http://schemas.microsoft.com/office/drawing/2014/main" id="{85D4E8B9-C2B9-5C88-DC1D-773B0651FE5E}"/>
              </a:ext>
            </a:extLst>
          </p:cNvPr>
          <p:cNvSpPr txBox="1">
            <a:spLocks/>
          </p:cNvSpPr>
          <p:nvPr/>
        </p:nvSpPr>
        <p:spPr>
          <a:xfrm>
            <a:off x="4450921" y="283270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view cart and brand products</a:t>
            </a:r>
          </a:p>
        </p:txBody>
      </p:sp>
      <p:sp>
        <p:nvSpPr>
          <p:cNvPr id="29" name="Content Placeholder 2">
            <a:extLst>
              <a:ext uri="{FF2B5EF4-FFF2-40B4-BE49-F238E27FC236}">
                <a16:creationId xmlns:a16="http://schemas.microsoft.com/office/drawing/2014/main" id="{324168B2-21C0-9312-8569-7FD4B1BBDC6B}"/>
              </a:ext>
            </a:extLst>
          </p:cNvPr>
          <p:cNvSpPr txBox="1">
            <a:spLocks/>
          </p:cNvSpPr>
          <p:nvPr/>
        </p:nvSpPr>
        <p:spPr>
          <a:xfrm>
            <a:off x="4450921" y="317407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Search products and verify client</a:t>
            </a:r>
          </a:p>
        </p:txBody>
      </p:sp>
    </p:spTree>
    <p:extLst>
      <p:ext uri="{BB962C8B-B14F-4D97-AF65-F5344CB8AC3E}">
        <p14:creationId xmlns:p14="http://schemas.microsoft.com/office/powerpoint/2010/main" val="3629760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B3CB5-7C58-420E-3499-E58101CA77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26174-B40F-5646-6865-E36C7E992F80}"/>
              </a:ext>
            </a:extLst>
          </p:cNvPr>
          <p:cNvSpPr>
            <a:spLocks noGrp="1"/>
          </p:cNvSpPr>
          <p:nvPr>
            <p:ph type="body" sz="quarter" idx="13"/>
          </p:nvPr>
        </p:nvSpPr>
        <p:spPr>
          <a:xfrm>
            <a:off x="4450921" y="2145859"/>
            <a:ext cx="5042568" cy="345473"/>
          </a:xfrm>
        </p:spPr>
        <p:txBody>
          <a:bodyPr vert="horz" lIns="0" tIns="45720" rIns="91440" bIns="45720" rtlCol="0" anchor="t">
            <a:normAutofit/>
          </a:bodyPr>
          <a:lstStyle/>
          <a:p>
            <a:r>
              <a:rPr lang="en-US" dirty="0"/>
              <a:t>Add review on product</a:t>
            </a:r>
          </a:p>
        </p:txBody>
      </p:sp>
      <p:sp>
        <p:nvSpPr>
          <p:cNvPr id="2" name="Title 1">
            <a:extLst>
              <a:ext uri="{FF2B5EF4-FFF2-40B4-BE49-F238E27FC236}">
                <a16:creationId xmlns:a16="http://schemas.microsoft.com/office/drawing/2014/main" id="{D9B5E7C3-AD55-9220-FD8F-FB779BE92B32}"/>
              </a:ext>
            </a:extLst>
          </p:cNvPr>
          <p:cNvSpPr>
            <a:spLocks noGrp="1"/>
          </p:cNvSpPr>
          <p:nvPr>
            <p:ph type="title"/>
          </p:nvPr>
        </p:nvSpPr>
        <p:spPr>
          <a:xfrm>
            <a:off x="653142" y="419184"/>
            <a:ext cx="2743200" cy="1110286"/>
          </a:xfrm>
        </p:spPr>
        <p:txBody>
          <a:bodyPr/>
          <a:lstStyle/>
          <a:p>
            <a:r>
              <a:rPr lang="en-US" dirty="0"/>
              <a:t>Momen Maged</a:t>
            </a:r>
          </a:p>
        </p:txBody>
      </p:sp>
      <p:sp>
        <p:nvSpPr>
          <p:cNvPr id="11" name="Date Placeholder 10">
            <a:extLst>
              <a:ext uri="{FF2B5EF4-FFF2-40B4-BE49-F238E27FC236}">
                <a16:creationId xmlns:a16="http://schemas.microsoft.com/office/drawing/2014/main" id="{49953B6E-5673-DEAC-0B96-FF5BA85B3446}"/>
              </a:ext>
            </a:extLst>
          </p:cNvPr>
          <p:cNvSpPr>
            <a:spLocks noGrp="1"/>
          </p:cNvSpPr>
          <p:nvPr>
            <p:ph type="dt" sz="half" idx="20"/>
          </p:nvPr>
        </p:nvSpPr>
        <p:spPr>
          <a:xfrm>
            <a:off x="838200" y="6356350"/>
            <a:ext cx="2743200" cy="365125"/>
          </a:xfrm>
        </p:spPr>
        <p:txBody>
          <a:bodyPr/>
          <a:lstStyle/>
          <a:p>
            <a:r>
              <a:rPr lang="en-US" dirty="0"/>
              <a:t>1/7/20XX</a:t>
            </a:r>
          </a:p>
        </p:txBody>
      </p:sp>
      <p:sp>
        <p:nvSpPr>
          <p:cNvPr id="12" name="Footer Placeholder 11">
            <a:extLst>
              <a:ext uri="{FF2B5EF4-FFF2-40B4-BE49-F238E27FC236}">
                <a16:creationId xmlns:a16="http://schemas.microsoft.com/office/drawing/2014/main" id="{1ECCACF7-B3D9-BD4E-8D34-194872B8071B}"/>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B7A9E42A-7DDC-C03D-0804-43AF04A54A12}"/>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13</a:t>
            </a:fld>
            <a:endParaRPr lang="en-US" dirty="0"/>
          </a:p>
        </p:txBody>
      </p:sp>
      <p:sp>
        <p:nvSpPr>
          <p:cNvPr id="27" name="Content Placeholder 2">
            <a:extLst>
              <a:ext uri="{FF2B5EF4-FFF2-40B4-BE49-F238E27FC236}">
                <a16:creationId xmlns:a16="http://schemas.microsoft.com/office/drawing/2014/main" id="{DA1AF6FC-5F28-2AAA-9291-0FC5776DB5FA}"/>
              </a:ext>
            </a:extLst>
          </p:cNvPr>
          <p:cNvSpPr txBox="1">
            <a:spLocks/>
          </p:cNvSpPr>
          <p:nvPr/>
        </p:nvSpPr>
        <p:spPr>
          <a:xfrm>
            <a:off x="4450921" y="249133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Add to cart from recommended items</a:t>
            </a:r>
          </a:p>
        </p:txBody>
      </p:sp>
      <p:sp>
        <p:nvSpPr>
          <p:cNvPr id="28" name="Content Placeholder 2">
            <a:extLst>
              <a:ext uri="{FF2B5EF4-FFF2-40B4-BE49-F238E27FC236}">
                <a16:creationId xmlns:a16="http://schemas.microsoft.com/office/drawing/2014/main" id="{B583F100-776C-55FF-177F-B1B44D18F9F0}"/>
              </a:ext>
            </a:extLst>
          </p:cNvPr>
          <p:cNvSpPr txBox="1">
            <a:spLocks/>
          </p:cNvSpPr>
          <p:nvPr/>
        </p:nvSpPr>
        <p:spPr>
          <a:xfrm>
            <a:off x="4450921" y="283270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Verify address details in checkout</a:t>
            </a:r>
          </a:p>
        </p:txBody>
      </p:sp>
      <p:sp>
        <p:nvSpPr>
          <p:cNvPr id="29" name="Content Placeholder 2">
            <a:extLst>
              <a:ext uri="{FF2B5EF4-FFF2-40B4-BE49-F238E27FC236}">
                <a16:creationId xmlns:a16="http://schemas.microsoft.com/office/drawing/2014/main" id="{FF402564-B70C-568F-1E1E-696D8D5F0209}"/>
              </a:ext>
            </a:extLst>
          </p:cNvPr>
          <p:cNvSpPr txBox="1">
            <a:spLocks/>
          </p:cNvSpPr>
          <p:nvPr/>
        </p:nvSpPr>
        <p:spPr>
          <a:xfrm>
            <a:off x="4450921" y="317407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Download invoice</a:t>
            </a:r>
          </a:p>
        </p:txBody>
      </p:sp>
      <p:sp>
        <p:nvSpPr>
          <p:cNvPr id="4" name="Content Placeholder 2">
            <a:extLst>
              <a:ext uri="{FF2B5EF4-FFF2-40B4-BE49-F238E27FC236}">
                <a16:creationId xmlns:a16="http://schemas.microsoft.com/office/drawing/2014/main" id="{2635173F-B012-9AE4-789B-014CA789B69F}"/>
              </a:ext>
            </a:extLst>
          </p:cNvPr>
          <p:cNvSpPr txBox="1">
            <a:spLocks/>
          </p:cNvSpPr>
          <p:nvPr/>
        </p:nvSpPr>
        <p:spPr>
          <a:xfrm>
            <a:off x="4450921" y="353985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Verify scroll up using arrow</a:t>
            </a:r>
          </a:p>
        </p:txBody>
      </p:sp>
      <p:sp>
        <p:nvSpPr>
          <p:cNvPr id="5" name="Content Placeholder 2">
            <a:extLst>
              <a:ext uri="{FF2B5EF4-FFF2-40B4-BE49-F238E27FC236}">
                <a16:creationId xmlns:a16="http://schemas.microsoft.com/office/drawing/2014/main" id="{BEC09D2E-CAED-78EF-49DA-01ED3371FA8F}"/>
              </a:ext>
            </a:extLst>
          </p:cNvPr>
          <p:cNvSpPr txBox="1">
            <a:spLocks/>
          </p:cNvSpPr>
          <p:nvPr/>
        </p:nvSpPr>
        <p:spPr>
          <a:xfrm>
            <a:off x="4450921" y="390563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Verify scroll without arrow</a:t>
            </a:r>
          </a:p>
        </p:txBody>
      </p:sp>
    </p:spTree>
    <p:extLst>
      <p:ext uri="{BB962C8B-B14F-4D97-AF65-F5344CB8AC3E}">
        <p14:creationId xmlns:p14="http://schemas.microsoft.com/office/powerpoint/2010/main" val="3466869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DDD83-19A3-A9B3-8908-69C01FFAD8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5FFE56-EBB9-B261-A40C-1E90C2269E47}"/>
              </a:ext>
            </a:extLst>
          </p:cNvPr>
          <p:cNvSpPr>
            <a:spLocks noGrp="1"/>
          </p:cNvSpPr>
          <p:nvPr>
            <p:ph type="title"/>
          </p:nvPr>
        </p:nvSpPr>
        <p:spPr>
          <a:xfrm>
            <a:off x="838200" y="2966596"/>
            <a:ext cx="10515600" cy="924808"/>
          </a:xfrm>
        </p:spPr>
        <p:txBody>
          <a:bodyPr>
            <a:normAutofit/>
          </a:bodyPr>
          <a:lstStyle/>
          <a:p>
            <a:pPr algn="ctr"/>
            <a:r>
              <a:rPr lang="en-US" sz="6000" b="1" dirty="0"/>
              <a:t>Thank you!</a:t>
            </a:r>
          </a:p>
        </p:txBody>
      </p:sp>
      <p:sp>
        <p:nvSpPr>
          <p:cNvPr id="13" name="Date Placeholder 12">
            <a:extLst>
              <a:ext uri="{FF2B5EF4-FFF2-40B4-BE49-F238E27FC236}">
                <a16:creationId xmlns:a16="http://schemas.microsoft.com/office/drawing/2014/main" id="{B510ACFD-A5A0-5384-0267-2B694986CE3F}"/>
              </a:ext>
            </a:extLst>
          </p:cNvPr>
          <p:cNvSpPr>
            <a:spLocks noGrp="1"/>
          </p:cNvSpPr>
          <p:nvPr>
            <p:ph type="dt" sz="half" idx="20"/>
          </p:nvPr>
        </p:nvSpPr>
        <p:spPr>
          <a:xfrm>
            <a:off x="838200" y="6356350"/>
            <a:ext cx="2743200" cy="365125"/>
          </a:xfrm>
        </p:spPr>
        <p:txBody>
          <a:bodyPr/>
          <a:lstStyle/>
          <a:p>
            <a:r>
              <a:rPr lang="en-US" dirty="0"/>
              <a:t>1/7/20XX</a:t>
            </a:r>
          </a:p>
        </p:txBody>
      </p:sp>
      <p:sp>
        <p:nvSpPr>
          <p:cNvPr id="14" name="Footer Placeholder 13">
            <a:extLst>
              <a:ext uri="{FF2B5EF4-FFF2-40B4-BE49-F238E27FC236}">
                <a16:creationId xmlns:a16="http://schemas.microsoft.com/office/drawing/2014/main" id="{C5E925E6-14BC-EDE5-C37B-B3F8FAA1E671}"/>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15" name="Slide Number Placeholder 14">
            <a:extLst>
              <a:ext uri="{FF2B5EF4-FFF2-40B4-BE49-F238E27FC236}">
                <a16:creationId xmlns:a16="http://schemas.microsoft.com/office/drawing/2014/main" id="{14685784-4129-716B-4E65-894F6ABB573D}"/>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302480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1099456" y="3257550"/>
            <a:ext cx="4203247" cy="743744"/>
          </a:xfrm>
        </p:spPr>
        <p:txBody>
          <a:bodyPr/>
          <a:lstStyle/>
          <a:p>
            <a:r>
              <a:rPr lang="en-ZA" dirty="0"/>
              <a:t>MEET THE TEAM</a:t>
            </a:r>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1099455" y="3806363"/>
            <a:ext cx="4203247" cy="1800225"/>
          </a:xfrm>
        </p:spPr>
        <p:txBody>
          <a:bodyPr vert="horz" lIns="0" tIns="45720" rIns="91440" bIns="45720" rtlCol="0" anchor="t">
            <a:noAutofit/>
          </a:bodyPr>
          <a:lstStyle/>
          <a:p>
            <a:r>
              <a:rPr lang="en-US" sz="1400" dirty="0"/>
              <a:t>Menna-Allah </a:t>
            </a:r>
            <a:r>
              <a:rPr lang="en-US" sz="1400" dirty="0" err="1"/>
              <a:t>abdalmoaty</a:t>
            </a:r>
            <a:endParaRPr lang="en-US" sz="1400" dirty="0"/>
          </a:p>
          <a:p>
            <a:r>
              <a:rPr lang="en-US" sz="1400" dirty="0"/>
              <a:t>Ahmed Mohamed</a:t>
            </a:r>
          </a:p>
          <a:p>
            <a:r>
              <a:rPr lang="en-US" sz="1400" dirty="0"/>
              <a:t>Momen Maged</a:t>
            </a:r>
          </a:p>
          <a:p>
            <a:r>
              <a:rPr lang="en-US" sz="1400" dirty="0"/>
              <a:t>Ahmed Salah</a:t>
            </a:r>
          </a:p>
          <a:p>
            <a:r>
              <a:rPr lang="en-US" sz="1400" dirty="0"/>
              <a:t>Doha </a:t>
            </a:r>
            <a:r>
              <a:rPr lang="en-US" sz="1400" dirty="0" err="1"/>
              <a:t>Abdelazeim</a:t>
            </a:r>
            <a:endParaRPr lang="en-US" sz="1400" dirty="0"/>
          </a:p>
          <a:p>
            <a:r>
              <a:rPr lang="en-US" sz="1400" dirty="0"/>
              <a:t>Abd Al-Rahman </a:t>
            </a:r>
            <a:r>
              <a:rPr lang="en-US" sz="1400" dirty="0" err="1"/>
              <a:t>Nageh</a:t>
            </a:r>
            <a:endParaRPr lang="en-US" sz="1400" dirty="0"/>
          </a:p>
        </p:txBody>
      </p:sp>
      <p:sp>
        <p:nvSpPr>
          <p:cNvPr id="6" name="Date Placeholder 5">
            <a:extLst>
              <a:ext uri="{FF2B5EF4-FFF2-40B4-BE49-F238E27FC236}">
                <a16:creationId xmlns:a16="http://schemas.microsoft.com/office/drawing/2014/main" id="{673CABDF-C205-4E5E-92F8-7C5863368C89}"/>
              </a:ext>
            </a:extLst>
          </p:cNvPr>
          <p:cNvSpPr>
            <a:spLocks noGrp="1"/>
          </p:cNvSpPr>
          <p:nvPr>
            <p:ph type="dt" sz="half" idx="10"/>
          </p:nvPr>
        </p:nvSpPr>
        <p:spPr>
          <a:xfrm>
            <a:off x="838200" y="6356350"/>
            <a:ext cx="2743200" cy="365125"/>
          </a:xfrm>
        </p:spPr>
        <p:txBody>
          <a:bodyPr/>
          <a:lstStyle/>
          <a:p>
            <a:r>
              <a:rPr lang="en-US" dirty="0"/>
              <a:t>1/7/20XX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034186" y="2903538"/>
            <a:ext cx="3104198" cy="345475"/>
          </a:xfrm>
        </p:spPr>
        <p:txBody>
          <a:bodyPr vert="horz" lIns="0" tIns="45720" rIns="91440" bIns="45720" rtlCol="0" anchor="t">
            <a:normAutofit/>
          </a:bodyPr>
          <a:lstStyle/>
          <a:p>
            <a:r>
              <a:rPr lang="en-US" dirty="0"/>
              <a:t>Functional Testing</a:t>
            </a:r>
          </a:p>
        </p:txBody>
      </p:sp>
      <p:sp>
        <p:nvSpPr>
          <p:cNvPr id="4" name="Text Placeholder 3">
            <a:extLst>
              <a:ext uri="{FF2B5EF4-FFF2-40B4-BE49-F238E27FC236}">
                <a16:creationId xmlns:a16="http://schemas.microsoft.com/office/drawing/2014/main" id="{B33DB723-F5E2-41A5-84C1-EBDEDA5B2188}"/>
              </a:ext>
            </a:extLst>
          </p:cNvPr>
          <p:cNvSpPr>
            <a:spLocks noGrp="1"/>
          </p:cNvSpPr>
          <p:nvPr>
            <p:ph type="body" sz="quarter" idx="15"/>
          </p:nvPr>
        </p:nvSpPr>
        <p:spPr>
          <a:xfrm>
            <a:off x="1034141" y="3249013"/>
            <a:ext cx="3103493" cy="866401"/>
          </a:xfrm>
        </p:spPr>
        <p:txBody>
          <a:bodyPr>
            <a:noAutofit/>
          </a:bodyPr>
          <a:lstStyle/>
          <a:p>
            <a:r>
              <a:rPr lang="en-US" sz="900" dirty="0"/>
              <a:t>he project will test all core functionalities of the website. This includes user registration, login and logout procedures, product Browse and search capabilities, shopping cart management, and the complete checkout process. Additionally, the contact us form and subscription features will be validated.</a:t>
            </a:r>
          </a:p>
        </p:txBody>
      </p:sp>
      <p:sp>
        <p:nvSpPr>
          <p:cNvPr id="5" name="Text Placeholder 4">
            <a:extLst>
              <a:ext uri="{FF2B5EF4-FFF2-40B4-BE49-F238E27FC236}">
                <a16:creationId xmlns:a16="http://schemas.microsoft.com/office/drawing/2014/main" id="{EBEDB7CB-2A17-4C89-8463-567F882F6B1C}"/>
              </a:ext>
            </a:extLst>
          </p:cNvPr>
          <p:cNvSpPr>
            <a:spLocks noGrp="1"/>
          </p:cNvSpPr>
          <p:nvPr>
            <p:ph type="body" sz="quarter" idx="16"/>
          </p:nvPr>
        </p:nvSpPr>
        <p:spPr>
          <a:xfrm>
            <a:off x="4641893" y="2903538"/>
            <a:ext cx="3606957" cy="365125"/>
          </a:xfrm>
        </p:spPr>
        <p:txBody>
          <a:bodyPr/>
          <a:lstStyle/>
          <a:p>
            <a:r>
              <a:rPr lang="en-US" dirty="0"/>
              <a:t>Comprehensive Manual Testing</a:t>
            </a:r>
          </a:p>
        </p:txBody>
      </p:sp>
      <p:sp>
        <p:nvSpPr>
          <p:cNvPr id="6" name="Text Placeholder 5">
            <a:extLst>
              <a:ext uri="{FF2B5EF4-FFF2-40B4-BE49-F238E27FC236}">
                <a16:creationId xmlns:a16="http://schemas.microsoft.com/office/drawing/2014/main" id="{D8F83235-6CF2-4F43-BEFE-6C0E272FDCC6}"/>
              </a:ext>
            </a:extLst>
          </p:cNvPr>
          <p:cNvSpPr>
            <a:spLocks noGrp="1"/>
          </p:cNvSpPr>
          <p:nvPr>
            <p:ph type="body" sz="quarter" idx="17"/>
          </p:nvPr>
        </p:nvSpPr>
        <p:spPr>
          <a:xfrm>
            <a:off x="4642223" y="3249013"/>
            <a:ext cx="3103493" cy="866401"/>
          </a:xfrm>
        </p:spPr>
        <p:txBody>
          <a:bodyPr>
            <a:normAutofit fontScale="77500" lnSpcReduction="20000"/>
          </a:bodyPr>
          <a:lstStyle/>
          <a:p>
            <a:r>
              <a:rPr lang="en-US" dirty="0"/>
              <a:t>Manually test key user journeys such as registration, login, product Browse, adding to cart, and the complete checkout process to ensure they are intuitive and functional.</a:t>
            </a:r>
          </a:p>
        </p:txBody>
      </p:sp>
      <p:sp>
        <p:nvSpPr>
          <p:cNvPr id="7" name="Text Placeholder 6">
            <a:extLst>
              <a:ext uri="{FF2B5EF4-FFF2-40B4-BE49-F238E27FC236}">
                <a16:creationId xmlns:a16="http://schemas.microsoft.com/office/drawing/2014/main" id="{38567012-CD35-41AB-B12D-92555A9BE0D0}"/>
              </a:ext>
            </a:extLst>
          </p:cNvPr>
          <p:cNvSpPr>
            <a:spLocks noGrp="1"/>
          </p:cNvSpPr>
          <p:nvPr>
            <p:ph type="body" sz="quarter" idx="18"/>
          </p:nvPr>
        </p:nvSpPr>
        <p:spPr>
          <a:xfrm>
            <a:off x="8249601" y="2903538"/>
            <a:ext cx="3104198" cy="320381"/>
          </a:xfrm>
        </p:spPr>
        <p:txBody>
          <a:bodyPr/>
          <a:lstStyle/>
          <a:p>
            <a:r>
              <a:rPr lang="en-US" dirty="0"/>
              <a:t>Validate User Interface</a:t>
            </a:r>
          </a:p>
        </p:txBody>
      </p:sp>
      <p:sp>
        <p:nvSpPr>
          <p:cNvPr id="8" name="Text Placeholder 7">
            <a:extLst>
              <a:ext uri="{FF2B5EF4-FFF2-40B4-BE49-F238E27FC236}">
                <a16:creationId xmlns:a16="http://schemas.microsoft.com/office/drawing/2014/main" id="{0DC896C3-77D0-44A1-B244-9554FA063FEE}"/>
              </a:ext>
            </a:extLst>
          </p:cNvPr>
          <p:cNvSpPr>
            <a:spLocks noGrp="1"/>
          </p:cNvSpPr>
          <p:nvPr>
            <p:ph type="body" sz="quarter" idx="19"/>
          </p:nvPr>
        </p:nvSpPr>
        <p:spPr>
          <a:xfrm>
            <a:off x="8250305" y="3249013"/>
            <a:ext cx="3103493" cy="866401"/>
          </a:xfrm>
        </p:spPr>
        <p:txBody>
          <a:bodyPr>
            <a:normAutofit fontScale="77500" lnSpcReduction="20000"/>
          </a:bodyPr>
          <a:lstStyle/>
          <a:p>
            <a:r>
              <a:rPr lang="en-US" dirty="0"/>
              <a:t>Potential risks such as browser compatibility issues, fluctuations in API response times, and errors from unexpected user inputs have been identified. The testing process will aim to uncover and address these risks.</a:t>
            </a:r>
          </a:p>
        </p:txBody>
      </p:sp>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034142" y="1110286"/>
            <a:ext cx="10515600" cy="924808"/>
          </a:xfrm>
        </p:spPr>
        <p:txBody>
          <a:bodyPr>
            <a:normAutofit/>
          </a:bodyPr>
          <a:lstStyle/>
          <a:p>
            <a:r>
              <a:rPr lang="en-US" b="1" dirty="0"/>
              <a:t>purpose</a:t>
            </a:r>
          </a:p>
        </p:txBody>
      </p:sp>
      <p:sp>
        <p:nvSpPr>
          <p:cNvPr id="13" name="Date Placeholder 12">
            <a:extLst>
              <a:ext uri="{FF2B5EF4-FFF2-40B4-BE49-F238E27FC236}">
                <a16:creationId xmlns:a16="http://schemas.microsoft.com/office/drawing/2014/main" id="{82D29919-4912-4253-A7DE-F4EFF799094E}"/>
              </a:ext>
            </a:extLst>
          </p:cNvPr>
          <p:cNvSpPr>
            <a:spLocks noGrp="1"/>
          </p:cNvSpPr>
          <p:nvPr>
            <p:ph type="dt" sz="half" idx="20"/>
          </p:nvPr>
        </p:nvSpPr>
        <p:spPr>
          <a:xfrm>
            <a:off x="838200" y="6356350"/>
            <a:ext cx="2743200" cy="365125"/>
          </a:xfrm>
        </p:spPr>
        <p:txBody>
          <a:bodyPr/>
          <a:lstStyle/>
          <a:p>
            <a:r>
              <a:rPr lang="en-US" dirty="0"/>
              <a:t>1/7/20XX</a:t>
            </a:r>
          </a:p>
        </p:txBody>
      </p:sp>
      <p:sp>
        <p:nvSpPr>
          <p:cNvPr id="14" name="Footer Placeholder 13">
            <a:extLst>
              <a:ext uri="{FF2B5EF4-FFF2-40B4-BE49-F238E27FC236}">
                <a16:creationId xmlns:a16="http://schemas.microsoft.com/office/drawing/2014/main" id="{99C42777-54AD-453F-B4EF-F59AF9213DDA}"/>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15" name="Slide Number Placeholder 14">
            <a:extLst>
              <a:ext uri="{FF2B5EF4-FFF2-40B4-BE49-F238E27FC236}">
                <a16:creationId xmlns:a16="http://schemas.microsoft.com/office/drawing/2014/main" id="{A65DB049-1A50-43CE-907A-2AA792D6F9F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450921" y="2145859"/>
            <a:ext cx="5042568" cy="345473"/>
          </a:xfrm>
        </p:spPr>
        <p:txBody>
          <a:bodyPr vert="horz" lIns="0" tIns="45720" rIns="91440" bIns="45720" rtlCol="0" anchor="t">
            <a:normAutofit/>
          </a:bodyPr>
          <a:lstStyle/>
          <a:p>
            <a:r>
              <a:rPr lang="en-US" dirty="0"/>
              <a:t>User registration </a:t>
            </a:r>
          </a:p>
        </p:txBody>
      </p:sp>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034142" y="419184"/>
            <a:ext cx="2362200" cy="1110286"/>
          </a:xfrm>
        </p:spPr>
        <p:txBody>
          <a:bodyPr/>
          <a:lstStyle/>
          <a:p>
            <a:r>
              <a:rPr lang="en-US" dirty="0"/>
              <a:t>Test Scope</a:t>
            </a:r>
          </a:p>
        </p:txBody>
      </p:sp>
      <p:sp>
        <p:nvSpPr>
          <p:cNvPr id="11" name="Date Placeholder 10">
            <a:extLst>
              <a:ext uri="{FF2B5EF4-FFF2-40B4-BE49-F238E27FC236}">
                <a16:creationId xmlns:a16="http://schemas.microsoft.com/office/drawing/2014/main" id="{2EB774B5-B44C-4B2E-8DA7-7DA4F594A312}"/>
              </a:ext>
            </a:extLst>
          </p:cNvPr>
          <p:cNvSpPr>
            <a:spLocks noGrp="1"/>
          </p:cNvSpPr>
          <p:nvPr>
            <p:ph type="dt" sz="half" idx="20"/>
          </p:nvPr>
        </p:nvSpPr>
        <p:spPr>
          <a:xfrm>
            <a:off x="838200" y="6356350"/>
            <a:ext cx="2743200" cy="365125"/>
          </a:xfrm>
        </p:spPr>
        <p:txBody>
          <a:bodyPr/>
          <a:lstStyle/>
          <a:p>
            <a:r>
              <a:rPr lang="en-US" dirty="0"/>
              <a:t>1/7/20XX</a:t>
            </a:r>
          </a:p>
        </p:txBody>
      </p:sp>
      <p:sp>
        <p:nvSpPr>
          <p:cNvPr id="12" name="Footer Placeholder 11">
            <a:extLst>
              <a:ext uri="{FF2B5EF4-FFF2-40B4-BE49-F238E27FC236}">
                <a16:creationId xmlns:a16="http://schemas.microsoft.com/office/drawing/2014/main" id="{06ACBB45-6616-4FE9-B211-BDCA0491CD12}"/>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8EB4FD15-5553-45C2-B403-92726A0897AE}"/>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27" name="Content Placeholder 2">
            <a:extLst>
              <a:ext uri="{FF2B5EF4-FFF2-40B4-BE49-F238E27FC236}">
                <a16:creationId xmlns:a16="http://schemas.microsoft.com/office/drawing/2014/main" id="{0A6CDB21-5547-AF24-730C-E11BE63B138E}"/>
              </a:ext>
            </a:extLst>
          </p:cNvPr>
          <p:cNvSpPr txBox="1">
            <a:spLocks/>
          </p:cNvSpPr>
          <p:nvPr/>
        </p:nvSpPr>
        <p:spPr>
          <a:xfrm>
            <a:off x="4450921" y="249133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Login</a:t>
            </a:r>
          </a:p>
        </p:txBody>
      </p:sp>
      <p:sp>
        <p:nvSpPr>
          <p:cNvPr id="28" name="Content Placeholder 2">
            <a:extLst>
              <a:ext uri="{FF2B5EF4-FFF2-40B4-BE49-F238E27FC236}">
                <a16:creationId xmlns:a16="http://schemas.microsoft.com/office/drawing/2014/main" id="{7886725C-E2C7-752C-3A5C-6CB13C2F2FC5}"/>
              </a:ext>
            </a:extLst>
          </p:cNvPr>
          <p:cNvSpPr txBox="1">
            <a:spLocks/>
          </p:cNvSpPr>
          <p:nvPr/>
        </p:nvSpPr>
        <p:spPr>
          <a:xfrm>
            <a:off x="4450921" y="283270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 Browse </a:t>
            </a:r>
          </a:p>
        </p:txBody>
      </p:sp>
      <p:sp>
        <p:nvSpPr>
          <p:cNvPr id="29" name="Content Placeholder 2">
            <a:extLst>
              <a:ext uri="{FF2B5EF4-FFF2-40B4-BE49-F238E27FC236}">
                <a16:creationId xmlns:a16="http://schemas.microsoft.com/office/drawing/2014/main" id="{D70D0A5A-B024-26E3-2641-DA815BA9ABD0}"/>
              </a:ext>
            </a:extLst>
          </p:cNvPr>
          <p:cNvSpPr txBox="1">
            <a:spLocks/>
          </p:cNvSpPr>
          <p:nvPr/>
        </p:nvSpPr>
        <p:spPr>
          <a:xfrm>
            <a:off x="4450921" y="317407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Shopping cart</a:t>
            </a:r>
          </a:p>
        </p:txBody>
      </p:sp>
      <p:sp>
        <p:nvSpPr>
          <p:cNvPr id="30" name="Content Placeholder 2">
            <a:extLst>
              <a:ext uri="{FF2B5EF4-FFF2-40B4-BE49-F238E27FC236}">
                <a16:creationId xmlns:a16="http://schemas.microsoft.com/office/drawing/2014/main" id="{F8B195D3-9CF9-5F91-C506-0B6CBB127446}"/>
              </a:ext>
            </a:extLst>
          </p:cNvPr>
          <p:cNvSpPr txBox="1">
            <a:spLocks/>
          </p:cNvSpPr>
          <p:nvPr/>
        </p:nvSpPr>
        <p:spPr>
          <a:xfrm>
            <a:off x="4450921" y="3519546"/>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checkout</a:t>
            </a:r>
          </a:p>
        </p:txBody>
      </p:sp>
      <p:sp>
        <p:nvSpPr>
          <p:cNvPr id="31" name="Content Placeholder 2">
            <a:extLst>
              <a:ext uri="{FF2B5EF4-FFF2-40B4-BE49-F238E27FC236}">
                <a16:creationId xmlns:a16="http://schemas.microsoft.com/office/drawing/2014/main" id="{4B2A4AC9-A0B3-8906-2410-EFA645E03CB8}"/>
              </a:ext>
            </a:extLst>
          </p:cNvPr>
          <p:cNvSpPr txBox="1">
            <a:spLocks/>
          </p:cNvSpPr>
          <p:nvPr/>
        </p:nvSpPr>
        <p:spPr>
          <a:xfrm>
            <a:off x="4450921" y="385681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 review</a:t>
            </a:r>
          </a:p>
        </p:txBody>
      </p:sp>
      <p:sp>
        <p:nvSpPr>
          <p:cNvPr id="39" name="Content Placeholder 2">
            <a:extLst>
              <a:ext uri="{FF2B5EF4-FFF2-40B4-BE49-F238E27FC236}">
                <a16:creationId xmlns:a16="http://schemas.microsoft.com/office/drawing/2014/main" id="{C75116D3-F664-FC6B-5F75-40C2E94FA424}"/>
              </a:ext>
            </a:extLst>
          </p:cNvPr>
          <p:cNvSpPr txBox="1">
            <a:spLocks/>
          </p:cNvSpPr>
          <p:nvPr/>
        </p:nvSpPr>
        <p:spPr>
          <a:xfrm>
            <a:off x="4450921" y="4203443"/>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Website navigation </a:t>
            </a:r>
          </a:p>
        </p:txBody>
      </p:sp>
      <p:sp>
        <p:nvSpPr>
          <p:cNvPr id="40" name="Content Placeholder 2">
            <a:extLst>
              <a:ext uri="{FF2B5EF4-FFF2-40B4-BE49-F238E27FC236}">
                <a16:creationId xmlns:a16="http://schemas.microsoft.com/office/drawing/2014/main" id="{950C51E1-2280-BEF9-9B7F-E5E6DEF61741}"/>
              </a:ext>
            </a:extLst>
          </p:cNvPr>
          <p:cNvSpPr txBox="1">
            <a:spLocks/>
          </p:cNvSpPr>
          <p:nvPr/>
        </p:nvSpPr>
        <p:spPr>
          <a:xfrm>
            <a:off x="4450921" y="4552804"/>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Scroll function</a:t>
            </a:r>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young person wearing safety goggles">
            <a:extLst>
              <a:ext uri="{FF2B5EF4-FFF2-40B4-BE49-F238E27FC236}">
                <a16:creationId xmlns:a16="http://schemas.microsoft.com/office/drawing/2014/main" id="{8C15BCA1-F2FE-4E47-B6D5-3BCFF65BFBF3}"/>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a:stretch/>
        </p:blipFill>
        <p:spPr>
          <a:xfrm>
            <a:off x="2" y="0"/>
            <a:ext cx="6694955" cy="6858000"/>
          </a:xfrm>
        </p:spPr>
      </p:pic>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6144768" y="2069658"/>
            <a:ext cx="5042568" cy="345476"/>
          </a:xfrm>
        </p:spPr>
        <p:txBody>
          <a:bodyPr vert="horz" lIns="91440" tIns="45720" rIns="91440" bIns="45720" rtlCol="0" anchor="t">
            <a:normAutofit/>
          </a:bodyPr>
          <a:lstStyle/>
          <a:p>
            <a:r>
              <a:rPr lang="en-US" dirty="0"/>
              <a:t>Ensuring User Experience</a:t>
            </a:r>
            <a:endParaRPr lang="en-ZA" dirty="0"/>
          </a:p>
        </p:txBody>
      </p:sp>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6971633" y="690928"/>
            <a:ext cx="4501910" cy="732282"/>
          </a:xfrm>
        </p:spPr>
        <p:txBody>
          <a:bodyPr/>
          <a:lstStyle/>
          <a:p>
            <a:r>
              <a:rPr lang="en-US" dirty="0"/>
              <a:t>Project goals</a:t>
            </a:r>
          </a:p>
        </p:txBody>
      </p:sp>
      <p:sp>
        <p:nvSpPr>
          <p:cNvPr id="9" name="Date Placeholder 8">
            <a:extLst>
              <a:ext uri="{FF2B5EF4-FFF2-40B4-BE49-F238E27FC236}">
                <a16:creationId xmlns:a16="http://schemas.microsoft.com/office/drawing/2014/main" id="{A0F7F98C-FFCE-405F-B18C-BDC55EDB7BFD}"/>
              </a:ext>
            </a:extLst>
          </p:cNvPr>
          <p:cNvSpPr>
            <a:spLocks noGrp="1"/>
          </p:cNvSpPr>
          <p:nvPr>
            <p:ph type="dt" sz="half" idx="20"/>
          </p:nvPr>
        </p:nvSpPr>
        <p:spPr>
          <a:xfrm>
            <a:off x="838200" y="6356350"/>
            <a:ext cx="2743200" cy="365125"/>
          </a:xfrm>
        </p:spPr>
        <p:txBody>
          <a:bodyPr/>
          <a:lstStyle/>
          <a:p>
            <a:r>
              <a:rPr lang="en-US"/>
              <a:t>1/7/20XX</a:t>
            </a:r>
            <a:endParaRPr lang="en-US" dirty="0"/>
          </a:p>
        </p:txBody>
      </p:sp>
      <p:sp>
        <p:nvSpPr>
          <p:cNvPr id="10" name="Footer Placeholder 9">
            <a:extLst>
              <a:ext uri="{FF2B5EF4-FFF2-40B4-BE49-F238E27FC236}">
                <a16:creationId xmlns:a16="http://schemas.microsoft.com/office/drawing/2014/main" id="{3B319D9A-3123-4A8C-80E8-FEA22A444432}"/>
              </a:ext>
            </a:extLst>
          </p:cNvPr>
          <p:cNvSpPr>
            <a:spLocks noGrp="1"/>
          </p:cNvSpPr>
          <p:nvPr>
            <p:ph type="ftr" sz="quarter" idx="21"/>
          </p:nvPr>
        </p:nvSpPr>
        <p:spPr>
          <a:xfrm>
            <a:off x="4038600" y="6356350"/>
            <a:ext cx="4114800" cy="365125"/>
          </a:xfrm>
        </p:spPr>
        <p:txBody>
          <a:bodyPr/>
          <a:lstStyle/>
          <a:p>
            <a:r>
              <a:rPr lang="en-US"/>
              <a:t>Pitch deck</a:t>
            </a:r>
            <a:endParaRPr lang="en-US" dirty="0"/>
          </a:p>
        </p:txBody>
      </p:sp>
      <p:sp>
        <p:nvSpPr>
          <p:cNvPr id="12" name="Slide Number Placeholder 11">
            <a:extLst>
              <a:ext uri="{FF2B5EF4-FFF2-40B4-BE49-F238E27FC236}">
                <a16:creationId xmlns:a16="http://schemas.microsoft.com/office/drawing/2014/main" id="{18E5D0F5-4C11-47EE-BA9F-DEF2F44DD3DC}"/>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
        <p:nvSpPr>
          <p:cNvPr id="5" name="Text Placeholder 4">
            <a:extLst>
              <a:ext uri="{FF2B5EF4-FFF2-40B4-BE49-F238E27FC236}">
                <a16:creationId xmlns:a16="http://schemas.microsoft.com/office/drawing/2014/main" id="{B58D86DE-B923-4D58-B00B-1914FA90BB77}"/>
              </a:ext>
            </a:extLst>
          </p:cNvPr>
          <p:cNvSpPr>
            <a:spLocks noGrp="1"/>
          </p:cNvSpPr>
          <p:nvPr>
            <p:ph type="body" sz="quarter" idx="23"/>
          </p:nvPr>
        </p:nvSpPr>
        <p:spPr>
          <a:xfrm>
            <a:off x="5300006" y="3587638"/>
            <a:ext cx="5042568" cy="320381"/>
          </a:xfrm>
        </p:spPr>
        <p:txBody>
          <a:bodyPr/>
          <a:lstStyle/>
          <a:p>
            <a:r>
              <a:rPr lang="en-US" dirty="0"/>
              <a:t>Ensuring System Reliability</a:t>
            </a:r>
          </a:p>
        </p:txBody>
      </p:sp>
      <p:sp>
        <p:nvSpPr>
          <p:cNvPr id="7" name="Text Placeholder 6">
            <a:extLst>
              <a:ext uri="{FF2B5EF4-FFF2-40B4-BE49-F238E27FC236}">
                <a16:creationId xmlns:a16="http://schemas.microsoft.com/office/drawing/2014/main" id="{8F60FE46-C4A2-49EB-9D1E-FEFE2C69E106}"/>
              </a:ext>
            </a:extLst>
          </p:cNvPr>
          <p:cNvSpPr>
            <a:spLocks noGrp="1"/>
          </p:cNvSpPr>
          <p:nvPr>
            <p:ph type="body" sz="quarter" idx="25"/>
          </p:nvPr>
        </p:nvSpPr>
        <p:spPr>
          <a:xfrm>
            <a:off x="4398264" y="5105618"/>
            <a:ext cx="5042568" cy="320381"/>
          </a:xfrm>
        </p:spPr>
        <p:txBody>
          <a:bodyPr/>
          <a:lstStyle/>
          <a:p>
            <a:r>
              <a:rPr lang="en-US" dirty="0"/>
              <a:t>Comprehensive testing</a:t>
            </a:r>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299EEB-A12A-415B-A95B-055D2B341333}"/>
              </a:ext>
            </a:extLst>
          </p:cNvPr>
          <p:cNvSpPr>
            <a:spLocks noGrp="1"/>
          </p:cNvSpPr>
          <p:nvPr>
            <p:ph type="dt" sz="half" idx="10"/>
          </p:nvPr>
        </p:nvSpPr>
        <p:spPr>
          <a:xfrm>
            <a:off x="838200" y="6356350"/>
            <a:ext cx="2743200" cy="365125"/>
          </a:xfrm>
        </p:spPr>
        <p:txBody>
          <a:bodyPr/>
          <a:lstStyle/>
          <a:p>
            <a:r>
              <a:rPr lang="en-US" dirty="0"/>
              <a:t>1/7/20XX</a:t>
            </a:r>
          </a:p>
        </p:txBody>
      </p:sp>
      <p:sp>
        <p:nvSpPr>
          <p:cNvPr id="5" name="Footer Placeholder 4">
            <a:extLst>
              <a:ext uri="{FF2B5EF4-FFF2-40B4-BE49-F238E27FC236}">
                <a16:creationId xmlns:a16="http://schemas.microsoft.com/office/drawing/2014/main" id="{5B0F25F1-9242-41C0-96EB-97E19717580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AC6E7B4C-9F2C-459E-B835-5C4DEAB06A36}"/>
              </a:ext>
            </a:extLst>
          </p:cNvPr>
          <p:cNvSpPr>
            <a:spLocks noGrp="1"/>
          </p:cNvSpPr>
          <p:nvPr>
            <p:ph type="sldNum" sz="quarter" idx="12"/>
          </p:nvPr>
        </p:nvSpPr>
        <p:spPr>
          <a:xfrm>
            <a:off x="8610600" y="6356350"/>
            <a:ext cx="2743200" cy="365125"/>
          </a:xfrm>
        </p:spPr>
        <p:txBody>
          <a:bodyPr/>
          <a:lstStyle/>
          <a:p>
            <a:fld id="{9FF96520-E4CE-4EAD-8ABF-1D2297D6B3AA}" type="slidenum">
              <a:rPr lang="en-US" smtClean="0"/>
              <a:pPr/>
              <a:t>6</a:t>
            </a:fld>
            <a:endParaRPr lang="en-US" dirty="0"/>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543799" y="3349512"/>
            <a:ext cx="4203247" cy="1440996"/>
          </a:xfrm>
        </p:spPr>
        <p:txBody>
          <a:bodyPr/>
          <a:lstStyle/>
          <a:p>
            <a:r>
              <a:rPr lang="en-US" dirty="0"/>
              <a:t>Manual Testing</a:t>
            </a:r>
          </a:p>
        </p:txBody>
      </p:sp>
      <p:pic>
        <p:nvPicPr>
          <p:cNvPr id="15" name="Picture 14">
            <a:extLst>
              <a:ext uri="{FF2B5EF4-FFF2-40B4-BE49-F238E27FC236}">
                <a16:creationId xmlns:a16="http://schemas.microsoft.com/office/drawing/2014/main" id="{F7961A95-7B23-AEF5-4A42-91AA03835E33}"/>
              </a:ext>
            </a:extLst>
          </p:cNvPr>
          <p:cNvPicPr>
            <a:picLocks noChangeAspect="1"/>
          </p:cNvPicPr>
          <p:nvPr/>
        </p:nvPicPr>
        <p:blipFill>
          <a:blip r:embed="rId2"/>
          <a:stretch>
            <a:fillRect/>
          </a:stretch>
        </p:blipFill>
        <p:spPr>
          <a:xfrm>
            <a:off x="586721" y="136525"/>
            <a:ext cx="10498570" cy="4008857"/>
          </a:xfrm>
          <a:prstGeom prst="rect">
            <a:avLst/>
          </a:prstGeom>
        </p:spPr>
      </p:pic>
    </p:spTree>
    <p:extLst>
      <p:ext uri="{BB962C8B-B14F-4D97-AF65-F5344CB8AC3E}">
        <p14:creationId xmlns:p14="http://schemas.microsoft.com/office/powerpoint/2010/main" val="363280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034142" y="1110286"/>
            <a:ext cx="10515600" cy="924808"/>
          </a:xfrm>
        </p:spPr>
        <p:txBody>
          <a:bodyPr/>
          <a:lstStyle/>
          <a:p>
            <a:r>
              <a:rPr lang="en-US" dirty="0"/>
              <a:t>Automation</a:t>
            </a:r>
          </a:p>
        </p:txBody>
      </p:sp>
      <p:sp>
        <p:nvSpPr>
          <p:cNvPr id="40" name="Date Placeholder 39">
            <a:extLst>
              <a:ext uri="{FF2B5EF4-FFF2-40B4-BE49-F238E27FC236}">
                <a16:creationId xmlns:a16="http://schemas.microsoft.com/office/drawing/2014/main" id="{B6D7F6A5-1D32-4FB4-A25C-6E4A52871CD3}"/>
              </a:ext>
            </a:extLst>
          </p:cNvPr>
          <p:cNvSpPr>
            <a:spLocks noGrp="1"/>
          </p:cNvSpPr>
          <p:nvPr>
            <p:ph type="dt" sz="half" idx="20"/>
          </p:nvPr>
        </p:nvSpPr>
        <p:spPr>
          <a:xfrm>
            <a:off x="838200" y="6356350"/>
            <a:ext cx="2743200" cy="365125"/>
          </a:xfrm>
        </p:spPr>
        <p:txBody>
          <a:bodyPr/>
          <a:lstStyle/>
          <a:p>
            <a:r>
              <a:rPr lang="en-US" dirty="0"/>
              <a:t>1/7/20XX</a:t>
            </a:r>
          </a:p>
        </p:txBody>
      </p:sp>
      <p:sp>
        <p:nvSpPr>
          <p:cNvPr id="29" name="Footer Placeholder 28">
            <a:extLst>
              <a:ext uri="{FF2B5EF4-FFF2-40B4-BE49-F238E27FC236}">
                <a16:creationId xmlns:a16="http://schemas.microsoft.com/office/drawing/2014/main" id="{D6F367EF-C259-4088-BD7A-95D314F0B286}"/>
              </a:ext>
            </a:extLst>
          </p:cNvPr>
          <p:cNvSpPr>
            <a:spLocks noGrp="1"/>
          </p:cNvSpPr>
          <p:nvPr>
            <p:ph type="ftr" sz="quarter" idx="21"/>
          </p:nvPr>
        </p:nvSpPr>
        <p:spPr>
          <a:xfrm>
            <a:off x="4038600" y="6356350"/>
            <a:ext cx="4114800" cy="365125"/>
          </a:xfrm>
        </p:spPr>
        <p:txBody>
          <a:bodyPr/>
          <a:lstStyle/>
          <a:p>
            <a:r>
              <a:rPr lang="en-ZA" dirty="0"/>
              <a:t>Pitch deck</a:t>
            </a:r>
          </a:p>
        </p:txBody>
      </p:sp>
      <p:sp>
        <p:nvSpPr>
          <p:cNvPr id="30" name="Slide Number Placeholder 29">
            <a:extLst>
              <a:ext uri="{FF2B5EF4-FFF2-40B4-BE49-F238E27FC236}">
                <a16:creationId xmlns:a16="http://schemas.microsoft.com/office/drawing/2014/main" id="{8875A7EC-3DB7-4BAF-9699-4DCDE45D0061}"/>
              </a:ext>
            </a:extLst>
          </p:cNvPr>
          <p:cNvSpPr>
            <a:spLocks noGrp="1"/>
          </p:cNvSpPr>
          <p:nvPr>
            <p:ph type="sldNum" sz="quarter" idx="22"/>
          </p:nvPr>
        </p:nvSpPr>
        <p:spPr>
          <a:xfrm>
            <a:off x="8610600" y="6356350"/>
            <a:ext cx="2743200" cy="365125"/>
          </a:xfrm>
        </p:spPr>
        <p:txBody>
          <a:bodyPr/>
          <a:lstStyle/>
          <a:p>
            <a:fld id="{19B51A1E-902D-48AF-9020-955120F399B6}" type="slidenum">
              <a:rPr lang="en-ZA" smtClean="0"/>
              <a:pPr/>
              <a:t>7</a:t>
            </a:fld>
            <a:endParaRPr lang="en-ZA" dirty="0"/>
          </a:p>
        </p:txBody>
      </p:sp>
      <p:pic>
        <p:nvPicPr>
          <p:cNvPr id="24" name="Picture 23">
            <a:extLst>
              <a:ext uri="{FF2B5EF4-FFF2-40B4-BE49-F238E27FC236}">
                <a16:creationId xmlns:a16="http://schemas.microsoft.com/office/drawing/2014/main" id="{EEFF80C4-72BF-9735-504C-EFB8A691BD86}"/>
              </a:ext>
            </a:extLst>
          </p:cNvPr>
          <p:cNvPicPr>
            <a:picLocks noChangeAspect="1"/>
          </p:cNvPicPr>
          <p:nvPr/>
        </p:nvPicPr>
        <p:blipFill>
          <a:blip r:embed="rId2"/>
          <a:stretch>
            <a:fillRect/>
          </a:stretch>
        </p:blipFill>
        <p:spPr>
          <a:xfrm>
            <a:off x="642257" y="1910690"/>
            <a:ext cx="11040661" cy="4259797"/>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EB75A-F9A9-FDE1-8524-773820064C4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3AF33-E212-2BE3-ED72-166D95762EB9}"/>
              </a:ext>
            </a:extLst>
          </p:cNvPr>
          <p:cNvSpPr>
            <a:spLocks noGrp="1"/>
          </p:cNvSpPr>
          <p:nvPr>
            <p:ph type="body" sz="quarter" idx="13"/>
          </p:nvPr>
        </p:nvSpPr>
        <p:spPr>
          <a:xfrm>
            <a:off x="4450921" y="2145859"/>
            <a:ext cx="5042568" cy="345473"/>
          </a:xfrm>
        </p:spPr>
        <p:txBody>
          <a:bodyPr vert="horz" lIns="0" tIns="45720" rIns="91440" bIns="45720" rtlCol="0" anchor="t">
            <a:normAutofit/>
          </a:bodyPr>
          <a:lstStyle/>
          <a:p>
            <a:r>
              <a:rPr lang="en-US" dirty="0"/>
              <a:t>Login positive scenario</a:t>
            </a:r>
          </a:p>
        </p:txBody>
      </p:sp>
      <p:sp>
        <p:nvSpPr>
          <p:cNvPr id="2" name="Title 1">
            <a:extLst>
              <a:ext uri="{FF2B5EF4-FFF2-40B4-BE49-F238E27FC236}">
                <a16:creationId xmlns:a16="http://schemas.microsoft.com/office/drawing/2014/main" id="{247DFA3F-9026-61D2-009E-8F8CD6CF3408}"/>
              </a:ext>
            </a:extLst>
          </p:cNvPr>
          <p:cNvSpPr>
            <a:spLocks noGrp="1"/>
          </p:cNvSpPr>
          <p:nvPr>
            <p:ph type="title"/>
          </p:nvPr>
        </p:nvSpPr>
        <p:spPr>
          <a:xfrm>
            <a:off x="653142" y="419184"/>
            <a:ext cx="2743200" cy="1110286"/>
          </a:xfrm>
        </p:spPr>
        <p:txBody>
          <a:bodyPr/>
          <a:lstStyle/>
          <a:p>
            <a:r>
              <a:rPr lang="en-US" dirty="0"/>
              <a:t>Menna</a:t>
            </a:r>
          </a:p>
        </p:txBody>
      </p:sp>
      <p:sp>
        <p:nvSpPr>
          <p:cNvPr id="11" name="Date Placeholder 10">
            <a:extLst>
              <a:ext uri="{FF2B5EF4-FFF2-40B4-BE49-F238E27FC236}">
                <a16:creationId xmlns:a16="http://schemas.microsoft.com/office/drawing/2014/main" id="{CFD7A8C2-450D-5634-9028-B251EA015CA1}"/>
              </a:ext>
            </a:extLst>
          </p:cNvPr>
          <p:cNvSpPr>
            <a:spLocks noGrp="1"/>
          </p:cNvSpPr>
          <p:nvPr>
            <p:ph type="dt" sz="half" idx="20"/>
          </p:nvPr>
        </p:nvSpPr>
        <p:spPr>
          <a:xfrm>
            <a:off x="838200" y="6356350"/>
            <a:ext cx="2743200" cy="365125"/>
          </a:xfrm>
        </p:spPr>
        <p:txBody>
          <a:bodyPr/>
          <a:lstStyle/>
          <a:p>
            <a:r>
              <a:rPr lang="en-US" dirty="0"/>
              <a:t>1/7/20XX</a:t>
            </a:r>
          </a:p>
        </p:txBody>
      </p:sp>
      <p:sp>
        <p:nvSpPr>
          <p:cNvPr id="12" name="Footer Placeholder 11">
            <a:extLst>
              <a:ext uri="{FF2B5EF4-FFF2-40B4-BE49-F238E27FC236}">
                <a16:creationId xmlns:a16="http://schemas.microsoft.com/office/drawing/2014/main" id="{7EBADE14-67E3-0D0A-B7E2-7A7FF37755BE}"/>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96E30FBC-898F-7241-C6A7-F08740175B12}"/>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8</a:t>
            </a:fld>
            <a:endParaRPr lang="en-US" dirty="0"/>
          </a:p>
        </p:txBody>
      </p:sp>
      <p:sp>
        <p:nvSpPr>
          <p:cNvPr id="27" name="Content Placeholder 2">
            <a:extLst>
              <a:ext uri="{FF2B5EF4-FFF2-40B4-BE49-F238E27FC236}">
                <a16:creationId xmlns:a16="http://schemas.microsoft.com/office/drawing/2014/main" id="{5B318EC7-C759-4C5E-3811-748FC0936D69}"/>
              </a:ext>
            </a:extLst>
          </p:cNvPr>
          <p:cNvSpPr txBox="1">
            <a:spLocks/>
          </p:cNvSpPr>
          <p:nvPr/>
        </p:nvSpPr>
        <p:spPr>
          <a:xfrm>
            <a:off x="4450921" y="249133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Login Negative scenario</a:t>
            </a:r>
          </a:p>
        </p:txBody>
      </p:sp>
      <p:sp>
        <p:nvSpPr>
          <p:cNvPr id="28" name="Content Placeholder 2">
            <a:extLst>
              <a:ext uri="{FF2B5EF4-FFF2-40B4-BE49-F238E27FC236}">
                <a16:creationId xmlns:a16="http://schemas.microsoft.com/office/drawing/2014/main" id="{6BA93C15-5E3B-64B9-CA21-36DFC0B47AF2}"/>
              </a:ext>
            </a:extLst>
          </p:cNvPr>
          <p:cNvSpPr txBox="1">
            <a:spLocks/>
          </p:cNvSpPr>
          <p:nvPr/>
        </p:nvSpPr>
        <p:spPr>
          <a:xfrm>
            <a:off x="4450921" y="283270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Logout scenario</a:t>
            </a:r>
          </a:p>
        </p:txBody>
      </p:sp>
      <p:sp>
        <p:nvSpPr>
          <p:cNvPr id="29" name="Content Placeholder 2">
            <a:extLst>
              <a:ext uri="{FF2B5EF4-FFF2-40B4-BE49-F238E27FC236}">
                <a16:creationId xmlns:a16="http://schemas.microsoft.com/office/drawing/2014/main" id="{EF65459F-EDCA-A5F7-280F-40244E94ABB2}"/>
              </a:ext>
            </a:extLst>
          </p:cNvPr>
          <p:cNvSpPr txBox="1">
            <a:spLocks/>
          </p:cNvSpPr>
          <p:nvPr/>
        </p:nvSpPr>
        <p:spPr>
          <a:xfrm>
            <a:off x="4450921" y="317407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Register positive scenario</a:t>
            </a:r>
          </a:p>
        </p:txBody>
      </p:sp>
    </p:spTree>
    <p:extLst>
      <p:ext uri="{BB962C8B-B14F-4D97-AF65-F5344CB8AC3E}">
        <p14:creationId xmlns:p14="http://schemas.microsoft.com/office/powerpoint/2010/main" val="150436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12511-6197-9D62-E0DC-784A1C6504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5EC16-231A-0623-E86A-F603EA7BEB69}"/>
              </a:ext>
            </a:extLst>
          </p:cNvPr>
          <p:cNvSpPr>
            <a:spLocks noGrp="1"/>
          </p:cNvSpPr>
          <p:nvPr>
            <p:ph type="body" sz="quarter" idx="13"/>
          </p:nvPr>
        </p:nvSpPr>
        <p:spPr>
          <a:xfrm>
            <a:off x="4450921" y="2145859"/>
            <a:ext cx="5042568" cy="345473"/>
          </a:xfrm>
        </p:spPr>
        <p:txBody>
          <a:bodyPr vert="horz" lIns="0" tIns="45720" rIns="91440" bIns="45720" rtlCol="0" anchor="t">
            <a:normAutofit/>
          </a:bodyPr>
          <a:lstStyle/>
          <a:p>
            <a:r>
              <a:rPr lang="en-US" dirty="0"/>
              <a:t>Register negative </a:t>
            </a:r>
            <a:r>
              <a:rPr lang="en-US" dirty="0" err="1"/>
              <a:t>scnario</a:t>
            </a:r>
            <a:endParaRPr lang="en-US" dirty="0"/>
          </a:p>
        </p:txBody>
      </p:sp>
      <p:sp>
        <p:nvSpPr>
          <p:cNvPr id="2" name="Title 1">
            <a:extLst>
              <a:ext uri="{FF2B5EF4-FFF2-40B4-BE49-F238E27FC236}">
                <a16:creationId xmlns:a16="http://schemas.microsoft.com/office/drawing/2014/main" id="{1A1CE101-7341-2E30-9CAB-EF0853031CC9}"/>
              </a:ext>
            </a:extLst>
          </p:cNvPr>
          <p:cNvSpPr>
            <a:spLocks noGrp="1"/>
          </p:cNvSpPr>
          <p:nvPr>
            <p:ph type="title"/>
          </p:nvPr>
        </p:nvSpPr>
        <p:spPr>
          <a:xfrm>
            <a:off x="653142" y="419184"/>
            <a:ext cx="2743200" cy="1110286"/>
          </a:xfrm>
        </p:spPr>
        <p:txBody>
          <a:bodyPr/>
          <a:lstStyle/>
          <a:p>
            <a:r>
              <a:rPr lang="en-US" dirty="0"/>
              <a:t>Doha</a:t>
            </a:r>
          </a:p>
        </p:txBody>
      </p:sp>
      <p:sp>
        <p:nvSpPr>
          <p:cNvPr id="11" name="Date Placeholder 10">
            <a:extLst>
              <a:ext uri="{FF2B5EF4-FFF2-40B4-BE49-F238E27FC236}">
                <a16:creationId xmlns:a16="http://schemas.microsoft.com/office/drawing/2014/main" id="{19773E24-F95A-B45C-6811-F4B8637DC285}"/>
              </a:ext>
            </a:extLst>
          </p:cNvPr>
          <p:cNvSpPr>
            <a:spLocks noGrp="1"/>
          </p:cNvSpPr>
          <p:nvPr>
            <p:ph type="dt" sz="half" idx="20"/>
          </p:nvPr>
        </p:nvSpPr>
        <p:spPr>
          <a:xfrm>
            <a:off x="838200" y="6356350"/>
            <a:ext cx="2743200" cy="365125"/>
          </a:xfrm>
        </p:spPr>
        <p:txBody>
          <a:bodyPr/>
          <a:lstStyle/>
          <a:p>
            <a:r>
              <a:rPr lang="en-US" dirty="0"/>
              <a:t>1/7/20XX</a:t>
            </a:r>
          </a:p>
        </p:txBody>
      </p:sp>
      <p:sp>
        <p:nvSpPr>
          <p:cNvPr id="12" name="Footer Placeholder 11">
            <a:extLst>
              <a:ext uri="{FF2B5EF4-FFF2-40B4-BE49-F238E27FC236}">
                <a16:creationId xmlns:a16="http://schemas.microsoft.com/office/drawing/2014/main" id="{DE97E909-F4E2-A640-D4E4-9BECA2FE3CB4}"/>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3DCB52B5-9C35-1E50-2D50-12204BDCD705}"/>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9</a:t>
            </a:fld>
            <a:endParaRPr lang="en-US" dirty="0"/>
          </a:p>
        </p:txBody>
      </p:sp>
      <p:sp>
        <p:nvSpPr>
          <p:cNvPr id="27" name="Content Placeholder 2">
            <a:extLst>
              <a:ext uri="{FF2B5EF4-FFF2-40B4-BE49-F238E27FC236}">
                <a16:creationId xmlns:a16="http://schemas.microsoft.com/office/drawing/2014/main" id="{A9F65D93-6C89-6E69-6F41-7895931E17DD}"/>
              </a:ext>
            </a:extLst>
          </p:cNvPr>
          <p:cNvSpPr txBox="1">
            <a:spLocks/>
          </p:cNvSpPr>
          <p:nvPr/>
        </p:nvSpPr>
        <p:spPr>
          <a:xfrm>
            <a:off x="4450921" y="249133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Contact us</a:t>
            </a:r>
          </a:p>
        </p:txBody>
      </p:sp>
      <p:sp>
        <p:nvSpPr>
          <p:cNvPr id="28" name="Content Placeholder 2">
            <a:extLst>
              <a:ext uri="{FF2B5EF4-FFF2-40B4-BE49-F238E27FC236}">
                <a16:creationId xmlns:a16="http://schemas.microsoft.com/office/drawing/2014/main" id="{1620FF1C-65F5-55C5-79CA-B3FC7B0FAD57}"/>
              </a:ext>
            </a:extLst>
          </p:cNvPr>
          <p:cNvSpPr txBox="1">
            <a:spLocks/>
          </p:cNvSpPr>
          <p:nvPr/>
        </p:nvSpPr>
        <p:spPr>
          <a:xfrm>
            <a:off x="4450921" y="283270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 Browse </a:t>
            </a:r>
          </a:p>
        </p:txBody>
      </p:sp>
      <p:sp>
        <p:nvSpPr>
          <p:cNvPr id="29" name="Content Placeholder 2">
            <a:extLst>
              <a:ext uri="{FF2B5EF4-FFF2-40B4-BE49-F238E27FC236}">
                <a16:creationId xmlns:a16="http://schemas.microsoft.com/office/drawing/2014/main" id="{109AF234-30B4-BE8A-83B2-3CB8D7260165}"/>
              </a:ext>
            </a:extLst>
          </p:cNvPr>
          <p:cNvSpPr txBox="1">
            <a:spLocks/>
          </p:cNvSpPr>
          <p:nvPr/>
        </p:nvSpPr>
        <p:spPr>
          <a:xfrm>
            <a:off x="4450921" y="3174072"/>
            <a:ext cx="5042568" cy="345473"/>
          </a:xfrm>
          <a:prstGeom prst="rect">
            <a:avLst/>
          </a:prstGeom>
        </p:spPr>
        <p:txBody>
          <a:bodyPr vert="horz" lIns="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kern="1200" cap="all" baseline="0" dirty="0">
                <a:solidFill>
                  <a:schemeClr val="accent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Shopping cart</a:t>
            </a:r>
          </a:p>
        </p:txBody>
      </p:sp>
    </p:spTree>
    <p:extLst>
      <p:ext uri="{BB962C8B-B14F-4D97-AF65-F5344CB8AC3E}">
        <p14:creationId xmlns:p14="http://schemas.microsoft.com/office/powerpoint/2010/main" val="3090278199"/>
      </p:ext>
    </p:extLst>
  </p:cSld>
  <p:clrMapOvr>
    <a:masterClrMapping/>
  </p:clrMapOvr>
</p:sld>
</file>

<file path=ppt/theme/theme1.xml><?xml version="1.0" encoding="utf-8"?>
<a:theme xmlns:a="http://schemas.openxmlformats.org/drawingml/2006/main" name="Office Theme">
  <a:themeElements>
    <a:clrScheme name="Custom 174">
      <a:dk1>
        <a:srgbClr val="1E1E1E"/>
      </a:dk1>
      <a:lt1>
        <a:sysClr val="window" lastClr="FFFFFF"/>
      </a:lt1>
      <a:dk2>
        <a:srgbClr val="44546A"/>
      </a:dk2>
      <a:lt2>
        <a:srgbClr val="E7E6E6"/>
      </a:lt2>
      <a:accent1>
        <a:srgbClr val="81CC48"/>
      </a:accent1>
      <a:accent2>
        <a:srgbClr val="45BEAD"/>
      </a:accent2>
      <a:accent3>
        <a:srgbClr val="BFFF4B"/>
      </a:accent3>
      <a:accent4>
        <a:srgbClr val="B001FF"/>
      </a:accent4>
      <a:accent5>
        <a:srgbClr val="5B9BD5"/>
      </a:accent5>
      <a:accent6>
        <a:srgbClr val="70AD47"/>
      </a:accent6>
      <a:hlink>
        <a:srgbClr val="0563C1"/>
      </a:hlink>
      <a:folHlink>
        <a:srgbClr val="954F72"/>
      </a:folHlink>
    </a:clrScheme>
    <a:fontScheme name="Custom 60">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EM Deck_tm12041065_Win32_LW_v2.potx" id="{50D3F641-2B59-4E25-9440-7A006AB5DE4F}" vid="{A6D17500-6421-4BD4-89D5-25B2E6BFFA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612839-5FA9-4715-8A7D-7F95D097B1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66E941-6182-4A32-B603-DDB09E5F071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3FFC980-8EEC-4CFC-96C7-CEB6F5CA868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STEM pitch deck</Template>
  <TotalTime>65</TotalTime>
  <Words>329</Words>
  <Application>Microsoft Office PowerPoint</Application>
  <PresentationFormat>Widescreen</PresentationFormat>
  <Paragraphs>106</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Source Sans Pro</vt:lpstr>
      <vt:lpstr>Office Theme</vt:lpstr>
      <vt:lpstr>DEPI Software testing</vt:lpstr>
      <vt:lpstr>MEET THE TEAM</vt:lpstr>
      <vt:lpstr>purpose</vt:lpstr>
      <vt:lpstr>Test Scope</vt:lpstr>
      <vt:lpstr>Project goals</vt:lpstr>
      <vt:lpstr>Manual Testing</vt:lpstr>
      <vt:lpstr>Automation</vt:lpstr>
      <vt:lpstr>Menna</vt:lpstr>
      <vt:lpstr>Doha</vt:lpstr>
      <vt:lpstr>Ahmed salah</vt:lpstr>
      <vt:lpstr>Abdo nageh</vt:lpstr>
      <vt:lpstr>Ahmed Lotfy</vt:lpstr>
      <vt:lpstr>Momen Maged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Momen Maged</dc:creator>
  <cp:lastModifiedBy>Momen Maged</cp:lastModifiedBy>
  <cp:revision>1</cp:revision>
  <dcterms:created xsi:type="dcterms:W3CDTF">2025-05-11T14:22:31Z</dcterms:created>
  <dcterms:modified xsi:type="dcterms:W3CDTF">2025-05-11T15:28:04Z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