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70" r:id="rId2"/>
    <p:sldId id="271" r:id="rId3"/>
    <p:sldId id="272" r:id="rId4"/>
    <p:sldId id="273" r:id="rId5"/>
    <p:sldId id="280" r:id="rId6"/>
    <p:sldId id="274" r:id="rId7"/>
    <p:sldId id="282" r:id="rId8"/>
    <p:sldId id="281" r:id="rId9"/>
    <p:sldId id="283" r:id="rId10"/>
    <p:sldId id="284" r:id="rId11"/>
    <p:sldId id="268" r:id="rId12"/>
    <p:sldId id="276" r:id="rId13"/>
    <p:sldId id="257" r:id="rId14"/>
    <p:sldId id="258" r:id="rId15"/>
    <p:sldId id="277" r:id="rId16"/>
    <p:sldId id="259" r:id="rId17"/>
    <p:sldId id="278" r:id="rId18"/>
    <p:sldId id="260" r:id="rId19"/>
    <p:sldId id="261" r:id="rId20"/>
    <p:sldId id="262" r:id="rId21"/>
    <p:sldId id="279" r:id="rId22"/>
    <p:sldId id="263" r:id="rId23"/>
    <p:sldId id="264" r:id="rId24"/>
    <p:sldId id="265" r:id="rId25"/>
    <p:sldId id="266" r:id="rId26"/>
    <p:sldId id="267" r:id="rId27"/>
    <p:sldId id="275" r:id="rId28"/>
    <p:sldId id="26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BE2E-3554-47A3-AE75-BC6A0858353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D6F7-4406-42B1-9356-EF0182AB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BE2E-3554-47A3-AE75-BC6A0858353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D6F7-4406-42B1-9356-EF0182AB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7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BE2E-3554-47A3-AE75-BC6A0858353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D6F7-4406-42B1-9356-EF0182AB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BE2E-3554-47A3-AE75-BC6A0858353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D6F7-4406-42B1-9356-EF0182AB84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991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BE2E-3554-47A3-AE75-BC6A0858353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D6F7-4406-42B1-9356-EF0182AB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BE2E-3554-47A3-AE75-BC6A0858353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D6F7-4406-42B1-9356-EF0182AB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2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BE2E-3554-47A3-AE75-BC6A0858353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D6F7-4406-42B1-9356-EF0182AB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9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BE2E-3554-47A3-AE75-BC6A0858353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D6F7-4406-42B1-9356-EF0182AB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8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BE2E-3554-47A3-AE75-BC6A0858353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D6F7-4406-42B1-9356-EF0182AB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2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BE2E-3554-47A3-AE75-BC6A0858353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D6F7-4406-42B1-9356-EF0182AB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3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BE2E-3554-47A3-AE75-BC6A0858353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D6F7-4406-42B1-9356-EF0182AB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BE2E-3554-47A3-AE75-BC6A0858353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D6F7-4406-42B1-9356-EF0182AB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9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BE2E-3554-47A3-AE75-BC6A0858353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D6F7-4406-42B1-9356-EF0182AB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2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BE2E-3554-47A3-AE75-BC6A0858353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D6F7-4406-42B1-9356-EF0182AB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4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BE2E-3554-47A3-AE75-BC6A0858353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D6F7-4406-42B1-9356-EF0182AB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BE2E-3554-47A3-AE75-BC6A0858353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D6F7-4406-42B1-9356-EF0182AB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8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BE2E-3554-47A3-AE75-BC6A0858353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D6F7-4406-42B1-9356-EF0182AB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3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BDBE2E-3554-47A3-AE75-BC6A0858353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CD6F7-4406-42B1-9356-EF0182AB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1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40F1-C1E8-4DE8-963F-4E852153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err="1"/>
              <a:t>Freska</a:t>
            </a:r>
            <a:r>
              <a:rPr lang="en-US" b="1" u="sng" dirty="0"/>
              <a:t>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323A-EFDC-436E-A432-25F2E331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Beshoy </a:t>
            </a:r>
            <a:r>
              <a:rPr lang="en-US" dirty="0" err="1"/>
              <a:t>adel</a:t>
            </a:r>
            <a:r>
              <a:rPr lang="en-US" dirty="0"/>
              <a:t> </a:t>
            </a:r>
            <a:r>
              <a:rPr lang="en-US" dirty="0" err="1"/>
              <a:t>zekry</a:t>
            </a:r>
            <a:r>
              <a:rPr lang="en-US" dirty="0"/>
              <a:t> 19102706</a:t>
            </a:r>
          </a:p>
          <a:p>
            <a:r>
              <a:rPr lang="en-US" dirty="0" err="1"/>
              <a:t>Momen</a:t>
            </a:r>
            <a:r>
              <a:rPr lang="en-US" dirty="0"/>
              <a:t> Mohamed  </a:t>
            </a:r>
            <a:r>
              <a:rPr lang="en-US" dirty="0" err="1"/>
              <a:t>massoud</a:t>
            </a:r>
            <a:r>
              <a:rPr lang="en-US" dirty="0"/>
              <a:t> 1912610</a:t>
            </a:r>
          </a:p>
          <a:p>
            <a:r>
              <a:rPr lang="en-US" dirty="0"/>
              <a:t>Reem </a:t>
            </a:r>
            <a:r>
              <a:rPr lang="en-US" dirty="0" err="1"/>
              <a:t>nasr</a:t>
            </a:r>
            <a:r>
              <a:rPr lang="en-US" dirty="0"/>
              <a:t> 19101002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Doc:Hossam</a:t>
            </a:r>
            <a:r>
              <a:rPr lang="en-US" dirty="0"/>
              <a:t> </a:t>
            </a:r>
            <a:r>
              <a:rPr lang="en-US" dirty="0" err="1"/>
              <a:t>abdellatef</a:t>
            </a:r>
            <a:endParaRPr lang="en-US" dirty="0"/>
          </a:p>
          <a:p>
            <a:r>
              <a:rPr lang="en-US" dirty="0" err="1"/>
              <a:t>Eng:Sohaila</a:t>
            </a:r>
            <a:r>
              <a:rPr lang="en-US"/>
              <a:t> el alem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7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5FCA-0730-44C3-B4EC-76B21C6D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5540-0EB9-4B39-81F3-4C5DD38AF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That is buys al lot of tings same mobile phones and </a:t>
            </a:r>
            <a:r>
              <a:rPr lang="en-US" b="1" dirty="0" err="1"/>
              <a:t>labtops</a:t>
            </a:r>
            <a:r>
              <a:rPr lang="en-US" b="1" dirty="0"/>
              <a:t> and fruit and lot of things of foods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But cons when customer order online he cant show </a:t>
            </a:r>
            <a:r>
              <a:rPr lang="en-US" b="1" dirty="0" err="1"/>
              <a:t>delivary</a:t>
            </a:r>
            <a:r>
              <a:rPr lang="en-US" b="1" dirty="0"/>
              <a:t> on google maps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26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8E9EFB-3848-451C-939B-AF1E15356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845" y="2146041"/>
            <a:ext cx="10375641" cy="3004457"/>
          </a:xfrm>
        </p:spPr>
      </p:pic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D02DDE17-BACF-4EAD-A561-7F6D3EA2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94" y="317241"/>
            <a:ext cx="9537279" cy="1091681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36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 </a:t>
            </a:r>
            <a:r>
              <a:rPr lang="en-US" sz="3600" b="1" kern="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page_eng</a:t>
            </a:r>
            <a:r>
              <a:rPr lang="en-US" sz="36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user page _arb:</a:t>
            </a:r>
            <a:br>
              <a:rPr lang="en-US" sz="36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09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6F83-C834-4BF8-B3A4-ADA4C8AE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24A6FC-3C98-46DA-B473-4C0BEF880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267893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889462" y="1255222"/>
            <a:ext cx="10000210" cy="89777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62D8E-A0C6-472A-A3B5-8D809F25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12" y="1451249"/>
            <a:ext cx="10086109" cy="2082309"/>
          </a:xfrm>
        </p:spPr>
        <p:txBody>
          <a:bodyPr>
            <a:normAutofit/>
          </a:bodyPr>
          <a:lstStyle/>
          <a:p>
            <a:pPr algn="ctr"/>
            <a:r>
              <a:rPr lang="en-US" sz="3200" b="1" kern="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Admain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page _</a:t>
            </a:r>
            <a:r>
              <a:rPr lang="en-US" sz="3200" b="1" kern="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b="1" kern="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Admain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page_arb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US" sz="3200" b="1" kern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585F00-385C-4BA6-AD1D-9E5DB2C3C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09" y="2492404"/>
            <a:ext cx="11748653" cy="3505536"/>
          </a:xfrm>
        </p:spPr>
      </p:pic>
    </p:spTree>
    <p:extLst>
      <p:ext uri="{BB962C8B-B14F-4D97-AF65-F5344CB8AC3E}">
        <p14:creationId xmlns:p14="http://schemas.microsoft.com/office/powerpoint/2010/main" val="590824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89462" y="1271847"/>
            <a:ext cx="10000210" cy="89777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2EE76-992F-4006-89FE-2DFC5E09D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655" y="805682"/>
            <a:ext cx="10714181" cy="1727200"/>
          </a:xfrm>
        </p:spPr>
        <p:txBody>
          <a:bodyPr>
            <a:normAutofit/>
          </a:bodyPr>
          <a:lstStyle/>
          <a:p>
            <a:pPr algn="ctr"/>
            <a:r>
              <a:rPr lang="en-US" sz="3200" b="1" kern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 </a:t>
            </a:r>
            <a:r>
              <a:rPr lang="en-US" sz="3200" b="1" kern="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up_employee_eng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Sign </a:t>
            </a:r>
            <a:r>
              <a:rPr lang="en-US" sz="3200" b="1" kern="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up_employee_arb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200" b="1" kern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22A56-A39D-4236-BE0A-D4B2F5C17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818" y="1995056"/>
            <a:ext cx="9979170" cy="326274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9C2CFC-ECD6-41BA-9AE4-AE9CFF71F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6" y="2777914"/>
            <a:ext cx="11323780" cy="374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92025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7575-4D83-4D02-B912-191D3571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66355F-8196-43EB-9A6C-CD474729E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94851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89462" y="1271846"/>
            <a:ext cx="10000210" cy="89777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200C5-109E-49F5-9A1E-F8C5B105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40" y="1441475"/>
            <a:ext cx="10364451" cy="1596177"/>
          </a:xfrm>
        </p:spPr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 b="1" kern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 </a:t>
            </a:r>
            <a:r>
              <a:rPr lang="en-US" sz="3200" b="1" kern="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up_user_eng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Sign </a:t>
            </a:r>
            <a:r>
              <a:rPr lang="en-US" sz="3200" b="1" kern="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up_user_arb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200" b="1" kern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9EF9656-CE7F-4B8C-91DF-1E53DBBD0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348" y="2788271"/>
            <a:ext cx="10880437" cy="3245456"/>
          </a:xfrm>
        </p:spPr>
      </p:pic>
    </p:spTree>
    <p:extLst>
      <p:ext uri="{BB962C8B-B14F-4D97-AF65-F5344CB8AC3E}">
        <p14:creationId xmlns:p14="http://schemas.microsoft.com/office/powerpoint/2010/main" val="551938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DF79-2FD7-4089-83D0-45D481BD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614F8E-38D1-488E-B03B-C527BDEE5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293623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8D16E3-CA7E-4C86-A147-7DE0348F5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79" y="2455701"/>
            <a:ext cx="11760841" cy="2390775"/>
          </a:xfrm>
        </p:spPr>
      </p:pic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60EFC063-BF5D-4BA4-BF75-38725B84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1" y="774442"/>
            <a:ext cx="9535888" cy="1091682"/>
          </a:xfrm>
          <a:prstGeom prst="roundRect">
            <a:avLst>
              <a:gd name="adj" fmla="val 320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 </a:t>
            </a:r>
            <a:r>
              <a:rPr lang="en-US" sz="3600" b="1" kern="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in_employee_eng</a:t>
            </a:r>
            <a:r>
              <a:rPr lang="en-US" sz="36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sign </a:t>
            </a:r>
            <a:r>
              <a:rPr lang="en-US" sz="3600" b="1" kern="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in_employee_arb</a:t>
            </a:r>
            <a:r>
              <a:rPr lang="en-US" sz="36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6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913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44D931-3207-4DED-B87D-0271D36DA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271" y="2846614"/>
            <a:ext cx="9182536" cy="1423852"/>
          </a:xfrm>
        </p:spPr>
      </p:pic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6AF8E5B8-CDEE-434C-8722-6D94B5B45640}"/>
              </a:ext>
            </a:extLst>
          </p:cNvPr>
          <p:cNvSpPr/>
          <p:nvPr/>
        </p:nvSpPr>
        <p:spPr>
          <a:xfrm>
            <a:off x="723434" y="1232107"/>
            <a:ext cx="10000210" cy="89777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6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 </a:t>
            </a:r>
            <a:r>
              <a:rPr lang="en-US" sz="3600" b="1" kern="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in_user_eng</a:t>
            </a:r>
            <a:r>
              <a:rPr lang="en-US" sz="36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Sign </a:t>
            </a:r>
            <a:r>
              <a:rPr lang="en-US" sz="3600" b="1" kern="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in_user_arb</a:t>
            </a:r>
            <a:r>
              <a:rPr lang="en-US" sz="36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3781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2CEE0-DB1A-4D15-B7E0-E56FA1EA7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9600" dirty="0">
                <a:latin typeface="Arial Black" panose="020B0A04020102020204" pitchFamily="34" charset="0"/>
              </a:rPr>
              <a:t>Include</a:t>
            </a:r>
            <a:r>
              <a:rPr lang="en-US" sz="6400" dirty="0"/>
              <a:t> :</a:t>
            </a:r>
          </a:p>
          <a:p>
            <a:r>
              <a:rPr lang="en-US" b="1" dirty="0" err="1"/>
              <a:t>WebSite</a:t>
            </a:r>
            <a:r>
              <a:rPr lang="en-US" b="1" dirty="0"/>
              <a:t> Idea</a:t>
            </a:r>
          </a:p>
          <a:p>
            <a:r>
              <a:rPr lang="en-US" b="1" dirty="0"/>
              <a:t>Website </a:t>
            </a:r>
            <a:r>
              <a:rPr lang="en-US" b="1" dirty="0" err="1"/>
              <a:t>prortotype</a:t>
            </a:r>
            <a:endParaRPr lang="en-US" b="1" dirty="0"/>
          </a:p>
          <a:p>
            <a:r>
              <a:rPr lang="en-US" b="1" dirty="0" err="1"/>
              <a:t>WebSite</a:t>
            </a:r>
            <a:r>
              <a:rPr lang="en-US" b="1" dirty="0"/>
              <a:t> pages</a:t>
            </a:r>
          </a:p>
          <a:p>
            <a:r>
              <a:rPr lang="en-US" b="1" dirty="0" err="1"/>
              <a:t>Explane</a:t>
            </a:r>
            <a:r>
              <a:rPr lang="en-US" b="1" dirty="0"/>
              <a:t> </a:t>
            </a:r>
            <a:r>
              <a:rPr lang="en-US" b="1" dirty="0" err="1"/>
              <a:t>WebSite</a:t>
            </a:r>
            <a:r>
              <a:rPr lang="en-US" b="1" dirty="0"/>
              <a:t> Pages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br>
              <a:rPr lang="en-US" b="1" kern="0" dirty="0">
                <a:solidFill>
                  <a:schemeClr val="bg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D5ACBD97-933C-49A5-AD9E-F2E380A7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u="sng" dirty="0" err="1"/>
              <a:t>Agend</a:t>
            </a:r>
            <a:endParaRPr lang="en-US" sz="4400" b="1" u="sng" dirty="0"/>
          </a:p>
        </p:txBody>
      </p:sp>
    </p:spTree>
    <p:extLst>
      <p:ext uri="{BB962C8B-B14F-4D97-AF65-F5344CB8AC3E}">
        <p14:creationId xmlns:p14="http://schemas.microsoft.com/office/powerpoint/2010/main" val="351300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E964A2D-04DE-49A4-BFFD-47B5E71F7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74" y="2080008"/>
            <a:ext cx="10612157" cy="2984361"/>
          </a:xfrm>
        </p:spPr>
      </p:pic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56B34AD2-761F-4FCB-93D5-DEFB7349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33" y="457201"/>
            <a:ext cx="9404350" cy="117348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36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 </a:t>
            </a:r>
            <a:r>
              <a:rPr lang="en-US" sz="3600" b="1" kern="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in_admain_eng</a:t>
            </a:r>
            <a:r>
              <a:rPr lang="en-US" sz="36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Sign </a:t>
            </a:r>
            <a:r>
              <a:rPr lang="en-US" sz="3600" b="1" kern="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in_admain_arb</a:t>
            </a:r>
            <a:r>
              <a:rPr lang="en-US" sz="36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6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6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AADD-6AF8-4BFD-AB4C-057201D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24A639-947E-439E-A78C-C8E68131D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307780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C01C1B-D450-4014-9508-52EECE3D0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748" y="2347274"/>
            <a:ext cx="9458421" cy="2554664"/>
          </a:xfrm>
        </p:spPr>
      </p:pic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ED31A2BC-DAF6-4BC7-8FB7-99E932C2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96" y="351954"/>
            <a:ext cx="9877529" cy="140017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600" b="1" kern="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Shopping_eng</a:t>
            </a:r>
            <a:r>
              <a:rPr lang="en-US" sz="36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Shopping _arb:</a:t>
            </a:r>
            <a:br>
              <a:rPr lang="en-US" sz="36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77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4D2942-073A-4460-90ED-4F78709D6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113" y="2071396"/>
            <a:ext cx="9765213" cy="3013787"/>
          </a:xfrm>
        </p:spPr>
      </p:pic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5F6D6983-53C7-4B74-AFBB-147915B2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94" y="494522"/>
            <a:ext cx="9403739" cy="1007707"/>
          </a:xfrm>
          <a:prstGeom prst="roundRect">
            <a:avLst>
              <a:gd name="adj" fmla="val 41916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kern="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cost_eng</a:t>
            </a:r>
            <a:r>
              <a:rPr lang="en-US" sz="36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cost _arb:</a:t>
            </a:r>
            <a:br>
              <a:rPr lang="en-US" sz="36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5139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171310-8084-465B-8F88-7D92C60CC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837" y="2303715"/>
            <a:ext cx="10324123" cy="3089379"/>
          </a:xfrm>
        </p:spPr>
      </p:pic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A5125C69-EE7A-499C-B3D6-D2586BCA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429208"/>
            <a:ext cx="9490016" cy="1164869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kern="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delivary_eng</a:t>
            </a:r>
            <a:r>
              <a:rPr lang="en-US" sz="36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600" b="1" kern="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delivary</a:t>
            </a:r>
            <a:r>
              <a:rPr lang="en-US" sz="36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_arb:</a:t>
            </a:r>
            <a:br>
              <a:rPr lang="en-US" sz="36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3705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93841D-E99C-415D-82C3-1661A3504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94" y="2426085"/>
            <a:ext cx="11145267" cy="3022993"/>
          </a:xfrm>
        </p:spPr>
      </p:pic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B451597D-AD91-4F46-AD20-E8AFFDD6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600" b="1" kern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 page_eng and Employee page _arb:</a:t>
            </a:r>
            <a:endParaRPr lang="en-US" sz="2400" b="1" kern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2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2AB93E-7817-4E2F-9014-0D906A7D0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17" y="2290083"/>
            <a:ext cx="11400051" cy="2043404"/>
          </a:xfrm>
        </p:spPr>
      </p:pic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EB1BE3BE-3B66-443A-951B-4A411126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154" y="191181"/>
            <a:ext cx="9404350" cy="140017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6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3600" b="1" kern="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page_eng</a:t>
            </a:r>
            <a:r>
              <a:rPr lang="en-US" sz="36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user page _arb:</a:t>
            </a:r>
          </a:p>
        </p:txBody>
      </p:sp>
    </p:spTree>
    <p:extLst>
      <p:ext uri="{BB962C8B-B14F-4D97-AF65-F5344CB8AC3E}">
        <p14:creationId xmlns:p14="http://schemas.microsoft.com/office/powerpoint/2010/main" val="413046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E25C-B093-49E8-9BBC-83340BA7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D9ED74-9AA4-4C7E-A36C-87EAB67DF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21" y="1917575"/>
            <a:ext cx="7039992" cy="4341181"/>
          </a:xfrm>
        </p:spPr>
      </p:pic>
    </p:spTree>
    <p:extLst>
      <p:ext uri="{BB962C8B-B14F-4D97-AF65-F5344CB8AC3E}">
        <p14:creationId xmlns:p14="http://schemas.microsoft.com/office/powerpoint/2010/main" val="13847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9DCB-5168-4CFC-8473-D087A274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922106"/>
            <a:ext cx="10494640" cy="3424334"/>
          </a:xfrm>
        </p:spPr>
        <p:txBody>
          <a:bodyPr/>
          <a:lstStyle/>
          <a:p>
            <a:pPr algn="ctr"/>
            <a:r>
              <a:rPr lang="en-US" sz="13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7918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0D7C-80AC-4D4A-9235-5234DAC2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WebSite</a:t>
            </a:r>
            <a:r>
              <a:rPr lang="en-US" dirty="0"/>
              <a:t>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C7E90-6400-417F-B1D2-E1BA87C01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Sign </a:t>
            </a:r>
            <a:r>
              <a:rPr lang="en-US" sz="1800" b="1" dirty="0" err="1">
                <a:solidFill>
                  <a:srgbClr val="FF0000"/>
                </a:solidFill>
              </a:rPr>
              <a:t>in_employee_eng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 Sign </a:t>
            </a:r>
            <a:r>
              <a:rPr lang="en-US" sz="1800" b="1" dirty="0" err="1">
                <a:solidFill>
                  <a:srgbClr val="FF0000"/>
                </a:solidFill>
              </a:rPr>
              <a:t>in_employee_arb</a:t>
            </a:r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1800" b="1" dirty="0">
                <a:solidFill>
                  <a:srgbClr val="FF0000"/>
                </a:solidFill>
              </a:rPr>
              <a:t>Sign </a:t>
            </a:r>
            <a:r>
              <a:rPr lang="en-US" sz="1800" b="1" dirty="0" err="1">
                <a:solidFill>
                  <a:srgbClr val="FF0000"/>
                </a:solidFill>
              </a:rPr>
              <a:t>in_user_eng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Sign </a:t>
            </a:r>
            <a:r>
              <a:rPr lang="en-US" sz="1800" b="1" dirty="0" err="1">
                <a:solidFill>
                  <a:srgbClr val="FF0000"/>
                </a:solidFill>
              </a:rPr>
              <a:t>in_user_arb</a:t>
            </a:r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1800" b="1" dirty="0">
                <a:solidFill>
                  <a:srgbClr val="FF0000"/>
                </a:solidFill>
              </a:rPr>
              <a:t>Sign </a:t>
            </a:r>
            <a:r>
              <a:rPr lang="en-US" sz="1800" b="1" dirty="0" err="1">
                <a:solidFill>
                  <a:srgbClr val="FF0000"/>
                </a:solidFill>
              </a:rPr>
              <a:t>in_admain_eng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 Sign </a:t>
            </a:r>
            <a:r>
              <a:rPr lang="en-US" sz="1800" b="1" dirty="0" err="1">
                <a:solidFill>
                  <a:srgbClr val="FF0000"/>
                </a:solidFill>
              </a:rPr>
              <a:t>in_admain_arb</a:t>
            </a:r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1800" b="1" dirty="0" err="1">
                <a:solidFill>
                  <a:srgbClr val="FF0000"/>
                </a:solidFill>
              </a:rPr>
              <a:t>Shopping_eng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 Shopping _arb</a:t>
            </a:r>
          </a:p>
          <a:p>
            <a:r>
              <a:rPr lang="en-US" sz="1800" b="1" dirty="0" err="1">
                <a:solidFill>
                  <a:srgbClr val="FF0000"/>
                </a:solidFill>
              </a:rPr>
              <a:t>cost_eng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674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1D36-8C79-410C-9075-88AA3766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969C-7D7D-4D1E-BC3F-362A99674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cost _</a:t>
            </a:r>
            <a:r>
              <a:rPr lang="en-US" b="1" dirty="0" err="1">
                <a:solidFill>
                  <a:srgbClr val="FF0000"/>
                </a:solidFill>
              </a:rPr>
              <a:t>arb:delivary_eng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delivary</a:t>
            </a:r>
            <a:r>
              <a:rPr lang="en-US" b="1" dirty="0">
                <a:solidFill>
                  <a:srgbClr val="FF0000"/>
                </a:solidFill>
              </a:rPr>
              <a:t> _arb</a:t>
            </a:r>
          </a:p>
          <a:p>
            <a:r>
              <a:rPr lang="en-US" b="1" dirty="0">
                <a:solidFill>
                  <a:srgbClr val="FF0000"/>
                </a:solidFill>
              </a:rPr>
              <a:t>Employee </a:t>
            </a:r>
            <a:r>
              <a:rPr lang="en-US" b="1" dirty="0" err="1">
                <a:solidFill>
                  <a:srgbClr val="FF0000"/>
                </a:solidFill>
              </a:rPr>
              <a:t>page_eng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</a:rPr>
              <a:t> Employee page _arb:</a:t>
            </a:r>
          </a:p>
          <a:p>
            <a:r>
              <a:rPr lang="en-US" b="1" dirty="0">
                <a:solidFill>
                  <a:srgbClr val="FF0000"/>
                </a:solidFill>
              </a:rPr>
              <a:t>user </a:t>
            </a:r>
            <a:r>
              <a:rPr lang="en-US" b="1" dirty="0" err="1">
                <a:solidFill>
                  <a:srgbClr val="FF0000"/>
                </a:solidFill>
              </a:rPr>
              <a:t>page_eng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</a:rPr>
              <a:t> user page _arb:</a:t>
            </a:r>
          </a:p>
          <a:p>
            <a:r>
              <a:rPr lang="en-US" b="1" dirty="0">
                <a:solidFill>
                  <a:srgbClr val="FF0000"/>
                </a:solidFill>
              </a:rPr>
              <a:t>Home </a:t>
            </a:r>
            <a:r>
              <a:rPr lang="en-US" b="1" dirty="0" err="1">
                <a:solidFill>
                  <a:srgbClr val="FF0000"/>
                </a:solidFill>
              </a:rPr>
              <a:t>page_eng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</a:rPr>
              <a:t> user page _arb: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1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4937-8714-4AA2-A0C7-1AE03404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A32CF-4655-4171-8E92-5F8473628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Login user arb</a:t>
            </a:r>
          </a:p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Login user </a:t>
            </a:r>
            <a:r>
              <a:rPr lang="en-US" dirty="0" err="1">
                <a:solidFill>
                  <a:srgbClr val="FF0000"/>
                </a:solidFill>
                <a:latin typeface="Arial Black" panose="020B0A04020102020204" pitchFamily="34" charset="0"/>
              </a:rPr>
              <a:t>eng</a:t>
            </a:r>
            <a:endParaRPr 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Login admin arb</a:t>
            </a:r>
          </a:p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Login admin </a:t>
            </a:r>
            <a:r>
              <a:rPr lang="en-US" dirty="0" err="1">
                <a:solidFill>
                  <a:srgbClr val="FF0000"/>
                </a:solidFill>
                <a:latin typeface="Arial Black" panose="020B0A04020102020204" pitchFamily="34" charset="0"/>
              </a:rPr>
              <a:t>eng</a:t>
            </a:r>
            <a:endParaRPr 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Login employee </a:t>
            </a:r>
            <a:r>
              <a:rPr lang="en-US" dirty="0" err="1">
                <a:solidFill>
                  <a:srgbClr val="FF0000"/>
                </a:solidFill>
                <a:latin typeface="Arial Black" panose="020B0A04020102020204" pitchFamily="34" charset="0"/>
              </a:rPr>
              <a:t>eng</a:t>
            </a:r>
            <a:endParaRPr 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Login employee arb</a:t>
            </a:r>
          </a:p>
        </p:txBody>
      </p:sp>
    </p:spTree>
    <p:extLst>
      <p:ext uri="{BB962C8B-B14F-4D97-AF65-F5344CB8AC3E}">
        <p14:creationId xmlns:p14="http://schemas.microsoft.com/office/powerpoint/2010/main" val="188009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C241-1BD7-4E46-89D3-8385045A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>
                <a:solidFill>
                  <a:schemeClr val="bg1"/>
                </a:solidFill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B59CC-DBDE-416A-8994-03AE0005B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It is for customer to shopping , so can order the goods he likes while he is at home and have fun when he wants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By google maps can he contact with near branch and order product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admain</a:t>
            </a:r>
            <a:r>
              <a:rPr lang="en-US" dirty="0">
                <a:latin typeface="Arial Black" panose="020B0A04020102020204" pitchFamily="34" charset="0"/>
              </a:rPr>
              <a:t> only can create account for employee and </a:t>
            </a:r>
            <a:r>
              <a:rPr lang="en-US">
                <a:latin typeface="Arial Black" panose="020B0A04020102020204" pitchFamily="34" charset="0"/>
              </a:rPr>
              <a:t>enter salary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7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660C-8753-44D5-8E8F-9CE7C8FA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1AB61-3EBA-49B6-B785-66B4BAF1C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difficult to convincing people to use this web because they get used to the traditional way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product is finished when people order maybe a crash occurs and the program does not modify </a:t>
            </a:r>
          </a:p>
        </p:txBody>
      </p:sp>
    </p:spTree>
    <p:extLst>
      <p:ext uri="{BB962C8B-B14F-4D97-AF65-F5344CB8AC3E}">
        <p14:creationId xmlns:p14="http://schemas.microsoft.com/office/powerpoint/2010/main" val="258450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AD22-29D4-4A05-9650-88F04EBC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WebSite</a:t>
            </a:r>
            <a:r>
              <a:rPr lang="en-US" dirty="0"/>
              <a:t> </a:t>
            </a:r>
            <a:r>
              <a:rPr lang="en-US" dirty="0" err="1"/>
              <a:t>ProtoType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EDE289-1A2C-4A4A-81A8-565E14431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2288381"/>
            <a:ext cx="7458075" cy="3724275"/>
          </a:xfrm>
        </p:spPr>
      </p:pic>
    </p:spTree>
    <p:extLst>
      <p:ext uri="{BB962C8B-B14F-4D97-AF65-F5344CB8AC3E}">
        <p14:creationId xmlns:p14="http://schemas.microsoft.com/office/powerpoint/2010/main" val="374558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83B2-6F33-49BF-96BC-29784D14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5F4BEE-52D7-4BAB-8EFE-AD4B4325B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47409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283</TotalTime>
  <Words>412</Words>
  <Application>Microsoft Office PowerPoint</Application>
  <PresentationFormat>Widescreen</PresentationFormat>
  <Paragraphs>73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Black</vt:lpstr>
      <vt:lpstr>Calibri Light</vt:lpstr>
      <vt:lpstr>Century Gothic</vt:lpstr>
      <vt:lpstr>Times New Roman</vt:lpstr>
      <vt:lpstr>Wingdings 3</vt:lpstr>
      <vt:lpstr>Ion</vt:lpstr>
      <vt:lpstr>Freska system</vt:lpstr>
      <vt:lpstr>Agend</vt:lpstr>
      <vt:lpstr>WebSite Pages</vt:lpstr>
      <vt:lpstr>PowerPoint Presentation</vt:lpstr>
      <vt:lpstr>PowerPoint Presentation</vt:lpstr>
      <vt:lpstr>advantages</vt:lpstr>
      <vt:lpstr>Disadvantages</vt:lpstr>
      <vt:lpstr>WebSite ProtoType</vt:lpstr>
      <vt:lpstr>PowerPoint Presentation</vt:lpstr>
      <vt:lpstr>Pros and cons</vt:lpstr>
      <vt:lpstr>Home page_eng and user page _arb: </vt:lpstr>
      <vt:lpstr>PowerPoint Presentation</vt:lpstr>
      <vt:lpstr>Admain page _eng and Admain page_arb : </vt:lpstr>
      <vt:lpstr>Sign up_employee_eng and Sign up_employee_arb: </vt:lpstr>
      <vt:lpstr>PowerPoint Presentation</vt:lpstr>
      <vt:lpstr>Sign up_user_eng and Sign up_user_arb: </vt:lpstr>
      <vt:lpstr>PowerPoint Presentation</vt:lpstr>
      <vt:lpstr>Sign in_employee_eng and sign in_employee_arb: </vt:lpstr>
      <vt:lpstr>PowerPoint Presentation</vt:lpstr>
      <vt:lpstr>Sign in_admain_eng and Sign in_admain_arb: </vt:lpstr>
      <vt:lpstr>PowerPoint Presentation</vt:lpstr>
      <vt:lpstr>Shopping_eng and Shopping _arb: </vt:lpstr>
      <vt:lpstr>cost_eng and cost _arb: </vt:lpstr>
      <vt:lpstr>delivary_eng and delivary _arb: </vt:lpstr>
      <vt:lpstr>Employee page_eng and Employee page _arb:</vt:lpstr>
      <vt:lpstr>user page_eng and user page _arb: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reem nasir</dc:creator>
  <cp:lastModifiedBy>Beshoy Adel</cp:lastModifiedBy>
  <cp:revision>21</cp:revision>
  <dcterms:created xsi:type="dcterms:W3CDTF">2021-11-01T17:33:34Z</dcterms:created>
  <dcterms:modified xsi:type="dcterms:W3CDTF">2021-11-03T12:09:21Z</dcterms:modified>
</cp:coreProperties>
</file>