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8"/>
  </p:notesMasterIdLst>
  <p:handoutMasterIdLst>
    <p:handoutMasterId r:id="rId9"/>
  </p:handoutMasterIdLst>
  <p:sldIdLst>
    <p:sldId id="259" r:id="rId5"/>
    <p:sldId id="260" r:id="rId6"/>
    <p:sldId id="265" r:id="rId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>
        <p:scale>
          <a:sx n="91" d="100"/>
          <a:sy n="91" d="100"/>
        </p:scale>
        <p:origin x="5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8D90E8-59A4-4FF6-BC97-4AD16C282382}" type="datetime4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2019年3月5日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DCC7757-6264-420F-9201-02E9A21CB7A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B4A8B1-0622-4561-A929-DE1C8EF958F3}" type="datetime4">
              <a:rPr lang="ja-JP" altLang="en-US" smtClean="0"/>
              <a:pPr/>
              <a:t>2019年3月5日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AD115C9-E24C-4512-AA8B-319BB49F77B5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AD115C9-E24C-4512-AA8B-319BB49F77B5}" type="slidenum">
              <a:rPr lang="en-US" altLang="ja-JP" smtClean="0"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533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095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画像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007889"/>
            <a:ext cx="10360152" cy="1470025"/>
          </a:xfrm>
        </p:spPr>
        <p:txBody>
          <a:bodyPr rtlCol="0"/>
          <a:lstStyle>
            <a:lvl1pPr algn="ctr" rtl="0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6ECD69-4014-4349-98D7-5787D4F7AF15}" type="datetime4">
              <a:rPr lang="ja-JP" altLang="en-US" noProof="0" smtClean="0"/>
              <a:t>2019年3月5日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5C5F0-B45D-47F9-B027-B6A405B6743A}" type="datetime4">
              <a:rPr lang="ja-JP" altLang="en-US" noProof="0" smtClean="0"/>
              <a:t>2019年3月5日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 rtl="0"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EF8DC5-057D-4FB6-B716-5E2A99CA4D14}" type="datetime4">
              <a:rPr lang="ja-JP" altLang="en-US" noProof="0" smtClean="0"/>
              <a:t>2019年3月5日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12800" y="274638"/>
            <a:ext cx="10566400" cy="1143000"/>
          </a:xfrm>
        </p:spPr>
        <p:txBody>
          <a:bodyPr rtlCol="0"/>
          <a:lstStyle>
            <a:lvl1pPr rtl="0"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 rtlCol="0"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663B9E-83EC-4A5F-96BE-6DAD63C5B4D2}" type="datetime4">
              <a:rPr lang="ja-JP" altLang="en-US" noProof="0" smtClean="0"/>
              <a:t>2019年3月5日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12801" y="4962526"/>
            <a:ext cx="10513484" cy="1362075"/>
          </a:xfrm>
        </p:spPr>
        <p:txBody>
          <a:bodyPr rtlCol="0" anchor="t"/>
          <a:lstStyle>
            <a:lvl1pPr algn="l" rtl="0">
              <a:defRPr sz="4000" b="1" i="0" cap="all" baseline="0"/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7FB7D-89CD-40DD-A10E-EC7795D98418}" type="datetime4">
              <a:rPr lang="ja-JP" altLang="en-US" noProof="0" smtClean="0"/>
              <a:t>2019年3月5日</a:t>
            </a:fld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12800" y="274638"/>
            <a:ext cx="10566400" cy="1143000"/>
          </a:xfrm>
        </p:spPr>
        <p:txBody>
          <a:bodyPr rtlCol="0"/>
          <a:lstStyle>
            <a:lvl1pPr rtl="0"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 rtlCol="0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lang="ja-JP" altLang="en-US" noProof="0" dirty="0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 rtlCol="0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lang="ja-JP" altLang="en-US" noProof="0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2E8BF-1DB5-4F6C-A17E-933E2AB22F53}" type="datetime4">
              <a:rPr lang="ja-JP" altLang="en-US" noProof="0" smtClean="0"/>
              <a:t>2019年3月5日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12800" y="274638"/>
            <a:ext cx="10566400" cy="1143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rtlCol="0" anchor="b">
            <a:noAutofit/>
          </a:bodyPr>
          <a:lstStyle>
            <a:lvl1pPr marL="0" indent="0" rtl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 rtlCol="0"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lang="ja-JP" altLang="en-US" noProof="0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 rtlCol="0"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50C0D-D17D-4B76-9D98-08B0D94E89B9}" type="datetime4">
              <a:rPr lang="ja-JP" altLang="en-US" noProof="0" smtClean="0"/>
              <a:t>2019年3月5日</a:t>
            </a:fld>
            <a:endParaRPr lang="ja-JP" altLang="en-US" noProof="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12800" y="274638"/>
            <a:ext cx="10566400" cy="1143000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7D8484-A729-48B3-9527-B8C6C8DF5165}" type="datetime4">
              <a:rPr lang="ja-JP" altLang="en-US" noProof="0" smtClean="0"/>
              <a:t>2019年3月5日</a:t>
            </a:fld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80E3DB-48A1-41BC-A7F0-CBCBE734430F}" type="datetime4">
              <a:rPr lang="ja-JP" altLang="en-US" noProof="0" smtClean="0"/>
              <a:t>2019年3月5日</a:t>
            </a:fld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16864" y="1447800"/>
            <a:ext cx="3962400" cy="1097280"/>
          </a:xfrm>
        </p:spPr>
        <p:txBody>
          <a:bodyPr rtlCol="0" anchor="b"/>
          <a:lstStyle>
            <a:lvl1pPr algn="l" rtl="0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 rtlCol="0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 rtlCol="0">
            <a:normAutofit/>
          </a:bodyPr>
          <a:lstStyle>
            <a:lvl1pPr marL="0" indent="0" rtl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5DD93-367E-4B15-A8AD-EDE9A1CCA7F4}" type="datetime4">
              <a:rPr lang="ja-JP" altLang="en-US" noProof="0" smtClean="0"/>
              <a:t>2019年3月5日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12800" y="1447800"/>
            <a:ext cx="3962400" cy="1097280"/>
          </a:xfrm>
        </p:spPr>
        <p:txBody>
          <a:bodyPr rtlCol="0" anchor="b"/>
          <a:lstStyle>
            <a:lvl1pPr algn="l" rtl="0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0" name="画像プレースホルダー 9" descr="画像を追加する空のプレースホルダー。プレースホルダーをクリックし、追加する画像を選択します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 rtlCol="0">
            <a:normAutofit/>
          </a:bodyPr>
          <a:lstStyle>
            <a:lvl1pPr marL="0" indent="0" rtl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D366A0-D95B-4BD9-9CA6-E2D89605C6C1}" type="datetime4">
              <a:rPr lang="ja-JP" altLang="en-US" noProof="0" smtClean="0"/>
              <a:t>2019年3月5日</a:t>
            </a:fld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画像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22BCC59-5DDB-4A29-9868-A89A0852141A}" type="datetime4">
              <a:rPr lang="ja-JP" altLang="en-US" smtClean="0"/>
              <a:pPr/>
              <a:t>2019年3月5日</a:t>
            </a:fld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01CF334-2D5C-4859-84A6-CA7E6E43FAE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b="1" kern="1200" cap="all" spc="50" baseline="0">
          <a:solidFill>
            <a:schemeClr val="tx2">
              <a:lumMod val="50000"/>
            </a:schemeClr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kumimoji="1" sz="2000" kern="1200" spc="30" baseline="0">
          <a:solidFill>
            <a:schemeClr val="tx2">
              <a:lumMod val="50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kumimoji="1" sz="2000" kern="1200" spc="30" baseline="0">
          <a:solidFill>
            <a:schemeClr val="tx2">
              <a:lumMod val="50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kumimoji="1" sz="2000" kern="1200" spc="30" baseline="0">
          <a:solidFill>
            <a:schemeClr val="tx2">
              <a:lumMod val="50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kumimoji="1" sz="2000" kern="1200" spc="30" baseline="0">
          <a:solidFill>
            <a:schemeClr val="tx2">
              <a:lumMod val="50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kumimoji="1" sz="2000" kern="1200" spc="30" baseline="0">
          <a:solidFill>
            <a:schemeClr val="tx2">
              <a:lumMod val="50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kumimoji="1"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kumimoji="1"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kumimoji="1"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kumimoji="1"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HITODE(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空と海と大地と呪われし姫君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HITORE(</a:t>
            </a:r>
            <a:r>
              <a:rPr lang="ja-JP" altLang="en-US" dirty="0"/>
              <a:t>仮</a:t>
            </a:r>
            <a:r>
              <a:rPr lang="en-US" altLang="ja-JP" dirty="0"/>
              <a:t>)</a:t>
            </a:r>
            <a:r>
              <a:rPr lang="ja-JP" altLang="en-US" dirty="0"/>
              <a:t>とは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marL="0" lvl="0" indent="0" rtl="0">
              <a:buNone/>
            </a:pPr>
            <a:r>
              <a:rPr lang="ja-JP" altLang="en-US" dirty="0"/>
              <a:t>・アクション「</a:t>
            </a:r>
            <a:r>
              <a:rPr lang="en-US" altLang="ja-JP" dirty="0"/>
              <a:t>HITODE</a:t>
            </a:r>
            <a:r>
              <a:rPr lang="ja-JP" altLang="en-US" dirty="0"/>
              <a:t>公転」を使ったギミック突破アクションゲーム</a:t>
            </a:r>
            <a:endParaRPr lang="en-US" altLang="ja-JP" dirty="0"/>
          </a:p>
          <a:p>
            <a:pPr marL="0" lvl="0" indent="0" rtl="0">
              <a:buNone/>
            </a:pPr>
            <a:r>
              <a:rPr lang="ja-JP" altLang="en-US" dirty="0"/>
              <a:t>・主人公である「</a:t>
            </a:r>
            <a:r>
              <a:rPr lang="en-US" altLang="ja-JP" dirty="0"/>
              <a:t>HITODE</a:t>
            </a:r>
            <a:r>
              <a:rPr lang="ja-JP" altLang="en-US" dirty="0"/>
              <a:t>」が元の住処である宇宙の果てに戻るため、</a:t>
            </a:r>
            <a:r>
              <a:rPr lang="ja-JP" altLang="en-US" dirty="0" err="1"/>
              <a:t>上に上に</a:t>
            </a:r>
            <a:r>
              <a:rPr lang="ja-JP" altLang="en-US" dirty="0"/>
              <a:t>進んでいく</a:t>
            </a:r>
            <a:endParaRPr lang="en-US" altLang="ja-JP" dirty="0"/>
          </a:p>
          <a:p>
            <a:pPr marL="0" lvl="0" indent="0" rtl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テーマ「☆」との関連性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marL="0" lvl="0" indent="0" rtl="0">
              <a:buNone/>
            </a:pPr>
            <a:r>
              <a:rPr lang="ja-JP" altLang="en-US" dirty="0"/>
              <a:t>・☆→ヒトデ</a:t>
            </a:r>
            <a:r>
              <a:rPr lang="en-US" altLang="ja-JP" dirty="0"/>
              <a:t>(</a:t>
            </a:r>
            <a:r>
              <a:rPr lang="ja-JP" altLang="en-US" dirty="0"/>
              <a:t>スターフィッシュ</a:t>
            </a:r>
            <a:r>
              <a:rPr lang="en-US" altLang="ja-JP" dirty="0"/>
              <a:t>)</a:t>
            </a:r>
          </a:p>
          <a:p>
            <a:pPr marL="0" lvl="0" indent="0" rtl="0">
              <a:buNone/>
            </a:pPr>
            <a:r>
              <a:rPr lang="ja-JP" altLang="en-US" dirty="0"/>
              <a:t>・☆→星→回転、公転</a:t>
            </a:r>
            <a:endParaRPr lang="en-US" altLang="ja-JP" dirty="0"/>
          </a:p>
          <a:p>
            <a:pPr marL="0" lvl="0" indent="0" rtl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34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海をモチーフにしたテンプレー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892121_TF03460535" id="{A28ADEBB-228E-48FE-BD39-10D449845C86}" vid="{2040DA21-B2E6-4602-8571-95112C42592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TF03460535</Template>
  <TotalTime>10</TotalTime>
  <Words>84</Words>
  <Application>Microsoft Office PowerPoint</Application>
  <PresentationFormat>ワイド画面</PresentationFormat>
  <Paragraphs>11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Meiryo UI</vt:lpstr>
      <vt:lpstr>Arial</vt:lpstr>
      <vt:lpstr>海をモチーフにしたテンプレート</vt:lpstr>
      <vt:lpstr>HITODE(仮)</vt:lpstr>
      <vt:lpstr>HITORE(仮)とは</vt:lpstr>
      <vt:lpstr>テーマ「☆」との関連性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HITODE(仮)</dc:title>
  <dc:creator>達也 阿保</dc:creator>
  <cp:lastModifiedBy>達也 阿保</cp:lastModifiedBy>
  <cp:revision>3</cp:revision>
  <dcterms:created xsi:type="dcterms:W3CDTF">2019-03-05T06:52:54Z</dcterms:created>
  <dcterms:modified xsi:type="dcterms:W3CDTF">2019-03-05T08:36:42Z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