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</p:sldIdLst>
  <p:sldSz cx="13716000" cy="10287000"/>
  <p:notesSz cx="13716000" cy="10287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64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in-JP" userId="90e3a638bb69b60f" providerId="LiveId" clId="{1C5284D7-0809-4DC6-8389-80589386E27B}"/>
    <pc:docChg chg="custSel modSld">
      <pc:chgData name="ShuBin-JP" userId="90e3a638bb69b60f" providerId="LiveId" clId="{1C5284D7-0809-4DC6-8389-80589386E27B}" dt="2020-07-20T09:41:50.945" v="5" actId="1076"/>
      <pc:docMkLst>
        <pc:docMk/>
      </pc:docMkLst>
      <pc:sldChg chg="delSp modSp mod">
        <pc:chgData name="ShuBin-JP" userId="90e3a638bb69b60f" providerId="LiveId" clId="{1C5284D7-0809-4DC6-8389-80589386E27B}" dt="2020-07-20T09:41:50.945" v="5" actId="1076"/>
        <pc:sldMkLst>
          <pc:docMk/>
          <pc:sldMk cId="0" sldId="257"/>
        </pc:sldMkLst>
        <pc:spChg chg="del mod">
          <ac:chgData name="ShuBin-JP" userId="90e3a638bb69b60f" providerId="LiveId" clId="{1C5284D7-0809-4DC6-8389-80589386E27B}" dt="2020-07-20T09:41:45.927" v="4" actId="478"/>
          <ac:spMkLst>
            <pc:docMk/>
            <pc:sldMk cId="0" sldId="257"/>
            <ac:spMk id="2" creationId="{00000000-0000-0000-0000-000000000000}"/>
          </ac:spMkLst>
        </pc:spChg>
        <pc:spChg chg="mod">
          <ac:chgData name="ShuBin-JP" userId="90e3a638bb69b60f" providerId="LiveId" clId="{1C5284D7-0809-4DC6-8389-80589386E27B}" dt="2020-07-20T09:41:50.945" v="5" actId="1076"/>
          <ac:spMkLst>
            <pc:docMk/>
            <pc:sldMk cId="0" sldId="257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4188" y="1346530"/>
            <a:ext cx="8333740" cy="1798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50" b="0" i="0">
                <a:solidFill>
                  <a:srgbClr val="161616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57400" y="5760720"/>
            <a:ext cx="96012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rgbClr val="0F0F0F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50" b="0" i="0">
                <a:solidFill>
                  <a:srgbClr val="050505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rgbClr val="0F0F0F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85800" y="2366010"/>
            <a:ext cx="596646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063740" y="2366010"/>
            <a:ext cx="596646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rgbClr val="0F0F0F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52807" y="3082258"/>
            <a:ext cx="2028825" cy="768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rgbClr val="0F0F0F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4832" y="3133309"/>
            <a:ext cx="6561455" cy="2388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0" i="0">
                <a:solidFill>
                  <a:srgbClr val="050505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63440" y="9566910"/>
            <a:ext cx="438912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85800" y="9566910"/>
            <a:ext cx="315468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75520" y="9566910"/>
            <a:ext cx="315468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jpg"/><Relationship Id="rId2" Type="http://schemas.openxmlformats.org/officeDocument/2006/relationships/image" Target="../media/image21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1.jp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jpg"/><Relationship Id="rId2" Type="http://schemas.openxmlformats.org/officeDocument/2006/relationships/image" Target="../media/image222.jp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jpg"/><Relationship Id="rId7" Type="http://schemas.openxmlformats.org/officeDocument/2006/relationships/image" Target="../media/image229.jpg"/><Relationship Id="rId2" Type="http://schemas.openxmlformats.org/officeDocument/2006/relationships/image" Target="../media/image22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8.jpg"/><Relationship Id="rId5" Type="http://schemas.openxmlformats.org/officeDocument/2006/relationships/image" Target="../media/image227.jpg"/><Relationship Id="rId4" Type="http://schemas.openxmlformats.org/officeDocument/2006/relationships/image" Target="../media/image226.jp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jpg"/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jp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3.jpg"/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jpg"/><Relationship Id="rId3" Type="http://schemas.openxmlformats.org/officeDocument/2006/relationships/image" Target="../media/image235.jpg"/><Relationship Id="rId7" Type="http://schemas.openxmlformats.org/officeDocument/2006/relationships/image" Target="../media/image239.jpg"/><Relationship Id="rId2" Type="http://schemas.openxmlformats.org/officeDocument/2006/relationships/image" Target="../media/image23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8.jpg"/><Relationship Id="rId5" Type="http://schemas.openxmlformats.org/officeDocument/2006/relationships/image" Target="../media/image237.jpg"/><Relationship Id="rId4" Type="http://schemas.openxmlformats.org/officeDocument/2006/relationships/image" Target="../media/image236.jpg"/><Relationship Id="rId9" Type="http://schemas.openxmlformats.org/officeDocument/2006/relationships/image" Target="../media/image241.jp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jpg"/><Relationship Id="rId2" Type="http://schemas.openxmlformats.org/officeDocument/2006/relationships/image" Target="../media/image242.jp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jpg"/><Relationship Id="rId3" Type="http://schemas.openxmlformats.org/officeDocument/2006/relationships/image" Target="../media/image245.jpg"/><Relationship Id="rId7" Type="http://schemas.openxmlformats.org/officeDocument/2006/relationships/image" Target="../media/image249.jpg"/><Relationship Id="rId2" Type="http://schemas.openxmlformats.org/officeDocument/2006/relationships/image" Target="../media/image24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8.jpg"/><Relationship Id="rId5" Type="http://schemas.openxmlformats.org/officeDocument/2006/relationships/image" Target="../media/image247.jpg"/><Relationship Id="rId4" Type="http://schemas.openxmlformats.org/officeDocument/2006/relationships/image" Target="../media/image246.jp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jpg"/><Relationship Id="rId2" Type="http://schemas.openxmlformats.org/officeDocument/2006/relationships/image" Target="../media/image25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5.png"/><Relationship Id="rId5" Type="http://schemas.openxmlformats.org/officeDocument/2006/relationships/image" Target="../media/image254.jpg"/><Relationship Id="rId4" Type="http://schemas.openxmlformats.org/officeDocument/2006/relationships/image" Target="../media/image253.jp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jpg"/><Relationship Id="rId2" Type="http://schemas.openxmlformats.org/officeDocument/2006/relationships/image" Target="../media/image256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0.jpg"/><Relationship Id="rId5" Type="http://schemas.openxmlformats.org/officeDocument/2006/relationships/image" Target="../media/image259.jpg"/><Relationship Id="rId4" Type="http://schemas.openxmlformats.org/officeDocument/2006/relationships/image" Target="../media/image258.jp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jpg"/><Relationship Id="rId2" Type="http://schemas.openxmlformats.org/officeDocument/2006/relationships/image" Target="../media/image26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4.jpg"/><Relationship Id="rId4" Type="http://schemas.openxmlformats.org/officeDocument/2006/relationships/image" Target="../media/image263.jp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6.jpg"/><Relationship Id="rId7" Type="http://schemas.openxmlformats.org/officeDocument/2006/relationships/image" Target="../media/image270.jpg"/><Relationship Id="rId2" Type="http://schemas.openxmlformats.org/officeDocument/2006/relationships/image" Target="../media/image26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9.jpg"/><Relationship Id="rId5" Type="http://schemas.openxmlformats.org/officeDocument/2006/relationships/image" Target="../media/image268.jpg"/><Relationship Id="rId4" Type="http://schemas.openxmlformats.org/officeDocument/2006/relationships/image" Target="../media/image267.jp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jpg"/><Relationship Id="rId2" Type="http://schemas.openxmlformats.org/officeDocument/2006/relationships/image" Target="../media/image27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7.jpg"/><Relationship Id="rId5" Type="http://schemas.openxmlformats.org/officeDocument/2006/relationships/image" Target="../media/image276.jpg"/><Relationship Id="rId4" Type="http://schemas.openxmlformats.org/officeDocument/2006/relationships/image" Target="../media/image275.jpg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jpg"/><Relationship Id="rId2" Type="http://schemas.openxmlformats.org/officeDocument/2006/relationships/image" Target="../media/image27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2.jpg"/><Relationship Id="rId5" Type="http://schemas.openxmlformats.org/officeDocument/2006/relationships/image" Target="../media/image281.jpg"/><Relationship Id="rId4" Type="http://schemas.openxmlformats.org/officeDocument/2006/relationships/image" Target="../media/image280.jpg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4.jpg"/><Relationship Id="rId2" Type="http://schemas.openxmlformats.org/officeDocument/2006/relationships/image" Target="../media/image28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7.jpg"/><Relationship Id="rId5" Type="http://schemas.openxmlformats.org/officeDocument/2006/relationships/image" Target="../media/image286.jpg"/><Relationship Id="rId4" Type="http://schemas.openxmlformats.org/officeDocument/2006/relationships/image" Target="../media/image285.jpg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8.jp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27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g"/><Relationship Id="rId3" Type="http://schemas.openxmlformats.org/officeDocument/2006/relationships/image" Target="../media/image37.jpg"/><Relationship Id="rId7" Type="http://schemas.openxmlformats.org/officeDocument/2006/relationships/image" Target="../media/image41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jpg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g"/><Relationship Id="rId4" Type="http://schemas.openxmlformats.org/officeDocument/2006/relationships/image" Target="../media/image4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g"/><Relationship Id="rId3" Type="http://schemas.openxmlformats.org/officeDocument/2006/relationships/image" Target="../media/image49.jpg"/><Relationship Id="rId7" Type="http://schemas.openxmlformats.org/officeDocument/2006/relationships/image" Target="../media/image53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jpg"/><Relationship Id="rId4" Type="http://schemas.openxmlformats.org/officeDocument/2006/relationships/image" Target="../media/image50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9.png"/><Relationship Id="rId5" Type="http://schemas.openxmlformats.org/officeDocument/2006/relationships/image" Target="../media/image58.jpg"/><Relationship Id="rId4" Type="http://schemas.openxmlformats.org/officeDocument/2006/relationships/image" Target="../media/image57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7" Type="http://schemas.openxmlformats.org/officeDocument/2006/relationships/image" Target="../media/image70.pn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jpg"/><Relationship Id="rId5" Type="http://schemas.openxmlformats.org/officeDocument/2006/relationships/image" Target="../media/image68.jpg"/><Relationship Id="rId4" Type="http://schemas.openxmlformats.org/officeDocument/2006/relationships/image" Target="../media/image67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jpg"/><Relationship Id="rId3" Type="http://schemas.openxmlformats.org/officeDocument/2006/relationships/image" Target="../media/image79.jpg"/><Relationship Id="rId7" Type="http://schemas.openxmlformats.org/officeDocument/2006/relationships/image" Target="../media/image83.png"/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jpg"/><Relationship Id="rId5" Type="http://schemas.openxmlformats.org/officeDocument/2006/relationships/image" Target="../media/image88.jpg"/><Relationship Id="rId4" Type="http://schemas.openxmlformats.org/officeDocument/2006/relationships/image" Target="../media/image87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g"/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2.jp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jpg"/><Relationship Id="rId3" Type="http://schemas.openxmlformats.org/officeDocument/2006/relationships/image" Target="../media/image94.jpg"/><Relationship Id="rId7" Type="http://schemas.openxmlformats.org/officeDocument/2006/relationships/image" Target="../media/image98.jpg"/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7.jpg"/><Relationship Id="rId5" Type="http://schemas.openxmlformats.org/officeDocument/2006/relationships/image" Target="../media/image96.jpg"/><Relationship Id="rId4" Type="http://schemas.openxmlformats.org/officeDocument/2006/relationships/image" Target="../media/image95.jp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jpg"/><Relationship Id="rId3" Type="http://schemas.openxmlformats.org/officeDocument/2006/relationships/image" Target="../media/image101.jpg"/><Relationship Id="rId7" Type="http://schemas.openxmlformats.org/officeDocument/2006/relationships/image" Target="../media/image105.jpg"/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jpg"/><Relationship Id="rId5" Type="http://schemas.openxmlformats.org/officeDocument/2006/relationships/image" Target="../media/image103.jpg"/><Relationship Id="rId4" Type="http://schemas.openxmlformats.org/officeDocument/2006/relationships/image" Target="../media/image102.jp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jpg"/><Relationship Id="rId2" Type="http://schemas.openxmlformats.org/officeDocument/2006/relationships/image" Target="../media/image10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jpg"/><Relationship Id="rId5" Type="http://schemas.openxmlformats.org/officeDocument/2006/relationships/image" Target="../media/image111.jpg"/><Relationship Id="rId4" Type="http://schemas.openxmlformats.org/officeDocument/2006/relationships/image" Target="../media/image110.jp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jpg"/><Relationship Id="rId2" Type="http://schemas.openxmlformats.org/officeDocument/2006/relationships/image" Target="../media/image1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6.jpg"/><Relationship Id="rId4" Type="http://schemas.openxmlformats.org/officeDocument/2006/relationships/image" Target="../media/image11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jpg"/><Relationship Id="rId3" Type="http://schemas.openxmlformats.org/officeDocument/2006/relationships/image" Target="../media/image118.jpg"/><Relationship Id="rId7" Type="http://schemas.openxmlformats.org/officeDocument/2006/relationships/image" Target="../media/image122.jpg"/><Relationship Id="rId2" Type="http://schemas.openxmlformats.org/officeDocument/2006/relationships/image" Target="../media/image117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1.jpg"/><Relationship Id="rId5" Type="http://schemas.openxmlformats.org/officeDocument/2006/relationships/image" Target="../media/image120.jpg"/><Relationship Id="rId4" Type="http://schemas.openxmlformats.org/officeDocument/2006/relationships/image" Target="../media/image119.jp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jpg"/><Relationship Id="rId2" Type="http://schemas.openxmlformats.org/officeDocument/2006/relationships/image" Target="../media/image1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8.jp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jpg"/><Relationship Id="rId2" Type="http://schemas.openxmlformats.org/officeDocument/2006/relationships/image" Target="../media/image12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jpg"/><Relationship Id="rId4" Type="http://schemas.openxmlformats.org/officeDocument/2006/relationships/image" Target="../media/image131.jp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jpg"/><Relationship Id="rId7" Type="http://schemas.openxmlformats.org/officeDocument/2006/relationships/image" Target="../media/image138.jpg"/><Relationship Id="rId2" Type="http://schemas.openxmlformats.org/officeDocument/2006/relationships/image" Target="../media/image13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7.jpg"/><Relationship Id="rId5" Type="http://schemas.openxmlformats.org/officeDocument/2006/relationships/image" Target="../media/image136.jpg"/><Relationship Id="rId4" Type="http://schemas.openxmlformats.org/officeDocument/2006/relationships/image" Target="../media/image135.jp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jpg"/><Relationship Id="rId7" Type="http://schemas.openxmlformats.org/officeDocument/2006/relationships/image" Target="../media/image144.jpg"/><Relationship Id="rId2" Type="http://schemas.openxmlformats.org/officeDocument/2006/relationships/image" Target="../media/image13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jpg"/><Relationship Id="rId5" Type="http://schemas.openxmlformats.org/officeDocument/2006/relationships/image" Target="../media/image142.jpg"/><Relationship Id="rId4" Type="http://schemas.openxmlformats.org/officeDocument/2006/relationships/image" Target="../media/image141.jp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jpg"/><Relationship Id="rId2" Type="http://schemas.openxmlformats.org/officeDocument/2006/relationships/image" Target="../media/image14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8.jpg"/><Relationship Id="rId4" Type="http://schemas.openxmlformats.org/officeDocument/2006/relationships/image" Target="../media/image147.jp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jpg"/><Relationship Id="rId2" Type="http://schemas.openxmlformats.org/officeDocument/2006/relationships/image" Target="../media/image14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jpg"/><Relationship Id="rId2" Type="http://schemas.openxmlformats.org/officeDocument/2006/relationships/image" Target="../media/image15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6.jpg"/><Relationship Id="rId4" Type="http://schemas.openxmlformats.org/officeDocument/2006/relationships/image" Target="../media/image155.jp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jpg"/><Relationship Id="rId7" Type="http://schemas.openxmlformats.org/officeDocument/2006/relationships/image" Target="../media/image162.png"/><Relationship Id="rId2" Type="http://schemas.openxmlformats.org/officeDocument/2006/relationships/image" Target="../media/image157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1.jpg"/><Relationship Id="rId5" Type="http://schemas.openxmlformats.org/officeDocument/2006/relationships/image" Target="../media/image160.jpg"/><Relationship Id="rId4" Type="http://schemas.openxmlformats.org/officeDocument/2006/relationships/image" Target="../media/image159.jp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jpg"/><Relationship Id="rId7" Type="http://schemas.openxmlformats.org/officeDocument/2006/relationships/image" Target="../media/image168.jpg"/><Relationship Id="rId2" Type="http://schemas.openxmlformats.org/officeDocument/2006/relationships/image" Target="../media/image16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7.jpg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jp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jpg"/><Relationship Id="rId2" Type="http://schemas.openxmlformats.org/officeDocument/2006/relationships/image" Target="../media/image17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2.jp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jpg"/><Relationship Id="rId2" Type="http://schemas.openxmlformats.org/officeDocument/2006/relationships/image" Target="../media/image17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6.jpg"/><Relationship Id="rId4" Type="http://schemas.openxmlformats.org/officeDocument/2006/relationships/image" Target="../media/image175.jp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jp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jpg"/><Relationship Id="rId2" Type="http://schemas.openxmlformats.org/officeDocument/2006/relationships/image" Target="../media/image179.jp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jpg"/><Relationship Id="rId2" Type="http://schemas.openxmlformats.org/officeDocument/2006/relationships/image" Target="../media/image18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4.jp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jpg"/><Relationship Id="rId3" Type="http://schemas.openxmlformats.org/officeDocument/2006/relationships/image" Target="../media/image186.jpg"/><Relationship Id="rId7" Type="http://schemas.openxmlformats.org/officeDocument/2006/relationships/image" Target="../media/image190.jpg"/><Relationship Id="rId2" Type="http://schemas.openxmlformats.org/officeDocument/2006/relationships/image" Target="../media/image18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9.jpg"/><Relationship Id="rId5" Type="http://schemas.openxmlformats.org/officeDocument/2006/relationships/image" Target="../media/image188.jpg"/><Relationship Id="rId4" Type="http://schemas.openxmlformats.org/officeDocument/2006/relationships/image" Target="../media/image187.jpg"/><Relationship Id="rId9" Type="http://schemas.openxmlformats.org/officeDocument/2006/relationships/image" Target="../media/image192.jp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jpg"/><Relationship Id="rId2" Type="http://schemas.openxmlformats.org/officeDocument/2006/relationships/image" Target="../media/image19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6.jpg"/><Relationship Id="rId4" Type="http://schemas.openxmlformats.org/officeDocument/2006/relationships/image" Target="../media/image195.jp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image" Target="../media/image208.jpg"/><Relationship Id="rId3" Type="http://schemas.openxmlformats.org/officeDocument/2006/relationships/image" Target="../media/image198.jpg"/><Relationship Id="rId7" Type="http://schemas.openxmlformats.org/officeDocument/2006/relationships/image" Target="../media/image202.jpg"/><Relationship Id="rId12" Type="http://schemas.openxmlformats.org/officeDocument/2006/relationships/image" Target="../media/image207.jpg"/><Relationship Id="rId2" Type="http://schemas.openxmlformats.org/officeDocument/2006/relationships/image" Target="../media/image197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1.jpg"/><Relationship Id="rId11" Type="http://schemas.openxmlformats.org/officeDocument/2006/relationships/image" Target="../media/image206.jpg"/><Relationship Id="rId5" Type="http://schemas.openxmlformats.org/officeDocument/2006/relationships/image" Target="../media/image200.jpg"/><Relationship Id="rId10" Type="http://schemas.openxmlformats.org/officeDocument/2006/relationships/image" Target="../media/image205.jpg"/><Relationship Id="rId4" Type="http://schemas.openxmlformats.org/officeDocument/2006/relationships/image" Target="../media/image199.jpg"/><Relationship Id="rId9" Type="http://schemas.openxmlformats.org/officeDocument/2006/relationships/image" Target="../media/image204.jp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jpg"/><Relationship Id="rId7" Type="http://schemas.openxmlformats.org/officeDocument/2006/relationships/image" Target="../media/image214.jpg"/><Relationship Id="rId2" Type="http://schemas.openxmlformats.org/officeDocument/2006/relationships/image" Target="../media/image209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3.jpg"/><Relationship Id="rId5" Type="http://schemas.openxmlformats.org/officeDocument/2006/relationships/image" Target="../media/image212.jpg"/><Relationship Id="rId4" Type="http://schemas.openxmlformats.org/officeDocument/2006/relationships/image" Target="../media/image211.jp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jpg"/><Relationship Id="rId2" Type="http://schemas.openxmlformats.org/officeDocument/2006/relationships/image" Target="../media/image215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8.jpg"/><Relationship Id="rId4" Type="http://schemas.openxmlformats.org/officeDocument/2006/relationships/image" Target="../media/image2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2235200"/>
            <a:ext cx="11684000" cy="629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5692" y="3241729"/>
            <a:ext cx="4920355" cy="5641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49209" y="2941805"/>
            <a:ext cx="11612880" cy="114935"/>
          </a:xfrm>
          <a:custGeom>
            <a:avLst/>
            <a:gdLst/>
            <a:ahLst/>
            <a:cxnLst/>
            <a:rect l="l" t="t" r="r" b="b"/>
            <a:pathLst>
              <a:path w="11612880" h="114935">
                <a:moveTo>
                  <a:pt x="0" y="0"/>
                </a:moveTo>
                <a:lnTo>
                  <a:pt x="11612553" y="0"/>
                </a:lnTo>
                <a:lnTo>
                  <a:pt x="11612553" y="114864"/>
                </a:lnTo>
                <a:lnTo>
                  <a:pt x="0" y="1148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9209" y="9150864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93955" y="1410344"/>
            <a:ext cx="3735070" cy="890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650" spc="190" dirty="0">
                <a:solidFill>
                  <a:srgbClr val="131313"/>
                </a:solidFill>
              </a:rPr>
              <a:t>参照的公司</a:t>
            </a:r>
            <a:endParaRPr sz="5650"/>
          </a:p>
        </p:txBody>
      </p:sp>
      <p:sp>
        <p:nvSpPr>
          <p:cNvPr id="6" name="object 6"/>
          <p:cNvSpPr txBox="1"/>
          <p:nvPr/>
        </p:nvSpPr>
        <p:spPr>
          <a:xfrm>
            <a:off x="1195380" y="2908497"/>
            <a:ext cx="5466080" cy="183578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716915" indent="-704850">
              <a:lnSpc>
                <a:spcPct val="100000"/>
              </a:lnSpc>
              <a:spcBef>
                <a:spcPts val="935"/>
              </a:spcBef>
              <a:buChar char="·"/>
              <a:tabLst>
                <a:tab pos="717550" algn="l"/>
              </a:tabLst>
            </a:pPr>
            <a:r>
              <a:rPr sz="4500" spc="180" dirty="0">
                <a:solidFill>
                  <a:srgbClr val="131313"/>
                </a:solidFill>
                <a:latin typeface="宋体"/>
                <a:cs typeface="宋体"/>
              </a:rPr>
              <a:t>蓝</a:t>
            </a:r>
            <a:r>
              <a:rPr sz="4500" spc="-844" dirty="0">
                <a:solidFill>
                  <a:srgbClr val="131313"/>
                </a:solidFill>
                <a:latin typeface="宋体"/>
                <a:cs typeface="宋体"/>
              </a:rPr>
              <a:t>色</a:t>
            </a:r>
            <a:r>
              <a:rPr sz="4500" spc="-420" dirty="0">
                <a:solidFill>
                  <a:srgbClr val="131313"/>
                </a:solidFill>
                <a:latin typeface="宋体"/>
                <a:cs typeface="宋体"/>
              </a:rPr>
              <a:t>巨</a:t>
            </a:r>
            <a:r>
              <a:rPr sz="4500" spc="-45" dirty="0">
                <a:solidFill>
                  <a:srgbClr val="131313"/>
                </a:solidFill>
                <a:latin typeface="宋体"/>
                <a:cs typeface="宋体"/>
              </a:rPr>
              <a:t>人</a:t>
            </a:r>
            <a:r>
              <a:rPr sz="4150" spc="215" dirty="0">
                <a:solidFill>
                  <a:srgbClr val="131313"/>
                </a:solidFill>
                <a:latin typeface="Arial"/>
                <a:cs typeface="Arial"/>
              </a:rPr>
              <a:t>lBM</a:t>
            </a:r>
            <a:endParaRPr sz="4150">
              <a:latin typeface="Arial"/>
              <a:cs typeface="Arial"/>
            </a:endParaRPr>
          </a:p>
          <a:p>
            <a:pPr marL="1310005" marR="5080" indent="-518795">
              <a:lnSpc>
                <a:spcPct val="109800"/>
              </a:lnSpc>
              <a:spcBef>
                <a:spcPts val="215"/>
              </a:spcBef>
            </a:pPr>
            <a:r>
              <a:rPr sz="2800" spc="1635" dirty="0">
                <a:solidFill>
                  <a:srgbClr val="3F3F3F"/>
                </a:solidFill>
                <a:latin typeface="宋体"/>
                <a:cs typeface="宋体"/>
              </a:rPr>
              <a:t>'</a:t>
            </a:r>
            <a:r>
              <a:rPr sz="2800" spc="-285" dirty="0">
                <a:solidFill>
                  <a:srgbClr val="3F3F3F"/>
                </a:solidFill>
                <a:latin typeface="宋体"/>
                <a:cs typeface="宋体"/>
              </a:rPr>
              <a:t> </a:t>
            </a:r>
            <a:r>
              <a:rPr sz="2800" spc="235" dirty="0">
                <a:solidFill>
                  <a:srgbClr val="131313"/>
                </a:solidFill>
                <a:latin typeface="宋体"/>
                <a:cs typeface="宋体"/>
              </a:rPr>
              <a:t>过</a:t>
            </a:r>
            <a:r>
              <a:rPr sz="2800" spc="95" dirty="0">
                <a:solidFill>
                  <a:srgbClr val="131313"/>
                </a:solidFill>
                <a:latin typeface="宋体"/>
                <a:cs typeface="宋体"/>
              </a:rPr>
              <a:t>去</a:t>
            </a:r>
            <a:r>
              <a:rPr sz="2850" spc="5" dirty="0">
                <a:solidFill>
                  <a:srgbClr val="131313"/>
                </a:solidFill>
                <a:latin typeface="Arial"/>
                <a:cs typeface="Arial"/>
              </a:rPr>
              <a:t>10</a:t>
            </a:r>
            <a:r>
              <a:rPr sz="3050" spc="125" dirty="0">
                <a:solidFill>
                  <a:srgbClr val="131313"/>
                </a:solidFill>
                <a:latin typeface="宋体"/>
                <a:cs typeface="宋体"/>
              </a:rPr>
              <a:t>年</a:t>
            </a:r>
            <a:r>
              <a:rPr sz="2850" spc="70" dirty="0">
                <a:solidFill>
                  <a:srgbClr val="131313"/>
                </a:solidFill>
                <a:latin typeface="Arial"/>
                <a:cs typeface="Arial"/>
              </a:rPr>
              <a:t>IBM</a:t>
            </a:r>
            <a:r>
              <a:rPr sz="2850" spc="265" dirty="0">
                <a:solidFill>
                  <a:srgbClr val="131313"/>
                </a:solidFill>
                <a:latin typeface="宋体"/>
                <a:cs typeface="宋体"/>
              </a:rPr>
              <a:t>进</a:t>
            </a:r>
            <a:r>
              <a:rPr sz="2850" spc="70" dirty="0">
                <a:solidFill>
                  <a:srgbClr val="131313"/>
                </a:solidFill>
                <a:latin typeface="宋体"/>
                <a:cs typeface="宋体"/>
              </a:rPr>
              <a:t>行</a:t>
            </a:r>
            <a:r>
              <a:rPr sz="2850" spc="-190" dirty="0">
                <a:solidFill>
                  <a:srgbClr val="131313"/>
                </a:solidFill>
                <a:latin typeface="宋体"/>
                <a:cs typeface="宋体"/>
              </a:rPr>
              <a:t>了深</a:t>
            </a:r>
            <a:r>
              <a:rPr sz="2850" spc="-915" dirty="0">
                <a:solidFill>
                  <a:srgbClr val="131313"/>
                </a:solidFill>
                <a:latin typeface="宋体"/>
                <a:cs typeface="宋体"/>
              </a:rPr>
              <a:t> </a:t>
            </a:r>
            <a:r>
              <a:rPr sz="2850" spc="150" dirty="0">
                <a:solidFill>
                  <a:srgbClr val="131313"/>
                </a:solidFill>
                <a:latin typeface="宋体"/>
                <a:cs typeface="宋体"/>
              </a:rPr>
              <a:t>刻 </a:t>
            </a:r>
            <a:r>
              <a:rPr sz="2850" spc="95" dirty="0">
                <a:solidFill>
                  <a:srgbClr val="131313"/>
                </a:solidFill>
                <a:latin typeface="宋体"/>
                <a:cs typeface="宋体"/>
              </a:rPr>
              <a:t>的变革转型</a:t>
            </a:r>
            <a:endParaRPr sz="28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6600" y="4160645"/>
            <a:ext cx="1045256" cy="1046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42096" y="7096070"/>
            <a:ext cx="1121739" cy="1123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66898" y="7300273"/>
            <a:ext cx="420652" cy="7402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0198" y="2973712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4153" y="3548034"/>
            <a:ext cx="1529715" cy="0"/>
          </a:xfrm>
          <a:custGeom>
            <a:avLst/>
            <a:gdLst/>
            <a:ahLst/>
            <a:cxnLst/>
            <a:rect l="l" t="t" r="r" b="b"/>
            <a:pathLst>
              <a:path w="1529715">
                <a:moveTo>
                  <a:pt x="0" y="0"/>
                </a:moveTo>
                <a:lnTo>
                  <a:pt x="1529644" y="0"/>
                </a:lnTo>
              </a:path>
            </a:pathLst>
          </a:custGeom>
          <a:ln w="3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0198" y="9112577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12429" y="1289096"/>
            <a:ext cx="10594340" cy="9601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850" spc="360" dirty="0">
                <a:solidFill>
                  <a:srgbClr val="131313"/>
                </a:solidFill>
                <a:latin typeface="宋体"/>
                <a:cs typeface="宋体"/>
              </a:rPr>
              <a:t>故</a:t>
            </a:r>
            <a:r>
              <a:rPr sz="5850" spc="330" dirty="0">
                <a:solidFill>
                  <a:srgbClr val="131313"/>
                </a:solidFill>
                <a:latin typeface="宋体"/>
                <a:cs typeface="宋体"/>
              </a:rPr>
              <a:t>事</a:t>
            </a:r>
            <a:r>
              <a:rPr sz="5850" spc="-919" dirty="0">
                <a:solidFill>
                  <a:srgbClr val="131313"/>
                </a:solidFill>
                <a:latin typeface="宋体"/>
                <a:cs typeface="宋体"/>
              </a:rPr>
              <a:t>片段</a:t>
            </a:r>
            <a:r>
              <a:rPr sz="5850" spc="-1210" dirty="0">
                <a:solidFill>
                  <a:srgbClr val="131313"/>
                </a:solidFill>
                <a:latin typeface="宋体"/>
                <a:cs typeface="宋体"/>
              </a:rPr>
              <a:t> </a:t>
            </a:r>
            <a:r>
              <a:rPr sz="6100" spc="2725" dirty="0">
                <a:solidFill>
                  <a:srgbClr val="131313"/>
                </a:solidFill>
                <a:latin typeface="Arial"/>
                <a:cs typeface="Arial"/>
              </a:rPr>
              <a:t>5</a:t>
            </a:r>
            <a:r>
              <a:rPr sz="6000" spc="2725" dirty="0">
                <a:solidFill>
                  <a:srgbClr val="131313"/>
                </a:solidFill>
                <a:latin typeface="宋体"/>
                <a:cs typeface="宋体"/>
              </a:rPr>
              <a:t>－</a:t>
            </a:r>
            <a:r>
              <a:rPr sz="6000" spc="500" dirty="0">
                <a:solidFill>
                  <a:srgbClr val="131313"/>
                </a:solidFill>
                <a:latin typeface="宋体"/>
                <a:cs typeface="宋体"/>
              </a:rPr>
              <a:t>不倾听</a:t>
            </a:r>
            <a:r>
              <a:rPr sz="6000" spc="-3600" dirty="0">
                <a:solidFill>
                  <a:srgbClr val="131313"/>
                </a:solidFill>
                <a:latin typeface="宋体"/>
                <a:cs typeface="宋体"/>
              </a:rPr>
              <a:t>的</a:t>
            </a:r>
            <a:r>
              <a:rPr sz="6000" spc="-160" dirty="0">
                <a:solidFill>
                  <a:srgbClr val="131313"/>
                </a:solidFill>
                <a:latin typeface="宋体"/>
                <a:cs typeface="宋体"/>
              </a:rPr>
              <a:t>业</a:t>
            </a:r>
            <a:r>
              <a:rPr sz="6000" spc="260" dirty="0">
                <a:solidFill>
                  <a:srgbClr val="131313"/>
                </a:solidFill>
                <a:latin typeface="宋体"/>
                <a:cs typeface="宋体"/>
              </a:rPr>
              <a:t>务</a:t>
            </a:r>
            <a:r>
              <a:rPr sz="6000" spc="-400" dirty="0">
                <a:solidFill>
                  <a:srgbClr val="131313"/>
                </a:solidFill>
                <a:latin typeface="宋体"/>
                <a:cs typeface="宋体"/>
              </a:rPr>
              <a:t>副</a:t>
            </a:r>
            <a:r>
              <a:rPr sz="6000" spc="-1245" dirty="0">
                <a:solidFill>
                  <a:srgbClr val="131313"/>
                </a:solidFill>
                <a:latin typeface="宋体"/>
                <a:cs typeface="宋体"/>
              </a:rPr>
              <a:t>总 </a:t>
            </a:r>
            <a:r>
              <a:rPr sz="6000" spc="-400" dirty="0">
                <a:solidFill>
                  <a:srgbClr val="131313"/>
                </a:solidFill>
                <a:latin typeface="宋体"/>
                <a:cs typeface="宋体"/>
              </a:rPr>
              <a:t>裁</a:t>
            </a:r>
            <a:endParaRPr sz="60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1422" y="3069496"/>
            <a:ext cx="2023745" cy="753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750" spc="490" dirty="0">
                <a:solidFill>
                  <a:srgbClr val="131313"/>
                </a:solidFill>
                <a:latin typeface="宋体"/>
                <a:cs typeface="宋体"/>
              </a:rPr>
              <a:t>·回答</a:t>
            </a:r>
            <a:endParaRPr sz="475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29540" y="4824369"/>
            <a:ext cx="743585" cy="745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700" spc="20" dirty="0">
                <a:solidFill>
                  <a:srgbClr val="2321EB"/>
                </a:solidFill>
                <a:latin typeface="Arial"/>
                <a:cs typeface="Arial"/>
              </a:rPr>
              <a:t>+</a:t>
            </a:r>
            <a:r>
              <a:rPr sz="4700" spc="270" dirty="0">
                <a:solidFill>
                  <a:srgbClr val="3331D1"/>
                </a:solidFill>
                <a:latin typeface="Arial"/>
                <a:cs typeface="Arial"/>
              </a:rPr>
              <a:t>1</a:t>
            </a:r>
            <a:endParaRPr sz="4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05659" y="3714013"/>
            <a:ext cx="1749425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10" dirty="0">
                <a:solidFill>
                  <a:srgbClr val="131313"/>
                </a:solidFill>
                <a:latin typeface="宋体"/>
                <a:cs typeface="宋体"/>
              </a:rPr>
              <a:t>让客户喜悦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62506" y="4454250"/>
            <a:ext cx="1404620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10" dirty="0">
                <a:solidFill>
                  <a:srgbClr val="131313"/>
                </a:solidFill>
                <a:latin typeface="宋体"/>
                <a:cs typeface="宋体"/>
              </a:rPr>
              <a:t>超出期望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58623" y="5220013"/>
            <a:ext cx="1404620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10" dirty="0">
                <a:solidFill>
                  <a:srgbClr val="131313"/>
                </a:solidFill>
                <a:latin typeface="宋体"/>
                <a:cs typeface="宋体"/>
              </a:rPr>
              <a:t>符合期望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58501" y="5973014"/>
            <a:ext cx="2275840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-70" dirty="0">
                <a:solidFill>
                  <a:srgbClr val="131313"/>
                </a:solidFill>
                <a:latin typeface="宋体"/>
                <a:cs typeface="宋体"/>
              </a:rPr>
              <a:t>中立（无期望）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60194" y="6726014"/>
            <a:ext cx="2415540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85" dirty="0">
                <a:solidFill>
                  <a:srgbClr val="131313"/>
                </a:solidFill>
                <a:latin typeface="宋体"/>
                <a:cs typeface="宋体"/>
              </a:rPr>
              <a:t>部分不符合期望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48866" y="3404766"/>
            <a:ext cx="3977640" cy="4637405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1700"/>
              </a:spcBef>
            </a:pPr>
            <a:r>
              <a:rPr sz="4050" spc="-790" dirty="0">
                <a:solidFill>
                  <a:srgbClr val="3A260F"/>
                </a:solidFill>
                <a:latin typeface="Arial"/>
                <a:cs typeface="Arial"/>
              </a:rPr>
              <a:t>+3</a:t>
            </a:r>
            <a:r>
              <a:rPr sz="3300" spc="-1185" baseline="-27777" dirty="0">
                <a:solidFill>
                  <a:srgbClr val="FB9905"/>
                </a:solidFill>
                <a:latin typeface="宋体"/>
                <a:cs typeface="宋体"/>
              </a:rPr>
              <a:t>．</a:t>
            </a:r>
            <a:r>
              <a:rPr sz="3300" spc="-1185" baseline="-27777" dirty="0">
                <a:solidFill>
                  <a:srgbClr val="E2B875"/>
                </a:solidFill>
                <a:latin typeface="宋体"/>
                <a:cs typeface="宋体"/>
              </a:rPr>
              <a:t>．</a:t>
            </a:r>
            <a:endParaRPr sz="3300" baseline="-27777">
              <a:latin typeface="宋体"/>
              <a:cs typeface="宋体"/>
            </a:endParaRPr>
          </a:p>
          <a:p>
            <a:pPr marL="390525">
              <a:lnSpc>
                <a:spcPct val="100000"/>
              </a:lnSpc>
              <a:spcBef>
                <a:spcPts val="1365"/>
              </a:spcBef>
            </a:pPr>
            <a:r>
              <a:rPr sz="3450" spc="-80" dirty="0">
                <a:solidFill>
                  <a:srgbClr val="131313"/>
                </a:solidFill>
                <a:latin typeface="Arial"/>
                <a:cs typeface="Arial"/>
              </a:rPr>
              <a:t>+2</a:t>
            </a:r>
            <a:endParaRPr sz="3450">
              <a:latin typeface="Arial"/>
              <a:cs typeface="Arial"/>
            </a:endParaRPr>
          </a:p>
          <a:p>
            <a:pPr marL="384175">
              <a:lnSpc>
                <a:spcPts val="2790"/>
              </a:lnSpc>
              <a:spcBef>
                <a:spcPts val="2039"/>
              </a:spcBef>
            </a:pPr>
            <a:r>
              <a:rPr sz="3000" spc="-110" dirty="0">
                <a:solidFill>
                  <a:srgbClr val="3A260F"/>
                </a:solidFill>
                <a:latin typeface="宋体"/>
                <a:cs typeface="宋体"/>
              </a:rPr>
              <a:t>引</a:t>
            </a:r>
            <a:endParaRPr sz="3000">
              <a:latin typeface="宋体"/>
              <a:cs typeface="宋体"/>
            </a:endParaRPr>
          </a:p>
          <a:p>
            <a:pPr marL="448309">
              <a:lnSpc>
                <a:spcPts val="7650"/>
              </a:lnSpc>
            </a:pPr>
            <a:r>
              <a:rPr sz="7050" spc="305" dirty="0">
                <a:solidFill>
                  <a:srgbClr val="131313"/>
                </a:solidFill>
                <a:latin typeface="宋体"/>
                <a:cs typeface="宋体"/>
              </a:rPr>
              <a:t>。</a:t>
            </a:r>
            <a:endParaRPr sz="7050">
              <a:latin typeface="宋体"/>
              <a:cs typeface="宋体"/>
            </a:endParaRPr>
          </a:p>
          <a:p>
            <a:pPr marL="459105">
              <a:lnSpc>
                <a:spcPts val="3610"/>
              </a:lnSpc>
              <a:spcBef>
                <a:spcPts val="620"/>
              </a:spcBef>
            </a:pPr>
            <a:r>
              <a:rPr sz="3700" spc="-75" dirty="0">
                <a:solidFill>
                  <a:srgbClr val="131313"/>
                </a:solidFill>
                <a:latin typeface="Times New Roman"/>
                <a:cs typeface="Times New Roman"/>
              </a:rPr>
              <a:t>-1</a:t>
            </a:r>
            <a:endParaRPr sz="3700">
              <a:latin typeface="Times New Roman"/>
              <a:cs typeface="Times New Roman"/>
            </a:endParaRPr>
          </a:p>
          <a:p>
            <a:pPr marL="50800">
              <a:lnSpc>
                <a:spcPts val="7630"/>
              </a:lnSpc>
              <a:tabLst>
                <a:tab pos="1890395" algn="l"/>
              </a:tabLst>
            </a:pPr>
            <a:r>
              <a:rPr sz="7050" spc="-1235" dirty="0">
                <a:solidFill>
                  <a:srgbClr val="2F646B"/>
                </a:solidFill>
                <a:latin typeface="宋体"/>
                <a:cs typeface="宋体"/>
              </a:rPr>
              <a:t>-</a:t>
            </a:r>
            <a:r>
              <a:rPr sz="7050" spc="-1235" dirty="0">
                <a:solidFill>
                  <a:srgbClr val="164446"/>
                </a:solidFill>
                <a:latin typeface="宋体"/>
                <a:cs typeface="宋体"/>
              </a:rPr>
              <a:t>：</a:t>
            </a:r>
            <a:r>
              <a:rPr sz="6050" spc="-1235" dirty="0">
                <a:solidFill>
                  <a:srgbClr val="2FCACA"/>
                </a:solidFill>
                <a:latin typeface="Times New Roman"/>
                <a:cs typeface="Times New Roman"/>
              </a:rPr>
              <a:t>l	</a:t>
            </a:r>
            <a:r>
              <a:rPr sz="2600" spc="85" dirty="0">
                <a:solidFill>
                  <a:srgbClr val="131313"/>
                </a:solidFill>
                <a:latin typeface="宋体"/>
                <a:cs typeface="宋体"/>
              </a:rPr>
              <a:t>无法符合期望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25905" y="8219251"/>
            <a:ext cx="2054225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60" dirty="0">
                <a:solidFill>
                  <a:srgbClr val="131313"/>
                </a:solidFill>
                <a:latin typeface="宋体"/>
                <a:cs typeface="宋体"/>
              </a:rPr>
              <a:t>危及客户关系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03961" y="8042104"/>
            <a:ext cx="1529715" cy="919480"/>
          </a:xfrm>
          <a:prstGeom prst="rect">
            <a:avLst/>
          </a:prstGeom>
          <a:solidFill>
            <a:srgbClr val="01669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234"/>
              </a:lnSpc>
            </a:pPr>
            <a:r>
              <a:rPr sz="7200" spc="170" dirty="0">
                <a:solidFill>
                  <a:srgbClr val="DFEFF7"/>
                </a:solidFill>
                <a:latin typeface="宋体"/>
                <a:cs typeface="宋体"/>
              </a:rPr>
              <a:t>二</a:t>
            </a:r>
            <a:endParaRPr sz="7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9289" y="2922661"/>
            <a:ext cx="9738737" cy="293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59289" y="8933901"/>
            <a:ext cx="9738737" cy="2552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7233" y="2960949"/>
            <a:ext cx="1912620" cy="0"/>
          </a:xfrm>
          <a:custGeom>
            <a:avLst/>
            <a:gdLst/>
            <a:ahLst/>
            <a:cxnLst/>
            <a:rect l="l" t="t" r="r" b="b"/>
            <a:pathLst>
              <a:path w="1912620">
                <a:moveTo>
                  <a:pt x="0" y="0"/>
                </a:moveTo>
                <a:lnTo>
                  <a:pt x="1912056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59289" y="6649373"/>
            <a:ext cx="9662795" cy="0"/>
          </a:xfrm>
          <a:custGeom>
            <a:avLst/>
            <a:gdLst/>
            <a:ahLst/>
            <a:cxnLst/>
            <a:rect l="l" t="t" r="r" b="b"/>
            <a:pathLst>
              <a:path w="9662795">
                <a:moveTo>
                  <a:pt x="0" y="0"/>
                </a:moveTo>
                <a:lnTo>
                  <a:pt x="9662256" y="0"/>
                </a:lnTo>
              </a:path>
            </a:pathLst>
          </a:custGeom>
          <a:ln w="12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7233" y="9099814"/>
            <a:ext cx="1912620" cy="0"/>
          </a:xfrm>
          <a:custGeom>
            <a:avLst/>
            <a:gdLst/>
            <a:ahLst/>
            <a:cxnLst/>
            <a:rect l="l" t="t" r="r" b="b"/>
            <a:pathLst>
              <a:path w="1912620">
                <a:moveTo>
                  <a:pt x="0" y="0"/>
                </a:moveTo>
                <a:lnTo>
                  <a:pt x="1912056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85655" y="1276334"/>
            <a:ext cx="10816590" cy="9601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750" spc="459" dirty="0">
                <a:solidFill>
                  <a:srgbClr val="151515"/>
                </a:solidFill>
              </a:rPr>
              <a:t>故</a:t>
            </a:r>
            <a:r>
              <a:rPr sz="5750" spc="430" dirty="0">
                <a:solidFill>
                  <a:srgbClr val="151515"/>
                </a:solidFill>
              </a:rPr>
              <a:t>事</a:t>
            </a:r>
            <a:r>
              <a:rPr sz="5750" spc="-1195" dirty="0">
                <a:solidFill>
                  <a:srgbClr val="151515"/>
                </a:solidFill>
              </a:rPr>
              <a:t>片段</a:t>
            </a:r>
            <a:r>
              <a:rPr sz="5750" spc="-405" dirty="0">
                <a:solidFill>
                  <a:srgbClr val="151515"/>
                </a:solidFill>
              </a:rPr>
              <a:t> </a:t>
            </a:r>
            <a:r>
              <a:rPr sz="6100" spc="1605" dirty="0">
                <a:solidFill>
                  <a:srgbClr val="151515"/>
                </a:solidFill>
                <a:latin typeface="Arial"/>
                <a:cs typeface="Arial"/>
              </a:rPr>
              <a:t>5</a:t>
            </a:r>
            <a:r>
              <a:rPr sz="6050" spc="1605" dirty="0">
                <a:solidFill>
                  <a:srgbClr val="2F2F2F"/>
                </a:solidFill>
              </a:rPr>
              <a:t>－</a:t>
            </a:r>
            <a:r>
              <a:rPr sz="6050" spc="20" dirty="0">
                <a:solidFill>
                  <a:srgbClr val="151515"/>
                </a:solidFill>
              </a:rPr>
              <a:t>不倾听</a:t>
            </a:r>
            <a:r>
              <a:rPr sz="6050" spc="-365" dirty="0">
                <a:solidFill>
                  <a:srgbClr val="151515"/>
                </a:solidFill>
              </a:rPr>
              <a:t>的</a:t>
            </a:r>
            <a:r>
              <a:rPr sz="6050" spc="80" dirty="0">
                <a:solidFill>
                  <a:srgbClr val="151515"/>
                </a:solidFill>
              </a:rPr>
              <a:t>业务副</a:t>
            </a:r>
            <a:r>
              <a:rPr sz="6050" spc="-40" dirty="0">
                <a:solidFill>
                  <a:srgbClr val="151515"/>
                </a:solidFill>
              </a:rPr>
              <a:t>总 </a:t>
            </a:r>
            <a:r>
              <a:rPr sz="6050" spc="80" dirty="0">
                <a:solidFill>
                  <a:srgbClr val="151515"/>
                </a:solidFill>
              </a:rPr>
              <a:t>裁</a:t>
            </a:r>
            <a:endParaRPr sz="6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0790" y="3012064"/>
            <a:ext cx="2894965" cy="668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66750" indent="-654685">
              <a:lnSpc>
                <a:spcPct val="100000"/>
              </a:lnSpc>
              <a:spcBef>
                <a:spcPts val="120"/>
              </a:spcBef>
              <a:buChar char="·"/>
              <a:tabLst>
                <a:tab pos="667385" algn="l"/>
              </a:tabLst>
            </a:pPr>
            <a:r>
              <a:rPr sz="4200" spc="225" dirty="0">
                <a:solidFill>
                  <a:srgbClr val="151515"/>
                </a:solidFill>
                <a:latin typeface="宋体"/>
                <a:cs typeface="宋体"/>
              </a:rPr>
              <a:t>回</a:t>
            </a:r>
            <a:r>
              <a:rPr sz="4200" spc="1370" dirty="0">
                <a:solidFill>
                  <a:srgbClr val="151515"/>
                </a:solidFill>
                <a:latin typeface="宋体"/>
                <a:cs typeface="宋体"/>
              </a:rPr>
              <a:t>答</a:t>
            </a:r>
            <a:r>
              <a:rPr sz="3700" spc="-310" dirty="0">
                <a:solidFill>
                  <a:srgbClr val="666666"/>
                </a:solidFill>
                <a:latin typeface="Times New Roman"/>
                <a:cs typeface="Times New Roman"/>
              </a:rPr>
              <a:t>i</a:t>
            </a:r>
            <a:r>
              <a:rPr sz="3700" spc="-27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151515"/>
                </a:solidFill>
                <a:latin typeface="宋体"/>
                <a:cs typeface="宋体"/>
              </a:rPr>
              <a:t>互</a:t>
            </a:r>
            <a:r>
              <a:rPr sz="2800" spc="235" dirty="0">
                <a:solidFill>
                  <a:srgbClr val="151515"/>
                </a:solidFill>
                <a:latin typeface="宋体"/>
                <a:cs typeface="宋体"/>
              </a:rPr>
              <a:t>动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5913" y="3414088"/>
            <a:ext cx="230504" cy="845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350" spc="120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endParaRPr sz="5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14139" y="4020317"/>
            <a:ext cx="1189355" cy="4394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spc="160" dirty="0">
                <a:solidFill>
                  <a:srgbClr val="666666"/>
                </a:solidFill>
                <a:latin typeface="宋体"/>
                <a:cs typeface="宋体"/>
              </a:rPr>
              <a:t>卜 </a:t>
            </a:r>
            <a:r>
              <a:rPr sz="2700" spc="-425" dirty="0">
                <a:solidFill>
                  <a:srgbClr val="A5A5A5"/>
                </a:solidFill>
                <a:latin typeface="宋体"/>
                <a:cs typeface="宋体"/>
              </a:rPr>
              <a:t>－－｀</a:t>
            </a:r>
            <a:endParaRPr sz="27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91542" y="4281953"/>
            <a:ext cx="2710815" cy="4927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050" spc="-1430" dirty="0">
                <a:solidFill>
                  <a:srgbClr val="666666"/>
                </a:solidFill>
                <a:latin typeface="宋体"/>
                <a:cs typeface="宋体"/>
              </a:rPr>
              <a:t>！</a:t>
            </a:r>
            <a:r>
              <a:rPr sz="3050" spc="-1420" dirty="0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sz="3050" spc="254" dirty="0">
                <a:solidFill>
                  <a:srgbClr val="151515"/>
                </a:solidFill>
                <a:latin typeface="宋体"/>
                <a:cs typeface="宋体"/>
              </a:rPr>
              <a:t>探索</a:t>
            </a:r>
            <a:r>
              <a:rPr sz="3050" spc="-655" dirty="0">
                <a:solidFill>
                  <a:srgbClr val="151515"/>
                </a:solidFill>
                <a:latin typeface="宋体"/>
                <a:cs typeface="宋体"/>
              </a:rPr>
              <a:t> </a:t>
            </a:r>
            <a:r>
              <a:rPr sz="2800" spc="100" dirty="0">
                <a:solidFill>
                  <a:srgbClr val="151515"/>
                </a:solidFill>
                <a:latin typeface="Arial"/>
                <a:cs typeface="Arial"/>
              </a:rPr>
              <a:t>Explore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75166" y="4415963"/>
            <a:ext cx="2049145" cy="17094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7295"/>
              </a:lnSpc>
              <a:spcBef>
                <a:spcPts val="135"/>
              </a:spcBef>
            </a:pPr>
            <a:r>
              <a:rPr sz="7100" spc="-254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endParaRPr sz="7100">
              <a:latin typeface="Arial"/>
              <a:cs typeface="Arial"/>
            </a:endParaRPr>
          </a:p>
          <a:p>
            <a:pPr marL="48260">
              <a:lnSpc>
                <a:spcPts val="5915"/>
              </a:lnSpc>
              <a:tabLst>
                <a:tab pos="1214120" algn="l"/>
              </a:tabLst>
            </a:pPr>
            <a:r>
              <a:rPr sz="5950" spc="340" dirty="0">
                <a:solidFill>
                  <a:srgbClr val="666666"/>
                </a:solidFill>
                <a:latin typeface="Arial"/>
                <a:cs typeface="Arial"/>
              </a:rPr>
              <a:t>l</a:t>
            </a:r>
            <a:r>
              <a:rPr sz="2800" spc="-355" dirty="0">
                <a:solidFill>
                  <a:srgbClr val="151515"/>
                </a:solidFill>
                <a:latin typeface="宋体"/>
                <a:cs typeface="宋体"/>
              </a:rPr>
              <a:t>提议	</a:t>
            </a:r>
            <a:r>
              <a:rPr sz="2800" spc="-280" dirty="0">
                <a:solidFill>
                  <a:srgbClr val="151515"/>
                </a:solidFill>
                <a:latin typeface="Arial"/>
                <a:cs typeface="Arial"/>
              </a:rPr>
              <a:t>O</a:t>
            </a:r>
            <a:r>
              <a:rPr sz="2800" spc="-330" dirty="0">
                <a:solidFill>
                  <a:srgbClr val="151515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51515"/>
                </a:solidFill>
                <a:latin typeface="Arial"/>
                <a:cs typeface="Arial"/>
              </a:rPr>
              <a:t>ffer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74999" y="5915582"/>
            <a:ext cx="197485" cy="737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900" dirty="0">
                <a:solidFill>
                  <a:srgbClr val="666666"/>
                </a:solidFill>
                <a:latin typeface="宋体"/>
                <a:cs typeface="宋体"/>
              </a:rPr>
              <a:t>？</a:t>
            </a:r>
            <a:r>
              <a:rPr sz="4650" spc="-40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endParaRPr sz="46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26844" y="3031208"/>
            <a:ext cx="80645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20" dirty="0">
                <a:solidFill>
                  <a:srgbClr val="909090"/>
                </a:solidFill>
                <a:latin typeface="宋体"/>
                <a:cs typeface="宋体"/>
              </a:rPr>
              <a:t>尸</a:t>
            </a:r>
            <a:endParaRPr sz="45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39920" y="3146071"/>
            <a:ext cx="2075814" cy="4165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-1605" dirty="0">
                <a:solidFill>
                  <a:srgbClr val="1816D4"/>
                </a:solidFill>
                <a:latin typeface="宋体"/>
                <a:cs typeface="宋体"/>
              </a:rPr>
              <a:t>试</a:t>
            </a:r>
            <a:r>
              <a:rPr sz="2550" spc="450" dirty="0">
                <a:solidFill>
                  <a:srgbClr val="1816D4"/>
                </a:solidFill>
                <a:latin typeface="宋体"/>
                <a:cs typeface="宋体"/>
              </a:rPr>
              <a:t> </a:t>
            </a:r>
            <a:r>
              <a:rPr sz="2550" spc="110" dirty="0">
                <a:solidFill>
                  <a:srgbClr val="1816D4"/>
                </a:solidFill>
                <a:latin typeface="宋体"/>
                <a:cs typeface="宋体"/>
              </a:rPr>
              <a:t>图获</a:t>
            </a:r>
            <a:r>
              <a:rPr sz="2550" spc="180" dirty="0">
                <a:solidFill>
                  <a:srgbClr val="1816D4"/>
                </a:solidFill>
                <a:latin typeface="宋体"/>
                <a:cs typeface="宋体"/>
              </a:rPr>
              <a:t>得</a:t>
            </a:r>
            <a:r>
              <a:rPr sz="2550" spc="110" dirty="0">
                <a:solidFill>
                  <a:srgbClr val="1816D4"/>
                </a:solidFill>
                <a:latin typeface="宋体"/>
                <a:cs typeface="宋体"/>
              </a:rPr>
              <a:t>主承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36969" y="3005681"/>
            <a:ext cx="4584065" cy="99821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19075">
              <a:lnSpc>
                <a:spcPts val="4300"/>
              </a:lnSpc>
              <a:spcBef>
                <a:spcPts val="114"/>
              </a:spcBef>
            </a:pPr>
            <a:r>
              <a:rPr sz="3650" spc="-40" dirty="0">
                <a:solidFill>
                  <a:srgbClr val="A5A5A5"/>
                </a:solidFill>
                <a:latin typeface="Arial"/>
                <a:cs typeface="Arial"/>
              </a:rPr>
              <a:t>I</a:t>
            </a:r>
            <a:r>
              <a:rPr sz="3650" spc="-330" dirty="0">
                <a:solidFill>
                  <a:srgbClr val="A5A5A5"/>
                </a:solidFill>
                <a:latin typeface="Arial"/>
                <a:cs typeface="Arial"/>
              </a:rPr>
              <a:t> </a:t>
            </a:r>
            <a:r>
              <a:rPr sz="2650" spc="-35" dirty="0">
                <a:solidFill>
                  <a:srgbClr val="3431E8"/>
                </a:solidFill>
                <a:latin typeface="Arial"/>
                <a:cs typeface="Arial"/>
              </a:rPr>
              <a:t>J</a:t>
            </a:r>
            <a:r>
              <a:rPr sz="2650" spc="-35" dirty="0">
                <a:solidFill>
                  <a:srgbClr val="4B48CA"/>
                </a:solidFill>
                <a:latin typeface="Arial"/>
                <a:cs typeface="Arial"/>
              </a:rPr>
              <a:t>i</a:t>
            </a:r>
            <a:r>
              <a:rPr sz="2650" spc="-35" dirty="0">
                <a:solidFill>
                  <a:srgbClr val="1816D4"/>
                </a:solidFill>
                <a:latin typeface="Arial"/>
                <a:cs typeface="Arial"/>
              </a:rPr>
              <a:t>m</a:t>
            </a:r>
            <a:r>
              <a:rPr sz="2650" spc="105" dirty="0">
                <a:solidFill>
                  <a:srgbClr val="1816D4"/>
                </a:solidFill>
                <a:latin typeface="Arial"/>
                <a:cs typeface="Arial"/>
              </a:rPr>
              <a:t> </a:t>
            </a:r>
            <a:r>
              <a:rPr sz="2650" spc="20" dirty="0">
                <a:solidFill>
                  <a:srgbClr val="1816D4"/>
                </a:solidFill>
                <a:latin typeface="Arial"/>
                <a:cs typeface="Arial"/>
              </a:rPr>
              <a:t>Do</a:t>
            </a:r>
            <a:r>
              <a:rPr sz="2650" spc="20" dirty="0">
                <a:solidFill>
                  <a:srgbClr val="1D1CAF"/>
                </a:solidFill>
                <a:latin typeface="Arial"/>
                <a:cs typeface="Arial"/>
              </a:rPr>
              <a:t>b</a:t>
            </a:r>
            <a:r>
              <a:rPr sz="2650" spc="20" dirty="0">
                <a:solidFill>
                  <a:srgbClr val="1816D4"/>
                </a:solidFill>
                <a:latin typeface="Arial"/>
                <a:cs typeface="Arial"/>
              </a:rPr>
              <a:t>ell</a:t>
            </a:r>
            <a:r>
              <a:rPr sz="2550" spc="235" dirty="0">
                <a:solidFill>
                  <a:srgbClr val="1816D4"/>
                </a:solidFill>
                <a:latin typeface="宋体"/>
                <a:cs typeface="宋体"/>
              </a:rPr>
              <a:t>约</a:t>
            </a:r>
            <a:r>
              <a:rPr sz="2550" spc="35" dirty="0">
                <a:solidFill>
                  <a:srgbClr val="1816D4"/>
                </a:solidFill>
                <a:latin typeface="宋体"/>
                <a:cs typeface="宋体"/>
              </a:rPr>
              <a:t>谈</a:t>
            </a:r>
            <a:r>
              <a:rPr sz="2650" spc="35" dirty="0">
                <a:solidFill>
                  <a:srgbClr val="1816D4"/>
                </a:solidFill>
                <a:latin typeface="Arial"/>
                <a:cs typeface="Arial"/>
              </a:rPr>
              <a:t>M</a:t>
            </a:r>
            <a:r>
              <a:rPr sz="2650" spc="35" dirty="0">
                <a:solidFill>
                  <a:srgbClr val="3431E8"/>
                </a:solidFill>
                <a:latin typeface="Arial"/>
                <a:cs typeface="Arial"/>
              </a:rPr>
              <a:t>i</a:t>
            </a:r>
            <a:r>
              <a:rPr sz="2650" spc="35" dirty="0">
                <a:solidFill>
                  <a:srgbClr val="1816D4"/>
                </a:solidFill>
                <a:latin typeface="Arial"/>
                <a:cs typeface="Arial"/>
              </a:rPr>
              <a:t>c</a:t>
            </a:r>
            <a:r>
              <a:rPr sz="2650" spc="35" dirty="0">
                <a:solidFill>
                  <a:srgbClr val="2121EF"/>
                </a:solidFill>
                <a:latin typeface="Arial"/>
                <a:cs typeface="Arial"/>
              </a:rPr>
              <a:t>h</a:t>
            </a:r>
            <a:r>
              <a:rPr sz="2650" spc="35" dirty="0">
                <a:solidFill>
                  <a:srgbClr val="1816D4"/>
                </a:solidFill>
                <a:latin typeface="Arial"/>
                <a:cs typeface="Arial"/>
              </a:rPr>
              <a:t>ael</a:t>
            </a:r>
            <a:r>
              <a:rPr sz="2650" spc="-135" dirty="0">
                <a:solidFill>
                  <a:srgbClr val="1816D4"/>
                </a:solidFill>
                <a:latin typeface="Arial"/>
                <a:cs typeface="Arial"/>
              </a:rPr>
              <a:t> </a:t>
            </a:r>
            <a:r>
              <a:rPr sz="2650" spc="-395" dirty="0">
                <a:solidFill>
                  <a:srgbClr val="1816D4"/>
                </a:solidFill>
                <a:latin typeface="Arial"/>
                <a:cs typeface="Arial"/>
              </a:rPr>
              <a:t>Yan</a:t>
            </a:r>
            <a:r>
              <a:rPr sz="2650" spc="-395" dirty="0">
                <a:solidFill>
                  <a:srgbClr val="4B48CA"/>
                </a:solidFill>
                <a:latin typeface="Arial"/>
                <a:cs typeface="Arial"/>
              </a:rPr>
              <a:t>2</a:t>
            </a:r>
            <a:endParaRPr sz="2650">
              <a:latin typeface="Arial"/>
              <a:cs typeface="Arial"/>
            </a:endParaRPr>
          </a:p>
          <a:p>
            <a:pPr marL="12700">
              <a:lnSpc>
                <a:spcPts val="3340"/>
              </a:lnSpc>
            </a:pPr>
            <a:r>
              <a:rPr sz="2850" spc="65" dirty="0">
                <a:solidFill>
                  <a:srgbClr val="A5A5A5"/>
                </a:solidFill>
                <a:latin typeface="宋体"/>
                <a:cs typeface="宋体"/>
              </a:rPr>
              <a:t>！</a:t>
            </a:r>
            <a:r>
              <a:rPr sz="2850" spc="-885" dirty="0">
                <a:solidFill>
                  <a:srgbClr val="A5A5A5"/>
                </a:solidFill>
                <a:latin typeface="宋体"/>
                <a:cs typeface="宋体"/>
              </a:rPr>
              <a:t> </a:t>
            </a:r>
            <a:r>
              <a:rPr sz="2850" spc="-280" dirty="0">
                <a:solidFill>
                  <a:srgbClr val="1816D4"/>
                </a:solidFill>
                <a:latin typeface="宋体"/>
                <a:cs typeface="宋体"/>
              </a:rPr>
              <a:t>包商</a:t>
            </a:r>
            <a:endParaRPr sz="285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35072" y="3988411"/>
            <a:ext cx="6396990" cy="12458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3495">
              <a:lnSpc>
                <a:spcPts val="3425"/>
              </a:lnSpc>
              <a:spcBef>
                <a:spcPts val="114"/>
              </a:spcBef>
            </a:pPr>
            <a:r>
              <a:rPr sz="3450" spc="-55" dirty="0">
                <a:solidFill>
                  <a:srgbClr val="A5A5A5"/>
                </a:solidFill>
                <a:latin typeface="Arial"/>
                <a:cs typeface="Arial"/>
              </a:rPr>
              <a:t>I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ts val="2345"/>
              </a:lnSpc>
              <a:tabLst>
                <a:tab pos="558800" algn="l"/>
                <a:tab pos="1250950" algn="l"/>
                <a:tab pos="1646555" algn="l"/>
              </a:tabLst>
            </a:pPr>
            <a:r>
              <a:rPr sz="2550" spc="-1939" dirty="0">
                <a:solidFill>
                  <a:srgbClr val="A5A5A5"/>
                </a:solidFill>
                <a:latin typeface="宋体"/>
                <a:cs typeface="宋体"/>
              </a:rPr>
              <a:t>！</a:t>
            </a:r>
            <a:r>
              <a:rPr sz="2550" spc="-415" dirty="0">
                <a:solidFill>
                  <a:srgbClr val="A5A5A5"/>
                </a:solidFill>
                <a:latin typeface="宋体"/>
                <a:cs typeface="宋体"/>
              </a:rPr>
              <a:t> </a:t>
            </a:r>
            <a:r>
              <a:rPr sz="2550" spc="-1939" dirty="0">
                <a:solidFill>
                  <a:srgbClr val="1816D4"/>
                </a:solidFill>
                <a:latin typeface="宋体"/>
                <a:cs typeface="宋体"/>
              </a:rPr>
              <a:t>发	现危	机	</a:t>
            </a:r>
            <a:r>
              <a:rPr sz="2550" spc="-70" dirty="0">
                <a:solidFill>
                  <a:srgbClr val="1816D4"/>
                </a:solidFill>
                <a:latin typeface="宋体"/>
                <a:cs typeface="宋体"/>
              </a:rPr>
              <a:t>在于失去</a:t>
            </a:r>
            <a:r>
              <a:rPr sz="2550" spc="459" dirty="0">
                <a:solidFill>
                  <a:srgbClr val="1816D4"/>
                </a:solidFill>
                <a:latin typeface="宋体"/>
                <a:cs typeface="宋体"/>
              </a:rPr>
              <a:t>信</a:t>
            </a:r>
            <a:r>
              <a:rPr sz="2550" spc="335" dirty="0">
                <a:solidFill>
                  <a:srgbClr val="1816D4"/>
                </a:solidFill>
                <a:latin typeface="宋体"/>
                <a:cs typeface="宋体"/>
              </a:rPr>
              <a:t>任</a:t>
            </a:r>
            <a:r>
              <a:rPr sz="2550" spc="125" dirty="0">
                <a:solidFill>
                  <a:srgbClr val="1816D4"/>
                </a:solidFill>
                <a:latin typeface="宋体"/>
                <a:cs typeface="宋体"/>
              </a:rPr>
              <a:t>而</a:t>
            </a:r>
            <a:r>
              <a:rPr sz="2550" spc="-45" dirty="0">
                <a:solidFill>
                  <a:srgbClr val="1816D4"/>
                </a:solidFill>
                <a:latin typeface="宋体"/>
                <a:cs typeface="宋体"/>
              </a:rPr>
              <a:t>非价格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550" spc="-1939" dirty="0">
                <a:solidFill>
                  <a:srgbClr val="A5A5A5"/>
                </a:solidFill>
                <a:latin typeface="宋体"/>
                <a:cs typeface="宋体"/>
              </a:rPr>
              <a:t>！</a:t>
            </a:r>
            <a:r>
              <a:rPr sz="2550" spc="-225" dirty="0">
                <a:solidFill>
                  <a:srgbClr val="A5A5A5"/>
                </a:solidFill>
                <a:latin typeface="宋体"/>
                <a:cs typeface="宋体"/>
              </a:rPr>
              <a:t> </a:t>
            </a:r>
            <a:r>
              <a:rPr sz="2550" spc="235" dirty="0">
                <a:solidFill>
                  <a:srgbClr val="1816D4"/>
                </a:solidFill>
                <a:latin typeface="宋体"/>
                <a:cs typeface="宋体"/>
              </a:rPr>
              <a:t>倾</a:t>
            </a:r>
            <a:r>
              <a:rPr sz="2550" spc="-95" dirty="0">
                <a:solidFill>
                  <a:srgbClr val="1816D4"/>
                </a:solidFill>
                <a:latin typeface="宋体"/>
                <a:cs typeface="宋体"/>
              </a:rPr>
              <a:t>听</a:t>
            </a:r>
            <a:r>
              <a:rPr sz="2550" spc="285" dirty="0">
                <a:solidFill>
                  <a:srgbClr val="1816D4"/>
                </a:solidFill>
                <a:latin typeface="宋体"/>
                <a:cs typeface="宋体"/>
              </a:rPr>
              <a:t>到</a:t>
            </a:r>
            <a:r>
              <a:rPr sz="2550" spc="135" dirty="0">
                <a:solidFill>
                  <a:srgbClr val="1816D4"/>
                </a:solidFill>
                <a:latin typeface="宋体"/>
                <a:cs typeface="宋体"/>
              </a:rPr>
              <a:t>项</a:t>
            </a:r>
            <a:r>
              <a:rPr sz="2550" spc="105" dirty="0">
                <a:solidFill>
                  <a:srgbClr val="1816D4"/>
                </a:solidFill>
                <a:latin typeface="宋体"/>
                <a:cs typeface="宋体"/>
              </a:rPr>
              <a:t>目</a:t>
            </a:r>
            <a:r>
              <a:rPr sz="2550" spc="160" dirty="0">
                <a:solidFill>
                  <a:srgbClr val="1816D4"/>
                </a:solidFill>
                <a:latin typeface="宋体"/>
                <a:cs typeface="宋体"/>
              </a:rPr>
              <a:t>重</a:t>
            </a:r>
            <a:r>
              <a:rPr sz="2550" spc="30" dirty="0">
                <a:solidFill>
                  <a:srgbClr val="1816D4"/>
                </a:solidFill>
                <a:latin typeface="宋体"/>
                <a:cs typeface="宋体"/>
              </a:rPr>
              <a:t>要</a:t>
            </a:r>
            <a:r>
              <a:rPr sz="2550" spc="175" dirty="0">
                <a:solidFill>
                  <a:srgbClr val="1816D4"/>
                </a:solidFill>
                <a:latin typeface="宋体"/>
                <a:cs typeface="宋体"/>
              </a:rPr>
              <a:t>性</a:t>
            </a:r>
            <a:r>
              <a:rPr sz="2550" spc="160" dirty="0">
                <a:solidFill>
                  <a:srgbClr val="1816D4"/>
                </a:solidFill>
                <a:latin typeface="宋体"/>
                <a:cs typeface="宋体"/>
              </a:rPr>
              <a:t>和</a:t>
            </a:r>
            <a:r>
              <a:rPr sz="2550" spc="90" dirty="0">
                <a:solidFill>
                  <a:srgbClr val="1816D4"/>
                </a:solidFill>
                <a:latin typeface="宋体"/>
                <a:cs typeface="宋体"/>
              </a:rPr>
              <a:t>愿</a:t>
            </a:r>
            <a:r>
              <a:rPr sz="2550" spc="135" dirty="0">
                <a:solidFill>
                  <a:srgbClr val="1816D4"/>
                </a:solidFill>
                <a:latin typeface="宋体"/>
                <a:cs typeface="宋体"/>
              </a:rPr>
              <a:t>意</a:t>
            </a:r>
            <a:r>
              <a:rPr sz="2550" spc="145" dirty="0">
                <a:solidFill>
                  <a:srgbClr val="1816D4"/>
                </a:solidFill>
                <a:latin typeface="宋体"/>
                <a:cs typeface="宋体"/>
              </a:rPr>
              <a:t>评估技</a:t>
            </a:r>
            <a:r>
              <a:rPr sz="2550" spc="190" dirty="0">
                <a:solidFill>
                  <a:srgbClr val="1816D4"/>
                </a:solidFill>
                <a:latin typeface="宋体"/>
                <a:cs typeface="宋体"/>
              </a:rPr>
              <a:t>术</a:t>
            </a:r>
            <a:r>
              <a:rPr sz="2550" spc="265" dirty="0">
                <a:solidFill>
                  <a:srgbClr val="1816D4"/>
                </a:solidFill>
                <a:latin typeface="宋体"/>
                <a:cs typeface="宋体"/>
              </a:rPr>
              <a:t>突</a:t>
            </a:r>
            <a:r>
              <a:rPr sz="2550" spc="-90" dirty="0">
                <a:solidFill>
                  <a:srgbClr val="1816D4"/>
                </a:solidFill>
                <a:latin typeface="宋体"/>
                <a:cs typeface="宋体"/>
              </a:rPr>
              <a:t>破</a:t>
            </a:r>
            <a:r>
              <a:rPr sz="2550" spc="265" dirty="0">
                <a:solidFill>
                  <a:srgbClr val="1816D4"/>
                </a:solidFill>
                <a:latin typeface="宋体"/>
                <a:cs typeface="宋体"/>
              </a:rPr>
              <a:t>性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88800" y="6375039"/>
            <a:ext cx="2249170" cy="937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950" spc="145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2900" spc="640" dirty="0">
                <a:solidFill>
                  <a:srgbClr val="151515"/>
                </a:solidFill>
                <a:latin typeface="宋体"/>
                <a:cs typeface="宋体"/>
              </a:rPr>
              <a:t>行</a:t>
            </a:r>
            <a:r>
              <a:rPr sz="2900" spc="-370" dirty="0">
                <a:solidFill>
                  <a:srgbClr val="151515"/>
                </a:solidFill>
                <a:latin typeface="宋体"/>
                <a:cs typeface="宋体"/>
              </a:rPr>
              <a:t>动</a:t>
            </a:r>
            <a:r>
              <a:rPr sz="2900" spc="90" dirty="0">
                <a:solidFill>
                  <a:srgbClr val="151515"/>
                </a:solidFill>
                <a:latin typeface="宋体"/>
                <a:cs typeface="宋体"/>
              </a:rPr>
              <a:t> </a:t>
            </a:r>
            <a:r>
              <a:rPr sz="2850" spc="10" dirty="0">
                <a:solidFill>
                  <a:srgbClr val="151515"/>
                </a:solidFill>
                <a:latin typeface="Arial"/>
                <a:cs typeface="Arial"/>
              </a:rPr>
              <a:t>Actio</a:t>
            </a:r>
            <a:r>
              <a:rPr sz="2850" spc="10" dirty="0">
                <a:solidFill>
                  <a:srgbClr val="424242"/>
                </a:solidFill>
                <a:latin typeface="Arial"/>
                <a:cs typeface="Arial"/>
              </a:rPr>
              <a:t>n</a:t>
            </a:r>
            <a:endParaRPr sz="28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63308" y="5537450"/>
            <a:ext cx="4137025" cy="174371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575"/>
              </a:spcBef>
            </a:pPr>
            <a:r>
              <a:rPr sz="1700" spc="-120" dirty="0">
                <a:solidFill>
                  <a:srgbClr val="A5A5A5"/>
                </a:solidFill>
                <a:latin typeface="Arial"/>
                <a:cs typeface="Arial"/>
              </a:rPr>
              <a:t>1</a:t>
            </a:r>
            <a:r>
              <a:rPr sz="1700" spc="-135" dirty="0">
                <a:solidFill>
                  <a:srgbClr val="A5A5A5"/>
                </a:solidFill>
                <a:latin typeface="Arial"/>
                <a:cs typeface="Arial"/>
              </a:rPr>
              <a:t> </a:t>
            </a:r>
            <a:r>
              <a:rPr sz="2550" spc="-325" dirty="0">
                <a:solidFill>
                  <a:srgbClr val="1816D4"/>
                </a:solidFill>
                <a:latin typeface="宋体"/>
                <a:cs typeface="宋体"/>
              </a:rPr>
              <a:t>提</a:t>
            </a:r>
            <a:r>
              <a:rPr sz="2550" spc="-625" dirty="0">
                <a:solidFill>
                  <a:srgbClr val="1816D4"/>
                </a:solidFill>
                <a:latin typeface="宋体"/>
                <a:cs typeface="宋体"/>
              </a:rPr>
              <a:t> </a:t>
            </a:r>
            <a:r>
              <a:rPr sz="2550" spc="-325" dirty="0">
                <a:solidFill>
                  <a:srgbClr val="1816D4"/>
                </a:solidFill>
                <a:latin typeface="宋体"/>
                <a:cs typeface="宋体"/>
              </a:rPr>
              <a:t>议给</a:t>
            </a:r>
            <a:r>
              <a:rPr sz="2550" spc="-240" dirty="0">
                <a:solidFill>
                  <a:srgbClr val="1816D4"/>
                </a:solidFill>
                <a:latin typeface="宋体"/>
                <a:cs typeface="宋体"/>
              </a:rPr>
              <a:t> </a:t>
            </a:r>
            <a:r>
              <a:rPr sz="2550" spc="185" dirty="0">
                <a:solidFill>
                  <a:srgbClr val="1816D4"/>
                </a:solidFill>
                <a:latin typeface="宋体"/>
                <a:cs typeface="宋体"/>
              </a:rPr>
              <a:t>主</a:t>
            </a:r>
            <a:r>
              <a:rPr sz="2550" spc="-45" dirty="0">
                <a:solidFill>
                  <a:srgbClr val="1816D4"/>
                </a:solidFill>
                <a:latin typeface="宋体"/>
                <a:cs typeface="宋体"/>
              </a:rPr>
              <a:t>管</a:t>
            </a:r>
            <a:r>
              <a:rPr sz="2550" spc="245" dirty="0">
                <a:solidFill>
                  <a:srgbClr val="1816D4"/>
                </a:solidFill>
                <a:latin typeface="宋体"/>
                <a:cs typeface="宋体"/>
              </a:rPr>
              <a:t>委</a:t>
            </a:r>
            <a:r>
              <a:rPr sz="2550" spc="-45" dirty="0">
                <a:solidFill>
                  <a:srgbClr val="1816D4"/>
                </a:solidFill>
                <a:latin typeface="宋体"/>
                <a:cs typeface="宋体"/>
              </a:rPr>
              <a:t>员</a:t>
            </a:r>
            <a:r>
              <a:rPr sz="2550" spc="254" dirty="0">
                <a:solidFill>
                  <a:srgbClr val="1816D4"/>
                </a:solidFill>
                <a:latin typeface="宋体"/>
                <a:cs typeface="宋体"/>
              </a:rPr>
              <a:t>会</a:t>
            </a:r>
            <a:r>
              <a:rPr sz="2550" spc="305" dirty="0">
                <a:solidFill>
                  <a:srgbClr val="1816D4"/>
                </a:solidFill>
                <a:latin typeface="宋体"/>
                <a:cs typeface="宋体"/>
              </a:rPr>
              <a:t>做</a:t>
            </a:r>
            <a:r>
              <a:rPr sz="2550" spc="-70" dirty="0">
                <a:solidFill>
                  <a:srgbClr val="1816D4"/>
                </a:solidFill>
                <a:latin typeface="宋体"/>
                <a:cs typeface="宋体"/>
              </a:rPr>
              <a:t>简报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550" spc="-70" dirty="0">
                <a:solidFill>
                  <a:srgbClr val="A5A5A5"/>
                </a:solidFill>
                <a:latin typeface="宋体"/>
                <a:cs typeface="宋体"/>
              </a:rPr>
              <a:t>！</a:t>
            </a:r>
            <a:r>
              <a:rPr sz="2550" spc="-795" dirty="0">
                <a:solidFill>
                  <a:srgbClr val="A5A5A5"/>
                </a:solidFill>
                <a:latin typeface="宋体"/>
                <a:cs typeface="宋体"/>
              </a:rPr>
              <a:t> </a:t>
            </a:r>
            <a:r>
              <a:rPr sz="2550" spc="155" dirty="0">
                <a:solidFill>
                  <a:srgbClr val="1816D4"/>
                </a:solidFill>
                <a:latin typeface="宋体"/>
                <a:cs typeface="宋体"/>
              </a:rPr>
              <a:t>承</a:t>
            </a:r>
            <a:r>
              <a:rPr sz="2550" spc="204" dirty="0">
                <a:solidFill>
                  <a:srgbClr val="1816D4"/>
                </a:solidFill>
                <a:latin typeface="宋体"/>
                <a:cs typeface="宋体"/>
              </a:rPr>
              <a:t>诺</a:t>
            </a:r>
            <a:r>
              <a:rPr sz="2550" spc="145" dirty="0">
                <a:solidFill>
                  <a:srgbClr val="1816D4"/>
                </a:solidFill>
                <a:latin typeface="宋体"/>
                <a:cs typeface="宋体"/>
              </a:rPr>
              <a:t>与</a:t>
            </a:r>
            <a:r>
              <a:rPr sz="2550" spc="-20" dirty="0">
                <a:solidFill>
                  <a:srgbClr val="1816D4"/>
                </a:solidFill>
                <a:latin typeface="Arial"/>
                <a:cs typeface="Arial"/>
              </a:rPr>
              <a:t>TNS</a:t>
            </a:r>
            <a:r>
              <a:rPr sz="2700" spc="204" dirty="0">
                <a:solidFill>
                  <a:srgbClr val="1816D4"/>
                </a:solidFill>
                <a:latin typeface="宋体"/>
                <a:cs typeface="宋体"/>
              </a:rPr>
              <a:t>合</a:t>
            </a:r>
            <a:r>
              <a:rPr sz="2700" spc="170" dirty="0">
                <a:solidFill>
                  <a:srgbClr val="1816D4"/>
                </a:solidFill>
                <a:latin typeface="宋体"/>
                <a:cs typeface="宋体"/>
              </a:rPr>
              <a:t>作</a:t>
            </a:r>
            <a:endParaRPr sz="2700">
              <a:latin typeface="宋体"/>
              <a:cs typeface="宋体"/>
            </a:endParaRPr>
          </a:p>
          <a:p>
            <a:pPr marL="179705">
              <a:lnSpc>
                <a:spcPct val="100000"/>
              </a:lnSpc>
              <a:spcBef>
                <a:spcPts val="540"/>
              </a:spcBef>
            </a:pPr>
            <a:r>
              <a:rPr sz="4750" spc="-170" dirty="0">
                <a:solidFill>
                  <a:srgbClr val="A5A5A5"/>
                </a:solidFill>
                <a:latin typeface="Arial"/>
                <a:cs typeface="Arial"/>
              </a:rPr>
              <a:t>I</a:t>
            </a:r>
            <a:r>
              <a:rPr sz="4750" spc="-850" dirty="0">
                <a:solidFill>
                  <a:srgbClr val="A5A5A5"/>
                </a:solidFill>
                <a:latin typeface="Arial"/>
                <a:cs typeface="Arial"/>
              </a:rPr>
              <a:t> </a:t>
            </a:r>
            <a:r>
              <a:rPr sz="3150" spc="-180" dirty="0">
                <a:solidFill>
                  <a:srgbClr val="1816D4"/>
                </a:solidFill>
                <a:latin typeface="宋体"/>
                <a:cs typeface="宋体"/>
              </a:rPr>
              <a:t>……</a:t>
            </a:r>
            <a:endParaRPr sz="315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45307" y="7089751"/>
            <a:ext cx="132715" cy="569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50" spc="-145" dirty="0">
                <a:solidFill>
                  <a:srgbClr val="666666"/>
                </a:solidFill>
                <a:latin typeface="Times New Roman"/>
                <a:cs typeface="Times New Roman"/>
              </a:rPr>
              <a:t>l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99361" y="7287573"/>
            <a:ext cx="46355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-395" dirty="0">
                <a:solidFill>
                  <a:srgbClr val="A5A5A5"/>
                </a:solidFill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23440" y="7364149"/>
            <a:ext cx="2755900" cy="699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77215" algn="l"/>
              </a:tabLst>
            </a:pPr>
            <a:r>
              <a:rPr sz="4400" spc="-875" dirty="0">
                <a:solidFill>
                  <a:srgbClr val="666666"/>
                </a:solidFill>
                <a:latin typeface="Arial"/>
                <a:cs typeface="Arial"/>
              </a:rPr>
              <a:t>l-</a:t>
            </a:r>
            <a:r>
              <a:rPr sz="4400" spc="-1040" dirty="0">
                <a:solidFill>
                  <a:srgbClr val="666666"/>
                </a:solidFill>
                <a:latin typeface="Arial"/>
                <a:cs typeface="Arial"/>
              </a:rPr>
              <a:t>-</a:t>
            </a:r>
            <a:r>
              <a:rPr sz="4400" dirty="0">
                <a:solidFill>
                  <a:srgbClr val="666666"/>
                </a:solidFill>
                <a:latin typeface="Arial"/>
                <a:cs typeface="Arial"/>
              </a:rPr>
              <a:t>	</a:t>
            </a:r>
            <a:r>
              <a:rPr sz="2950" spc="2200" dirty="0">
                <a:solidFill>
                  <a:srgbClr val="757575"/>
                </a:solidFill>
                <a:latin typeface="宋体"/>
                <a:cs typeface="宋体"/>
              </a:rPr>
              <a:t>－</a:t>
            </a:r>
            <a:r>
              <a:rPr sz="2950" spc="2005" dirty="0">
                <a:solidFill>
                  <a:srgbClr val="757575"/>
                </a:solidFill>
                <a:latin typeface="宋体"/>
                <a:cs typeface="宋体"/>
              </a:rPr>
              <a:t>－</a:t>
            </a:r>
            <a:r>
              <a:rPr sz="2950" spc="3325" dirty="0">
                <a:solidFill>
                  <a:srgbClr val="666666"/>
                </a:solidFill>
                <a:latin typeface="宋体"/>
                <a:cs typeface="宋体"/>
              </a:rPr>
              <a:t>－</a:t>
            </a:r>
            <a:r>
              <a:rPr sz="1400" spc="-745" dirty="0">
                <a:solidFill>
                  <a:srgbClr val="424242"/>
                </a:solidFill>
                <a:latin typeface="宋体"/>
                <a:cs typeface="宋体"/>
              </a:rPr>
              <a:t>·</a:t>
            </a:r>
            <a:r>
              <a:rPr sz="1400" spc="-1395" dirty="0">
                <a:solidFill>
                  <a:srgbClr val="757575"/>
                </a:solidFill>
                <a:latin typeface="宋体"/>
                <a:cs typeface="宋体"/>
              </a:rPr>
              <a:t>一 </a:t>
            </a:r>
            <a:r>
              <a:rPr sz="1400" spc="-340" dirty="0">
                <a:solidFill>
                  <a:srgbClr val="757575"/>
                </a:solidFill>
                <a:latin typeface="宋体"/>
                <a:cs typeface="宋体"/>
              </a:rPr>
              <a:t> </a:t>
            </a:r>
            <a:r>
              <a:rPr sz="1400" spc="145" dirty="0">
                <a:solidFill>
                  <a:srgbClr val="757575"/>
                </a:solidFill>
                <a:latin typeface="宋体"/>
                <a:cs typeface="宋体"/>
              </a:rPr>
              <a:t>一</a:t>
            </a:r>
            <a:r>
              <a:rPr sz="1400" spc="-245" dirty="0">
                <a:solidFill>
                  <a:srgbClr val="757575"/>
                </a:solidFill>
                <a:latin typeface="宋体"/>
                <a:cs typeface="宋体"/>
              </a:rPr>
              <a:t> </a:t>
            </a:r>
            <a:r>
              <a:rPr sz="1400" spc="-260" dirty="0">
                <a:solidFill>
                  <a:srgbClr val="757575"/>
                </a:solidFill>
                <a:latin typeface="宋体"/>
                <a:cs typeface="宋体"/>
              </a:rPr>
              <a:t>一</a:t>
            </a:r>
            <a:r>
              <a:rPr sz="1400" spc="-40" dirty="0">
                <a:solidFill>
                  <a:srgbClr val="424242"/>
                </a:solidFill>
                <a:latin typeface="宋体"/>
                <a:cs typeface="宋体"/>
              </a:rPr>
              <a:t>·</a:t>
            </a:r>
            <a:r>
              <a:rPr sz="1400" spc="345" dirty="0">
                <a:solidFill>
                  <a:srgbClr val="757575"/>
                </a:solidFill>
                <a:latin typeface="宋体"/>
                <a:cs typeface="宋体"/>
              </a:rPr>
              <a:t>一</a:t>
            </a:r>
            <a:r>
              <a:rPr sz="1400" spc="-365" dirty="0">
                <a:solidFill>
                  <a:srgbClr val="424242"/>
                </a:solidFill>
                <a:latin typeface="宋体"/>
                <a:cs typeface="宋体"/>
              </a:rPr>
              <a:t>·</a:t>
            </a:r>
            <a:r>
              <a:rPr sz="1400" spc="-365" dirty="0">
                <a:solidFill>
                  <a:srgbClr val="A5A5A5"/>
                </a:solidFill>
                <a:latin typeface="宋体"/>
                <a:cs typeface="宋体"/>
              </a:rPr>
              <a:t>|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43154" y="7747031"/>
            <a:ext cx="67748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122295" algn="l"/>
                <a:tab pos="5939790" algn="l"/>
              </a:tabLst>
            </a:pPr>
            <a:r>
              <a:rPr sz="1400" spc="-660" dirty="0">
                <a:solidFill>
                  <a:srgbClr val="666666"/>
                </a:solidFill>
                <a:latin typeface="宋体"/>
                <a:cs typeface="宋体"/>
              </a:rPr>
              <a:t>一</a:t>
            </a:r>
            <a:r>
              <a:rPr sz="1400" spc="-625" dirty="0">
                <a:solidFill>
                  <a:srgbClr val="2F2F2F"/>
                </a:solidFill>
                <a:latin typeface="宋体"/>
                <a:cs typeface="宋体"/>
              </a:rPr>
              <a:t>·</a:t>
            </a:r>
            <a:r>
              <a:rPr sz="1400" spc="-625" dirty="0">
                <a:solidFill>
                  <a:srgbClr val="424242"/>
                </a:solidFill>
                <a:latin typeface="宋体"/>
                <a:cs typeface="宋体"/>
              </a:rPr>
              <a:t>·</a:t>
            </a:r>
            <a:r>
              <a:rPr sz="1400" spc="30" dirty="0">
                <a:solidFill>
                  <a:srgbClr val="757575"/>
                </a:solidFill>
                <a:latin typeface="宋体"/>
                <a:cs typeface="宋体"/>
              </a:rPr>
              <a:t>一</a:t>
            </a:r>
            <a:r>
              <a:rPr sz="1400" spc="75" dirty="0">
                <a:solidFill>
                  <a:srgbClr val="757575"/>
                </a:solidFill>
                <a:latin typeface="宋体"/>
                <a:cs typeface="宋体"/>
              </a:rPr>
              <a:t> </a:t>
            </a:r>
            <a:r>
              <a:rPr sz="1400" spc="30" dirty="0">
                <a:solidFill>
                  <a:srgbClr val="757575"/>
                </a:solidFill>
                <a:latin typeface="宋体"/>
                <a:cs typeface="宋体"/>
              </a:rPr>
              <a:t>一</a:t>
            </a:r>
            <a:r>
              <a:rPr sz="1400" spc="-20" dirty="0">
                <a:solidFill>
                  <a:srgbClr val="757575"/>
                </a:solidFill>
                <a:latin typeface="宋体"/>
                <a:cs typeface="宋体"/>
              </a:rPr>
              <a:t> </a:t>
            </a:r>
            <a:r>
              <a:rPr sz="1400" spc="30" dirty="0">
                <a:solidFill>
                  <a:srgbClr val="757575"/>
                </a:solidFill>
                <a:latin typeface="宋体"/>
                <a:cs typeface="宋体"/>
              </a:rPr>
              <a:t>一</a:t>
            </a:r>
            <a:r>
              <a:rPr sz="1400" spc="-25" dirty="0">
                <a:solidFill>
                  <a:srgbClr val="757575"/>
                </a:solidFill>
                <a:latin typeface="宋体"/>
                <a:cs typeface="宋体"/>
              </a:rPr>
              <a:t> </a:t>
            </a:r>
            <a:r>
              <a:rPr sz="1400" spc="30" dirty="0">
                <a:solidFill>
                  <a:srgbClr val="757575"/>
                </a:solidFill>
                <a:latin typeface="宋体"/>
                <a:cs typeface="宋体"/>
              </a:rPr>
              <a:t>一</a:t>
            </a:r>
            <a:r>
              <a:rPr sz="1400" spc="80" dirty="0">
                <a:solidFill>
                  <a:srgbClr val="757575"/>
                </a:solidFill>
                <a:latin typeface="宋体"/>
                <a:cs typeface="宋体"/>
              </a:rPr>
              <a:t> </a:t>
            </a:r>
            <a:r>
              <a:rPr sz="1400" spc="-459" dirty="0">
                <a:solidFill>
                  <a:srgbClr val="757575"/>
                </a:solidFill>
                <a:latin typeface="宋体"/>
                <a:cs typeface="宋体"/>
              </a:rPr>
              <a:t>一</a:t>
            </a:r>
            <a:r>
              <a:rPr sz="1400" spc="-40" dirty="0">
                <a:solidFill>
                  <a:srgbClr val="424242"/>
                </a:solidFill>
                <a:latin typeface="宋体"/>
                <a:cs typeface="宋体"/>
              </a:rPr>
              <a:t>·</a:t>
            </a:r>
            <a:r>
              <a:rPr sz="1400" spc="30" dirty="0">
                <a:solidFill>
                  <a:srgbClr val="666666"/>
                </a:solidFill>
                <a:latin typeface="宋体"/>
                <a:cs typeface="宋体"/>
              </a:rPr>
              <a:t>一</a:t>
            </a:r>
            <a:r>
              <a:rPr sz="1400" spc="-30" dirty="0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sz="1400" spc="30" dirty="0">
                <a:solidFill>
                  <a:srgbClr val="666666"/>
                </a:solidFill>
                <a:latin typeface="宋体"/>
                <a:cs typeface="宋体"/>
              </a:rPr>
              <a:t>．</a:t>
            </a:r>
            <a:r>
              <a:rPr sz="1400" spc="-320" dirty="0">
                <a:solidFill>
                  <a:srgbClr val="666666"/>
                </a:solidFill>
                <a:latin typeface="宋体"/>
                <a:cs typeface="宋体"/>
              </a:rPr>
              <a:t>一</a:t>
            </a:r>
            <a:r>
              <a:rPr sz="1400" spc="-865" dirty="0">
                <a:solidFill>
                  <a:srgbClr val="666666"/>
                </a:solidFill>
                <a:latin typeface="宋体"/>
                <a:cs typeface="宋体"/>
              </a:rPr>
              <a:t>一</a:t>
            </a:r>
            <a:r>
              <a:rPr sz="1400" spc="-45" dirty="0">
                <a:solidFill>
                  <a:srgbClr val="424242"/>
                </a:solidFill>
                <a:latin typeface="宋体"/>
                <a:cs typeface="宋体"/>
              </a:rPr>
              <a:t>·</a:t>
            </a:r>
            <a:r>
              <a:rPr sz="1400" spc="-140" dirty="0">
                <a:solidFill>
                  <a:srgbClr val="666666"/>
                </a:solidFill>
                <a:latin typeface="宋体"/>
                <a:cs typeface="宋体"/>
              </a:rPr>
              <a:t>一</a:t>
            </a:r>
            <a:r>
              <a:rPr sz="1400" spc="350" dirty="0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sz="1400" spc="-140" dirty="0">
                <a:solidFill>
                  <a:srgbClr val="666666"/>
                </a:solidFill>
                <a:latin typeface="宋体"/>
                <a:cs typeface="宋体"/>
              </a:rPr>
              <a:t>一	一 一  </a:t>
            </a:r>
            <a:r>
              <a:rPr sz="1400" spc="-1095" dirty="0">
                <a:solidFill>
                  <a:srgbClr val="2F2F2F"/>
                </a:solidFill>
                <a:latin typeface="宋体"/>
                <a:cs typeface="宋体"/>
              </a:rPr>
              <a:t>．</a:t>
            </a:r>
            <a:r>
              <a:rPr sz="1400" spc="-865" dirty="0">
                <a:solidFill>
                  <a:srgbClr val="757575"/>
                </a:solidFill>
                <a:latin typeface="宋体"/>
                <a:cs typeface="宋体"/>
              </a:rPr>
              <a:t>一</a:t>
            </a:r>
            <a:r>
              <a:rPr sz="1400" spc="-625" dirty="0">
                <a:solidFill>
                  <a:srgbClr val="424242"/>
                </a:solidFill>
                <a:latin typeface="宋体"/>
                <a:cs typeface="宋体"/>
              </a:rPr>
              <a:t>·</a:t>
            </a:r>
            <a:r>
              <a:rPr sz="1400" spc="-625" dirty="0">
                <a:solidFill>
                  <a:srgbClr val="2F2F2F"/>
                </a:solidFill>
                <a:latin typeface="宋体"/>
                <a:cs typeface="宋体"/>
              </a:rPr>
              <a:t>· </a:t>
            </a:r>
            <a:r>
              <a:rPr sz="1400" spc="-140" dirty="0">
                <a:solidFill>
                  <a:srgbClr val="757575"/>
                </a:solidFill>
                <a:latin typeface="宋体"/>
                <a:cs typeface="宋体"/>
              </a:rPr>
              <a:t>一 </a:t>
            </a:r>
            <a:r>
              <a:rPr sz="1400" spc="-965" dirty="0">
                <a:solidFill>
                  <a:srgbClr val="757575"/>
                </a:solidFill>
                <a:latin typeface="宋体"/>
                <a:cs typeface="宋体"/>
              </a:rPr>
              <a:t>一</a:t>
            </a:r>
            <a:r>
              <a:rPr sz="1400" spc="-85" dirty="0">
                <a:solidFill>
                  <a:srgbClr val="2F2F2F"/>
                </a:solidFill>
                <a:latin typeface="宋体"/>
                <a:cs typeface="宋体"/>
              </a:rPr>
              <a:t>... </a:t>
            </a:r>
            <a:r>
              <a:rPr sz="1400" spc="-140" dirty="0">
                <a:solidFill>
                  <a:srgbClr val="757575"/>
                </a:solidFill>
                <a:latin typeface="宋体"/>
                <a:cs typeface="宋体"/>
              </a:rPr>
              <a:t>一 一  一</a:t>
            </a:r>
            <a:r>
              <a:rPr sz="1400" spc="80" dirty="0">
                <a:solidFill>
                  <a:srgbClr val="757575"/>
                </a:solidFill>
                <a:latin typeface="宋体"/>
                <a:cs typeface="宋体"/>
              </a:rPr>
              <a:t> </a:t>
            </a:r>
            <a:r>
              <a:rPr sz="1400" spc="-140" dirty="0">
                <a:solidFill>
                  <a:srgbClr val="757575"/>
                </a:solidFill>
                <a:latin typeface="宋体"/>
                <a:cs typeface="宋体"/>
              </a:rPr>
              <a:t>一</a:t>
            </a:r>
            <a:r>
              <a:rPr sz="1400" spc="150" dirty="0">
                <a:solidFill>
                  <a:srgbClr val="757575"/>
                </a:solidFill>
                <a:latin typeface="宋体"/>
                <a:cs typeface="宋体"/>
              </a:rPr>
              <a:t> </a:t>
            </a:r>
            <a:r>
              <a:rPr sz="1400" spc="-140" dirty="0">
                <a:solidFill>
                  <a:srgbClr val="757575"/>
                </a:solidFill>
                <a:latin typeface="宋体"/>
                <a:cs typeface="宋体"/>
              </a:rPr>
              <a:t>一	一 一</a:t>
            </a:r>
            <a:r>
              <a:rPr sz="1400" spc="-375" dirty="0">
                <a:solidFill>
                  <a:srgbClr val="757575"/>
                </a:solidFill>
                <a:latin typeface="宋体"/>
                <a:cs typeface="宋体"/>
              </a:rPr>
              <a:t> </a:t>
            </a:r>
            <a:r>
              <a:rPr sz="1400" spc="-745" dirty="0">
                <a:solidFill>
                  <a:srgbClr val="424242"/>
                </a:solidFill>
                <a:latin typeface="宋体"/>
                <a:cs typeface="宋体"/>
              </a:rPr>
              <a:t>·</a:t>
            </a:r>
            <a:r>
              <a:rPr sz="1400" spc="-865" dirty="0">
                <a:solidFill>
                  <a:srgbClr val="757575"/>
                </a:solidFill>
                <a:latin typeface="宋体"/>
                <a:cs typeface="宋体"/>
              </a:rPr>
              <a:t>一</a:t>
            </a:r>
            <a:r>
              <a:rPr sz="1400" spc="-195" dirty="0">
                <a:solidFill>
                  <a:srgbClr val="424242"/>
                </a:solidFill>
                <a:latin typeface="宋体"/>
                <a:cs typeface="宋体"/>
              </a:rPr>
              <a:t>·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88207" y="8168200"/>
            <a:ext cx="240029" cy="944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0" spc="20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endParaRPr sz="6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45760" y="7766174"/>
            <a:ext cx="7171690" cy="1314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4585"/>
              </a:lnSpc>
              <a:spcBef>
                <a:spcPts val="120"/>
              </a:spcBef>
              <a:tabLst>
                <a:tab pos="2736215" algn="l"/>
                <a:tab pos="3239135" algn="l"/>
                <a:tab pos="3595370" algn="l"/>
              </a:tabLst>
            </a:pPr>
            <a:r>
              <a:rPr sz="3550" spc="-265" dirty="0">
                <a:solidFill>
                  <a:srgbClr val="666666"/>
                </a:solidFill>
                <a:latin typeface="Times New Roman"/>
                <a:cs typeface="Times New Roman"/>
              </a:rPr>
              <a:t>i</a:t>
            </a:r>
            <a:r>
              <a:rPr sz="3550" spc="-254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3950" spc="-860" dirty="0">
                <a:solidFill>
                  <a:srgbClr val="151515"/>
                </a:solidFill>
                <a:latin typeface="宋体"/>
                <a:cs typeface="宋体"/>
              </a:rPr>
              <a:t>确</a:t>
            </a:r>
            <a:r>
              <a:rPr sz="3950" spc="-220" dirty="0">
                <a:solidFill>
                  <a:srgbClr val="151515"/>
                </a:solidFill>
                <a:latin typeface="宋体"/>
                <a:cs typeface="宋体"/>
              </a:rPr>
              <a:t>认</a:t>
            </a:r>
            <a:r>
              <a:rPr sz="3000" spc="-340" dirty="0">
                <a:solidFill>
                  <a:srgbClr val="151515"/>
                </a:solidFill>
                <a:latin typeface="Arial"/>
                <a:cs typeface="Arial"/>
              </a:rPr>
              <a:t>C</a:t>
            </a:r>
            <a:r>
              <a:rPr sz="3000" spc="-400" dirty="0">
                <a:solidFill>
                  <a:srgbClr val="151515"/>
                </a:solidFill>
                <a:latin typeface="Arial"/>
                <a:cs typeface="Arial"/>
              </a:rPr>
              <a:t> </a:t>
            </a:r>
            <a:r>
              <a:rPr sz="3000" spc="-90" dirty="0">
                <a:solidFill>
                  <a:srgbClr val="151515"/>
                </a:solidFill>
                <a:latin typeface="Arial"/>
                <a:cs typeface="Arial"/>
              </a:rPr>
              <a:t>onfi</a:t>
            </a:r>
            <a:r>
              <a:rPr sz="3000" spc="-90" dirty="0">
                <a:solidFill>
                  <a:srgbClr val="2F2F2F"/>
                </a:solidFill>
                <a:latin typeface="Arial"/>
                <a:cs typeface="Arial"/>
              </a:rPr>
              <a:t>ri</a:t>
            </a:r>
            <a:r>
              <a:rPr sz="3000" spc="-90" dirty="0">
                <a:solidFill>
                  <a:srgbClr val="151515"/>
                </a:solidFill>
                <a:latin typeface="Arial"/>
                <a:cs typeface="Arial"/>
              </a:rPr>
              <a:t>m	</a:t>
            </a:r>
            <a:r>
              <a:rPr sz="2350" spc="-955" dirty="0">
                <a:solidFill>
                  <a:srgbClr val="A5A5A5"/>
                </a:solidFill>
                <a:latin typeface="宋体"/>
                <a:cs typeface="宋体"/>
              </a:rPr>
              <a:t>}    </a:t>
            </a:r>
            <a:r>
              <a:rPr sz="2350" spc="-930" dirty="0">
                <a:solidFill>
                  <a:srgbClr val="A5A5A5"/>
                </a:solidFill>
                <a:latin typeface="宋体"/>
                <a:cs typeface="宋体"/>
              </a:rPr>
              <a:t> </a:t>
            </a:r>
            <a:r>
              <a:rPr sz="2350" spc="-1905" dirty="0">
                <a:solidFill>
                  <a:srgbClr val="1816D4"/>
                </a:solidFill>
                <a:latin typeface="宋体"/>
                <a:cs typeface="宋体"/>
              </a:rPr>
              <a:t>确	认	</a:t>
            </a:r>
            <a:r>
              <a:rPr sz="2650" spc="-85" dirty="0">
                <a:solidFill>
                  <a:srgbClr val="1816D4"/>
                </a:solidFill>
                <a:latin typeface="Arial"/>
                <a:cs typeface="Arial"/>
              </a:rPr>
              <a:t>M</a:t>
            </a:r>
            <a:r>
              <a:rPr sz="2650" spc="-85" dirty="0">
                <a:solidFill>
                  <a:srgbClr val="5D57FB"/>
                </a:solidFill>
                <a:latin typeface="Arial"/>
                <a:cs typeface="Arial"/>
              </a:rPr>
              <a:t>i</a:t>
            </a:r>
            <a:r>
              <a:rPr sz="2650" spc="-85" dirty="0">
                <a:solidFill>
                  <a:srgbClr val="1816D4"/>
                </a:solidFill>
                <a:latin typeface="Arial"/>
                <a:cs typeface="Arial"/>
              </a:rPr>
              <a:t>c</a:t>
            </a:r>
            <a:r>
              <a:rPr sz="2650" spc="-85" dirty="0">
                <a:solidFill>
                  <a:srgbClr val="0807ED"/>
                </a:solidFill>
                <a:latin typeface="Arial"/>
                <a:cs typeface="Arial"/>
              </a:rPr>
              <a:t>h</a:t>
            </a:r>
            <a:r>
              <a:rPr sz="2650" spc="-85" dirty="0">
                <a:solidFill>
                  <a:srgbClr val="1816D4"/>
                </a:solidFill>
                <a:latin typeface="Arial"/>
                <a:cs typeface="Arial"/>
              </a:rPr>
              <a:t>a.e</a:t>
            </a:r>
            <a:r>
              <a:rPr sz="2650" spc="-85" dirty="0">
                <a:solidFill>
                  <a:srgbClr val="0807ED"/>
                </a:solidFill>
                <a:latin typeface="Arial"/>
                <a:cs typeface="Arial"/>
              </a:rPr>
              <a:t>l</a:t>
            </a:r>
            <a:r>
              <a:rPr sz="2550" spc="235" dirty="0">
                <a:solidFill>
                  <a:srgbClr val="1816D4"/>
                </a:solidFill>
                <a:latin typeface="宋体"/>
                <a:cs typeface="宋体"/>
              </a:rPr>
              <a:t>对</a:t>
            </a:r>
            <a:r>
              <a:rPr sz="2550" spc="75" dirty="0">
                <a:solidFill>
                  <a:srgbClr val="1816D4"/>
                </a:solidFill>
                <a:latin typeface="宋体"/>
                <a:cs typeface="宋体"/>
              </a:rPr>
              <a:t>会</a:t>
            </a:r>
            <a:r>
              <a:rPr sz="2550" spc="150" dirty="0">
                <a:solidFill>
                  <a:srgbClr val="1816D4"/>
                </a:solidFill>
                <a:latin typeface="宋体"/>
                <a:cs typeface="宋体"/>
              </a:rPr>
              <a:t>谈</a:t>
            </a:r>
            <a:r>
              <a:rPr sz="2550" spc="195" dirty="0">
                <a:solidFill>
                  <a:srgbClr val="1816D4"/>
                </a:solidFill>
                <a:latin typeface="宋体"/>
                <a:cs typeface="宋体"/>
              </a:rPr>
              <a:t>感</a:t>
            </a:r>
            <a:r>
              <a:rPr sz="2550" spc="204" dirty="0">
                <a:solidFill>
                  <a:srgbClr val="1816D4"/>
                </a:solidFill>
                <a:latin typeface="宋体"/>
                <a:cs typeface="宋体"/>
              </a:rPr>
              <a:t>觉</a:t>
            </a:r>
            <a:r>
              <a:rPr sz="2550" spc="35" dirty="0">
                <a:solidFill>
                  <a:srgbClr val="1816D4"/>
                </a:solidFill>
                <a:latin typeface="宋体"/>
                <a:cs typeface="宋体"/>
              </a:rPr>
              <a:t>满意</a:t>
            </a:r>
            <a:endParaRPr sz="2550">
              <a:latin typeface="宋体"/>
              <a:cs typeface="宋体"/>
            </a:endParaRPr>
          </a:p>
          <a:p>
            <a:pPr marR="1621155" algn="ctr">
              <a:lnSpc>
                <a:spcPts val="5545"/>
              </a:lnSpc>
            </a:pPr>
            <a:r>
              <a:rPr sz="4750" spc="-170" dirty="0">
                <a:solidFill>
                  <a:srgbClr val="A5A5A5"/>
                </a:solidFill>
                <a:latin typeface="Arial"/>
                <a:cs typeface="Arial"/>
              </a:rPr>
              <a:t>I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8655" y="1403898"/>
            <a:ext cx="1478655" cy="791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72036" y="1442187"/>
            <a:ext cx="522628" cy="6764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22135" y="1442187"/>
            <a:ext cx="4537944" cy="75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62056" y="1416661"/>
            <a:ext cx="2166995" cy="75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56523" y="1416662"/>
            <a:ext cx="1453161" cy="7274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91799" y="4441425"/>
            <a:ext cx="5876383" cy="15570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00198" y="2960949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00198" y="9099814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24409" y="3056733"/>
            <a:ext cx="1956435" cy="783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950" spc="114" dirty="0">
                <a:solidFill>
                  <a:srgbClr val="181818"/>
                </a:solidFill>
                <a:latin typeface="宋体"/>
                <a:cs typeface="宋体"/>
              </a:rPr>
              <a:t>·影响</a:t>
            </a:r>
            <a:endParaRPr sz="49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1739" y="2877991"/>
            <a:ext cx="11625580" cy="114935"/>
          </a:xfrm>
          <a:custGeom>
            <a:avLst/>
            <a:gdLst/>
            <a:ahLst/>
            <a:cxnLst/>
            <a:rect l="l" t="t" r="r" b="b"/>
            <a:pathLst>
              <a:path w="11625580" h="114935">
                <a:moveTo>
                  <a:pt x="0" y="0"/>
                </a:moveTo>
                <a:lnTo>
                  <a:pt x="11625300" y="0"/>
                </a:lnTo>
                <a:lnTo>
                  <a:pt x="11625300" y="114864"/>
                </a:lnTo>
                <a:lnTo>
                  <a:pt x="0" y="1148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21739" y="9087051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6061" y="1257190"/>
            <a:ext cx="10722610" cy="952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50" spc="655" dirty="0">
                <a:solidFill>
                  <a:srgbClr val="131313"/>
                </a:solidFill>
              </a:rPr>
              <a:t>故</a:t>
            </a:r>
            <a:r>
              <a:rPr sz="5550" spc="635" dirty="0">
                <a:solidFill>
                  <a:srgbClr val="131313"/>
                </a:solidFill>
              </a:rPr>
              <a:t>事</a:t>
            </a:r>
            <a:r>
              <a:rPr sz="5550" spc="-650" dirty="0">
                <a:solidFill>
                  <a:srgbClr val="131313"/>
                </a:solidFill>
              </a:rPr>
              <a:t>片段</a:t>
            </a:r>
            <a:r>
              <a:rPr sz="5550" spc="-1005" dirty="0">
                <a:solidFill>
                  <a:srgbClr val="131313"/>
                </a:solidFill>
              </a:rPr>
              <a:t> </a:t>
            </a:r>
            <a:r>
              <a:rPr sz="6050" spc="2415" dirty="0">
                <a:solidFill>
                  <a:srgbClr val="131313"/>
                </a:solidFill>
                <a:latin typeface="Arial"/>
                <a:cs typeface="Arial"/>
              </a:rPr>
              <a:t>5</a:t>
            </a:r>
            <a:r>
              <a:rPr sz="5550" spc="2415" dirty="0">
                <a:solidFill>
                  <a:srgbClr val="131313"/>
                </a:solidFill>
              </a:rPr>
              <a:t>－</a:t>
            </a:r>
            <a:r>
              <a:rPr sz="5550" spc="-1230" dirty="0">
                <a:solidFill>
                  <a:srgbClr val="131313"/>
                </a:solidFill>
              </a:rPr>
              <a:t>不</a:t>
            </a:r>
            <a:r>
              <a:rPr sz="5550" spc="265" dirty="0">
                <a:solidFill>
                  <a:srgbClr val="131313"/>
                </a:solidFill>
              </a:rPr>
              <a:t>倾</a:t>
            </a:r>
            <a:r>
              <a:rPr sz="5550" spc="520" dirty="0">
                <a:solidFill>
                  <a:srgbClr val="131313"/>
                </a:solidFill>
              </a:rPr>
              <a:t>听</a:t>
            </a:r>
            <a:r>
              <a:rPr sz="5550" spc="645" dirty="0">
                <a:solidFill>
                  <a:srgbClr val="131313"/>
                </a:solidFill>
              </a:rPr>
              <a:t>的</a:t>
            </a:r>
            <a:r>
              <a:rPr sz="5550" spc="400" dirty="0">
                <a:solidFill>
                  <a:srgbClr val="131313"/>
                </a:solidFill>
              </a:rPr>
              <a:t>业</a:t>
            </a:r>
            <a:r>
              <a:rPr sz="5550" spc="500" dirty="0">
                <a:solidFill>
                  <a:srgbClr val="131313"/>
                </a:solidFill>
              </a:rPr>
              <a:t>务</a:t>
            </a:r>
            <a:r>
              <a:rPr sz="5550" spc="325" dirty="0">
                <a:solidFill>
                  <a:srgbClr val="131313"/>
                </a:solidFill>
              </a:rPr>
              <a:t>副</a:t>
            </a:r>
            <a:r>
              <a:rPr sz="5550" spc="400" dirty="0">
                <a:solidFill>
                  <a:srgbClr val="131313"/>
                </a:solidFill>
              </a:rPr>
              <a:t>总</a:t>
            </a:r>
            <a:r>
              <a:rPr sz="5550" spc="-5305" dirty="0">
                <a:solidFill>
                  <a:srgbClr val="131313"/>
                </a:solidFill>
              </a:rPr>
              <a:t>裁</a:t>
            </a:r>
            <a:endParaRPr sz="5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61808" y="3037589"/>
            <a:ext cx="2471420" cy="730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600" spc="340" dirty="0">
                <a:solidFill>
                  <a:srgbClr val="131313"/>
                </a:solidFill>
                <a:latin typeface="宋体"/>
                <a:cs typeface="宋体"/>
              </a:rPr>
              <a:t>来</a:t>
            </a:r>
            <a:r>
              <a:rPr sz="4600" spc="-45" dirty="0">
                <a:solidFill>
                  <a:srgbClr val="131313"/>
                </a:solidFill>
                <a:latin typeface="宋体"/>
                <a:cs typeface="宋体"/>
              </a:rPr>
              <a:t>的</a:t>
            </a:r>
            <a:r>
              <a:rPr sz="4600" spc="215" dirty="0">
                <a:solidFill>
                  <a:srgbClr val="131313"/>
                </a:solidFill>
                <a:latin typeface="宋体"/>
                <a:cs typeface="宋体"/>
              </a:rPr>
              <a:t>期</a:t>
            </a:r>
            <a:r>
              <a:rPr sz="4600" spc="340" dirty="0">
                <a:solidFill>
                  <a:srgbClr val="131313"/>
                </a:solidFill>
                <a:latin typeface="宋体"/>
                <a:cs typeface="宋体"/>
              </a:rPr>
              <a:t>望</a:t>
            </a:r>
            <a:endParaRPr sz="46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0971" y="2715548"/>
            <a:ext cx="2809240" cy="1819275"/>
          </a:xfrm>
          <a:prstGeom prst="rect">
            <a:avLst/>
          </a:prstGeom>
        </p:spPr>
        <p:txBody>
          <a:bodyPr vert="horz" wrap="square" lIns="0" tIns="286385" rIns="0" bIns="0" rtlCol="0">
            <a:spAutoFit/>
          </a:bodyPr>
          <a:lstStyle/>
          <a:p>
            <a:pPr marL="534035" indent="-521970">
              <a:lnSpc>
                <a:spcPct val="100000"/>
              </a:lnSpc>
              <a:spcBef>
                <a:spcPts val="2255"/>
              </a:spcBef>
              <a:buChar char="•"/>
              <a:tabLst>
                <a:tab pos="533400" algn="l"/>
                <a:tab pos="534670" algn="l"/>
              </a:tabLst>
            </a:pPr>
            <a:r>
              <a:rPr sz="5000" spc="90" dirty="0">
                <a:solidFill>
                  <a:srgbClr val="131313"/>
                </a:solidFill>
                <a:latin typeface="Arial"/>
                <a:cs typeface="Arial"/>
              </a:rPr>
              <a:t>Micha</a:t>
            </a:r>
            <a:r>
              <a:rPr sz="5000" spc="-430" dirty="0">
                <a:solidFill>
                  <a:srgbClr val="131313"/>
                </a:solidFill>
                <a:latin typeface="Arial"/>
                <a:cs typeface="Arial"/>
              </a:rPr>
              <a:t>e</a:t>
            </a:r>
            <a:r>
              <a:rPr sz="4600" spc="-4085" dirty="0">
                <a:solidFill>
                  <a:srgbClr val="131313"/>
                </a:solidFill>
                <a:latin typeface="宋体"/>
                <a:cs typeface="宋体"/>
              </a:rPr>
              <a:t>原</a:t>
            </a:r>
            <a:r>
              <a:rPr sz="5000" spc="35" dirty="0">
                <a:solidFill>
                  <a:srgbClr val="131313"/>
                </a:solidFill>
                <a:latin typeface="Arial"/>
                <a:cs typeface="Arial"/>
              </a:rPr>
              <a:t>l</a:t>
            </a:r>
            <a:endParaRPr sz="5000">
              <a:latin typeface="Arial"/>
              <a:cs typeface="Arial"/>
            </a:endParaRPr>
          </a:p>
          <a:p>
            <a:pPr marL="480059">
              <a:lnSpc>
                <a:spcPct val="100000"/>
              </a:lnSpc>
              <a:spcBef>
                <a:spcPts val="1585"/>
              </a:spcBef>
            </a:pPr>
            <a:r>
              <a:rPr sz="3650" spc="4185" dirty="0">
                <a:solidFill>
                  <a:srgbClr val="010101"/>
                </a:solidFill>
                <a:latin typeface="宋体"/>
                <a:cs typeface="宋体"/>
              </a:rPr>
              <a:t>－</a:t>
            </a:r>
            <a:r>
              <a:rPr sz="3650" spc="270" dirty="0">
                <a:solidFill>
                  <a:srgbClr val="010101"/>
                </a:solidFill>
                <a:latin typeface="宋体"/>
                <a:cs typeface="宋体"/>
              </a:rPr>
              <a:t>无</a:t>
            </a:r>
            <a:endParaRPr sz="365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0971" y="5506736"/>
            <a:ext cx="11172190" cy="3392804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534035" indent="-521970">
              <a:lnSpc>
                <a:spcPct val="100000"/>
              </a:lnSpc>
              <a:spcBef>
                <a:spcPts val="880"/>
              </a:spcBef>
              <a:buChar char="•"/>
              <a:tabLst>
                <a:tab pos="533400" algn="l"/>
                <a:tab pos="534670" algn="l"/>
              </a:tabLst>
            </a:pPr>
            <a:r>
              <a:rPr sz="5000" spc="-140" dirty="0">
                <a:solidFill>
                  <a:srgbClr val="131313"/>
                </a:solidFill>
                <a:latin typeface="Arial"/>
                <a:cs typeface="Arial"/>
              </a:rPr>
              <a:t>Michael</a:t>
            </a:r>
            <a:r>
              <a:rPr sz="4600" spc="175" dirty="0">
                <a:solidFill>
                  <a:srgbClr val="131313"/>
                </a:solidFill>
                <a:latin typeface="宋体"/>
                <a:cs typeface="宋体"/>
              </a:rPr>
              <a:t>的新</a:t>
            </a:r>
            <a:r>
              <a:rPr sz="4600" spc="310" dirty="0">
                <a:solidFill>
                  <a:srgbClr val="131313"/>
                </a:solidFill>
                <a:latin typeface="宋体"/>
                <a:cs typeface="宋体"/>
              </a:rPr>
              <a:t>期</a:t>
            </a:r>
            <a:r>
              <a:rPr sz="4600" spc="245" dirty="0">
                <a:solidFill>
                  <a:srgbClr val="131313"/>
                </a:solidFill>
                <a:latin typeface="宋体"/>
                <a:cs typeface="宋体"/>
              </a:rPr>
              <a:t>望</a:t>
            </a:r>
            <a:endParaRPr sz="4600">
              <a:latin typeface="宋体"/>
              <a:cs typeface="宋体"/>
            </a:endParaRPr>
          </a:p>
          <a:p>
            <a:pPr marL="1132840" lvl="1" indent="-451484">
              <a:lnSpc>
                <a:spcPct val="100000"/>
              </a:lnSpc>
              <a:spcBef>
                <a:spcPts val="575"/>
              </a:spcBef>
              <a:buChar char="-"/>
              <a:tabLst>
                <a:tab pos="1132840" algn="l"/>
                <a:tab pos="1133475" algn="l"/>
              </a:tabLst>
            </a:pPr>
            <a:r>
              <a:rPr sz="3650" spc="-125" dirty="0">
                <a:solidFill>
                  <a:srgbClr val="010101"/>
                </a:solidFill>
                <a:latin typeface="Arial"/>
                <a:cs typeface="Arial"/>
              </a:rPr>
              <a:t>MYCO</a:t>
            </a:r>
            <a:r>
              <a:rPr sz="3450" spc="434" dirty="0">
                <a:solidFill>
                  <a:srgbClr val="232323"/>
                </a:solidFill>
                <a:latin typeface="宋体"/>
                <a:cs typeface="宋体"/>
              </a:rPr>
              <a:t>公</a:t>
            </a:r>
            <a:r>
              <a:rPr sz="3450" spc="45" dirty="0">
                <a:solidFill>
                  <a:srgbClr val="232323"/>
                </a:solidFill>
                <a:latin typeface="宋体"/>
                <a:cs typeface="宋体"/>
              </a:rPr>
              <a:t>司</a:t>
            </a:r>
            <a:r>
              <a:rPr sz="3450" spc="210" dirty="0">
                <a:solidFill>
                  <a:srgbClr val="232323"/>
                </a:solidFill>
                <a:latin typeface="宋体"/>
                <a:cs typeface="宋体"/>
              </a:rPr>
              <a:t>以</a:t>
            </a:r>
            <a:r>
              <a:rPr sz="3450" spc="285" dirty="0">
                <a:solidFill>
                  <a:srgbClr val="232323"/>
                </a:solidFill>
                <a:latin typeface="宋体"/>
                <a:cs typeface="宋体"/>
              </a:rPr>
              <a:t>积</a:t>
            </a:r>
            <a:r>
              <a:rPr sz="3450" spc="-225" dirty="0">
                <a:solidFill>
                  <a:srgbClr val="232323"/>
                </a:solidFill>
                <a:latin typeface="宋体"/>
                <a:cs typeface="宋体"/>
              </a:rPr>
              <a:t>极</a:t>
            </a:r>
            <a:r>
              <a:rPr sz="3450" spc="295" dirty="0">
                <a:solidFill>
                  <a:srgbClr val="232323"/>
                </a:solidFill>
                <a:latin typeface="宋体"/>
                <a:cs typeface="宋体"/>
              </a:rPr>
              <a:t>行</a:t>
            </a:r>
            <a:r>
              <a:rPr sz="3450" spc="155" dirty="0">
                <a:solidFill>
                  <a:srgbClr val="232323"/>
                </a:solidFill>
                <a:latin typeface="宋体"/>
                <a:cs typeface="宋体"/>
              </a:rPr>
              <a:t>动</a:t>
            </a:r>
            <a:r>
              <a:rPr sz="3450" spc="130" dirty="0">
                <a:solidFill>
                  <a:srgbClr val="232323"/>
                </a:solidFill>
                <a:latin typeface="宋体"/>
                <a:cs typeface="宋体"/>
              </a:rPr>
              <a:t>重</a:t>
            </a:r>
            <a:r>
              <a:rPr sz="3450" spc="355" dirty="0">
                <a:solidFill>
                  <a:srgbClr val="232323"/>
                </a:solidFill>
                <a:latin typeface="宋体"/>
                <a:cs typeface="宋体"/>
              </a:rPr>
              <a:t>建</a:t>
            </a:r>
            <a:r>
              <a:rPr sz="3450" spc="-315" dirty="0">
                <a:solidFill>
                  <a:srgbClr val="232323"/>
                </a:solidFill>
                <a:latin typeface="宋体"/>
                <a:cs typeface="宋体"/>
              </a:rPr>
              <a:t>合</a:t>
            </a:r>
            <a:r>
              <a:rPr sz="3450" spc="415" dirty="0">
                <a:solidFill>
                  <a:srgbClr val="232323"/>
                </a:solidFill>
                <a:latin typeface="宋体"/>
                <a:cs typeface="宋体"/>
              </a:rPr>
              <a:t>作</a:t>
            </a:r>
            <a:r>
              <a:rPr sz="3450" spc="345" dirty="0">
                <a:solidFill>
                  <a:srgbClr val="232323"/>
                </a:solidFill>
                <a:latin typeface="宋体"/>
                <a:cs typeface="宋体"/>
              </a:rPr>
              <a:t>关</a:t>
            </a:r>
            <a:r>
              <a:rPr sz="3450" spc="-155" dirty="0">
                <a:solidFill>
                  <a:srgbClr val="232323"/>
                </a:solidFill>
                <a:latin typeface="宋体"/>
                <a:cs typeface="宋体"/>
              </a:rPr>
              <a:t>系</a:t>
            </a:r>
            <a:r>
              <a:rPr sz="3450" spc="185" dirty="0">
                <a:solidFill>
                  <a:srgbClr val="232323"/>
                </a:solidFill>
                <a:latin typeface="宋体"/>
                <a:cs typeface="宋体"/>
              </a:rPr>
              <a:t>并</a:t>
            </a:r>
            <a:r>
              <a:rPr sz="3450" spc="-85" dirty="0">
                <a:solidFill>
                  <a:srgbClr val="232323"/>
                </a:solidFill>
                <a:latin typeface="宋体"/>
                <a:cs typeface="宋体"/>
              </a:rPr>
              <a:t>提</a:t>
            </a:r>
            <a:r>
              <a:rPr sz="3450" spc="320" dirty="0">
                <a:solidFill>
                  <a:srgbClr val="232323"/>
                </a:solidFill>
                <a:latin typeface="宋体"/>
                <a:cs typeface="宋体"/>
              </a:rPr>
              <a:t>供</a:t>
            </a:r>
            <a:r>
              <a:rPr sz="3450" spc="254" dirty="0">
                <a:solidFill>
                  <a:srgbClr val="232323"/>
                </a:solidFill>
                <a:latin typeface="宋体"/>
                <a:cs typeface="宋体"/>
              </a:rPr>
              <a:t>更</a:t>
            </a:r>
            <a:r>
              <a:rPr sz="3450" spc="-175" dirty="0">
                <a:solidFill>
                  <a:srgbClr val="232323"/>
                </a:solidFill>
                <a:latin typeface="宋体"/>
                <a:cs typeface="宋体"/>
              </a:rPr>
              <a:t>好</a:t>
            </a:r>
            <a:r>
              <a:rPr sz="3450" spc="355" dirty="0">
                <a:solidFill>
                  <a:srgbClr val="232323"/>
                </a:solidFill>
                <a:latin typeface="宋体"/>
                <a:cs typeface="宋体"/>
              </a:rPr>
              <a:t>的</a:t>
            </a:r>
            <a:endParaRPr sz="3450">
              <a:latin typeface="宋体"/>
              <a:cs typeface="宋体"/>
            </a:endParaRPr>
          </a:p>
          <a:p>
            <a:pPr marL="1111250">
              <a:lnSpc>
                <a:spcPct val="100000"/>
              </a:lnSpc>
              <a:spcBef>
                <a:spcPts val="145"/>
              </a:spcBef>
            </a:pPr>
            <a:r>
              <a:rPr sz="3650" spc="160" dirty="0">
                <a:solidFill>
                  <a:srgbClr val="131313"/>
                </a:solidFill>
                <a:latin typeface="宋体"/>
                <a:cs typeface="宋体"/>
              </a:rPr>
              <a:t>服务</a:t>
            </a:r>
            <a:endParaRPr sz="3650">
              <a:latin typeface="宋体"/>
              <a:cs typeface="宋体"/>
            </a:endParaRPr>
          </a:p>
          <a:p>
            <a:pPr marL="1132840" lvl="1" indent="-451484">
              <a:lnSpc>
                <a:spcPct val="100000"/>
              </a:lnSpc>
              <a:spcBef>
                <a:spcPts val="645"/>
              </a:spcBef>
              <a:buChar char="-"/>
              <a:tabLst>
                <a:tab pos="1132840" algn="l"/>
                <a:tab pos="1133475" algn="l"/>
              </a:tabLst>
            </a:pPr>
            <a:r>
              <a:rPr sz="3650" spc="-125" dirty="0">
                <a:solidFill>
                  <a:srgbClr val="010101"/>
                </a:solidFill>
                <a:latin typeface="Arial"/>
                <a:cs typeface="Arial"/>
              </a:rPr>
              <a:t>MYCO</a:t>
            </a:r>
            <a:r>
              <a:rPr sz="3450" spc="535" dirty="0">
                <a:solidFill>
                  <a:srgbClr val="010101"/>
                </a:solidFill>
                <a:latin typeface="宋体"/>
                <a:cs typeface="宋体"/>
              </a:rPr>
              <a:t>公</a:t>
            </a:r>
            <a:r>
              <a:rPr sz="3450" spc="-195" dirty="0">
                <a:solidFill>
                  <a:srgbClr val="010101"/>
                </a:solidFill>
                <a:latin typeface="宋体"/>
                <a:cs typeface="宋体"/>
              </a:rPr>
              <a:t>司同意</a:t>
            </a:r>
            <a:r>
              <a:rPr sz="3450" spc="-890" dirty="0">
                <a:solidFill>
                  <a:srgbClr val="010101"/>
                </a:solidFill>
                <a:latin typeface="宋体"/>
                <a:cs typeface="宋体"/>
              </a:rPr>
              <a:t> </a:t>
            </a:r>
            <a:r>
              <a:rPr sz="3450" spc="175" dirty="0">
                <a:solidFill>
                  <a:srgbClr val="010101"/>
                </a:solidFill>
                <a:latin typeface="宋体"/>
                <a:cs typeface="宋体"/>
              </a:rPr>
              <a:t>与</a:t>
            </a:r>
            <a:r>
              <a:rPr sz="3650" spc="-180" dirty="0">
                <a:solidFill>
                  <a:srgbClr val="010101"/>
                </a:solidFill>
                <a:latin typeface="Arial"/>
                <a:cs typeface="Arial"/>
              </a:rPr>
              <a:t>TNS</a:t>
            </a:r>
            <a:r>
              <a:rPr sz="3450" spc="630" dirty="0">
                <a:solidFill>
                  <a:srgbClr val="010101"/>
                </a:solidFill>
                <a:latin typeface="宋体"/>
                <a:cs typeface="宋体"/>
              </a:rPr>
              <a:t>公</a:t>
            </a:r>
            <a:r>
              <a:rPr sz="3450" spc="-60" dirty="0">
                <a:solidFill>
                  <a:srgbClr val="010101"/>
                </a:solidFill>
                <a:latin typeface="宋体"/>
                <a:cs typeface="宋体"/>
              </a:rPr>
              <a:t>司合作</a:t>
            </a:r>
            <a:endParaRPr sz="3450">
              <a:latin typeface="宋体"/>
              <a:cs typeface="宋体"/>
            </a:endParaRPr>
          </a:p>
          <a:p>
            <a:pPr marL="1132840" lvl="1" indent="-451484">
              <a:lnSpc>
                <a:spcPct val="100000"/>
              </a:lnSpc>
              <a:spcBef>
                <a:spcPts val="844"/>
              </a:spcBef>
              <a:buChar char="-"/>
              <a:tabLst>
                <a:tab pos="1132840" algn="l"/>
                <a:tab pos="1133475" algn="l"/>
              </a:tabLst>
            </a:pPr>
            <a:r>
              <a:rPr sz="3650" spc="-175" dirty="0">
                <a:solidFill>
                  <a:srgbClr val="010101"/>
                </a:solidFill>
                <a:latin typeface="Arial"/>
                <a:cs typeface="Arial"/>
              </a:rPr>
              <a:t>MYCO</a:t>
            </a:r>
            <a:r>
              <a:rPr sz="3450" spc="635" dirty="0">
                <a:solidFill>
                  <a:srgbClr val="010101"/>
                </a:solidFill>
                <a:latin typeface="宋体"/>
                <a:cs typeface="宋体"/>
              </a:rPr>
              <a:t>公</a:t>
            </a:r>
            <a:r>
              <a:rPr sz="3450" spc="-60" dirty="0">
                <a:solidFill>
                  <a:srgbClr val="010101"/>
                </a:solidFill>
                <a:latin typeface="宋体"/>
                <a:cs typeface="宋体"/>
              </a:rPr>
              <a:t>司的</a:t>
            </a:r>
            <a:r>
              <a:rPr sz="3450" spc="420" dirty="0">
                <a:solidFill>
                  <a:srgbClr val="010101"/>
                </a:solidFill>
                <a:latin typeface="宋体"/>
                <a:cs typeface="宋体"/>
              </a:rPr>
              <a:t>行</a:t>
            </a:r>
            <a:r>
              <a:rPr sz="3450" spc="145" dirty="0">
                <a:solidFill>
                  <a:srgbClr val="010101"/>
                </a:solidFill>
                <a:latin typeface="宋体"/>
                <a:cs typeface="宋体"/>
              </a:rPr>
              <a:t>动</a:t>
            </a:r>
            <a:r>
              <a:rPr sz="3450" spc="160" dirty="0">
                <a:solidFill>
                  <a:srgbClr val="010101"/>
                </a:solidFill>
                <a:latin typeface="宋体"/>
                <a:cs typeface="宋体"/>
              </a:rPr>
              <a:t>让</a:t>
            </a:r>
            <a:r>
              <a:rPr sz="3450" spc="285" dirty="0">
                <a:solidFill>
                  <a:srgbClr val="010101"/>
                </a:solidFill>
                <a:latin typeface="宋体"/>
                <a:cs typeface="宋体"/>
              </a:rPr>
              <a:t>主管</a:t>
            </a:r>
            <a:r>
              <a:rPr sz="3450" spc="-105" dirty="0">
                <a:solidFill>
                  <a:srgbClr val="010101"/>
                </a:solidFill>
                <a:latin typeface="宋体"/>
                <a:cs typeface="宋体"/>
              </a:rPr>
              <a:t>委</a:t>
            </a:r>
            <a:r>
              <a:rPr sz="3450" spc="-195" dirty="0">
                <a:solidFill>
                  <a:srgbClr val="010101"/>
                </a:solidFill>
                <a:latin typeface="宋体"/>
                <a:cs typeface="宋体"/>
              </a:rPr>
              <a:t>员会看</a:t>
            </a:r>
            <a:r>
              <a:rPr sz="3450" spc="-919" dirty="0">
                <a:solidFill>
                  <a:srgbClr val="010101"/>
                </a:solidFill>
                <a:latin typeface="宋体"/>
                <a:cs typeface="宋体"/>
              </a:rPr>
              <a:t> </a:t>
            </a:r>
            <a:r>
              <a:rPr sz="3450" spc="185" dirty="0">
                <a:solidFill>
                  <a:srgbClr val="010101"/>
                </a:solidFill>
                <a:latin typeface="宋体"/>
                <a:cs typeface="宋体"/>
              </a:rPr>
              <a:t>到</a:t>
            </a:r>
            <a:r>
              <a:rPr sz="3450" spc="20" dirty="0">
                <a:solidFill>
                  <a:srgbClr val="010101"/>
                </a:solidFill>
                <a:latin typeface="宋体"/>
                <a:cs typeface="宋体"/>
              </a:rPr>
              <a:t>合</a:t>
            </a:r>
            <a:r>
              <a:rPr sz="3450" spc="185" dirty="0">
                <a:solidFill>
                  <a:srgbClr val="010101"/>
                </a:solidFill>
                <a:latin typeface="宋体"/>
                <a:cs typeface="宋体"/>
              </a:rPr>
              <a:t>作</a:t>
            </a:r>
            <a:r>
              <a:rPr sz="3450" spc="50" dirty="0">
                <a:solidFill>
                  <a:srgbClr val="010101"/>
                </a:solidFill>
                <a:latin typeface="宋体"/>
                <a:cs typeface="宋体"/>
              </a:rPr>
              <a:t>价</a:t>
            </a:r>
            <a:r>
              <a:rPr sz="3450" spc="185" dirty="0">
                <a:solidFill>
                  <a:srgbClr val="010101"/>
                </a:solidFill>
                <a:latin typeface="宋体"/>
                <a:cs typeface="宋体"/>
              </a:rPr>
              <a:t>值</a:t>
            </a:r>
            <a:endParaRPr sz="34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9209" y="2999237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49209" y="9150864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2486" y="1314622"/>
            <a:ext cx="10723245" cy="9601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700" spc="505" dirty="0">
                <a:solidFill>
                  <a:srgbClr val="131313"/>
                </a:solidFill>
              </a:rPr>
              <a:t>故</a:t>
            </a:r>
            <a:r>
              <a:rPr sz="5700" spc="480" dirty="0">
                <a:solidFill>
                  <a:srgbClr val="131313"/>
                </a:solidFill>
              </a:rPr>
              <a:t>事</a:t>
            </a:r>
            <a:r>
              <a:rPr sz="5700" spc="-894" dirty="0">
                <a:solidFill>
                  <a:srgbClr val="131313"/>
                </a:solidFill>
              </a:rPr>
              <a:t>片段</a:t>
            </a:r>
            <a:r>
              <a:rPr sz="5700" spc="-890" dirty="0">
                <a:solidFill>
                  <a:srgbClr val="131313"/>
                </a:solidFill>
              </a:rPr>
              <a:t> </a:t>
            </a:r>
            <a:r>
              <a:rPr sz="6100" spc="2350" dirty="0">
                <a:solidFill>
                  <a:srgbClr val="131313"/>
                </a:solidFill>
                <a:latin typeface="Arial"/>
                <a:cs typeface="Arial"/>
              </a:rPr>
              <a:t>5</a:t>
            </a:r>
            <a:r>
              <a:rPr sz="5550" spc="2350" dirty="0">
                <a:solidFill>
                  <a:srgbClr val="131313"/>
                </a:solidFill>
              </a:rPr>
              <a:t>－</a:t>
            </a:r>
            <a:r>
              <a:rPr sz="5550" spc="-1175" dirty="0">
                <a:solidFill>
                  <a:srgbClr val="131313"/>
                </a:solidFill>
              </a:rPr>
              <a:t>不</a:t>
            </a:r>
            <a:r>
              <a:rPr sz="5550" spc="265" dirty="0">
                <a:solidFill>
                  <a:srgbClr val="131313"/>
                </a:solidFill>
              </a:rPr>
              <a:t>倾</a:t>
            </a:r>
            <a:r>
              <a:rPr sz="5550" spc="520" dirty="0">
                <a:solidFill>
                  <a:srgbClr val="131313"/>
                </a:solidFill>
              </a:rPr>
              <a:t>听</a:t>
            </a:r>
            <a:r>
              <a:rPr sz="5550" spc="645" dirty="0">
                <a:solidFill>
                  <a:srgbClr val="131313"/>
                </a:solidFill>
              </a:rPr>
              <a:t>的</a:t>
            </a:r>
            <a:r>
              <a:rPr sz="5550" spc="400" dirty="0">
                <a:solidFill>
                  <a:srgbClr val="131313"/>
                </a:solidFill>
              </a:rPr>
              <a:t>业</a:t>
            </a:r>
            <a:r>
              <a:rPr sz="5550" spc="500" dirty="0">
                <a:solidFill>
                  <a:srgbClr val="131313"/>
                </a:solidFill>
              </a:rPr>
              <a:t>务</a:t>
            </a:r>
            <a:r>
              <a:rPr sz="5550" spc="425" dirty="0">
                <a:solidFill>
                  <a:srgbClr val="131313"/>
                </a:solidFill>
              </a:rPr>
              <a:t>副</a:t>
            </a:r>
            <a:r>
              <a:rPr sz="5550" spc="295" dirty="0">
                <a:solidFill>
                  <a:srgbClr val="131313"/>
                </a:solidFill>
              </a:rPr>
              <a:t>总</a:t>
            </a:r>
            <a:r>
              <a:rPr sz="5550" spc="-5240" dirty="0">
                <a:solidFill>
                  <a:srgbClr val="131313"/>
                </a:solidFill>
              </a:rPr>
              <a:t>裁</a:t>
            </a:r>
            <a:endParaRPr sz="5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7032" y="3007809"/>
            <a:ext cx="11400790" cy="214757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4000" spc="375" dirty="0">
                <a:solidFill>
                  <a:srgbClr val="131313"/>
                </a:solidFill>
                <a:latin typeface="宋体"/>
                <a:cs typeface="宋体"/>
              </a:rPr>
              <a:t>·回顾</a:t>
            </a:r>
            <a:endParaRPr sz="4000">
              <a:latin typeface="宋体"/>
              <a:cs typeface="宋体"/>
            </a:endParaRPr>
          </a:p>
          <a:p>
            <a:pPr marL="666115">
              <a:lnSpc>
                <a:spcPct val="100000"/>
              </a:lnSpc>
              <a:spcBef>
                <a:spcPts val="1175"/>
              </a:spcBef>
            </a:pPr>
            <a:r>
              <a:rPr sz="3450" spc="3890" dirty="0">
                <a:solidFill>
                  <a:srgbClr val="262626"/>
                </a:solidFill>
                <a:latin typeface="宋体"/>
                <a:cs typeface="宋体"/>
              </a:rPr>
              <a:t>－</a:t>
            </a:r>
            <a:r>
              <a:rPr sz="3450" spc="220" dirty="0">
                <a:solidFill>
                  <a:srgbClr val="262626"/>
                </a:solidFill>
                <a:latin typeface="宋体"/>
                <a:cs typeface="宋体"/>
              </a:rPr>
              <a:t>即使客户元期望，关键时刻行为模式也可创造价</a:t>
            </a:r>
            <a:r>
              <a:rPr sz="3450" spc="-3400" dirty="0">
                <a:solidFill>
                  <a:srgbClr val="262626"/>
                </a:solidFill>
                <a:latin typeface="宋体"/>
                <a:cs typeface="宋体"/>
              </a:rPr>
              <a:t>值</a:t>
            </a:r>
            <a:endParaRPr sz="3450">
              <a:latin typeface="宋体"/>
              <a:cs typeface="宋体"/>
            </a:endParaRPr>
          </a:p>
          <a:p>
            <a:pPr marL="666115">
              <a:lnSpc>
                <a:spcPct val="100000"/>
              </a:lnSpc>
              <a:spcBef>
                <a:spcPts val="1085"/>
              </a:spcBef>
            </a:pPr>
            <a:r>
              <a:rPr sz="3450" spc="3890" dirty="0">
                <a:solidFill>
                  <a:srgbClr val="131313"/>
                </a:solidFill>
                <a:latin typeface="宋体"/>
                <a:cs typeface="宋体"/>
              </a:rPr>
              <a:t>－</a:t>
            </a:r>
            <a:r>
              <a:rPr sz="3450" spc="220" dirty="0">
                <a:solidFill>
                  <a:srgbClr val="131313"/>
                </a:solidFill>
                <a:latin typeface="宋体"/>
                <a:cs typeface="宋体"/>
              </a:rPr>
              <a:t>倾听在关键行为模式各个阶段都有重要意义</a:t>
            </a:r>
            <a:endParaRPr sz="34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7233" y="2973712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7233" y="9112577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59813" y="1365674"/>
            <a:ext cx="1593215" cy="913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800" spc="370" dirty="0">
                <a:solidFill>
                  <a:srgbClr val="1A1A1A"/>
                </a:solidFill>
              </a:rPr>
              <a:t>行动</a:t>
            </a:r>
            <a:endParaRPr sz="5800"/>
          </a:p>
        </p:txBody>
      </p:sp>
      <p:sp>
        <p:nvSpPr>
          <p:cNvPr id="5" name="object 5"/>
          <p:cNvSpPr txBox="1"/>
          <p:nvPr/>
        </p:nvSpPr>
        <p:spPr>
          <a:xfrm>
            <a:off x="1098831" y="2981920"/>
            <a:ext cx="7345680" cy="257238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4650" spc="200" dirty="0">
                <a:solidFill>
                  <a:srgbClr val="1A1A1A"/>
                </a:solidFill>
                <a:latin typeface="宋体"/>
                <a:cs typeface="宋体"/>
              </a:rPr>
              <a:t>·实践承诺的意义</a:t>
            </a:r>
            <a:endParaRPr sz="4650">
              <a:latin typeface="宋体"/>
              <a:cs typeface="宋体"/>
            </a:endParaRPr>
          </a:p>
          <a:p>
            <a:pPr marL="706120" indent="-694055">
              <a:lnSpc>
                <a:spcPct val="100000"/>
              </a:lnSpc>
              <a:spcBef>
                <a:spcPts val="855"/>
              </a:spcBef>
              <a:buChar char="·"/>
              <a:tabLst>
                <a:tab pos="706755" algn="l"/>
              </a:tabLst>
            </a:pPr>
            <a:r>
              <a:rPr sz="4650" spc="250" dirty="0">
                <a:solidFill>
                  <a:srgbClr val="1A1A1A"/>
                </a:solidFill>
                <a:latin typeface="宋体"/>
                <a:cs typeface="宋体"/>
              </a:rPr>
              <a:t>指导</a:t>
            </a:r>
            <a:r>
              <a:rPr sz="4650" spc="-65" dirty="0">
                <a:solidFill>
                  <a:srgbClr val="1A1A1A"/>
                </a:solidFill>
                <a:latin typeface="宋体"/>
                <a:cs typeface="宋体"/>
              </a:rPr>
              <a:t>行</a:t>
            </a:r>
            <a:r>
              <a:rPr sz="4650" spc="480" dirty="0">
                <a:solidFill>
                  <a:srgbClr val="1A1A1A"/>
                </a:solidFill>
                <a:latin typeface="宋体"/>
                <a:cs typeface="宋体"/>
              </a:rPr>
              <a:t>动</a:t>
            </a:r>
            <a:r>
              <a:rPr sz="4650" spc="-160" dirty="0">
                <a:solidFill>
                  <a:srgbClr val="1A1A1A"/>
                </a:solidFill>
                <a:latin typeface="宋体"/>
                <a:cs typeface="宋体"/>
              </a:rPr>
              <a:t>的</a:t>
            </a:r>
            <a:r>
              <a:rPr sz="4850" spc="-65" dirty="0">
                <a:solidFill>
                  <a:srgbClr val="1A1A1A"/>
                </a:solidFill>
                <a:latin typeface="Arial"/>
                <a:cs typeface="Arial"/>
              </a:rPr>
              <a:t>5</a:t>
            </a:r>
            <a:r>
              <a:rPr sz="4500" spc="275" dirty="0">
                <a:solidFill>
                  <a:srgbClr val="1A1A1A"/>
                </a:solidFill>
                <a:latin typeface="宋体"/>
                <a:cs typeface="宋体"/>
              </a:rPr>
              <a:t>个</a:t>
            </a:r>
            <a:r>
              <a:rPr sz="4500" spc="160" dirty="0">
                <a:solidFill>
                  <a:srgbClr val="1A1A1A"/>
                </a:solidFill>
                <a:latin typeface="宋体"/>
                <a:cs typeface="宋体"/>
              </a:rPr>
              <a:t>准</a:t>
            </a:r>
            <a:r>
              <a:rPr sz="4500" spc="240" dirty="0">
                <a:solidFill>
                  <a:srgbClr val="1A1A1A"/>
                </a:solidFill>
                <a:latin typeface="宋体"/>
                <a:cs typeface="宋体"/>
              </a:rPr>
              <a:t>则</a:t>
            </a:r>
            <a:endParaRPr sz="4500">
              <a:latin typeface="宋体"/>
              <a:cs typeface="宋体"/>
            </a:endParaRPr>
          </a:p>
          <a:p>
            <a:pPr marL="14604">
              <a:lnSpc>
                <a:spcPct val="100000"/>
              </a:lnSpc>
              <a:spcBef>
                <a:spcPts val="1465"/>
              </a:spcBef>
            </a:pPr>
            <a:r>
              <a:rPr sz="4600" spc="200" dirty="0">
                <a:solidFill>
                  <a:srgbClr val="1A1A1A"/>
                </a:solidFill>
                <a:latin typeface="宋体"/>
                <a:cs typeface="宋体"/>
              </a:rPr>
              <a:t>·告知和收回承诺的重要性</a:t>
            </a:r>
            <a:endParaRPr sz="4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0414" y="1454949"/>
            <a:ext cx="1465908" cy="714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49209" y="2948186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9209" y="9099814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5928" y="2770431"/>
            <a:ext cx="11355705" cy="3850004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702310" indent="-690245">
              <a:lnSpc>
                <a:spcPct val="100000"/>
              </a:lnSpc>
              <a:spcBef>
                <a:spcPts val="1975"/>
              </a:spcBef>
              <a:buChar char="·"/>
              <a:tabLst>
                <a:tab pos="702945" algn="l"/>
              </a:tabLst>
            </a:pPr>
            <a:r>
              <a:rPr sz="4750" spc="254" dirty="0">
                <a:solidFill>
                  <a:srgbClr val="131313"/>
                </a:solidFill>
                <a:latin typeface="宋体"/>
                <a:cs typeface="宋体"/>
              </a:rPr>
              <a:t>你</a:t>
            </a:r>
            <a:r>
              <a:rPr sz="4750" spc="20" dirty="0">
                <a:solidFill>
                  <a:srgbClr val="131313"/>
                </a:solidFill>
                <a:latin typeface="宋体"/>
                <a:cs typeface="宋体"/>
              </a:rPr>
              <a:t>对</a:t>
            </a:r>
            <a:r>
              <a:rPr sz="4750" spc="130" dirty="0">
                <a:solidFill>
                  <a:srgbClr val="131313"/>
                </a:solidFill>
                <a:latin typeface="宋体"/>
                <a:cs typeface="宋体"/>
              </a:rPr>
              <a:t>于</a:t>
            </a:r>
            <a:r>
              <a:rPr sz="4600" spc="-130" dirty="0">
                <a:solidFill>
                  <a:srgbClr val="131313"/>
                </a:solidFill>
                <a:latin typeface="Arial"/>
                <a:cs typeface="Arial"/>
              </a:rPr>
              <a:t>A</a:t>
            </a:r>
            <a:r>
              <a:rPr sz="4600" spc="140" dirty="0">
                <a:solidFill>
                  <a:srgbClr val="131313"/>
                </a:solidFill>
                <a:latin typeface="宋体"/>
                <a:cs typeface="宋体"/>
              </a:rPr>
              <a:t>代</a:t>
            </a:r>
            <a:r>
              <a:rPr sz="4600" spc="475" dirty="0">
                <a:solidFill>
                  <a:srgbClr val="131313"/>
                </a:solidFill>
                <a:latin typeface="宋体"/>
                <a:cs typeface="宋体"/>
              </a:rPr>
              <a:t>理</a:t>
            </a:r>
            <a:r>
              <a:rPr sz="4600" spc="15" dirty="0">
                <a:solidFill>
                  <a:srgbClr val="131313"/>
                </a:solidFill>
                <a:latin typeface="宋体"/>
                <a:cs typeface="宋体"/>
              </a:rPr>
              <a:t>商</a:t>
            </a:r>
            <a:r>
              <a:rPr sz="4600" dirty="0">
                <a:solidFill>
                  <a:srgbClr val="131313"/>
                </a:solidFill>
                <a:latin typeface="宋体"/>
                <a:cs typeface="宋体"/>
              </a:rPr>
              <a:t>的</a:t>
            </a:r>
            <a:r>
              <a:rPr sz="4600" spc="380" dirty="0">
                <a:solidFill>
                  <a:srgbClr val="131313"/>
                </a:solidFill>
                <a:latin typeface="宋体"/>
                <a:cs typeface="宋体"/>
              </a:rPr>
              <a:t>服</a:t>
            </a:r>
            <a:r>
              <a:rPr sz="4600" spc="135" dirty="0">
                <a:solidFill>
                  <a:srgbClr val="131313"/>
                </a:solidFill>
                <a:latin typeface="宋体"/>
                <a:cs typeface="宋体"/>
              </a:rPr>
              <a:t>务</a:t>
            </a:r>
            <a:r>
              <a:rPr sz="4600" spc="340" dirty="0">
                <a:solidFill>
                  <a:srgbClr val="131313"/>
                </a:solidFill>
                <a:latin typeface="宋体"/>
                <a:cs typeface="宋体"/>
              </a:rPr>
              <a:t>感</a:t>
            </a:r>
            <a:r>
              <a:rPr sz="4600" spc="155" dirty="0">
                <a:solidFill>
                  <a:srgbClr val="131313"/>
                </a:solidFill>
                <a:latin typeface="宋体"/>
                <a:cs typeface="宋体"/>
              </a:rPr>
              <a:t>觉如何</a:t>
            </a:r>
            <a:endParaRPr sz="4600">
              <a:latin typeface="宋体"/>
              <a:cs typeface="宋体"/>
            </a:endParaRPr>
          </a:p>
          <a:p>
            <a:pPr marL="1294765" marR="5080" indent="-509270">
              <a:lnSpc>
                <a:spcPct val="100600"/>
              </a:lnSpc>
              <a:spcBef>
                <a:spcPts val="1305"/>
              </a:spcBef>
              <a:tabLst>
                <a:tab pos="7018020" algn="l"/>
              </a:tabLst>
            </a:pPr>
            <a:r>
              <a:rPr sz="3350" spc="1785" dirty="0">
                <a:solidFill>
                  <a:srgbClr val="050505"/>
                </a:solidFill>
                <a:latin typeface="宋体"/>
                <a:cs typeface="宋体"/>
              </a:rPr>
              <a:t>'</a:t>
            </a:r>
            <a:r>
              <a:rPr sz="3350" spc="-1135" dirty="0">
                <a:solidFill>
                  <a:srgbClr val="050505"/>
                </a:solidFill>
                <a:latin typeface="宋体"/>
                <a:cs typeface="宋体"/>
              </a:rPr>
              <a:t> </a:t>
            </a:r>
            <a:r>
              <a:rPr sz="3350" spc="520" dirty="0">
                <a:solidFill>
                  <a:srgbClr val="050505"/>
                </a:solidFill>
                <a:latin typeface="宋体"/>
                <a:cs typeface="宋体"/>
              </a:rPr>
              <a:t>你</a:t>
            </a:r>
            <a:r>
              <a:rPr sz="3350" spc="280" dirty="0">
                <a:solidFill>
                  <a:srgbClr val="050505"/>
                </a:solidFill>
                <a:latin typeface="宋体"/>
                <a:cs typeface="宋体"/>
              </a:rPr>
              <a:t>想</a:t>
            </a:r>
            <a:r>
              <a:rPr sz="3350" spc="45" dirty="0">
                <a:solidFill>
                  <a:srgbClr val="050505"/>
                </a:solidFill>
                <a:latin typeface="宋体"/>
                <a:cs typeface="宋体"/>
              </a:rPr>
              <a:t>买</a:t>
            </a:r>
            <a:r>
              <a:rPr sz="3350" spc="170" dirty="0">
                <a:solidFill>
                  <a:srgbClr val="050505"/>
                </a:solidFill>
                <a:latin typeface="宋体"/>
                <a:cs typeface="宋体"/>
              </a:rPr>
              <a:t>一</a:t>
            </a:r>
            <a:r>
              <a:rPr sz="3350" spc="185" dirty="0">
                <a:solidFill>
                  <a:srgbClr val="050505"/>
                </a:solidFill>
                <a:latin typeface="宋体"/>
                <a:cs typeface="宋体"/>
              </a:rPr>
              <a:t>部</a:t>
            </a:r>
            <a:r>
              <a:rPr sz="3350" spc="345" dirty="0">
                <a:solidFill>
                  <a:srgbClr val="050505"/>
                </a:solidFill>
                <a:latin typeface="宋体"/>
                <a:cs typeface="宋体"/>
              </a:rPr>
              <a:t>新</a:t>
            </a:r>
            <a:r>
              <a:rPr sz="3350" spc="315" dirty="0">
                <a:solidFill>
                  <a:srgbClr val="050505"/>
                </a:solidFill>
                <a:latin typeface="宋体"/>
                <a:cs typeface="宋体"/>
              </a:rPr>
              <a:t>车</a:t>
            </a:r>
            <a:r>
              <a:rPr sz="3350" spc="15" dirty="0">
                <a:solidFill>
                  <a:srgbClr val="2D2D2D"/>
                </a:solidFill>
                <a:latin typeface="宋体"/>
                <a:cs typeface="宋体"/>
              </a:rPr>
              <a:t>，</a:t>
            </a:r>
            <a:r>
              <a:rPr sz="3350" spc="350" dirty="0">
                <a:solidFill>
                  <a:srgbClr val="131313"/>
                </a:solidFill>
                <a:latin typeface="宋体"/>
                <a:cs typeface="宋体"/>
              </a:rPr>
              <a:t>要</a:t>
            </a:r>
            <a:r>
              <a:rPr sz="3350" spc="385" dirty="0">
                <a:solidFill>
                  <a:srgbClr val="131313"/>
                </a:solidFill>
                <a:latin typeface="宋体"/>
                <a:cs typeface="宋体"/>
              </a:rPr>
              <a:t>六</a:t>
            </a:r>
            <a:r>
              <a:rPr sz="3350" spc="280" dirty="0">
                <a:solidFill>
                  <a:srgbClr val="131313"/>
                </a:solidFill>
                <a:latin typeface="宋体"/>
                <a:cs typeface="宋体"/>
              </a:rPr>
              <a:t>个</a:t>
            </a:r>
            <a:r>
              <a:rPr sz="3350" spc="-125" dirty="0">
                <a:solidFill>
                  <a:srgbClr val="131313"/>
                </a:solidFill>
                <a:latin typeface="宋体"/>
                <a:cs typeface="宋体"/>
              </a:rPr>
              <a:t>月</a:t>
            </a:r>
            <a:r>
              <a:rPr sz="3350" spc="535" dirty="0">
                <a:solidFill>
                  <a:srgbClr val="131313"/>
                </a:solidFill>
                <a:latin typeface="宋体"/>
                <a:cs typeface="宋体"/>
              </a:rPr>
              <a:t>后</a:t>
            </a:r>
            <a:r>
              <a:rPr sz="3350" spc="180" dirty="0">
                <a:solidFill>
                  <a:srgbClr val="131313"/>
                </a:solidFill>
                <a:latin typeface="宋体"/>
                <a:cs typeface="宋体"/>
              </a:rPr>
              <a:t>才</a:t>
            </a:r>
            <a:r>
              <a:rPr sz="3350" spc="155" dirty="0">
                <a:solidFill>
                  <a:srgbClr val="131313"/>
                </a:solidFill>
                <a:latin typeface="宋体"/>
                <a:cs typeface="宋体"/>
              </a:rPr>
              <a:t>会</a:t>
            </a:r>
            <a:r>
              <a:rPr sz="3350" spc="140" dirty="0">
                <a:solidFill>
                  <a:srgbClr val="131313"/>
                </a:solidFill>
                <a:latin typeface="宋体"/>
                <a:cs typeface="宋体"/>
              </a:rPr>
              <a:t>送</a:t>
            </a:r>
            <a:r>
              <a:rPr sz="3350" spc="484" dirty="0">
                <a:solidFill>
                  <a:srgbClr val="131313"/>
                </a:solidFill>
                <a:latin typeface="宋体"/>
                <a:cs typeface="宋体"/>
              </a:rPr>
              <a:t>到</a:t>
            </a:r>
            <a:r>
              <a:rPr sz="3350" spc="-795" dirty="0">
                <a:solidFill>
                  <a:srgbClr val="131313"/>
                </a:solidFill>
                <a:latin typeface="宋体"/>
                <a:cs typeface="宋体"/>
              </a:rPr>
              <a:t>，但</a:t>
            </a:r>
            <a:r>
              <a:rPr sz="3350" spc="45" dirty="0">
                <a:solidFill>
                  <a:srgbClr val="131313"/>
                </a:solidFill>
                <a:latin typeface="宋体"/>
                <a:cs typeface="宋体"/>
              </a:rPr>
              <a:t> </a:t>
            </a:r>
            <a:r>
              <a:rPr sz="3350" spc="245" dirty="0">
                <a:solidFill>
                  <a:srgbClr val="131313"/>
                </a:solidFill>
                <a:latin typeface="宋体"/>
                <a:cs typeface="宋体"/>
              </a:rPr>
              <a:t>你</a:t>
            </a:r>
            <a:r>
              <a:rPr sz="3350" spc="295" dirty="0">
                <a:solidFill>
                  <a:srgbClr val="131313"/>
                </a:solidFill>
                <a:latin typeface="宋体"/>
                <a:cs typeface="宋体"/>
              </a:rPr>
              <a:t>现</a:t>
            </a:r>
            <a:r>
              <a:rPr sz="3350" spc="345" dirty="0">
                <a:solidFill>
                  <a:srgbClr val="131313"/>
                </a:solidFill>
                <a:latin typeface="宋体"/>
                <a:cs typeface="宋体"/>
              </a:rPr>
              <a:t>在 </a:t>
            </a:r>
            <a:r>
              <a:rPr sz="3350" spc="229" dirty="0">
                <a:solidFill>
                  <a:srgbClr val="131313"/>
                </a:solidFill>
                <a:latin typeface="宋体"/>
                <a:cs typeface="宋体"/>
              </a:rPr>
              <a:t>就</a:t>
            </a:r>
            <a:r>
              <a:rPr sz="3350" spc="345" dirty="0">
                <a:solidFill>
                  <a:srgbClr val="131313"/>
                </a:solidFill>
                <a:latin typeface="宋体"/>
                <a:cs typeface="宋体"/>
              </a:rPr>
              <a:t>想</a:t>
            </a:r>
            <a:r>
              <a:rPr sz="3350" spc="10" dirty="0">
                <a:solidFill>
                  <a:srgbClr val="131313"/>
                </a:solidFill>
                <a:latin typeface="宋体"/>
                <a:cs typeface="宋体"/>
              </a:rPr>
              <a:t>要</a:t>
            </a:r>
            <a:r>
              <a:rPr sz="3350" spc="60" dirty="0">
                <a:solidFill>
                  <a:srgbClr val="2D2D2D"/>
                </a:solidFill>
                <a:latin typeface="宋体"/>
                <a:cs typeface="宋体"/>
              </a:rPr>
              <a:t>。</a:t>
            </a:r>
            <a:r>
              <a:rPr sz="3350" spc="254" dirty="0">
                <a:solidFill>
                  <a:srgbClr val="131313"/>
                </a:solidFill>
                <a:latin typeface="宋体"/>
                <a:cs typeface="宋体"/>
              </a:rPr>
              <a:t>你</a:t>
            </a:r>
            <a:r>
              <a:rPr sz="3350" spc="285" dirty="0">
                <a:solidFill>
                  <a:srgbClr val="131313"/>
                </a:solidFill>
                <a:latin typeface="宋体"/>
                <a:cs typeface="宋体"/>
              </a:rPr>
              <a:t>和</a:t>
            </a:r>
            <a:r>
              <a:rPr sz="3350" spc="204" dirty="0">
                <a:solidFill>
                  <a:srgbClr val="131313"/>
                </a:solidFill>
                <a:latin typeface="宋体"/>
                <a:cs typeface="宋体"/>
              </a:rPr>
              <a:t>代</a:t>
            </a:r>
            <a:r>
              <a:rPr sz="3350" spc="330" dirty="0">
                <a:solidFill>
                  <a:srgbClr val="131313"/>
                </a:solidFill>
                <a:latin typeface="宋体"/>
                <a:cs typeface="宋体"/>
              </a:rPr>
              <a:t>理</a:t>
            </a:r>
            <a:r>
              <a:rPr sz="3350" spc="360" dirty="0">
                <a:solidFill>
                  <a:srgbClr val="131313"/>
                </a:solidFill>
                <a:latin typeface="宋体"/>
                <a:cs typeface="宋体"/>
              </a:rPr>
              <a:t>商</a:t>
            </a:r>
            <a:r>
              <a:rPr sz="3700" spc="-200" dirty="0">
                <a:solidFill>
                  <a:srgbClr val="131313"/>
                </a:solidFill>
                <a:latin typeface="Arial"/>
                <a:cs typeface="Arial"/>
              </a:rPr>
              <a:t>A</a:t>
            </a:r>
            <a:r>
              <a:rPr sz="3350" spc="130" dirty="0">
                <a:solidFill>
                  <a:srgbClr val="131313"/>
                </a:solidFill>
                <a:latin typeface="宋体"/>
                <a:cs typeface="宋体"/>
              </a:rPr>
              <a:t>讨</a:t>
            </a:r>
            <a:r>
              <a:rPr sz="3350" spc="325" dirty="0">
                <a:solidFill>
                  <a:srgbClr val="131313"/>
                </a:solidFill>
                <a:latin typeface="宋体"/>
                <a:cs typeface="宋体"/>
              </a:rPr>
              <a:t>论</a:t>
            </a:r>
            <a:r>
              <a:rPr sz="3350" spc="-160" dirty="0">
                <a:solidFill>
                  <a:srgbClr val="131313"/>
                </a:solidFill>
                <a:latin typeface="宋体"/>
                <a:cs typeface="宋体"/>
              </a:rPr>
              <a:t>时</a:t>
            </a:r>
            <a:r>
              <a:rPr sz="3350" spc="-1035" dirty="0">
                <a:solidFill>
                  <a:srgbClr val="131313"/>
                </a:solidFill>
                <a:latin typeface="宋体"/>
                <a:cs typeface="宋体"/>
              </a:rPr>
              <a:t> </a:t>
            </a:r>
            <a:r>
              <a:rPr sz="3350" spc="-190" dirty="0">
                <a:solidFill>
                  <a:srgbClr val="131313"/>
                </a:solidFill>
                <a:latin typeface="宋体"/>
                <a:cs typeface="宋体"/>
              </a:rPr>
              <a:t>间</a:t>
            </a:r>
            <a:r>
              <a:rPr sz="3350" spc="254" dirty="0">
                <a:solidFill>
                  <a:srgbClr val="131313"/>
                </a:solidFill>
                <a:latin typeface="宋体"/>
                <a:cs typeface="宋体"/>
              </a:rPr>
              <a:t>的</a:t>
            </a:r>
            <a:r>
              <a:rPr sz="3350" spc="240" dirty="0">
                <a:solidFill>
                  <a:srgbClr val="131313"/>
                </a:solidFill>
                <a:latin typeface="宋体"/>
                <a:cs typeface="宋体"/>
              </a:rPr>
              <a:t>问</a:t>
            </a:r>
            <a:r>
              <a:rPr sz="3350" spc="390" dirty="0">
                <a:solidFill>
                  <a:srgbClr val="131313"/>
                </a:solidFill>
                <a:latin typeface="宋体"/>
                <a:cs typeface="宋体"/>
              </a:rPr>
              <a:t>题</a:t>
            </a:r>
            <a:r>
              <a:rPr sz="3350" spc="155" dirty="0">
                <a:solidFill>
                  <a:srgbClr val="2D2D2D"/>
                </a:solidFill>
                <a:latin typeface="宋体"/>
                <a:cs typeface="宋体"/>
              </a:rPr>
              <a:t>，</a:t>
            </a:r>
            <a:r>
              <a:rPr sz="3350" spc="235" dirty="0">
                <a:solidFill>
                  <a:srgbClr val="131313"/>
                </a:solidFill>
                <a:latin typeface="宋体"/>
                <a:cs typeface="宋体"/>
              </a:rPr>
              <a:t>但</a:t>
            </a:r>
            <a:r>
              <a:rPr sz="3350" spc="120" dirty="0">
                <a:solidFill>
                  <a:srgbClr val="131313"/>
                </a:solidFill>
                <a:latin typeface="宋体"/>
                <a:cs typeface="宋体"/>
              </a:rPr>
              <a:t>他</a:t>
            </a:r>
            <a:r>
              <a:rPr sz="3350" spc="285" dirty="0">
                <a:solidFill>
                  <a:srgbClr val="131313"/>
                </a:solidFill>
                <a:latin typeface="宋体"/>
                <a:cs typeface="宋体"/>
              </a:rPr>
              <a:t>说</a:t>
            </a:r>
            <a:r>
              <a:rPr sz="3350" spc="-1235" dirty="0">
                <a:solidFill>
                  <a:srgbClr val="131313"/>
                </a:solidFill>
                <a:latin typeface="宋体"/>
                <a:cs typeface="宋体"/>
              </a:rPr>
              <a:t>：  </a:t>
            </a:r>
            <a:r>
              <a:rPr sz="3350" spc="345" dirty="0">
                <a:solidFill>
                  <a:srgbClr val="131313"/>
                </a:solidFill>
                <a:latin typeface="宋体"/>
                <a:cs typeface="宋体"/>
              </a:rPr>
              <a:t>“很抱攸但这就是货物运送必须要的时间，相信 </a:t>
            </a:r>
            <a:r>
              <a:rPr sz="3350" spc="400" dirty="0">
                <a:solidFill>
                  <a:srgbClr val="131313"/>
                </a:solidFill>
                <a:latin typeface="宋体"/>
                <a:cs typeface="宋体"/>
              </a:rPr>
              <a:t>我</a:t>
            </a:r>
            <a:r>
              <a:rPr sz="3350" spc="-930" dirty="0">
                <a:solidFill>
                  <a:srgbClr val="131313"/>
                </a:solidFill>
                <a:latin typeface="宋体"/>
                <a:cs typeface="宋体"/>
              </a:rPr>
              <a:t>”</a:t>
            </a:r>
            <a:r>
              <a:rPr sz="3350" spc="-930" dirty="0">
                <a:solidFill>
                  <a:srgbClr val="3D3D3D"/>
                </a:solidFill>
                <a:latin typeface="宋体"/>
                <a:cs typeface="宋体"/>
              </a:rPr>
              <a:t>，</a:t>
            </a:r>
            <a:r>
              <a:rPr sz="3350" spc="-1120" dirty="0">
                <a:solidFill>
                  <a:srgbClr val="3D3D3D"/>
                </a:solidFill>
                <a:latin typeface="宋体"/>
                <a:cs typeface="宋体"/>
              </a:rPr>
              <a:t> </a:t>
            </a:r>
            <a:r>
              <a:rPr sz="3350" spc="-425" dirty="0">
                <a:solidFill>
                  <a:srgbClr val="131313"/>
                </a:solidFill>
                <a:latin typeface="宋体"/>
                <a:cs typeface="宋体"/>
              </a:rPr>
              <a:t>所以</a:t>
            </a:r>
            <a:r>
              <a:rPr sz="3350" spc="-260" dirty="0">
                <a:solidFill>
                  <a:srgbClr val="131313"/>
                </a:solidFill>
                <a:latin typeface="宋体"/>
                <a:cs typeface="宋体"/>
              </a:rPr>
              <a:t> </a:t>
            </a:r>
            <a:r>
              <a:rPr sz="3350" spc="-425" dirty="0">
                <a:solidFill>
                  <a:srgbClr val="2D2D2D"/>
                </a:solidFill>
                <a:latin typeface="宋体"/>
                <a:cs typeface="宋体"/>
              </a:rPr>
              <a:t>，</a:t>
            </a:r>
            <a:r>
              <a:rPr sz="3350" spc="-1235" dirty="0">
                <a:solidFill>
                  <a:srgbClr val="2D2D2D"/>
                </a:solidFill>
                <a:latin typeface="宋体"/>
                <a:cs typeface="宋体"/>
              </a:rPr>
              <a:t> </a:t>
            </a:r>
            <a:r>
              <a:rPr sz="3350" spc="540" dirty="0">
                <a:solidFill>
                  <a:srgbClr val="131313"/>
                </a:solidFill>
                <a:latin typeface="宋体"/>
                <a:cs typeface="宋体"/>
              </a:rPr>
              <a:t>你</a:t>
            </a:r>
            <a:r>
              <a:rPr sz="3350" spc="190" dirty="0">
                <a:solidFill>
                  <a:srgbClr val="131313"/>
                </a:solidFill>
                <a:latin typeface="宋体"/>
                <a:cs typeface="宋体"/>
              </a:rPr>
              <a:t>买</a:t>
            </a:r>
            <a:r>
              <a:rPr sz="3350" spc="45" dirty="0">
                <a:solidFill>
                  <a:srgbClr val="2D2D2D"/>
                </a:solidFill>
                <a:latin typeface="宋体"/>
                <a:cs typeface="宋体"/>
              </a:rPr>
              <a:t>了</a:t>
            </a:r>
            <a:r>
              <a:rPr sz="3350" spc="130" dirty="0">
                <a:solidFill>
                  <a:srgbClr val="131313"/>
                </a:solidFill>
                <a:latin typeface="宋体"/>
                <a:cs typeface="宋体"/>
              </a:rPr>
              <a:t>这</a:t>
            </a:r>
            <a:r>
              <a:rPr sz="3350" spc="370" dirty="0">
                <a:solidFill>
                  <a:srgbClr val="131313"/>
                </a:solidFill>
                <a:latin typeface="宋体"/>
                <a:cs typeface="宋体"/>
              </a:rPr>
              <a:t>部</a:t>
            </a:r>
            <a:r>
              <a:rPr sz="3350" spc="560" dirty="0">
                <a:solidFill>
                  <a:srgbClr val="131313"/>
                </a:solidFill>
                <a:latin typeface="宋体"/>
                <a:cs typeface="宋体"/>
              </a:rPr>
              <a:t>车</a:t>
            </a:r>
            <a:r>
              <a:rPr sz="1500" spc="50" dirty="0">
                <a:solidFill>
                  <a:srgbClr val="131313"/>
                </a:solidFill>
                <a:latin typeface="Arial"/>
                <a:cs typeface="Arial"/>
              </a:rPr>
              <a:t>e	</a:t>
            </a:r>
            <a:r>
              <a:rPr sz="3350" spc="185" dirty="0">
                <a:solidFill>
                  <a:srgbClr val="131313"/>
                </a:solidFill>
                <a:latin typeface="宋体"/>
                <a:cs typeface="宋体"/>
              </a:rPr>
              <a:t>六</a:t>
            </a:r>
            <a:r>
              <a:rPr sz="3350" spc="380" dirty="0">
                <a:solidFill>
                  <a:srgbClr val="131313"/>
                </a:solidFill>
                <a:latin typeface="宋体"/>
                <a:cs typeface="宋体"/>
              </a:rPr>
              <a:t>个</a:t>
            </a:r>
            <a:r>
              <a:rPr sz="3350" spc="10" dirty="0">
                <a:solidFill>
                  <a:srgbClr val="131313"/>
                </a:solidFill>
                <a:latin typeface="宋体"/>
                <a:cs typeface="宋体"/>
              </a:rPr>
              <a:t>月</a:t>
            </a:r>
            <a:r>
              <a:rPr sz="3350" spc="160" dirty="0">
                <a:solidFill>
                  <a:srgbClr val="131313"/>
                </a:solidFill>
                <a:latin typeface="宋体"/>
                <a:cs typeface="宋体"/>
              </a:rPr>
              <a:t>之</a:t>
            </a:r>
            <a:r>
              <a:rPr sz="3350" spc="515" dirty="0">
                <a:solidFill>
                  <a:srgbClr val="131313"/>
                </a:solidFill>
                <a:latin typeface="宋体"/>
                <a:cs typeface="宋体"/>
              </a:rPr>
              <a:t>后</a:t>
            </a:r>
            <a:r>
              <a:rPr sz="3350" spc="-795" dirty="0">
                <a:solidFill>
                  <a:srgbClr val="131313"/>
                </a:solidFill>
                <a:latin typeface="宋体"/>
                <a:cs typeface="宋体"/>
              </a:rPr>
              <a:t>，</a:t>
            </a:r>
            <a:r>
              <a:rPr sz="3350" spc="-745" dirty="0">
                <a:solidFill>
                  <a:srgbClr val="131313"/>
                </a:solidFill>
                <a:latin typeface="宋体"/>
                <a:cs typeface="宋体"/>
              </a:rPr>
              <a:t> </a:t>
            </a:r>
            <a:r>
              <a:rPr sz="3350" spc="360" dirty="0">
                <a:solidFill>
                  <a:srgbClr val="131313"/>
                </a:solidFill>
                <a:latin typeface="宋体"/>
                <a:cs typeface="宋体"/>
              </a:rPr>
              <a:t>它</a:t>
            </a:r>
            <a:r>
              <a:rPr sz="3350" spc="280" dirty="0">
                <a:solidFill>
                  <a:srgbClr val="131313"/>
                </a:solidFill>
                <a:latin typeface="宋体"/>
                <a:cs typeface="宋体"/>
              </a:rPr>
              <a:t>交到</a:t>
            </a:r>
            <a:endParaRPr sz="3350">
              <a:latin typeface="宋体"/>
              <a:cs typeface="宋体"/>
            </a:endParaRPr>
          </a:p>
          <a:p>
            <a:pPr marL="1336040">
              <a:lnSpc>
                <a:spcPct val="100000"/>
              </a:lnSpc>
              <a:spcBef>
                <a:spcPts val="600"/>
              </a:spcBef>
            </a:pPr>
            <a:r>
              <a:rPr sz="3350" spc="-190" dirty="0">
                <a:solidFill>
                  <a:srgbClr val="131313"/>
                </a:solidFill>
                <a:latin typeface="宋体"/>
                <a:cs typeface="宋体"/>
              </a:rPr>
              <a:t>了你手上。</a:t>
            </a:r>
            <a:endParaRPr sz="3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7983" y="1595340"/>
            <a:ext cx="611857" cy="548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8221" y="2909898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8221" y="9061525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86056" y="899835"/>
            <a:ext cx="1543685" cy="921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513205" algn="l"/>
              </a:tabLst>
            </a:pPr>
            <a:r>
              <a:rPr sz="5850" spc="340" dirty="0">
                <a:solidFill>
                  <a:srgbClr val="151515"/>
                </a:solidFill>
              </a:rPr>
              <a:t>,</a:t>
            </a:r>
            <a:r>
              <a:rPr sz="5850" spc="-170" dirty="0">
                <a:solidFill>
                  <a:srgbClr val="313131"/>
                </a:solidFill>
              </a:rPr>
              <a:t>-</a:t>
            </a:r>
            <a:r>
              <a:rPr sz="5850" spc="-1225" dirty="0">
                <a:solidFill>
                  <a:srgbClr val="313131"/>
                </a:solidFill>
              </a:rPr>
              <a:t> </a:t>
            </a:r>
            <a:r>
              <a:rPr sz="5850" spc="-4680" dirty="0">
                <a:solidFill>
                  <a:srgbClr val="A5A5A5"/>
                </a:solidFill>
              </a:rPr>
              <a:t>》</a:t>
            </a:r>
            <a:r>
              <a:rPr sz="5850" spc="-1305" dirty="0">
                <a:solidFill>
                  <a:srgbClr val="A5A5A5"/>
                </a:solidFill>
              </a:rPr>
              <a:t> </a:t>
            </a:r>
            <a:r>
              <a:rPr sz="1300" spc="-350" dirty="0">
                <a:solidFill>
                  <a:srgbClr val="151515"/>
                </a:solidFill>
                <a:latin typeface="Times New Roman"/>
                <a:cs typeface="Times New Roman"/>
              </a:rPr>
              <a:t>-</a:t>
            </a:r>
            <a:r>
              <a:rPr sz="1300" dirty="0">
                <a:solidFill>
                  <a:srgbClr val="151515"/>
                </a:solidFill>
                <a:latin typeface="Times New Roman"/>
                <a:cs typeface="Times New Roman"/>
              </a:rPr>
              <a:t>	</a:t>
            </a:r>
            <a:r>
              <a:rPr sz="1300" spc="-520" dirty="0">
                <a:solidFill>
                  <a:srgbClr val="151515"/>
                </a:solidFill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1796" y="1410342"/>
            <a:ext cx="1010285" cy="783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950" spc="-1075" dirty="0">
                <a:solidFill>
                  <a:srgbClr val="151515"/>
                </a:solidFill>
                <a:latin typeface="宋体"/>
                <a:cs typeface="宋体"/>
              </a:rPr>
              <a:t>牛广</a:t>
            </a:r>
            <a:endParaRPr sz="495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4632" y="2812602"/>
            <a:ext cx="11399520" cy="321564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700405" indent="-688340">
              <a:lnSpc>
                <a:spcPct val="100000"/>
              </a:lnSpc>
              <a:spcBef>
                <a:spcPts val="1190"/>
              </a:spcBef>
              <a:buChar char="·"/>
              <a:tabLst>
                <a:tab pos="701040" algn="l"/>
              </a:tabLst>
            </a:pPr>
            <a:r>
              <a:rPr sz="4700" spc="150" dirty="0">
                <a:solidFill>
                  <a:srgbClr val="151515"/>
                </a:solidFill>
                <a:latin typeface="宋体"/>
                <a:cs typeface="宋体"/>
              </a:rPr>
              <a:t>你</a:t>
            </a:r>
            <a:r>
              <a:rPr sz="4700" spc="220" dirty="0">
                <a:solidFill>
                  <a:srgbClr val="151515"/>
                </a:solidFill>
                <a:latin typeface="宋体"/>
                <a:cs typeface="宋体"/>
              </a:rPr>
              <a:t>对</a:t>
            </a:r>
            <a:r>
              <a:rPr sz="4700" spc="15" dirty="0">
                <a:solidFill>
                  <a:srgbClr val="151515"/>
                </a:solidFill>
                <a:latin typeface="宋体"/>
                <a:cs typeface="宋体"/>
              </a:rPr>
              <a:t>于</a:t>
            </a:r>
            <a:r>
              <a:rPr sz="4900" spc="-370" dirty="0">
                <a:solidFill>
                  <a:srgbClr val="151515"/>
                </a:solidFill>
                <a:latin typeface="Arial"/>
                <a:cs typeface="Arial"/>
              </a:rPr>
              <a:t>B</a:t>
            </a:r>
            <a:r>
              <a:rPr sz="4650" spc="290" dirty="0">
                <a:solidFill>
                  <a:srgbClr val="151515"/>
                </a:solidFill>
                <a:latin typeface="宋体"/>
                <a:cs typeface="宋体"/>
              </a:rPr>
              <a:t>代</a:t>
            </a:r>
            <a:r>
              <a:rPr sz="4650" spc="425" dirty="0">
                <a:solidFill>
                  <a:srgbClr val="151515"/>
                </a:solidFill>
                <a:latin typeface="宋体"/>
                <a:cs typeface="宋体"/>
              </a:rPr>
              <a:t>理</a:t>
            </a:r>
            <a:r>
              <a:rPr sz="4650" spc="-30" dirty="0">
                <a:solidFill>
                  <a:srgbClr val="151515"/>
                </a:solidFill>
                <a:latin typeface="宋体"/>
                <a:cs typeface="宋体"/>
              </a:rPr>
              <a:t>商</a:t>
            </a:r>
            <a:r>
              <a:rPr sz="4650" spc="-50" dirty="0">
                <a:solidFill>
                  <a:srgbClr val="151515"/>
                </a:solidFill>
                <a:latin typeface="宋体"/>
                <a:cs typeface="宋体"/>
              </a:rPr>
              <a:t>的</a:t>
            </a:r>
            <a:r>
              <a:rPr sz="4650" spc="229" dirty="0">
                <a:solidFill>
                  <a:srgbClr val="151515"/>
                </a:solidFill>
                <a:latin typeface="宋体"/>
                <a:cs typeface="宋体"/>
              </a:rPr>
              <a:t>服</a:t>
            </a:r>
            <a:r>
              <a:rPr sz="4650" spc="185" dirty="0">
                <a:solidFill>
                  <a:srgbClr val="151515"/>
                </a:solidFill>
                <a:latin typeface="宋体"/>
                <a:cs typeface="宋体"/>
              </a:rPr>
              <a:t>务</a:t>
            </a:r>
            <a:r>
              <a:rPr sz="4650" spc="290" dirty="0">
                <a:solidFill>
                  <a:srgbClr val="151515"/>
                </a:solidFill>
                <a:latin typeface="宋体"/>
                <a:cs typeface="宋体"/>
              </a:rPr>
              <a:t>感</a:t>
            </a:r>
            <a:r>
              <a:rPr sz="4650" spc="110" dirty="0">
                <a:solidFill>
                  <a:srgbClr val="151515"/>
                </a:solidFill>
                <a:latin typeface="宋体"/>
                <a:cs typeface="宋体"/>
              </a:rPr>
              <a:t>觉如何</a:t>
            </a:r>
            <a:endParaRPr sz="4650">
              <a:latin typeface="宋体"/>
              <a:cs typeface="宋体"/>
            </a:endParaRPr>
          </a:p>
          <a:p>
            <a:pPr marL="1322070" marR="5080" indent="-532765">
              <a:lnSpc>
                <a:spcPct val="114999"/>
              </a:lnSpc>
              <a:spcBef>
                <a:spcPts val="160"/>
              </a:spcBef>
            </a:pPr>
            <a:r>
              <a:rPr sz="3150" spc="1645" dirty="0">
                <a:solidFill>
                  <a:srgbClr val="050505"/>
                </a:solidFill>
                <a:latin typeface="宋体"/>
                <a:cs typeface="宋体"/>
              </a:rPr>
              <a:t>'</a:t>
            </a:r>
            <a:r>
              <a:rPr sz="3150" spc="-700" dirty="0">
                <a:solidFill>
                  <a:srgbClr val="050505"/>
                </a:solidFill>
                <a:latin typeface="宋体"/>
                <a:cs typeface="宋体"/>
              </a:rPr>
              <a:t> </a:t>
            </a:r>
            <a:r>
              <a:rPr sz="3150" spc="505" dirty="0">
                <a:solidFill>
                  <a:srgbClr val="050505"/>
                </a:solidFill>
                <a:latin typeface="宋体"/>
                <a:cs typeface="宋体"/>
              </a:rPr>
              <a:t>代</a:t>
            </a:r>
            <a:r>
              <a:rPr sz="3150" spc="530" dirty="0">
                <a:solidFill>
                  <a:srgbClr val="050505"/>
                </a:solidFill>
                <a:latin typeface="宋体"/>
                <a:cs typeface="宋体"/>
              </a:rPr>
              <a:t>理</a:t>
            </a:r>
            <a:r>
              <a:rPr sz="3150" spc="380" dirty="0">
                <a:solidFill>
                  <a:srgbClr val="050505"/>
                </a:solidFill>
                <a:latin typeface="宋体"/>
                <a:cs typeface="宋体"/>
              </a:rPr>
              <a:t>商</a:t>
            </a:r>
            <a:r>
              <a:rPr sz="3550" spc="-165" dirty="0">
                <a:solidFill>
                  <a:srgbClr val="050505"/>
                </a:solidFill>
                <a:latin typeface="Arial"/>
                <a:cs typeface="Arial"/>
              </a:rPr>
              <a:t>B</a:t>
            </a:r>
            <a:r>
              <a:rPr sz="3150" spc="400" dirty="0">
                <a:solidFill>
                  <a:srgbClr val="050505"/>
                </a:solidFill>
                <a:latin typeface="宋体"/>
                <a:cs typeface="宋体"/>
              </a:rPr>
              <a:t>说</a:t>
            </a:r>
            <a:r>
              <a:rPr sz="3150" spc="-1035" dirty="0">
                <a:solidFill>
                  <a:srgbClr val="050505"/>
                </a:solidFill>
                <a:latin typeface="宋体"/>
                <a:cs typeface="宋体"/>
              </a:rPr>
              <a:t>：“</a:t>
            </a:r>
            <a:r>
              <a:rPr sz="3150" spc="-705" dirty="0">
                <a:solidFill>
                  <a:srgbClr val="050505"/>
                </a:solidFill>
                <a:latin typeface="宋体"/>
                <a:cs typeface="宋体"/>
              </a:rPr>
              <a:t> </a:t>
            </a:r>
            <a:r>
              <a:rPr sz="3150" spc="-1035" dirty="0">
                <a:solidFill>
                  <a:srgbClr val="050505"/>
                </a:solidFill>
                <a:latin typeface="宋体"/>
                <a:cs typeface="宋体"/>
              </a:rPr>
              <a:t>交</a:t>
            </a:r>
            <a:r>
              <a:rPr sz="3150" spc="-875" dirty="0">
                <a:solidFill>
                  <a:srgbClr val="050505"/>
                </a:solidFill>
                <a:latin typeface="宋体"/>
                <a:cs typeface="宋体"/>
              </a:rPr>
              <a:t> </a:t>
            </a:r>
            <a:r>
              <a:rPr sz="3150" spc="-1035" dirty="0">
                <a:solidFill>
                  <a:srgbClr val="050505"/>
                </a:solidFill>
                <a:latin typeface="宋体"/>
                <a:cs typeface="宋体"/>
              </a:rPr>
              <a:t>给</a:t>
            </a:r>
            <a:r>
              <a:rPr sz="3150" spc="-640" dirty="0">
                <a:solidFill>
                  <a:srgbClr val="050505"/>
                </a:solidFill>
                <a:latin typeface="宋体"/>
                <a:cs typeface="宋体"/>
              </a:rPr>
              <a:t> </a:t>
            </a:r>
            <a:r>
              <a:rPr sz="3150" spc="-1035" dirty="0">
                <a:solidFill>
                  <a:srgbClr val="050505"/>
                </a:solidFill>
                <a:latin typeface="宋体"/>
                <a:cs typeface="宋体"/>
              </a:rPr>
              <a:t>我</a:t>
            </a:r>
            <a:r>
              <a:rPr sz="3150" spc="-790" dirty="0">
                <a:solidFill>
                  <a:srgbClr val="050505"/>
                </a:solidFill>
                <a:latin typeface="宋体"/>
                <a:cs typeface="宋体"/>
              </a:rPr>
              <a:t> </a:t>
            </a:r>
            <a:r>
              <a:rPr sz="3150" spc="-1035" dirty="0">
                <a:solidFill>
                  <a:srgbClr val="050505"/>
                </a:solidFill>
                <a:latin typeface="宋体"/>
                <a:cs typeface="宋体"/>
              </a:rPr>
              <a:t>吧</a:t>
            </a:r>
            <a:r>
              <a:rPr sz="3150" spc="-935" dirty="0">
                <a:solidFill>
                  <a:srgbClr val="050505"/>
                </a:solidFill>
                <a:latin typeface="宋体"/>
                <a:cs typeface="宋体"/>
              </a:rPr>
              <a:t> </a:t>
            </a:r>
            <a:r>
              <a:rPr sz="3150" spc="-245" dirty="0">
                <a:solidFill>
                  <a:srgbClr val="050505"/>
                </a:solidFill>
                <a:latin typeface="宋体"/>
                <a:cs typeface="宋体"/>
              </a:rPr>
              <a:t>，</a:t>
            </a:r>
            <a:r>
              <a:rPr sz="3150" spc="-1030" dirty="0">
                <a:solidFill>
                  <a:srgbClr val="050505"/>
                </a:solidFill>
                <a:latin typeface="宋体"/>
                <a:cs typeface="宋体"/>
              </a:rPr>
              <a:t> </a:t>
            </a:r>
            <a:r>
              <a:rPr sz="3150" spc="370" dirty="0">
                <a:solidFill>
                  <a:srgbClr val="050505"/>
                </a:solidFill>
                <a:latin typeface="宋体"/>
                <a:cs typeface="宋体"/>
              </a:rPr>
              <a:t>保</a:t>
            </a:r>
            <a:r>
              <a:rPr sz="3150" spc="360" dirty="0">
                <a:solidFill>
                  <a:srgbClr val="050505"/>
                </a:solidFill>
                <a:latin typeface="宋体"/>
                <a:cs typeface="宋体"/>
              </a:rPr>
              <a:t>证</a:t>
            </a:r>
            <a:r>
              <a:rPr sz="3150" spc="-245" dirty="0">
                <a:solidFill>
                  <a:srgbClr val="050505"/>
                </a:solidFill>
                <a:latin typeface="宋体"/>
                <a:cs typeface="宋体"/>
              </a:rPr>
              <a:t>四</a:t>
            </a:r>
            <a:r>
              <a:rPr sz="3150" spc="-680" dirty="0">
                <a:solidFill>
                  <a:srgbClr val="050505"/>
                </a:solidFill>
                <a:latin typeface="宋体"/>
                <a:cs typeface="宋体"/>
              </a:rPr>
              <a:t> </a:t>
            </a:r>
            <a:r>
              <a:rPr sz="3150" spc="484" dirty="0">
                <a:solidFill>
                  <a:srgbClr val="050505"/>
                </a:solidFill>
                <a:latin typeface="宋体"/>
                <a:cs typeface="宋体"/>
              </a:rPr>
              <a:t>个</a:t>
            </a:r>
            <a:r>
              <a:rPr sz="3150" spc="310" dirty="0">
                <a:solidFill>
                  <a:srgbClr val="050505"/>
                </a:solidFill>
                <a:latin typeface="宋体"/>
                <a:cs typeface="宋体"/>
              </a:rPr>
              <a:t>月</a:t>
            </a:r>
            <a:r>
              <a:rPr sz="3150" spc="360" dirty="0">
                <a:solidFill>
                  <a:srgbClr val="050505"/>
                </a:solidFill>
                <a:latin typeface="宋体"/>
                <a:cs typeface="宋体"/>
              </a:rPr>
              <a:t>之</a:t>
            </a:r>
            <a:r>
              <a:rPr sz="3150" spc="470" dirty="0">
                <a:solidFill>
                  <a:srgbClr val="050505"/>
                </a:solidFill>
                <a:latin typeface="宋体"/>
                <a:cs typeface="宋体"/>
              </a:rPr>
              <a:t>后</a:t>
            </a:r>
            <a:r>
              <a:rPr sz="3150" spc="550" dirty="0">
                <a:solidFill>
                  <a:srgbClr val="050505"/>
                </a:solidFill>
                <a:latin typeface="宋体"/>
                <a:cs typeface="宋体"/>
              </a:rPr>
              <a:t>你</a:t>
            </a:r>
            <a:r>
              <a:rPr sz="3150" spc="360" dirty="0">
                <a:solidFill>
                  <a:srgbClr val="050505"/>
                </a:solidFill>
                <a:latin typeface="宋体"/>
                <a:cs typeface="宋体"/>
              </a:rPr>
              <a:t>就</a:t>
            </a:r>
            <a:r>
              <a:rPr sz="3150" spc="325" dirty="0">
                <a:solidFill>
                  <a:srgbClr val="050505"/>
                </a:solidFill>
                <a:latin typeface="宋体"/>
                <a:cs typeface="宋体"/>
              </a:rPr>
              <a:t>可</a:t>
            </a:r>
            <a:r>
              <a:rPr sz="3150" spc="200" dirty="0">
                <a:solidFill>
                  <a:srgbClr val="050505"/>
                </a:solidFill>
                <a:latin typeface="宋体"/>
                <a:cs typeface="宋体"/>
              </a:rPr>
              <a:t>以 </a:t>
            </a:r>
            <a:r>
              <a:rPr sz="3150" spc="170" dirty="0">
                <a:solidFill>
                  <a:srgbClr val="151515"/>
                </a:solidFill>
                <a:latin typeface="宋体"/>
                <a:cs typeface="宋体"/>
              </a:rPr>
              <a:t>拿</a:t>
            </a:r>
            <a:r>
              <a:rPr sz="3150" spc="200" dirty="0">
                <a:solidFill>
                  <a:srgbClr val="151515"/>
                </a:solidFill>
                <a:latin typeface="宋体"/>
                <a:cs typeface="宋体"/>
              </a:rPr>
              <a:t>到</a:t>
            </a:r>
            <a:r>
              <a:rPr sz="3150" spc="-925" dirty="0">
                <a:solidFill>
                  <a:srgbClr val="151515"/>
                </a:solidFill>
                <a:latin typeface="宋体"/>
                <a:cs typeface="宋体"/>
              </a:rPr>
              <a:t> </a:t>
            </a:r>
            <a:r>
              <a:rPr sz="3150" spc="-610" dirty="0">
                <a:solidFill>
                  <a:srgbClr val="151515"/>
                </a:solidFill>
                <a:latin typeface="宋体"/>
                <a:cs typeface="宋体"/>
              </a:rPr>
              <a:t>了</a:t>
            </a:r>
            <a:r>
              <a:rPr sz="3150" spc="-114" dirty="0">
                <a:solidFill>
                  <a:srgbClr val="313131"/>
                </a:solidFill>
                <a:latin typeface="宋体"/>
                <a:cs typeface="宋体"/>
              </a:rPr>
              <a:t>＂，</a:t>
            </a:r>
            <a:r>
              <a:rPr sz="3150" spc="655" dirty="0">
                <a:solidFill>
                  <a:srgbClr val="050505"/>
                </a:solidFill>
                <a:latin typeface="宋体"/>
                <a:cs typeface="宋体"/>
              </a:rPr>
              <a:t>四</a:t>
            </a:r>
            <a:r>
              <a:rPr sz="3150" spc="484" dirty="0">
                <a:solidFill>
                  <a:srgbClr val="050505"/>
                </a:solidFill>
                <a:latin typeface="宋体"/>
                <a:cs typeface="宋体"/>
              </a:rPr>
              <a:t>个</a:t>
            </a:r>
            <a:r>
              <a:rPr sz="3150" spc="204" dirty="0">
                <a:solidFill>
                  <a:srgbClr val="050505"/>
                </a:solidFill>
                <a:latin typeface="宋体"/>
                <a:cs typeface="宋体"/>
              </a:rPr>
              <a:t>月</a:t>
            </a:r>
            <a:r>
              <a:rPr sz="3150" spc="355" dirty="0">
                <a:solidFill>
                  <a:srgbClr val="050505"/>
                </a:solidFill>
                <a:latin typeface="宋体"/>
                <a:cs typeface="宋体"/>
              </a:rPr>
              <a:t>之</a:t>
            </a:r>
            <a:r>
              <a:rPr sz="3150" spc="180" dirty="0">
                <a:solidFill>
                  <a:srgbClr val="050505"/>
                </a:solidFill>
                <a:latin typeface="宋体"/>
                <a:cs typeface="宋体"/>
              </a:rPr>
              <a:t>后</a:t>
            </a:r>
            <a:r>
              <a:rPr sz="3150" spc="620" dirty="0">
                <a:solidFill>
                  <a:srgbClr val="050505"/>
                </a:solidFill>
                <a:latin typeface="宋体"/>
                <a:cs typeface="宋体"/>
              </a:rPr>
              <a:t>他</a:t>
            </a:r>
            <a:r>
              <a:rPr sz="3150" spc="500" dirty="0">
                <a:solidFill>
                  <a:srgbClr val="050505"/>
                </a:solidFill>
                <a:latin typeface="宋体"/>
                <a:cs typeface="宋体"/>
              </a:rPr>
              <a:t>说</a:t>
            </a:r>
            <a:r>
              <a:rPr sz="3150" spc="-1035" dirty="0">
                <a:solidFill>
                  <a:srgbClr val="313131"/>
                </a:solidFill>
                <a:latin typeface="宋体"/>
                <a:cs typeface="宋体"/>
              </a:rPr>
              <a:t>：</a:t>
            </a:r>
            <a:r>
              <a:rPr sz="3150" spc="-595" dirty="0">
                <a:solidFill>
                  <a:srgbClr val="313131"/>
                </a:solidFill>
                <a:latin typeface="宋体"/>
                <a:cs typeface="宋体"/>
              </a:rPr>
              <a:t> </a:t>
            </a:r>
            <a:r>
              <a:rPr sz="3150" spc="-275" dirty="0">
                <a:solidFill>
                  <a:srgbClr val="151515"/>
                </a:solidFill>
                <a:latin typeface="宋体"/>
                <a:cs typeface="宋体"/>
              </a:rPr>
              <a:t>＂抱歉．．．再过一个星期 </a:t>
            </a:r>
            <a:r>
              <a:rPr sz="3150" spc="135" dirty="0">
                <a:solidFill>
                  <a:srgbClr val="151515"/>
                </a:solidFill>
                <a:latin typeface="宋体"/>
                <a:cs typeface="宋体"/>
              </a:rPr>
              <a:t>就</a:t>
            </a:r>
            <a:r>
              <a:rPr sz="3150" spc="-275" dirty="0">
                <a:solidFill>
                  <a:srgbClr val="151515"/>
                </a:solidFill>
                <a:latin typeface="宋体"/>
                <a:cs typeface="宋体"/>
              </a:rPr>
              <a:t>行</a:t>
            </a:r>
            <a:r>
              <a:rPr sz="3150" spc="-480" dirty="0">
                <a:solidFill>
                  <a:srgbClr val="151515"/>
                </a:solidFill>
                <a:latin typeface="宋体"/>
                <a:cs typeface="宋体"/>
              </a:rPr>
              <a:t> </a:t>
            </a:r>
            <a:r>
              <a:rPr sz="3150" spc="240" dirty="0">
                <a:solidFill>
                  <a:srgbClr val="151515"/>
                </a:solidFill>
                <a:latin typeface="宋体"/>
                <a:cs typeface="宋体"/>
              </a:rPr>
              <a:t>了</a:t>
            </a:r>
            <a:r>
              <a:rPr sz="3150" spc="-1050" dirty="0">
                <a:solidFill>
                  <a:srgbClr val="151515"/>
                </a:solidFill>
                <a:latin typeface="宋体"/>
                <a:cs typeface="宋体"/>
              </a:rPr>
              <a:t>。</a:t>
            </a:r>
            <a:r>
              <a:rPr sz="3150" spc="30" dirty="0">
                <a:solidFill>
                  <a:srgbClr val="313131"/>
                </a:solidFill>
                <a:latin typeface="宋体"/>
                <a:cs typeface="宋体"/>
              </a:rPr>
              <a:t>“</a:t>
            </a:r>
            <a:r>
              <a:rPr sz="3150" spc="570" dirty="0">
                <a:solidFill>
                  <a:srgbClr val="151515"/>
                </a:solidFill>
                <a:latin typeface="宋体"/>
                <a:cs typeface="宋体"/>
              </a:rPr>
              <a:t>经</a:t>
            </a:r>
            <a:r>
              <a:rPr sz="3150" spc="270" dirty="0">
                <a:solidFill>
                  <a:srgbClr val="151515"/>
                </a:solidFill>
                <a:latin typeface="宋体"/>
                <a:cs typeface="宋体"/>
              </a:rPr>
              <a:t>过</a:t>
            </a:r>
            <a:r>
              <a:rPr sz="3150" spc="595" dirty="0">
                <a:solidFill>
                  <a:srgbClr val="151515"/>
                </a:solidFill>
                <a:latin typeface="宋体"/>
                <a:cs typeface="宋体"/>
              </a:rPr>
              <a:t>好</a:t>
            </a:r>
            <a:r>
              <a:rPr sz="3150" spc="330" dirty="0">
                <a:solidFill>
                  <a:srgbClr val="151515"/>
                </a:solidFill>
                <a:latin typeface="宋体"/>
                <a:cs typeface="宋体"/>
              </a:rPr>
              <a:t>几</a:t>
            </a:r>
            <a:r>
              <a:rPr sz="3150" spc="385" dirty="0">
                <a:solidFill>
                  <a:srgbClr val="151515"/>
                </a:solidFill>
                <a:latin typeface="宋体"/>
                <a:cs typeface="宋体"/>
              </a:rPr>
              <a:t>次</a:t>
            </a:r>
            <a:r>
              <a:rPr sz="3150" spc="300" dirty="0">
                <a:solidFill>
                  <a:srgbClr val="151515"/>
                </a:solidFill>
                <a:latin typeface="宋体"/>
                <a:cs typeface="宋体"/>
              </a:rPr>
              <a:t>的</a:t>
            </a:r>
            <a:r>
              <a:rPr sz="3150" spc="555" dirty="0">
                <a:solidFill>
                  <a:srgbClr val="151515"/>
                </a:solidFill>
                <a:latin typeface="宋体"/>
                <a:cs typeface="宋体"/>
              </a:rPr>
              <a:t>联</a:t>
            </a:r>
            <a:r>
              <a:rPr sz="3150" spc="345" dirty="0">
                <a:solidFill>
                  <a:srgbClr val="151515"/>
                </a:solidFill>
                <a:latin typeface="宋体"/>
                <a:cs typeface="宋体"/>
              </a:rPr>
              <a:t>络</a:t>
            </a:r>
            <a:r>
              <a:rPr sz="3150" spc="455" dirty="0">
                <a:solidFill>
                  <a:srgbClr val="151515"/>
                </a:solidFill>
                <a:latin typeface="宋体"/>
                <a:cs typeface="宋体"/>
              </a:rPr>
              <a:t>之</a:t>
            </a:r>
            <a:r>
              <a:rPr sz="3150" spc="625" dirty="0">
                <a:solidFill>
                  <a:srgbClr val="151515"/>
                </a:solidFill>
                <a:latin typeface="宋体"/>
                <a:cs typeface="宋体"/>
              </a:rPr>
              <a:t>后</a:t>
            </a:r>
            <a:r>
              <a:rPr sz="3150" spc="-590" dirty="0">
                <a:solidFill>
                  <a:srgbClr val="151515"/>
                </a:solidFill>
                <a:latin typeface="宋体"/>
                <a:cs typeface="宋体"/>
              </a:rPr>
              <a:t>，</a:t>
            </a:r>
            <a:r>
              <a:rPr sz="3150" spc="-760" dirty="0">
                <a:solidFill>
                  <a:srgbClr val="151515"/>
                </a:solidFill>
                <a:latin typeface="宋体"/>
                <a:cs typeface="宋体"/>
              </a:rPr>
              <a:t> </a:t>
            </a:r>
            <a:r>
              <a:rPr sz="3150" spc="-590" dirty="0">
                <a:solidFill>
                  <a:srgbClr val="151515"/>
                </a:solidFill>
                <a:latin typeface="宋体"/>
                <a:cs typeface="宋体"/>
              </a:rPr>
              <a:t>代</a:t>
            </a:r>
            <a:r>
              <a:rPr sz="3150" spc="-480" dirty="0">
                <a:solidFill>
                  <a:srgbClr val="151515"/>
                </a:solidFill>
                <a:latin typeface="宋体"/>
                <a:cs typeface="宋体"/>
              </a:rPr>
              <a:t> </a:t>
            </a:r>
            <a:r>
              <a:rPr sz="3150" spc="-590" dirty="0">
                <a:solidFill>
                  <a:srgbClr val="151515"/>
                </a:solidFill>
                <a:latin typeface="宋体"/>
                <a:cs typeface="宋体"/>
              </a:rPr>
              <a:t>理</a:t>
            </a:r>
            <a:r>
              <a:rPr sz="3150" spc="-455" dirty="0">
                <a:solidFill>
                  <a:srgbClr val="151515"/>
                </a:solidFill>
                <a:latin typeface="宋体"/>
                <a:cs typeface="宋体"/>
              </a:rPr>
              <a:t> </a:t>
            </a:r>
            <a:r>
              <a:rPr sz="3150" spc="-590" dirty="0">
                <a:solidFill>
                  <a:srgbClr val="151515"/>
                </a:solidFill>
                <a:latin typeface="宋体"/>
                <a:cs typeface="宋体"/>
              </a:rPr>
              <a:t>商</a:t>
            </a:r>
            <a:r>
              <a:rPr sz="3150" spc="-665" dirty="0">
                <a:solidFill>
                  <a:srgbClr val="151515"/>
                </a:solidFill>
                <a:latin typeface="宋体"/>
                <a:cs typeface="宋体"/>
              </a:rPr>
              <a:t> </a:t>
            </a:r>
            <a:r>
              <a:rPr sz="3150" spc="-590" dirty="0">
                <a:solidFill>
                  <a:srgbClr val="151515"/>
                </a:solidFill>
                <a:latin typeface="宋体"/>
                <a:cs typeface="宋体"/>
              </a:rPr>
              <a:t>通</a:t>
            </a:r>
            <a:r>
              <a:rPr sz="3150" spc="-690" dirty="0">
                <a:solidFill>
                  <a:srgbClr val="151515"/>
                </a:solidFill>
                <a:latin typeface="宋体"/>
                <a:cs typeface="宋体"/>
              </a:rPr>
              <a:t> </a:t>
            </a:r>
            <a:r>
              <a:rPr sz="3150" spc="-590" dirty="0">
                <a:solidFill>
                  <a:srgbClr val="151515"/>
                </a:solidFill>
                <a:latin typeface="宋体"/>
                <a:cs typeface="宋体"/>
              </a:rPr>
              <a:t>知</a:t>
            </a:r>
            <a:r>
              <a:rPr sz="3150" spc="-475" dirty="0">
                <a:solidFill>
                  <a:srgbClr val="151515"/>
                </a:solidFill>
                <a:latin typeface="宋体"/>
                <a:cs typeface="宋体"/>
              </a:rPr>
              <a:t> </a:t>
            </a:r>
            <a:r>
              <a:rPr sz="3150" spc="-590" dirty="0">
                <a:solidFill>
                  <a:srgbClr val="151515"/>
                </a:solidFill>
                <a:latin typeface="宋体"/>
                <a:cs typeface="宋体"/>
              </a:rPr>
              <a:t>你 那</a:t>
            </a:r>
            <a:r>
              <a:rPr sz="3150" spc="-770" dirty="0">
                <a:solidFill>
                  <a:srgbClr val="151515"/>
                </a:solidFill>
                <a:latin typeface="宋体"/>
                <a:cs typeface="宋体"/>
              </a:rPr>
              <a:t> </a:t>
            </a:r>
            <a:r>
              <a:rPr sz="3150" spc="-590" dirty="0">
                <a:solidFill>
                  <a:srgbClr val="151515"/>
                </a:solidFill>
                <a:latin typeface="宋体"/>
                <a:cs typeface="宋体"/>
              </a:rPr>
              <a:t>部</a:t>
            </a:r>
            <a:r>
              <a:rPr sz="3150" spc="-415" dirty="0">
                <a:solidFill>
                  <a:srgbClr val="151515"/>
                </a:solidFill>
                <a:latin typeface="宋体"/>
                <a:cs typeface="宋体"/>
              </a:rPr>
              <a:t> </a:t>
            </a:r>
            <a:r>
              <a:rPr sz="3150" spc="-590" dirty="0">
                <a:solidFill>
                  <a:srgbClr val="151515"/>
                </a:solidFill>
                <a:latin typeface="宋体"/>
                <a:cs typeface="宋体"/>
              </a:rPr>
              <a:t>车</a:t>
            </a:r>
            <a:r>
              <a:rPr sz="3150" spc="-690" dirty="0">
                <a:solidFill>
                  <a:srgbClr val="151515"/>
                </a:solidFill>
                <a:latin typeface="宋体"/>
                <a:cs typeface="宋体"/>
              </a:rPr>
              <a:t> </a:t>
            </a:r>
            <a:r>
              <a:rPr sz="3150" spc="-590" dirty="0">
                <a:solidFill>
                  <a:srgbClr val="151515"/>
                </a:solidFill>
                <a:latin typeface="宋体"/>
                <a:cs typeface="宋体"/>
              </a:rPr>
              <a:t>到</a:t>
            </a:r>
            <a:r>
              <a:rPr sz="3150" spc="-325" dirty="0">
                <a:solidFill>
                  <a:srgbClr val="151515"/>
                </a:solidFill>
                <a:latin typeface="宋体"/>
                <a:cs typeface="宋体"/>
              </a:rPr>
              <a:t> </a:t>
            </a:r>
            <a:r>
              <a:rPr sz="3150" spc="385" dirty="0">
                <a:solidFill>
                  <a:srgbClr val="151515"/>
                </a:solidFill>
                <a:latin typeface="宋体"/>
                <a:cs typeface="宋体"/>
              </a:rPr>
              <a:t>了</a:t>
            </a:r>
            <a:r>
              <a:rPr sz="3150" spc="135" dirty="0">
                <a:solidFill>
                  <a:srgbClr val="313131"/>
                </a:solidFill>
                <a:latin typeface="宋体"/>
                <a:cs typeface="宋体"/>
              </a:rPr>
              <a:t>，</a:t>
            </a:r>
            <a:r>
              <a:rPr sz="3150" spc="-1115" dirty="0">
                <a:solidFill>
                  <a:srgbClr val="313131"/>
                </a:solidFill>
                <a:latin typeface="宋体"/>
                <a:cs typeface="宋体"/>
              </a:rPr>
              <a:t> </a:t>
            </a:r>
            <a:r>
              <a:rPr sz="3150" spc="225" dirty="0">
                <a:solidFill>
                  <a:srgbClr val="050505"/>
                </a:solidFill>
                <a:latin typeface="宋体"/>
                <a:cs typeface="宋体"/>
              </a:rPr>
              <a:t>而</a:t>
            </a:r>
            <a:r>
              <a:rPr sz="3150" spc="459" dirty="0">
                <a:solidFill>
                  <a:srgbClr val="050505"/>
                </a:solidFill>
                <a:latin typeface="宋体"/>
                <a:cs typeface="宋体"/>
              </a:rPr>
              <a:t>时</a:t>
            </a:r>
            <a:r>
              <a:rPr sz="3150" spc="434" dirty="0">
                <a:solidFill>
                  <a:srgbClr val="050505"/>
                </a:solidFill>
                <a:latin typeface="宋体"/>
                <a:cs typeface="宋体"/>
              </a:rPr>
              <a:t>间</a:t>
            </a:r>
            <a:r>
              <a:rPr sz="3150" spc="125" dirty="0">
                <a:solidFill>
                  <a:srgbClr val="050505"/>
                </a:solidFill>
                <a:latin typeface="宋体"/>
                <a:cs typeface="宋体"/>
              </a:rPr>
              <a:t>刚</a:t>
            </a:r>
            <a:r>
              <a:rPr sz="3150" spc="405" dirty="0">
                <a:solidFill>
                  <a:srgbClr val="050505"/>
                </a:solidFill>
                <a:latin typeface="宋体"/>
                <a:cs typeface="宋体"/>
              </a:rPr>
              <a:t>好</a:t>
            </a:r>
            <a:r>
              <a:rPr sz="3150" spc="495" dirty="0">
                <a:solidFill>
                  <a:srgbClr val="050505"/>
                </a:solidFill>
                <a:latin typeface="宋体"/>
                <a:cs typeface="宋体"/>
              </a:rPr>
              <a:t>是你</a:t>
            </a:r>
            <a:r>
              <a:rPr sz="3150" spc="505" dirty="0">
                <a:solidFill>
                  <a:srgbClr val="050505"/>
                </a:solidFill>
                <a:latin typeface="宋体"/>
                <a:cs typeface="宋体"/>
              </a:rPr>
              <a:t>定</a:t>
            </a:r>
            <a:r>
              <a:rPr sz="3150" spc="355" dirty="0">
                <a:solidFill>
                  <a:srgbClr val="050505"/>
                </a:solidFill>
                <a:latin typeface="宋体"/>
                <a:cs typeface="宋体"/>
              </a:rPr>
              <a:t>车之</a:t>
            </a:r>
            <a:r>
              <a:rPr sz="3150" spc="420" dirty="0">
                <a:solidFill>
                  <a:srgbClr val="050505"/>
                </a:solidFill>
                <a:latin typeface="宋体"/>
                <a:cs typeface="宋体"/>
              </a:rPr>
              <a:t>后</a:t>
            </a:r>
            <a:r>
              <a:rPr sz="3150" spc="590" dirty="0">
                <a:solidFill>
                  <a:srgbClr val="050505"/>
                </a:solidFill>
                <a:latin typeface="宋体"/>
                <a:cs typeface="宋体"/>
              </a:rPr>
              <a:t>的</a:t>
            </a:r>
            <a:r>
              <a:rPr sz="3150" spc="380" dirty="0">
                <a:solidFill>
                  <a:srgbClr val="050505"/>
                </a:solidFill>
                <a:latin typeface="宋体"/>
                <a:cs typeface="宋体"/>
              </a:rPr>
              <a:t>六</a:t>
            </a:r>
            <a:r>
              <a:rPr sz="3150" spc="484" dirty="0">
                <a:solidFill>
                  <a:srgbClr val="050505"/>
                </a:solidFill>
                <a:latin typeface="宋体"/>
                <a:cs typeface="宋体"/>
              </a:rPr>
              <a:t>个</a:t>
            </a:r>
            <a:r>
              <a:rPr sz="3150" spc="335" dirty="0">
                <a:solidFill>
                  <a:srgbClr val="050505"/>
                </a:solidFill>
                <a:latin typeface="宋体"/>
                <a:cs typeface="宋体"/>
              </a:rPr>
              <a:t>月</a:t>
            </a:r>
            <a:r>
              <a:rPr sz="3150" spc="260" dirty="0">
                <a:solidFill>
                  <a:srgbClr val="050505"/>
                </a:solidFill>
                <a:latin typeface="宋体"/>
                <a:cs typeface="宋体"/>
              </a:rPr>
              <a:t>。</a:t>
            </a:r>
            <a:endParaRPr sz="31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9209" y="2922661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49209" y="9061525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49042" y="1314622"/>
            <a:ext cx="1593215" cy="913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800" spc="370" dirty="0">
                <a:solidFill>
                  <a:srgbClr val="161616"/>
                </a:solidFill>
              </a:rPr>
              <a:t>行动</a:t>
            </a:r>
            <a:endParaRPr sz="5800"/>
          </a:p>
        </p:txBody>
      </p:sp>
      <p:sp>
        <p:nvSpPr>
          <p:cNvPr id="5" name="object 5"/>
          <p:cNvSpPr txBox="1"/>
          <p:nvPr/>
        </p:nvSpPr>
        <p:spPr>
          <a:xfrm>
            <a:off x="1203247" y="2814031"/>
            <a:ext cx="7999730" cy="1585595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4600" spc="245" dirty="0">
                <a:solidFill>
                  <a:srgbClr val="161616"/>
                </a:solidFill>
                <a:latin typeface="宋体"/>
                <a:cs typeface="宋体"/>
              </a:rPr>
              <a:t>·信守承诺的意义</a:t>
            </a:r>
            <a:endParaRPr sz="4600">
              <a:latin typeface="宋体"/>
              <a:cs typeface="宋体"/>
            </a:endParaRPr>
          </a:p>
          <a:p>
            <a:pPr marL="675640">
              <a:lnSpc>
                <a:spcPct val="100000"/>
              </a:lnSpc>
              <a:spcBef>
                <a:spcPts val="1155"/>
              </a:spcBef>
            </a:pPr>
            <a:r>
              <a:rPr sz="3350" spc="3845" dirty="0">
                <a:solidFill>
                  <a:srgbClr val="010101"/>
                </a:solidFill>
                <a:latin typeface="宋体"/>
                <a:cs typeface="宋体"/>
              </a:rPr>
              <a:t>－</a:t>
            </a:r>
            <a:r>
              <a:rPr sz="3350" spc="245" dirty="0">
                <a:solidFill>
                  <a:srgbClr val="010101"/>
                </a:solidFill>
                <a:latin typeface="宋体"/>
                <a:cs typeface="宋体"/>
              </a:rPr>
              <a:t>没有实现承诺就是毁约</a:t>
            </a:r>
            <a:r>
              <a:rPr sz="3350" spc="3845" dirty="0">
                <a:solidFill>
                  <a:srgbClr val="010101"/>
                </a:solidFill>
                <a:latin typeface="宋体"/>
                <a:cs typeface="宋体"/>
              </a:rPr>
              <a:t>－</a:t>
            </a:r>
            <a:r>
              <a:rPr sz="3350" spc="245" dirty="0">
                <a:solidFill>
                  <a:srgbClr val="010101"/>
                </a:solidFill>
                <a:latin typeface="宋体"/>
                <a:cs typeface="宋体"/>
              </a:rPr>
              <a:t>摧毁</a:t>
            </a:r>
            <a:r>
              <a:rPr sz="3350" spc="-3360" dirty="0">
                <a:solidFill>
                  <a:srgbClr val="010101"/>
                </a:solidFill>
                <a:latin typeface="宋体"/>
                <a:cs typeface="宋体"/>
              </a:rPr>
              <a:t>信 </a:t>
            </a:r>
            <a:r>
              <a:rPr sz="3350" spc="245" dirty="0">
                <a:solidFill>
                  <a:srgbClr val="010101"/>
                </a:solidFill>
                <a:latin typeface="宋体"/>
                <a:cs typeface="宋体"/>
              </a:rPr>
              <a:t>任</a:t>
            </a:r>
            <a:endParaRPr sz="3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30040" y="4364849"/>
            <a:ext cx="5991108" cy="1557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7233" y="9010474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8765" y="1263572"/>
            <a:ext cx="3176905" cy="2445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93675">
              <a:lnSpc>
                <a:spcPts val="5895"/>
              </a:lnSpc>
              <a:spcBef>
                <a:spcPts val="125"/>
              </a:spcBef>
            </a:pPr>
            <a:r>
              <a:rPr sz="5800" spc="310" dirty="0">
                <a:solidFill>
                  <a:srgbClr val="1A1A1A"/>
                </a:solidFill>
                <a:latin typeface="宋体"/>
                <a:cs typeface="宋体"/>
              </a:rPr>
              <a:t>行动</a:t>
            </a:r>
            <a:endParaRPr sz="5800">
              <a:latin typeface="宋体"/>
              <a:cs typeface="宋体"/>
            </a:endParaRPr>
          </a:p>
          <a:p>
            <a:pPr marL="220979">
              <a:lnSpc>
                <a:spcPts val="7470"/>
              </a:lnSpc>
            </a:pPr>
            <a:r>
              <a:rPr sz="7200" spc="385" dirty="0">
                <a:solidFill>
                  <a:srgbClr val="808080"/>
                </a:solidFill>
                <a:latin typeface="宋体"/>
                <a:cs typeface="宋体"/>
              </a:rPr>
              <a:t>＿</a:t>
            </a:r>
            <a:endParaRPr sz="7200">
              <a:latin typeface="宋体"/>
              <a:cs typeface="宋体"/>
            </a:endParaRPr>
          </a:p>
          <a:p>
            <a:pPr marL="12700">
              <a:lnSpc>
                <a:spcPts val="5655"/>
              </a:lnSpc>
            </a:pPr>
            <a:r>
              <a:rPr sz="4800" spc="160" dirty="0">
                <a:solidFill>
                  <a:srgbClr val="1A1A1A"/>
                </a:solidFill>
                <a:latin typeface="宋体"/>
                <a:cs typeface="宋体"/>
              </a:rPr>
              <a:t>·实现承诺</a:t>
            </a:r>
            <a:endParaRPr sz="4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98616" y="4671154"/>
            <a:ext cx="6016600" cy="1557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7233" y="3101339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7233" y="9240204"/>
            <a:ext cx="11638280" cy="0"/>
          </a:xfrm>
          <a:custGeom>
            <a:avLst/>
            <a:gdLst/>
            <a:ahLst/>
            <a:cxnLst/>
            <a:rect l="l" t="t" r="r" b="b"/>
            <a:pathLst>
              <a:path w="11638280">
                <a:moveTo>
                  <a:pt x="0" y="0"/>
                </a:moveTo>
                <a:lnTo>
                  <a:pt x="11638047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78336" y="1493299"/>
            <a:ext cx="3796029" cy="913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800" spc="135" dirty="0">
                <a:solidFill>
                  <a:srgbClr val="1C1C1C"/>
                </a:solidFill>
              </a:rPr>
              <a:t>让客户满意</a:t>
            </a:r>
            <a:endParaRPr sz="580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3715" y="2909898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23715" y="9061525"/>
            <a:ext cx="11612880" cy="0"/>
          </a:xfrm>
          <a:custGeom>
            <a:avLst/>
            <a:gdLst/>
            <a:ahLst/>
            <a:cxnLst/>
            <a:rect l="l" t="t" r="r" b="b"/>
            <a:pathLst>
              <a:path w="11612880">
                <a:moveTo>
                  <a:pt x="0" y="0"/>
                </a:moveTo>
                <a:lnTo>
                  <a:pt x="11612553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23548" y="1314622"/>
            <a:ext cx="1593215" cy="913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800" spc="370" dirty="0">
                <a:solidFill>
                  <a:srgbClr val="181818"/>
                </a:solidFill>
              </a:rPr>
              <a:t>行动</a:t>
            </a:r>
            <a:endParaRPr sz="5800"/>
          </a:p>
        </p:txBody>
      </p:sp>
      <p:sp>
        <p:nvSpPr>
          <p:cNvPr id="5" name="object 5"/>
          <p:cNvSpPr txBox="1"/>
          <p:nvPr/>
        </p:nvSpPr>
        <p:spPr>
          <a:xfrm>
            <a:off x="1149819" y="3020963"/>
            <a:ext cx="7322184" cy="3989704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4650" spc="155" dirty="0">
                <a:solidFill>
                  <a:srgbClr val="080808"/>
                </a:solidFill>
                <a:latin typeface="宋体"/>
                <a:cs typeface="宋体"/>
              </a:rPr>
              <a:t>·实现承诺的准则</a:t>
            </a:r>
            <a:endParaRPr sz="4650">
              <a:latin typeface="宋体"/>
              <a:cs typeface="宋体"/>
            </a:endParaRPr>
          </a:p>
          <a:p>
            <a:pPr marL="1325245" indent="-553085">
              <a:lnSpc>
                <a:spcPct val="100000"/>
              </a:lnSpc>
              <a:spcBef>
                <a:spcPts val="240"/>
              </a:spcBef>
              <a:buChar char="'"/>
              <a:tabLst>
                <a:tab pos="1325880" algn="l"/>
              </a:tabLst>
            </a:pPr>
            <a:r>
              <a:rPr sz="3600" spc="-204" dirty="0">
                <a:solidFill>
                  <a:srgbClr val="080808"/>
                </a:solidFill>
                <a:latin typeface="宋体"/>
                <a:cs typeface="宋体"/>
              </a:rPr>
              <a:t>为</a:t>
            </a:r>
            <a:r>
              <a:rPr sz="3600" spc="155" dirty="0">
                <a:solidFill>
                  <a:srgbClr val="080808"/>
                </a:solidFill>
                <a:latin typeface="宋体"/>
                <a:cs typeface="宋体"/>
              </a:rPr>
              <a:t>客</a:t>
            </a:r>
            <a:r>
              <a:rPr sz="3600" spc="-135" dirty="0">
                <a:solidFill>
                  <a:srgbClr val="080808"/>
                </a:solidFill>
                <a:latin typeface="宋体"/>
                <a:cs typeface="宋体"/>
              </a:rPr>
              <a:t>户着</a:t>
            </a:r>
            <a:r>
              <a:rPr sz="3600" spc="-670" dirty="0">
                <a:solidFill>
                  <a:srgbClr val="080808"/>
                </a:solidFill>
                <a:latin typeface="宋体"/>
                <a:cs typeface="宋体"/>
              </a:rPr>
              <a:t>想</a:t>
            </a:r>
            <a:r>
              <a:rPr sz="3600" spc="505" dirty="0">
                <a:solidFill>
                  <a:srgbClr val="2B2B2B"/>
                </a:solidFill>
                <a:latin typeface="宋体"/>
                <a:cs typeface="宋体"/>
              </a:rPr>
              <a:t>－</a:t>
            </a:r>
            <a:r>
              <a:rPr sz="3650" spc="505" dirty="0">
                <a:solidFill>
                  <a:srgbClr val="080808"/>
                </a:solidFill>
                <a:latin typeface="Arial"/>
                <a:cs typeface="Arial"/>
              </a:rPr>
              <a:t>Think</a:t>
            </a:r>
            <a:r>
              <a:rPr sz="3650" spc="-17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650" spc="-500" dirty="0">
                <a:solidFill>
                  <a:srgbClr val="1815DF"/>
                </a:solidFill>
                <a:latin typeface="Arial"/>
                <a:cs typeface="Arial"/>
              </a:rPr>
              <a:t>C</a:t>
            </a:r>
            <a:r>
              <a:rPr sz="3650" spc="-500" dirty="0">
                <a:solidFill>
                  <a:srgbClr val="080808"/>
                </a:solidFill>
                <a:latin typeface="Arial"/>
                <a:cs typeface="Arial"/>
              </a:rPr>
              <a:t>ustome</a:t>
            </a:r>
            <a:r>
              <a:rPr sz="3650" spc="-500" dirty="0">
                <a:solidFill>
                  <a:srgbClr val="2B2B2B"/>
                </a:solidFill>
                <a:latin typeface="Arial"/>
                <a:cs typeface="Arial"/>
              </a:rPr>
              <a:t>rs.</a:t>
            </a:r>
            <a:endParaRPr sz="3650">
              <a:latin typeface="Arial"/>
              <a:cs typeface="Arial"/>
            </a:endParaRPr>
          </a:p>
          <a:p>
            <a:pPr marL="1314450" indent="-542290">
              <a:lnSpc>
                <a:spcPct val="100000"/>
              </a:lnSpc>
              <a:spcBef>
                <a:spcPts val="745"/>
              </a:spcBef>
              <a:buChar char="'"/>
              <a:tabLst>
                <a:tab pos="1315085" algn="l"/>
              </a:tabLst>
            </a:pPr>
            <a:r>
              <a:rPr sz="3600" spc="370" dirty="0">
                <a:solidFill>
                  <a:srgbClr val="080808"/>
                </a:solidFill>
                <a:latin typeface="宋体"/>
                <a:cs typeface="宋体"/>
              </a:rPr>
              <a:t>防患未</a:t>
            </a:r>
            <a:r>
              <a:rPr sz="3600" spc="-1930" dirty="0">
                <a:solidFill>
                  <a:srgbClr val="080808"/>
                </a:solidFill>
                <a:latin typeface="宋体"/>
                <a:cs typeface="宋体"/>
              </a:rPr>
              <a:t>然</a:t>
            </a:r>
            <a:r>
              <a:rPr sz="3600" spc="550" dirty="0">
                <a:solidFill>
                  <a:srgbClr val="424242"/>
                </a:solidFill>
                <a:latin typeface="宋体"/>
                <a:cs typeface="宋体"/>
              </a:rPr>
              <a:t>－</a:t>
            </a:r>
            <a:r>
              <a:rPr sz="3650" spc="550" dirty="0">
                <a:solidFill>
                  <a:srgbClr val="080808"/>
                </a:solidFill>
                <a:latin typeface="Arial"/>
                <a:cs typeface="Arial"/>
              </a:rPr>
              <a:t>Plan</a:t>
            </a:r>
            <a:r>
              <a:rPr sz="3650" spc="-7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650" spc="-120" dirty="0">
                <a:solidFill>
                  <a:srgbClr val="1815DF"/>
                </a:solidFill>
                <a:latin typeface="Arial"/>
                <a:cs typeface="Arial"/>
              </a:rPr>
              <a:t>C</a:t>
            </a:r>
            <a:r>
              <a:rPr sz="3650" spc="-120" dirty="0">
                <a:solidFill>
                  <a:srgbClr val="181818"/>
                </a:solidFill>
                <a:latin typeface="Arial"/>
                <a:cs typeface="Arial"/>
              </a:rPr>
              <a:t>ontingency</a:t>
            </a:r>
            <a:endParaRPr sz="3650">
              <a:latin typeface="Arial"/>
              <a:cs typeface="Arial"/>
            </a:endParaRPr>
          </a:p>
          <a:p>
            <a:pPr marL="1343025" indent="-570865">
              <a:lnSpc>
                <a:spcPct val="100000"/>
              </a:lnSpc>
              <a:spcBef>
                <a:spcPts val="850"/>
              </a:spcBef>
              <a:buChar char="'"/>
              <a:tabLst>
                <a:tab pos="1343660" algn="l"/>
              </a:tabLst>
            </a:pPr>
            <a:r>
              <a:rPr sz="3600" spc="-280" dirty="0">
                <a:solidFill>
                  <a:srgbClr val="080808"/>
                </a:solidFill>
                <a:latin typeface="宋体"/>
                <a:cs typeface="宋体"/>
              </a:rPr>
              <a:t>沟通</a:t>
            </a:r>
            <a:r>
              <a:rPr sz="3600" spc="240" dirty="0">
                <a:solidFill>
                  <a:srgbClr val="080808"/>
                </a:solidFill>
                <a:latin typeface="宋体"/>
                <a:cs typeface="宋体"/>
              </a:rPr>
              <a:t>－</a:t>
            </a:r>
            <a:r>
              <a:rPr sz="3650" spc="240" dirty="0">
                <a:solidFill>
                  <a:srgbClr val="1815DF"/>
                </a:solidFill>
                <a:latin typeface="Arial"/>
                <a:cs typeface="Arial"/>
              </a:rPr>
              <a:t>C</a:t>
            </a:r>
            <a:r>
              <a:rPr sz="3650" spc="240" dirty="0">
                <a:solidFill>
                  <a:srgbClr val="080808"/>
                </a:solidFill>
                <a:latin typeface="Arial"/>
                <a:cs typeface="Arial"/>
              </a:rPr>
              <a:t>ommunicate</a:t>
            </a:r>
            <a:endParaRPr sz="3650">
              <a:latin typeface="Arial"/>
              <a:cs typeface="Arial"/>
            </a:endParaRPr>
          </a:p>
          <a:p>
            <a:pPr marL="772795" marR="2315845">
              <a:lnSpc>
                <a:spcPts val="5230"/>
              </a:lnSpc>
              <a:spcBef>
                <a:spcPts val="210"/>
              </a:spcBef>
            </a:pPr>
            <a:r>
              <a:rPr sz="3600" spc="4130" dirty="0">
                <a:solidFill>
                  <a:srgbClr val="080808"/>
                </a:solidFill>
                <a:latin typeface="宋体"/>
                <a:cs typeface="宋体"/>
              </a:rPr>
              <a:t>－</a:t>
            </a:r>
            <a:r>
              <a:rPr sz="3600" spc="-1405" dirty="0">
                <a:solidFill>
                  <a:srgbClr val="080808"/>
                </a:solidFill>
                <a:latin typeface="宋体"/>
                <a:cs typeface="宋体"/>
              </a:rPr>
              <a:t> </a:t>
            </a:r>
            <a:r>
              <a:rPr sz="3600" spc="335" dirty="0">
                <a:solidFill>
                  <a:srgbClr val="080808"/>
                </a:solidFill>
                <a:latin typeface="宋体"/>
                <a:cs typeface="宋体"/>
              </a:rPr>
              <a:t>协</a:t>
            </a:r>
            <a:r>
              <a:rPr sz="3600" spc="-1180" dirty="0">
                <a:solidFill>
                  <a:srgbClr val="080808"/>
                </a:solidFill>
                <a:latin typeface="宋体"/>
                <a:cs typeface="宋体"/>
              </a:rPr>
              <a:t>调</a:t>
            </a:r>
            <a:r>
              <a:rPr sz="3600" spc="-335" dirty="0">
                <a:solidFill>
                  <a:srgbClr val="2B2B2B"/>
                </a:solidFill>
                <a:latin typeface="宋体"/>
                <a:cs typeface="宋体"/>
              </a:rPr>
              <a:t>－</a:t>
            </a:r>
            <a:r>
              <a:rPr sz="3650" spc="-335" dirty="0">
                <a:solidFill>
                  <a:srgbClr val="1815DF"/>
                </a:solidFill>
                <a:latin typeface="Arial"/>
                <a:cs typeface="Arial"/>
              </a:rPr>
              <a:t>C</a:t>
            </a:r>
            <a:r>
              <a:rPr sz="3650" spc="-335" dirty="0">
                <a:solidFill>
                  <a:srgbClr val="080808"/>
                </a:solidFill>
                <a:latin typeface="Arial"/>
                <a:cs typeface="Arial"/>
              </a:rPr>
              <a:t>o-ordinate  </a:t>
            </a:r>
            <a:r>
              <a:rPr sz="3600" spc="2030" dirty="0">
                <a:solidFill>
                  <a:srgbClr val="080808"/>
                </a:solidFill>
                <a:latin typeface="宋体"/>
                <a:cs typeface="宋体"/>
              </a:rPr>
              <a:t>'</a:t>
            </a:r>
            <a:r>
              <a:rPr sz="3600" spc="-1315" dirty="0">
                <a:solidFill>
                  <a:srgbClr val="080808"/>
                </a:solidFill>
                <a:latin typeface="宋体"/>
                <a:cs typeface="宋体"/>
              </a:rPr>
              <a:t> </a:t>
            </a:r>
            <a:r>
              <a:rPr sz="3600" spc="120" dirty="0">
                <a:solidFill>
                  <a:srgbClr val="080808"/>
                </a:solidFill>
                <a:latin typeface="宋体"/>
                <a:cs typeface="宋体"/>
              </a:rPr>
              <a:t>完</a:t>
            </a:r>
            <a:r>
              <a:rPr sz="3600" spc="-1050" dirty="0">
                <a:solidFill>
                  <a:srgbClr val="080808"/>
                </a:solidFill>
                <a:latin typeface="宋体"/>
                <a:cs typeface="宋体"/>
              </a:rPr>
              <a:t>成</a:t>
            </a:r>
            <a:r>
              <a:rPr sz="3600" spc="370" dirty="0">
                <a:solidFill>
                  <a:srgbClr val="2B2B2B"/>
                </a:solidFill>
                <a:latin typeface="宋体"/>
                <a:cs typeface="宋体"/>
              </a:rPr>
              <a:t>－</a:t>
            </a:r>
            <a:r>
              <a:rPr sz="3650" spc="370" dirty="0">
                <a:solidFill>
                  <a:srgbClr val="1815DF"/>
                </a:solidFill>
                <a:latin typeface="Arial"/>
                <a:cs typeface="Arial"/>
              </a:rPr>
              <a:t>C</a:t>
            </a:r>
            <a:r>
              <a:rPr sz="3650" spc="370" dirty="0">
                <a:solidFill>
                  <a:srgbClr val="080808"/>
                </a:solidFill>
                <a:latin typeface="Arial"/>
                <a:cs typeface="Arial"/>
              </a:rPr>
              <a:t>omplete</a:t>
            </a:r>
            <a:endParaRPr sz="3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3715" y="9061525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3548" y="1314622"/>
            <a:ext cx="1593215" cy="913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800" spc="370" dirty="0">
                <a:solidFill>
                  <a:srgbClr val="131313"/>
                </a:solidFill>
              </a:rPr>
              <a:t>行动</a:t>
            </a:r>
            <a:endParaRPr sz="5800"/>
          </a:p>
        </p:txBody>
      </p:sp>
      <p:sp>
        <p:nvSpPr>
          <p:cNvPr id="4" name="object 4"/>
          <p:cNvSpPr txBox="1"/>
          <p:nvPr/>
        </p:nvSpPr>
        <p:spPr>
          <a:xfrm>
            <a:off x="1144940" y="2860299"/>
            <a:ext cx="9578340" cy="2856230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4750" spc="160" dirty="0">
                <a:solidFill>
                  <a:srgbClr val="131313"/>
                </a:solidFill>
                <a:latin typeface="宋体"/>
                <a:cs typeface="宋体"/>
              </a:rPr>
              <a:t>·为客户着想</a:t>
            </a:r>
            <a:endParaRPr sz="4750">
              <a:latin typeface="宋体"/>
              <a:cs typeface="宋体"/>
            </a:endParaRPr>
          </a:p>
          <a:p>
            <a:pPr marL="795020">
              <a:lnSpc>
                <a:spcPct val="100000"/>
              </a:lnSpc>
              <a:spcBef>
                <a:spcPts val="930"/>
              </a:spcBef>
            </a:pPr>
            <a:r>
              <a:rPr sz="3450" spc="1839" dirty="0">
                <a:solidFill>
                  <a:srgbClr val="383838"/>
                </a:solidFill>
                <a:latin typeface="宋体"/>
                <a:cs typeface="宋体"/>
              </a:rPr>
              <a:t>'</a:t>
            </a:r>
            <a:r>
              <a:rPr sz="3450" spc="-1255" dirty="0">
                <a:solidFill>
                  <a:srgbClr val="383838"/>
                </a:solidFill>
                <a:latin typeface="宋体"/>
                <a:cs typeface="宋体"/>
              </a:rPr>
              <a:t> </a:t>
            </a:r>
            <a:r>
              <a:rPr sz="3450" spc="254" dirty="0">
                <a:solidFill>
                  <a:srgbClr val="131313"/>
                </a:solidFill>
                <a:latin typeface="宋体"/>
                <a:cs typeface="宋体"/>
              </a:rPr>
              <a:t>你</a:t>
            </a:r>
            <a:r>
              <a:rPr sz="3450" spc="175" dirty="0">
                <a:solidFill>
                  <a:srgbClr val="131313"/>
                </a:solidFill>
                <a:latin typeface="宋体"/>
                <a:cs typeface="宋体"/>
              </a:rPr>
              <a:t>是</a:t>
            </a:r>
            <a:r>
              <a:rPr sz="3450" spc="355" dirty="0">
                <a:solidFill>
                  <a:srgbClr val="131313"/>
                </a:solidFill>
                <a:latin typeface="宋体"/>
                <a:cs typeface="宋体"/>
              </a:rPr>
              <a:t>否</a:t>
            </a:r>
            <a:r>
              <a:rPr sz="3450" spc="55" dirty="0">
                <a:solidFill>
                  <a:srgbClr val="131313"/>
                </a:solidFill>
                <a:latin typeface="宋体"/>
                <a:cs typeface="宋体"/>
              </a:rPr>
              <a:t>仍</a:t>
            </a:r>
            <a:r>
              <a:rPr sz="3450" spc="254" dirty="0">
                <a:solidFill>
                  <a:srgbClr val="131313"/>
                </a:solidFill>
                <a:latin typeface="宋体"/>
                <a:cs typeface="宋体"/>
              </a:rPr>
              <a:t>然</a:t>
            </a:r>
            <a:r>
              <a:rPr sz="3450" spc="-220" dirty="0">
                <a:solidFill>
                  <a:srgbClr val="131313"/>
                </a:solidFill>
                <a:latin typeface="宋体"/>
                <a:cs typeface="宋体"/>
              </a:rPr>
              <a:t>在</a:t>
            </a:r>
            <a:r>
              <a:rPr sz="3450" spc="285" dirty="0">
                <a:solidFill>
                  <a:srgbClr val="131313"/>
                </a:solidFill>
                <a:latin typeface="宋体"/>
                <a:cs typeface="宋体"/>
              </a:rPr>
              <a:t>倾听</a:t>
            </a:r>
            <a:endParaRPr sz="3450">
              <a:latin typeface="宋体"/>
              <a:cs typeface="宋体"/>
            </a:endParaRPr>
          </a:p>
          <a:p>
            <a:pPr marL="795020">
              <a:lnSpc>
                <a:spcPct val="100000"/>
              </a:lnSpc>
              <a:spcBef>
                <a:spcPts val="885"/>
              </a:spcBef>
            </a:pPr>
            <a:r>
              <a:rPr sz="3450" spc="4025" dirty="0">
                <a:solidFill>
                  <a:srgbClr val="383838"/>
                </a:solidFill>
                <a:latin typeface="宋体"/>
                <a:cs typeface="宋体"/>
              </a:rPr>
              <a:t>－</a:t>
            </a:r>
            <a:r>
              <a:rPr sz="3450" spc="-1370" dirty="0">
                <a:solidFill>
                  <a:srgbClr val="383838"/>
                </a:solidFill>
                <a:latin typeface="宋体"/>
                <a:cs typeface="宋体"/>
              </a:rPr>
              <a:t> </a:t>
            </a:r>
            <a:r>
              <a:rPr sz="3450" spc="150" dirty="0">
                <a:solidFill>
                  <a:srgbClr val="131313"/>
                </a:solidFill>
                <a:latin typeface="宋体"/>
                <a:cs typeface="宋体"/>
              </a:rPr>
              <a:t>你</a:t>
            </a:r>
            <a:r>
              <a:rPr sz="3450" spc="100" dirty="0">
                <a:solidFill>
                  <a:srgbClr val="131313"/>
                </a:solidFill>
                <a:latin typeface="宋体"/>
                <a:cs typeface="宋体"/>
              </a:rPr>
              <a:t>还</a:t>
            </a:r>
            <a:r>
              <a:rPr sz="3450" spc="295" dirty="0">
                <a:solidFill>
                  <a:srgbClr val="131313"/>
                </a:solidFill>
                <a:latin typeface="宋体"/>
                <a:cs typeface="宋体"/>
              </a:rPr>
              <a:t>在</a:t>
            </a:r>
            <a:r>
              <a:rPr sz="3450" spc="285" dirty="0">
                <a:solidFill>
                  <a:srgbClr val="131313"/>
                </a:solidFill>
                <a:latin typeface="宋体"/>
                <a:cs typeface="宋体"/>
              </a:rPr>
              <a:t>关注</a:t>
            </a:r>
            <a:r>
              <a:rPr sz="3450" spc="-254" dirty="0">
                <a:solidFill>
                  <a:srgbClr val="131313"/>
                </a:solidFill>
                <a:latin typeface="宋体"/>
                <a:cs typeface="宋体"/>
              </a:rPr>
              <a:t>客</a:t>
            </a:r>
            <a:r>
              <a:rPr sz="3450" spc="10" dirty="0">
                <a:solidFill>
                  <a:srgbClr val="131313"/>
                </a:solidFill>
                <a:latin typeface="宋体"/>
                <a:cs typeface="宋体"/>
              </a:rPr>
              <a:t>户</a:t>
            </a:r>
            <a:r>
              <a:rPr sz="3450" spc="170" dirty="0">
                <a:solidFill>
                  <a:srgbClr val="131313"/>
                </a:solidFill>
                <a:latin typeface="宋体"/>
                <a:cs typeface="宋体"/>
              </a:rPr>
              <a:t>的</a:t>
            </a:r>
            <a:r>
              <a:rPr sz="3450" spc="325" dirty="0">
                <a:solidFill>
                  <a:srgbClr val="131313"/>
                </a:solidFill>
                <a:latin typeface="宋体"/>
                <a:cs typeface="宋体"/>
              </a:rPr>
              <a:t>企</a:t>
            </a:r>
            <a:r>
              <a:rPr sz="3450" spc="150" dirty="0">
                <a:solidFill>
                  <a:srgbClr val="131313"/>
                </a:solidFill>
                <a:latin typeface="宋体"/>
                <a:cs typeface="宋体"/>
              </a:rPr>
              <a:t>业利</a:t>
            </a:r>
            <a:r>
              <a:rPr sz="3450" spc="-45" dirty="0">
                <a:solidFill>
                  <a:srgbClr val="131313"/>
                </a:solidFill>
                <a:latin typeface="宋体"/>
                <a:cs typeface="宋体"/>
              </a:rPr>
              <a:t>益</a:t>
            </a:r>
            <a:r>
              <a:rPr sz="3450" spc="170" dirty="0">
                <a:solidFill>
                  <a:srgbClr val="131313"/>
                </a:solidFill>
                <a:latin typeface="宋体"/>
                <a:cs typeface="宋体"/>
              </a:rPr>
              <a:t>和</a:t>
            </a:r>
            <a:r>
              <a:rPr sz="3450" spc="320" dirty="0">
                <a:solidFill>
                  <a:srgbClr val="131313"/>
                </a:solidFill>
                <a:latin typeface="宋体"/>
                <a:cs typeface="宋体"/>
              </a:rPr>
              <a:t>个</a:t>
            </a:r>
            <a:r>
              <a:rPr sz="3450" spc="-20" dirty="0">
                <a:solidFill>
                  <a:srgbClr val="131313"/>
                </a:solidFill>
                <a:latin typeface="宋体"/>
                <a:cs typeface="宋体"/>
              </a:rPr>
              <a:t>人</a:t>
            </a:r>
            <a:r>
              <a:rPr sz="3450" spc="220" dirty="0">
                <a:solidFill>
                  <a:srgbClr val="131313"/>
                </a:solidFill>
                <a:latin typeface="宋体"/>
                <a:cs typeface="宋体"/>
              </a:rPr>
              <a:t>利益</a:t>
            </a:r>
            <a:r>
              <a:rPr sz="3450" spc="-3450" dirty="0">
                <a:solidFill>
                  <a:srgbClr val="131313"/>
                </a:solidFill>
                <a:latin typeface="宋体"/>
                <a:cs typeface="宋体"/>
              </a:rPr>
              <a:t>吗</a:t>
            </a:r>
            <a:endParaRPr sz="3450">
              <a:latin typeface="宋体"/>
              <a:cs typeface="宋体"/>
            </a:endParaRPr>
          </a:p>
          <a:p>
            <a:pPr marL="702310">
              <a:lnSpc>
                <a:spcPct val="100000"/>
              </a:lnSpc>
              <a:spcBef>
                <a:spcPts val="1085"/>
              </a:spcBef>
            </a:pPr>
            <a:r>
              <a:rPr sz="3450" spc="3960" dirty="0">
                <a:solidFill>
                  <a:srgbClr val="131313"/>
                </a:solidFill>
                <a:latin typeface="宋体"/>
                <a:cs typeface="宋体"/>
              </a:rPr>
              <a:t>－</a:t>
            </a:r>
            <a:r>
              <a:rPr sz="3450" spc="254" dirty="0">
                <a:solidFill>
                  <a:srgbClr val="131313"/>
                </a:solidFill>
                <a:latin typeface="宋体"/>
                <a:cs typeface="宋体"/>
              </a:rPr>
              <a:t>客户的要求和期望被改变了吗</a:t>
            </a:r>
            <a:endParaRPr sz="34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7233" y="2871610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7233" y="9023237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7065" y="1276334"/>
            <a:ext cx="1593215" cy="913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800" spc="370" dirty="0">
                <a:solidFill>
                  <a:srgbClr val="131313"/>
                </a:solidFill>
              </a:rPr>
              <a:t>行动</a:t>
            </a:r>
            <a:endParaRPr sz="5800"/>
          </a:p>
        </p:txBody>
      </p:sp>
      <p:sp>
        <p:nvSpPr>
          <p:cNvPr id="5" name="object 5"/>
          <p:cNvSpPr txBox="1"/>
          <p:nvPr/>
        </p:nvSpPr>
        <p:spPr>
          <a:xfrm>
            <a:off x="1055710" y="2839581"/>
            <a:ext cx="7289165" cy="2825750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4750" spc="160" dirty="0">
                <a:solidFill>
                  <a:srgbClr val="131313"/>
                </a:solidFill>
                <a:latin typeface="宋体"/>
                <a:cs typeface="宋体"/>
              </a:rPr>
              <a:t>·防患未然</a:t>
            </a:r>
            <a:endParaRPr sz="4750">
              <a:latin typeface="宋体"/>
              <a:cs typeface="宋体"/>
            </a:endParaRPr>
          </a:p>
          <a:p>
            <a:pPr marL="715645">
              <a:lnSpc>
                <a:spcPct val="100000"/>
              </a:lnSpc>
              <a:spcBef>
                <a:spcPts val="825"/>
              </a:spcBef>
            </a:pPr>
            <a:r>
              <a:rPr sz="3450" spc="3960" dirty="0">
                <a:solidFill>
                  <a:srgbClr val="131313"/>
                </a:solidFill>
                <a:latin typeface="宋体"/>
                <a:cs typeface="宋体"/>
              </a:rPr>
              <a:t>－</a:t>
            </a:r>
            <a:r>
              <a:rPr sz="3450" spc="254" dirty="0">
                <a:solidFill>
                  <a:srgbClr val="131313"/>
                </a:solidFill>
                <a:latin typeface="宋体"/>
                <a:cs typeface="宋体"/>
              </a:rPr>
              <a:t>你是否中途离开或走神</a:t>
            </a:r>
            <a:endParaRPr sz="3450">
              <a:latin typeface="宋体"/>
              <a:cs typeface="宋体"/>
            </a:endParaRPr>
          </a:p>
          <a:p>
            <a:pPr marL="859790">
              <a:lnSpc>
                <a:spcPct val="100000"/>
              </a:lnSpc>
              <a:spcBef>
                <a:spcPts val="1085"/>
              </a:spcBef>
            </a:pPr>
            <a:r>
              <a:rPr sz="3450" spc="-750" dirty="0">
                <a:solidFill>
                  <a:srgbClr val="676767"/>
                </a:solidFill>
                <a:latin typeface="宋体"/>
                <a:cs typeface="宋体"/>
              </a:rPr>
              <a:t>＝</a:t>
            </a:r>
            <a:r>
              <a:rPr sz="3450" spc="-700" dirty="0">
                <a:solidFill>
                  <a:srgbClr val="676767"/>
                </a:solidFill>
                <a:latin typeface="宋体"/>
                <a:cs typeface="宋体"/>
              </a:rPr>
              <a:t> </a:t>
            </a:r>
            <a:r>
              <a:rPr sz="3450" spc="254" dirty="0">
                <a:solidFill>
                  <a:srgbClr val="131313"/>
                </a:solidFill>
                <a:latin typeface="宋体"/>
                <a:cs typeface="宋体"/>
              </a:rPr>
              <a:t>你</a:t>
            </a:r>
            <a:r>
              <a:rPr sz="3450" spc="-25" dirty="0">
                <a:solidFill>
                  <a:srgbClr val="131313"/>
                </a:solidFill>
                <a:latin typeface="宋体"/>
                <a:cs typeface="宋体"/>
              </a:rPr>
              <a:t>是</a:t>
            </a:r>
            <a:r>
              <a:rPr sz="3450" spc="150" dirty="0">
                <a:solidFill>
                  <a:srgbClr val="131313"/>
                </a:solidFill>
                <a:latin typeface="宋体"/>
                <a:cs typeface="宋体"/>
              </a:rPr>
              <a:t>否</a:t>
            </a:r>
            <a:r>
              <a:rPr sz="3450" spc="355" dirty="0">
                <a:solidFill>
                  <a:srgbClr val="131313"/>
                </a:solidFill>
                <a:latin typeface="宋体"/>
                <a:cs typeface="宋体"/>
              </a:rPr>
              <a:t>有</a:t>
            </a:r>
            <a:r>
              <a:rPr sz="3450" spc="-110" dirty="0">
                <a:solidFill>
                  <a:srgbClr val="131313"/>
                </a:solidFill>
                <a:latin typeface="宋体"/>
                <a:cs typeface="宋体"/>
              </a:rPr>
              <a:t>机</a:t>
            </a:r>
            <a:r>
              <a:rPr sz="3450" spc="130" dirty="0">
                <a:solidFill>
                  <a:srgbClr val="131313"/>
                </a:solidFill>
                <a:latin typeface="宋体"/>
                <a:cs typeface="宋体"/>
              </a:rPr>
              <a:t>会</a:t>
            </a:r>
            <a:r>
              <a:rPr sz="3450" spc="215" dirty="0">
                <a:solidFill>
                  <a:srgbClr val="131313"/>
                </a:solidFill>
                <a:latin typeface="宋体"/>
                <a:cs typeface="宋体"/>
              </a:rPr>
              <a:t>提</a:t>
            </a:r>
            <a:r>
              <a:rPr sz="3450" spc="285" dirty="0">
                <a:solidFill>
                  <a:srgbClr val="131313"/>
                </a:solidFill>
                <a:latin typeface="宋体"/>
                <a:cs typeface="宋体"/>
              </a:rPr>
              <a:t>前</a:t>
            </a:r>
            <a:r>
              <a:rPr sz="3450" spc="150" dirty="0">
                <a:solidFill>
                  <a:srgbClr val="131313"/>
                </a:solidFill>
                <a:latin typeface="宋体"/>
                <a:cs typeface="宋体"/>
              </a:rPr>
              <a:t>完成</a:t>
            </a:r>
            <a:endParaRPr sz="3450">
              <a:latin typeface="宋体"/>
              <a:cs typeface="宋体"/>
            </a:endParaRPr>
          </a:p>
          <a:p>
            <a:pPr marL="807720">
              <a:lnSpc>
                <a:spcPct val="100000"/>
              </a:lnSpc>
              <a:spcBef>
                <a:spcPts val="885"/>
              </a:spcBef>
            </a:pPr>
            <a:r>
              <a:rPr sz="3450" spc="4500" dirty="0">
                <a:solidFill>
                  <a:srgbClr val="3D3D3D"/>
                </a:solidFill>
                <a:latin typeface="宋体"/>
                <a:cs typeface="宋体"/>
              </a:rPr>
              <a:t>－</a:t>
            </a:r>
            <a:r>
              <a:rPr sz="3450" spc="254" dirty="0">
                <a:solidFill>
                  <a:srgbClr val="131313"/>
                </a:solidFill>
                <a:latin typeface="宋体"/>
                <a:cs typeface="宋体"/>
              </a:rPr>
              <a:t>你</a:t>
            </a:r>
            <a:r>
              <a:rPr sz="3450" spc="-25" dirty="0">
                <a:solidFill>
                  <a:srgbClr val="131313"/>
                </a:solidFill>
                <a:latin typeface="宋体"/>
                <a:cs typeface="宋体"/>
              </a:rPr>
              <a:t>是</a:t>
            </a:r>
            <a:r>
              <a:rPr sz="3450" spc="120" dirty="0">
                <a:solidFill>
                  <a:srgbClr val="131313"/>
                </a:solidFill>
                <a:latin typeface="宋体"/>
                <a:cs typeface="宋体"/>
              </a:rPr>
              <a:t>否</a:t>
            </a:r>
            <a:r>
              <a:rPr sz="3450" spc="245" dirty="0">
                <a:solidFill>
                  <a:srgbClr val="131313"/>
                </a:solidFill>
                <a:latin typeface="宋体"/>
                <a:cs typeface="宋体"/>
              </a:rPr>
              <a:t>限</a:t>
            </a:r>
            <a:r>
              <a:rPr sz="3450" spc="315" dirty="0">
                <a:solidFill>
                  <a:srgbClr val="131313"/>
                </a:solidFill>
                <a:latin typeface="宋体"/>
                <a:cs typeface="宋体"/>
              </a:rPr>
              <a:t>于</a:t>
            </a:r>
            <a:r>
              <a:rPr sz="3450" spc="290" dirty="0">
                <a:solidFill>
                  <a:srgbClr val="131313"/>
                </a:solidFill>
                <a:latin typeface="宋体"/>
                <a:cs typeface="宋体"/>
              </a:rPr>
              <a:t>出</a:t>
            </a:r>
            <a:r>
              <a:rPr sz="3450" spc="-229" dirty="0">
                <a:solidFill>
                  <a:srgbClr val="131313"/>
                </a:solidFill>
                <a:latin typeface="宋体"/>
                <a:cs typeface="宋体"/>
              </a:rPr>
              <a:t>尔反</a:t>
            </a:r>
            <a:r>
              <a:rPr sz="3450" spc="-1005" dirty="0">
                <a:solidFill>
                  <a:srgbClr val="131313"/>
                </a:solidFill>
                <a:latin typeface="宋体"/>
                <a:cs typeface="宋体"/>
              </a:rPr>
              <a:t> </a:t>
            </a:r>
            <a:r>
              <a:rPr sz="3450" spc="-254" dirty="0">
                <a:solidFill>
                  <a:srgbClr val="131313"/>
                </a:solidFill>
                <a:latin typeface="宋体"/>
                <a:cs typeface="宋体"/>
              </a:rPr>
              <a:t>尔</a:t>
            </a:r>
            <a:r>
              <a:rPr sz="3450" spc="355" dirty="0">
                <a:solidFill>
                  <a:srgbClr val="131313"/>
                </a:solidFill>
                <a:latin typeface="宋体"/>
                <a:cs typeface="宋体"/>
              </a:rPr>
              <a:t>的</a:t>
            </a:r>
            <a:r>
              <a:rPr sz="3450" spc="-145" dirty="0">
                <a:solidFill>
                  <a:srgbClr val="131313"/>
                </a:solidFill>
                <a:latin typeface="宋体"/>
                <a:cs typeface="宋体"/>
              </a:rPr>
              <a:t>风</a:t>
            </a:r>
            <a:r>
              <a:rPr sz="3450" spc="120" dirty="0">
                <a:solidFill>
                  <a:srgbClr val="131313"/>
                </a:solidFill>
                <a:latin typeface="宋体"/>
                <a:cs typeface="宋体"/>
              </a:rPr>
              <a:t>险 </a:t>
            </a:r>
            <a:r>
              <a:rPr sz="3450" spc="185" dirty="0">
                <a:solidFill>
                  <a:srgbClr val="131313"/>
                </a:solidFill>
                <a:latin typeface="宋体"/>
                <a:cs typeface="宋体"/>
              </a:rPr>
              <a:t>中</a:t>
            </a:r>
            <a:endParaRPr sz="34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3715" y="2897135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23715" y="9036000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5248" y="1269952"/>
            <a:ext cx="1572895" cy="937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950" spc="140" dirty="0">
                <a:solidFill>
                  <a:srgbClr val="242424"/>
                </a:solidFill>
              </a:rPr>
              <a:t>行动</a:t>
            </a:r>
            <a:endParaRPr sz="5950"/>
          </a:p>
        </p:txBody>
      </p:sp>
      <p:sp>
        <p:nvSpPr>
          <p:cNvPr id="5" name="object 5"/>
          <p:cNvSpPr txBox="1"/>
          <p:nvPr/>
        </p:nvSpPr>
        <p:spPr>
          <a:xfrm>
            <a:off x="1157687" y="2852344"/>
            <a:ext cx="8609330" cy="283908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4750" spc="395" dirty="0">
                <a:solidFill>
                  <a:srgbClr val="0F0F0F"/>
                </a:solidFill>
                <a:latin typeface="宋体"/>
                <a:cs typeface="宋体"/>
              </a:rPr>
              <a:t>·沟通</a:t>
            </a:r>
            <a:endParaRPr sz="4750">
              <a:latin typeface="宋体"/>
              <a:cs typeface="宋体"/>
            </a:endParaRPr>
          </a:p>
          <a:p>
            <a:pPr marL="795020">
              <a:lnSpc>
                <a:spcPct val="100000"/>
              </a:lnSpc>
              <a:spcBef>
                <a:spcPts val="825"/>
              </a:spcBef>
            </a:pPr>
            <a:r>
              <a:rPr sz="3450" spc="4315" dirty="0">
                <a:solidFill>
                  <a:srgbClr val="363636"/>
                </a:solidFill>
                <a:latin typeface="宋体"/>
                <a:cs typeface="宋体"/>
              </a:rPr>
              <a:t>－</a:t>
            </a:r>
            <a:r>
              <a:rPr sz="3450" spc="270" dirty="0">
                <a:solidFill>
                  <a:srgbClr val="0F0F0F"/>
                </a:solidFill>
                <a:latin typeface="宋体"/>
                <a:cs typeface="宋体"/>
              </a:rPr>
              <a:t>客</a:t>
            </a:r>
            <a:r>
              <a:rPr sz="3450" spc="150" dirty="0">
                <a:solidFill>
                  <a:srgbClr val="0F0F0F"/>
                </a:solidFill>
                <a:latin typeface="宋体"/>
                <a:cs typeface="宋体"/>
              </a:rPr>
              <a:t>户</a:t>
            </a:r>
            <a:r>
              <a:rPr sz="3450" spc="185" dirty="0">
                <a:solidFill>
                  <a:srgbClr val="0F0F0F"/>
                </a:solidFill>
                <a:latin typeface="宋体"/>
                <a:cs typeface="宋体"/>
              </a:rPr>
              <a:t>每</a:t>
            </a:r>
            <a:r>
              <a:rPr sz="3450" spc="320" dirty="0">
                <a:solidFill>
                  <a:srgbClr val="0F0F0F"/>
                </a:solidFill>
                <a:latin typeface="宋体"/>
                <a:cs typeface="宋体"/>
              </a:rPr>
              <a:t>个阶段都被</a:t>
            </a:r>
            <a:r>
              <a:rPr sz="3450" spc="-1019" dirty="0">
                <a:solidFill>
                  <a:srgbClr val="0F0F0F"/>
                </a:solidFill>
                <a:latin typeface="宋体"/>
                <a:cs typeface="宋体"/>
              </a:rPr>
              <a:t>告</a:t>
            </a:r>
            <a:r>
              <a:rPr sz="3450" spc="320" dirty="0">
                <a:solidFill>
                  <a:srgbClr val="0F0F0F"/>
                </a:solidFill>
                <a:latin typeface="宋体"/>
                <a:cs typeface="宋体"/>
              </a:rPr>
              <a:t>知吗</a:t>
            </a:r>
            <a:endParaRPr sz="3450">
              <a:latin typeface="宋体"/>
              <a:cs typeface="宋体"/>
            </a:endParaRPr>
          </a:p>
          <a:p>
            <a:pPr marL="795020">
              <a:lnSpc>
                <a:spcPct val="100000"/>
              </a:lnSpc>
              <a:spcBef>
                <a:spcPts val="1085"/>
              </a:spcBef>
            </a:pPr>
            <a:r>
              <a:rPr sz="3450" spc="4420" dirty="0">
                <a:solidFill>
                  <a:srgbClr val="0F0F0F"/>
                </a:solidFill>
                <a:latin typeface="宋体"/>
                <a:cs typeface="宋体"/>
              </a:rPr>
              <a:t>－</a:t>
            </a:r>
            <a:r>
              <a:rPr sz="3450" spc="245" dirty="0">
                <a:solidFill>
                  <a:srgbClr val="0F0F0F"/>
                </a:solidFill>
                <a:latin typeface="宋体"/>
                <a:cs typeface="宋体"/>
              </a:rPr>
              <a:t>如</a:t>
            </a:r>
            <a:r>
              <a:rPr sz="3450" spc="320" dirty="0">
                <a:solidFill>
                  <a:srgbClr val="0F0F0F"/>
                </a:solidFill>
                <a:latin typeface="宋体"/>
                <a:cs typeface="宋体"/>
              </a:rPr>
              <a:t>果</a:t>
            </a:r>
            <a:r>
              <a:rPr sz="3450" spc="10" dirty="0">
                <a:solidFill>
                  <a:srgbClr val="0F0F0F"/>
                </a:solidFill>
                <a:latin typeface="宋体"/>
                <a:cs typeface="宋体"/>
              </a:rPr>
              <a:t>有</a:t>
            </a:r>
            <a:r>
              <a:rPr sz="3450" spc="80" dirty="0">
                <a:solidFill>
                  <a:srgbClr val="0F0F0F"/>
                </a:solidFill>
                <a:latin typeface="宋体"/>
                <a:cs typeface="宋体"/>
              </a:rPr>
              <a:t>不利</a:t>
            </a:r>
            <a:r>
              <a:rPr sz="3450" spc="310" dirty="0">
                <a:solidFill>
                  <a:srgbClr val="0F0F0F"/>
                </a:solidFill>
                <a:latin typeface="宋体"/>
                <a:cs typeface="宋体"/>
              </a:rPr>
              <a:t>的</a:t>
            </a:r>
            <a:r>
              <a:rPr sz="3450" spc="150" dirty="0">
                <a:solidFill>
                  <a:srgbClr val="0F0F0F"/>
                </a:solidFill>
                <a:latin typeface="宋体"/>
                <a:cs typeface="宋体"/>
              </a:rPr>
              <a:t>消</a:t>
            </a:r>
            <a:r>
              <a:rPr sz="3450" spc="-40" dirty="0">
                <a:solidFill>
                  <a:srgbClr val="0F0F0F"/>
                </a:solidFill>
                <a:latin typeface="宋体"/>
                <a:cs typeface="宋体"/>
              </a:rPr>
              <a:t>息</a:t>
            </a:r>
            <a:r>
              <a:rPr sz="3450" spc="50" dirty="0">
                <a:solidFill>
                  <a:srgbClr val="363636"/>
                </a:solidFill>
                <a:latin typeface="宋体"/>
                <a:cs typeface="宋体"/>
              </a:rPr>
              <a:t>，</a:t>
            </a:r>
            <a:r>
              <a:rPr sz="3450" spc="-165" dirty="0">
                <a:solidFill>
                  <a:srgbClr val="0F0F0F"/>
                </a:solidFill>
                <a:latin typeface="宋体"/>
                <a:cs typeface="宋体"/>
              </a:rPr>
              <a:t>会告知</a:t>
            </a:r>
            <a:r>
              <a:rPr sz="3450" spc="-894" dirty="0">
                <a:solidFill>
                  <a:srgbClr val="0F0F0F"/>
                </a:solidFill>
                <a:latin typeface="宋体"/>
                <a:cs typeface="宋体"/>
              </a:rPr>
              <a:t> </a:t>
            </a:r>
            <a:r>
              <a:rPr sz="3450" spc="-165" dirty="0">
                <a:solidFill>
                  <a:srgbClr val="0F0F0F"/>
                </a:solidFill>
                <a:latin typeface="宋体"/>
                <a:cs typeface="宋体"/>
              </a:rPr>
              <a:t>吗</a:t>
            </a:r>
            <a:endParaRPr sz="3450">
              <a:latin typeface="宋体"/>
              <a:cs typeface="宋体"/>
            </a:endParaRPr>
          </a:p>
          <a:p>
            <a:pPr marL="795020">
              <a:lnSpc>
                <a:spcPct val="100000"/>
              </a:lnSpc>
              <a:spcBef>
                <a:spcPts val="985"/>
              </a:spcBef>
            </a:pPr>
            <a:r>
              <a:rPr sz="3450" spc="1560" dirty="0">
                <a:solidFill>
                  <a:srgbClr val="363636"/>
                </a:solidFill>
                <a:latin typeface="宋体"/>
                <a:cs typeface="宋体"/>
              </a:rPr>
              <a:t>'</a:t>
            </a:r>
            <a:r>
              <a:rPr sz="3450" spc="-955" dirty="0">
                <a:solidFill>
                  <a:srgbClr val="363636"/>
                </a:solidFill>
                <a:latin typeface="宋体"/>
                <a:cs typeface="宋体"/>
              </a:rPr>
              <a:t> </a:t>
            </a:r>
            <a:r>
              <a:rPr sz="3450" spc="-165" dirty="0">
                <a:solidFill>
                  <a:srgbClr val="0F0F0F"/>
                </a:solidFill>
                <a:latin typeface="宋体"/>
                <a:cs typeface="宋体"/>
              </a:rPr>
              <a:t>撤</a:t>
            </a:r>
            <a:r>
              <a:rPr sz="3450" spc="465" dirty="0">
                <a:solidFill>
                  <a:srgbClr val="0F0F0F"/>
                </a:solidFill>
                <a:latin typeface="宋体"/>
                <a:cs typeface="宋体"/>
              </a:rPr>
              <a:t>回</a:t>
            </a:r>
            <a:r>
              <a:rPr sz="3450" spc="155" dirty="0">
                <a:solidFill>
                  <a:srgbClr val="0F0F0F"/>
                </a:solidFill>
                <a:latin typeface="宋体"/>
                <a:cs typeface="宋体"/>
              </a:rPr>
              <a:t>承</a:t>
            </a:r>
            <a:r>
              <a:rPr sz="3450" spc="170" dirty="0">
                <a:solidFill>
                  <a:srgbClr val="0F0F0F"/>
                </a:solidFill>
                <a:latin typeface="宋体"/>
                <a:cs typeface="宋体"/>
              </a:rPr>
              <a:t>诺</a:t>
            </a:r>
            <a:r>
              <a:rPr sz="3450" spc="-165" dirty="0">
                <a:solidFill>
                  <a:srgbClr val="0F0F0F"/>
                </a:solidFill>
                <a:latin typeface="宋体"/>
                <a:cs typeface="宋体"/>
              </a:rPr>
              <a:t>还</a:t>
            </a:r>
            <a:r>
              <a:rPr sz="3450" spc="465" dirty="0">
                <a:solidFill>
                  <a:srgbClr val="0F0F0F"/>
                </a:solidFill>
                <a:latin typeface="宋体"/>
                <a:cs typeface="宋体"/>
              </a:rPr>
              <a:t>有</a:t>
            </a:r>
            <a:r>
              <a:rPr sz="3450" spc="355" dirty="0">
                <a:solidFill>
                  <a:srgbClr val="0F0F0F"/>
                </a:solidFill>
                <a:latin typeface="宋体"/>
                <a:cs typeface="宋体"/>
              </a:rPr>
              <a:t>补</a:t>
            </a:r>
            <a:r>
              <a:rPr sz="3450" spc="-120" dirty="0">
                <a:solidFill>
                  <a:srgbClr val="0F0F0F"/>
                </a:solidFill>
                <a:latin typeface="宋体"/>
                <a:cs typeface="宋体"/>
              </a:rPr>
              <a:t>救</a:t>
            </a:r>
            <a:r>
              <a:rPr sz="3450" spc="-545" dirty="0">
                <a:solidFill>
                  <a:srgbClr val="0F0F0F"/>
                </a:solidFill>
                <a:latin typeface="宋体"/>
                <a:cs typeface="宋体"/>
              </a:rPr>
              <a:t>，</a:t>
            </a:r>
            <a:r>
              <a:rPr sz="3450" spc="-1045" dirty="0">
                <a:solidFill>
                  <a:srgbClr val="0F0F0F"/>
                </a:solidFill>
                <a:latin typeface="宋体"/>
                <a:cs typeface="宋体"/>
              </a:rPr>
              <a:t> </a:t>
            </a:r>
            <a:r>
              <a:rPr sz="3450" spc="-545" dirty="0">
                <a:solidFill>
                  <a:srgbClr val="0F0F0F"/>
                </a:solidFill>
                <a:latin typeface="宋体"/>
                <a:cs typeface="宋体"/>
              </a:rPr>
              <a:t>总比</a:t>
            </a:r>
            <a:r>
              <a:rPr sz="3450" spc="-229" dirty="0">
                <a:solidFill>
                  <a:srgbClr val="0F0F0F"/>
                </a:solidFill>
                <a:latin typeface="宋体"/>
                <a:cs typeface="宋体"/>
              </a:rPr>
              <a:t> </a:t>
            </a:r>
            <a:r>
              <a:rPr sz="3450" spc="385" dirty="0">
                <a:solidFill>
                  <a:srgbClr val="0F0F0F"/>
                </a:solidFill>
                <a:latin typeface="宋体"/>
                <a:cs typeface="宋体"/>
              </a:rPr>
              <a:t>出</a:t>
            </a:r>
            <a:r>
              <a:rPr sz="3450" spc="-370" dirty="0">
                <a:solidFill>
                  <a:srgbClr val="0F0F0F"/>
                </a:solidFill>
                <a:latin typeface="宋体"/>
                <a:cs typeface="宋体"/>
              </a:rPr>
              <a:t>尔反</a:t>
            </a:r>
            <a:r>
              <a:rPr sz="3450" spc="-775" dirty="0">
                <a:solidFill>
                  <a:srgbClr val="0F0F0F"/>
                </a:solidFill>
                <a:latin typeface="宋体"/>
                <a:cs typeface="宋体"/>
              </a:rPr>
              <a:t> </a:t>
            </a:r>
            <a:r>
              <a:rPr sz="3450" spc="-130" dirty="0">
                <a:solidFill>
                  <a:srgbClr val="0F0F0F"/>
                </a:solidFill>
                <a:latin typeface="宋体"/>
                <a:cs typeface="宋体"/>
              </a:rPr>
              <a:t>尔好</a:t>
            </a:r>
            <a:endParaRPr sz="34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3715" y="2877991"/>
            <a:ext cx="11625580" cy="114935"/>
          </a:xfrm>
          <a:custGeom>
            <a:avLst/>
            <a:gdLst/>
            <a:ahLst/>
            <a:cxnLst/>
            <a:rect l="l" t="t" r="r" b="b"/>
            <a:pathLst>
              <a:path w="11625580" h="114935">
                <a:moveTo>
                  <a:pt x="0" y="0"/>
                </a:moveTo>
                <a:lnTo>
                  <a:pt x="11625300" y="0"/>
                </a:lnTo>
                <a:lnTo>
                  <a:pt x="11625300" y="114864"/>
                </a:lnTo>
                <a:lnTo>
                  <a:pt x="0" y="1148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23715" y="9074288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23548" y="1340148"/>
            <a:ext cx="1578610" cy="913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800" spc="310" dirty="0">
                <a:solidFill>
                  <a:srgbClr val="131313"/>
                </a:solidFill>
              </a:rPr>
              <a:t>行动</a:t>
            </a:r>
            <a:endParaRPr sz="5800"/>
          </a:p>
        </p:txBody>
      </p:sp>
      <p:sp>
        <p:nvSpPr>
          <p:cNvPr id="5" name="object 5"/>
          <p:cNvSpPr txBox="1"/>
          <p:nvPr/>
        </p:nvSpPr>
        <p:spPr>
          <a:xfrm>
            <a:off x="1144940" y="2885824"/>
            <a:ext cx="7280275" cy="2843530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4750" spc="395" dirty="0">
                <a:solidFill>
                  <a:srgbClr val="131313"/>
                </a:solidFill>
                <a:latin typeface="宋体"/>
                <a:cs typeface="宋体"/>
              </a:rPr>
              <a:t>·协调</a:t>
            </a:r>
            <a:endParaRPr sz="4750">
              <a:latin typeface="宋体"/>
              <a:cs typeface="宋体"/>
            </a:endParaRPr>
          </a:p>
          <a:p>
            <a:pPr marL="795020">
              <a:lnSpc>
                <a:spcPct val="100000"/>
              </a:lnSpc>
              <a:spcBef>
                <a:spcPts val="930"/>
              </a:spcBef>
            </a:pPr>
            <a:r>
              <a:rPr sz="3450" spc="4025" dirty="0">
                <a:solidFill>
                  <a:srgbClr val="424242"/>
                </a:solidFill>
                <a:latin typeface="宋体"/>
                <a:cs typeface="宋体"/>
              </a:rPr>
              <a:t>－</a:t>
            </a:r>
            <a:r>
              <a:rPr sz="3450" spc="-1335" dirty="0">
                <a:solidFill>
                  <a:srgbClr val="424242"/>
                </a:solidFill>
                <a:latin typeface="宋体"/>
                <a:cs typeface="宋体"/>
              </a:rPr>
              <a:t> </a:t>
            </a:r>
            <a:r>
              <a:rPr sz="3450" spc="180" dirty="0">
                <a:solidFill>
                  <a:srgbClr val="131313"/>
                </a:solidFill>
                <a:latin typeface="宋体"/>
                <a:cs typeface="宋体"/>
              </a:rPr>
              <a:t>你</a:t>
            </a:r>
            <a:r>
              <a:rPr sz="3450" spc="215" dirty="0">
                <a:solidFill>
                  <a:srgbClr val="131313"/>
                </a:solidFill>
                <a:latin typeface="宋体"/>
                <a:cs typeface="宋体"/>
              </a:rPr>
              <a:t>总</a:t>
            </a:r>
            <a:r>
              <a:rPr sz="3450" spc="285" dirty="0">
                <a:solidFill>
                  <a:srgbClr val="131313"/>
                </a:solidFill>
                <a:latin typeface="宋体"/>
                <a:cs typeface="宋体"/>
              </a:rPr>
              <a:t>能得到</a:t>
            </a:r>
            <a:r>
              <a:rPr sz="3450" spc="-375" dirty="0">
                <a:solidFill>
                  <a:srgbClr val="131313"/>
                </a:solidFill>
                <a:latin typeface="宋体"/>
                <a:cs typeface="宋体"/>
              </a:rPr>
              <a:t>足</a:t>
            </a:r>
            <a:r>
              <a:rPr sz="3450" spc="320" dirty="0">
                <a:solidFill>
                  <a:srgbClr val="131313"/>
                </a:solidFill>
                <a:latin typeface="宋体"/>
                <a:cs typeface="宋体"/>
              </a:rPr>
              <a:t>够</a:t>
            </a:r>
            <a:r>
              <a:rPr sz="3450" spc="-30" dirty="0">
                <a:solidFill>
                  <a:srgbClr val="131313"/>
                </a:solidFill>
                <a:latin typeface="宋体"/>
                <a:cs typeface="宋体"/>
              </a:rPr>
              <a:t>的</a:t>
            </a:r>
            <a:r>
              <a:rPr sz="3450" spc="320" dirty="0">
                <a:solidFill>
                  <a:srgbClr val="131313"/>
                </a:solidFill>
                <a:latin typeface="宋体"/>
                <a:cs typeface="宋体"/>
              </a:rPr>
              <a:t>支持吗</a:t>
            </a:r>
            <a:endParaRPr sz="3450">
              <a:latin typeface="宋体"/>
              <a:cs typeface="宋体"/>
            </a:endParaRPr>
          </a:p>
          <a:p>
            <a:pPr marL="795020">
              <a:lnSpc>
                <a:spcPct val="100000"/>
              </a:lnSpc>
              <a:spcBef>
                <a:spcPts val="885"/>
              </a:spcBef>
            </a:pPr>
            <a:r>
              <a:rPr sz="3450" spc="4095" dirty="0">
                <a:solidFill>
                  <a:srgbClr val="313131"/>
                </a:solidFill>
                <a:latin typeface="宋体"/>
                <a:cs typeface="宋体"/>
              </a:rPr>
              <a:t>－</a:t>
            </a:r>
            <a:r>
              <a:rPr sz="3450" spc="-1365" dirty="0">
                <a:solidFill>
                  <a:srgbClr val="313131"/>
                </a:solidFill>
                <a:latin typeface="宋体"/>
                <a:cs typeface="宋体"/>
              </a:rPr>
              <a:t> </a:t>
            </a:r>
            <a:r>
              <a:rPr sz="3450" spc="254" dirty="0">
                <a:solidFill>
                  <a:srgbClr val="131313"/>
                </a:solidFill>
                <a:latin typeface="宋体"/>
                <a:cs typeface="宋体"/>
              </a:rPr>
              <a:t>你</a:t>
            </a:r>
            <a:r>
              <a:rPr sz="3450" spc="170" dirty="0">
                <a:solidFill>
                  <a:srgbClr val="131313"/>
                </a:solidFill>
                <a:latin typeface="宋体"/>
                <a:cs typeface="宋体"/>
              </a:rPr>
              <a:t>会</a:t>
            </a:r>
            <a:r>
              <a:rPr sz="3450" spc="254" dirty="0">
                <a:solidFill>
                  <a:srgbClr val="131313"/>
                </a:solidFill>
                <a:latin typeface="宋体"/>
                <a:cs typeface="宋体"/>
              </a:rPr>
              <a:t>支</a:t>
            </a:r>
            <a:r>
              <a:rPr sz="3450" spc="-60" dirty="0">
                <a:solidFill>
                  <a:srgbClr val="131313"/>
                </a:solidFill>
                <a:latin typeface="宋体"/>
                <a:cs typeface="宋体"/>
              </a:rPr>
              <a:t>持别人</a:t>
            </a:r>
            <a:r>
              <a:rPr sz="3450" spc="459" dirty="0">
                <a:solidFill>
                  <a:srgbClr val="131313"/>
                </a:solidFill>
                <a:latin typeface="宋体"/>
                <a:cs typeface="宋体"/>
              </a:rPr>
              <a:t>吗</a:t>
            </a:r>
            <a:r>
              <a:rPr sz="3450" spc="-545" dirty="0">
                <a:solidFill>
                  <a:srgbClr val="131313"/>
                </a:solidFill>
                <a:latin typeface="宋体"/>
                <a:cs typeface="宋体"/>
              </a:rPr>
              <a:t>，即使</a:t>
            </a:r>
            <a:r>
              <a:rPr sz="3450" spc="195" dirty="0">
                <a:solidFill>
                  <a:srgbClr val="131313"/>
                </a:solidFill>
                <a:latin typeface="宋体"/>
                <a:cs typeface="宋体"/>
              </a:rPr>
              <a:t> </a:t>
            </a:r>
            <a:r>
              <a:rPr sz="3450" spc="355" dirty="0">
                <a:solidFill>
                  <a:srgbClr val="131313"/>
                </a:solidFill>
                <a:latin typeface="宋体"/>
                <a:cs typeface="宋体"/>
              </a:rPr>
              <a:t>你</a:t>
            </a:r>
            <a:r>
              <a:rPr sz="3450" spc="50" dirty="0">
                <a:solidFill>
                  <a:srgbClr val="131313"/>
                </a:solidFill>
                <a:latin typeface="宋体"/>
                <a:cs typeface="宋体"/>
              </a:rPr>
              <a:t>很</a:t>
            </a:r>
            <a:r>
              <a:rPr sz="3450" spc="-3454" dirty="0">
                <a:solidFill>
                  <a:srgbClr val="131313"/>
                </a:solidFill>
                <a:latin typeface="宋体"/>
                <a:cs typeface="宋体"/>
              </a:rPr>
              <a:t>忙</a:t>
            </a:r>
            <a:endParaRPr sz="3450">
              <a:latin typeface="宋体"/>
              <a:cs typeface="宋体"/>
            </a:endParaRPr>
          </a:p>
          <a:p>
            <a:pPr marL="847090">
              <a:lnSpc>
                <a:spcPct val="100000"/>
              </a:lnSpc>
              <a:spcBef>
                <a:spcPts val="985"/>
              </a:spcBef>
            </a:pPr>
            <a:r>
              <a:rPr sz="3450" spc="-890" dirty="0">
                <a:solidFill>
                  <a:srgbClr val="626262"/>
                </a:solidFill>
                <a:latin typeface="宋体"/>
                <a:cs typeface="宋体"/>
              </a:rPr>
              <a:t>＝</a:t>
            </a:r>
            <a:r>
              <a:rPr sz="3450" spc="-565" dirty="0">
                <a:solidFill>
                  <a:srgbClr val="626262"/>
                </a:solidFill>
                <a:latin typeface="宋体"/>
                <a:cs typeface="宋体"/>
              </a:rPr>
              <a:t> </a:t>
            </a:r>
            <a:r>
              <a:rPr sz="3450" spc="165" dirty="0">
                <a:solidFill>
                  <a:srgbClr val="131313"/>
                </a:solidFill>
                <a:latin typeface="宋体"/>
                <a:cs typeface="宋体"/>
              </a:rPr>
              <a:t>你</a:t>
            </a:r>
            <a:r>
              <a:rPr sz="3450" spc="80" dirty="0">
                <a:solidFill>
                  <a:srgbClr val="131313"/>
                </a:solidFill>
                <a:latin typeface="宋体"/>
                <a:cs typeface="宋体"/>
              </a:rPr>
              <a:t>团</a:t>
            </a:r>
            <a:r>
              <a:rPr sz="3450" spc="225" dirty="0">
                <a:solidFill>
                  <a:srgbClr val="131313"/>
                </a:solidFill>
                <a:latin typeface="宋体"/>
                <a:cs typeface="宋体"/>
              </a:rPr>
              <a:t>队</a:t>
            </a:r>
            <a:r>
              <a:rPr sz="3450" spc="185" dirty="0">
                <a:solidFill>
                  <a:srgbClr val="131313"/>
                </a:solidFill>
                <a:latin typeface="宋体"/>
                <a:cs typeface="宋体"/>
              </a:rPr>
              <a:t>中</a:t>
            </a:r>
            <a:r>
              <a:rPr sz="3450" spc="45" dirty="0">
                <a:solidFill>
                  <a:srgbClr val="131313"/>
                </a:solidFill>
                <a:latin typeface="宋体"/>
                <a:cs typeface="宋体"/>
              </a:rPr>
              <a:t>的</a:t>
            </a:r>
            <a:r>
              <a:rPr sz="3450" spc="320" dirty="0">
                <a:solidFill>
                  <a:srgbClr val="131313"/>
                </a:solidFill>
                <a:latin typeface="宋体"/>
                <a:cs typeface="宋体"/>
              </a:rPr>
              <a:t>其他</a:t>
            </a:r>
            <a:r>
              <a:rPr sz="3450" spc="-330" dirty="0">
                <a:solidFill>
                  <a:srgbClr val="131313"/>
                </a:solidFill>
                <a:latin typeface="宋体"/>
                <a:cs typeface="宋体"/>
              </a:rPr>
              <a:t>人</a:t>
            </a:r>
            <a:r>
              <a:rPr sz="3450" spc="320" dirty="0">
                <a:solidFill>
                  <a:srgbClr val="131313"/>
                </a:solidFill>
                <a:latin typeface="宋体"/>
                <a:cs typeface="宋体"/>
              </a:rPr>
              <a:t>呢</a:t>
            </a:r>
            <a:endParaRPr sz="34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4703" y="2922661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4704" y="9016856"/>
            <a:ext cx="11625580" cy="114935"/>
          </a:xfrm>
          <a:custGeom>
            <a:avLst/>
            <a:gdLst/>
            <a:ahLst/>
            <a:cxnLst/>
            <a:rect l="l" t="t" r="r" b="b"/>
            <a:pathLst>
              <a:path w="11625580" h="114934">
                <a:moveTo>
                  <a:pt x="0" y="0"/>
                </a:moveTo>
                <a:lnTo>
                  <a:pt x="11625300" y="0"/>
                </a:lnTo>
                <a:lnTo>
                  <a:pt x="11625300" y="114864"/>
                </a:lnTo>
                <a:lnTo>
                  <a:pt x="0" y="1148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87283" y="1314622"/>
            <a:ext cx="1578610" cy="913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800" spc="310" dirty="0">
                <a:solidFill>
                  <a:srgbClr val="131313"/>
                </a:solidFill>
              </a:rPr>
              <a:t>行动</a:t>
            </a:r>
            <a:endParaRPr sz="5800"/>
          </a:p>
        </p:txBody>
      </p:sp>
      <p:sp>
        <p:nvSpPr>
          <p:cNvPr id="5" name="object 5"/>
          <p:cNvSpPr txBox="1"/>
          <p:nvPr/>
        </p:nvSpPr>
        <p:spPr>
          <a:xfrm>
            <a:off x="1215994" y="2838343"/>
            <a:ext cx="8566150" cy="2889885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4600" spc="245" dirty="0">
                <a:solidFill>
                  <a:srgbClr val="131313"/>
                </a:solidFill>
                <a:latin typeface="宋体"/>
                <a:cs typeface="宋体"/>
              </a:rPr>
              <a:t>·完成</a:t>
            </a:r>
            <a:endParaRPr sz="4600">
              <a:latin typeface="宋体"/>
              <a:cs typeface="宋体"/>
            </a:endParaRPr>
          </a:p>
          <a:p>
            <a:pPr marL="763905" marR="5080" indent="12700">
              <a:lnSpc>
                <a:spcPts val="5230"/>
              </a:lnSpc>
              <a:spcBef>
                <a:spcPts val="320"/>
              </a:spcBef>
              <a:buClr>
                <a:srgbClr val="6E6E6E"/>
              </a:buClr>
              <a:buChar char="'"/>
              <a:tabLst>
                <a:tab pos="1289685" algn="l"/>
              </a:tabLst>
            </a:pPr>
            <a:r>
              <a:rPr sz="3400" spc="220" dirty="0">
                <a:solidFill>
                  <a:srgbClr val="131313"/>
                </a:solidFill>
                <a:latin typeface="宋体"/>
                <a:cs typeface="宋体"/>
              </a:rPr>
              <a:t>你</a:t>
            </a:r>
            <a:r>
              <a:rPr sz="3400" spc="370" dirty="0">
                <a:solidFill>
                  <a:srgbClr val="131313"/>
                </a:solidFill>
                <a:latin typeface="宋体"/>
                <a:cs typeface="宋体"/>
              </a:rPr>
              <a:t>认</a:t>
            </a:r>
            <a:r>
              <a:rPr sz="3400" spc="280" dirty="0">
                <a:solidFill>
                  <a:srgbClr val="131313"/>
                </a:solidFill>
                <a:latin typeface="宋体"/>
                <a:cs typeface="宋体"/>
              </a:rPr>
              <a:t>为</a:t>
            </a:r>
            <a:r>
              <a:rPr sz="3400" spc="350" dirty="0">
                <a:solidFill>
                  <a:srgbClr val="131313"/>
                </a:solidFill>
                <a:latin typeface="宋体"/>
                <a:cs typeface="宋体"/>
              </a:rPr>
              <a:t>已经完</a:t>
            </a:r>
            <a:r>
              <a:rPr sz="3400" spc="-505" dirty="0">
                <a:solidFill>
                  <a:srgbClr val="131313"/>
                </a:solidFill>
                <a:latin typeface="宋体"/>
                <a:cs typeface="宋体"/>
              </a:rPr>
              <a:t>成</a:t>
            </a:r>
            <a:r>
              <a:rPr sz="3400" spc="285" dirty="0">
                <a:solidFill>
                  <a:srgbClr val="131313"/>
                </a:solidFill>
                <a:latin typeface="宋体"/>
                <a:cs typeface="宋体"/>
              </a:rPr>
              <a:t>时</a:t>
            </a:r>
            <a:r>
              <a:rPr sz="3400" spc="85" dirty="0">
                <a:solidFill>
                  <a:srgbClr val="131313"/>
                </a:solidFill>
                <a:latin typeface="宋体"/>
                <a:cs typeface="宋体"/>
              </a:rPr>
              <a:t>客</a:t>
            </a:r>
            <a:r>
              <a:rPr sz="3400" spc="215" dirty="0">
                <a:solidFill>
                  <a:srgbClr val="131313"/>
                </a:solidFill>
                <a:latin typeface="宋体"/>
                <a:cs typeface="宋体"/>
              </a:rPr>
              <a:t>户</a:t>
            </a:r>
            <a:r>
              <a:rPr sz="3400" spc="110" dirty="0">
                <a:solidFill>
                  <a:srgbClr val="131313"/>
                </a:solidFill>
                <a:latin typeface="宋体"/>
                <a:cs typeface="宋体"/>
              </a:rPr>
              <a:t>是</a:t>
            </a:r>
            <a:r>
              <a:rPr sz="3400" spc="125" dirty="0">
                <a:solidFill>
                  <a:srgbClr val="131313"/>
                </a:solidFill>
                <a:latin typeface="宋体"/>
                <a:cs typeface="宋体"/>
              </a:rPr>
              <a:t>否</a:t>
            </a:r>
            <a:r>
              <a:rPr sz="3400" spc="180" dirty="0">
                <a:solidFill>
                  <a:srgbClr val="131313"/>
                </a:solidFill>
                <a:latin typeface="宋体"/>
                <a:cs typeface="宋体"/>
              </a:rPr>
              <a:t>还</a:t>
            </a:r>
            <a:r>
              <a:rPr sz="3400" spc="285" dirty="0">
                <a:solidFill>
                  <a:srgbClr val="131313"/>
                </a:solidFill>
                <a:latin typeface="宋体"/>
                <a:cs typeface="宋体"/>
              </a:rPr>
              <a:t>要</a:t>
            </a:r>
            <a:r>
              <a:rPr sz="3400" spc="190" dirty="0">
                <a:solidFill>
                  <a:srgbClr val="131313"/>
                </a:solidFill>
                <a:latin typeface="宋体"/>
                <a:cs typeface="宋体"/>
              </a:rPr>
              <a:t>更</a:t>
            </a:r>
            <a:r>
              <a:rPr sz="3400" spc="-110" dirty="0">
                <a:solidFill>
                  <a:srgbClr val="131313"/>
                </a:solidFill>
                <a:latin typeface="宋体"/>
                <a:cs typeface="宋体"/>
              </a:rPr>
              <a:t>多  </a:t>
            </a:r>
            <a:r>
              <a:rPr sz="3400" spc="1540" dirty="0">
                <a:solidFill>
                  <a:srgbClr val="6E6E6E"/>
                </a:solidFill>
                <a:latin typeface="宋体"/>
                <a:cs typeface="宋体"/>
              </a:rPr>
              <a:t>'</a:t>
            </a:r>
            <a:r>
              <a:rPr sz="3400" spc="-630" dirty="0">
                <a:solidFill>
                  <a:srgbClr val="6E6E6E"/>
                </a:solidFill>
                <a:latin typeface="宋体"/>
                <a:cs typeface="宋体"/>
              </a:rPr>
              <a:t> </a:t>
            </a:r>
            <a:r>
              <a:rPr sz="3400" spc="-160" dirty="0">
                <a:solidFill>
                  <a:srgbClr val="131313"/>
                </a:solidFill>
                <a:latin typeface="宋体"/>
                <a:cs typeface="宋体"/>
              </a:rPr>
              <a:t>完成的</a:t>
            </a:r>
            <a:r>
              <a:rPr sz="3400" spc="-725" dirty="0">
                <a:solidFill>
                  <a:srgbClr val="131313"/>
                </a:solidFill>
                <a:latin typeface="宋体"/>
                <a:cs typeface="宋体"/>
              </a:rPr>
              <a:t> </a:t>
            </a:r>
            <a:r>
              <a:rPr sz="3400" spc="-160" dirty="0">
                <a:solidFill>
                  <a:srgbClr val="131313"/>
                </a:solidFill>
                <a:latin typeface="宋体"/>
                <a:cs typeface="宋体"/>
              </a:rPr>
              <a:t>时</a:t>
            </a:r>
            <a:r>
              <a:rPr sz="3400" spc="425" dirty="0">
                <a:solidFill>
                  <a:srgbClr val="131313"/>
                </a:solidFill>
                <a:latin typeface="宋体"/>
                <a:cs typeface="宋体"/>
              </a:rPr>
              <a:t>候</a:t>
            </a:r>
            <a:r>
              <a:rPr sz="3400" spc="235" dirty="0">
                <a:solidFill>
                  <a:srgbClr val="131313"/>
                </a:solidFill>
                <a:latin typeface="宋体"/>
                <a:cs typeface="宋体"/>
              </a:rPr>
              <a:t>你</a:t>
            </a:r>
            <a:r>
              <a:rPr sz="3400" spc="345" dirty="0">
                <a:solidFill>
                  <a:srgbClr val="131313"/>
                </a:solidFill>
                <a:latin typeface="宋体"/>
                <a:cs typeface="宋体"/>
              </a:rPr>
              <a:t>会</a:t>
            </a:r>
            <a:r>
              <a:rPr sz="3400" spc="145" dirty="0">
                <a:solidFill>
                  <a:srgbClr val="131313"/>
                </a:solidFill>
                <a:latin typeface="宋体"/>
                <a:cs typeface="宋体"/>
              </a:rPr>
              <a:t>宣</a:t>
            </a:r>
            <a:r>
              <a:rPr sz="3400" spc="-90" dirty="0">
                <a:solidFill>
                  <a:srgbClr val="131313"/>
                </a:solidFill>
                <a:latin typeface="宋体"/>
                <a:cs typeface="宋体"/>
              </a:rPr>
              <a:t>告</a:t>
            </a:r>
            <a:r>
              <a:rPr sz="3400" spc="145" dirty="0">
                <a:solidFill>
                  <a:srgbClr val="131313"/>
                </a:solidFill>
                <a:latin typeface="宋体"/>
                <a:cs typeface="宋体"/>
              </a:rPr>
              <a:t>吗</a:t>
            </a:r>
            <a:endParaRPr sz="3400">
              <a:latin typeface="宋体"/>
              <a:cs typeface="宋体"/>
            </a:endParaRPr>
          </a:p>
          <a:p>
            <a:pPr marL="1301750" indent="-538480">
              <a:lnSpc>
                <a:spcPct val="100000"/>
              </a:lnSpc>
              <a:spcBef>
                <a:spcPts val="675"/>
              </a:spcBef>
              <a:buClr>
                <a:srgbClr val="313131"/>
              </a:buClr>
              <a:buChar char="'"/>
              <a:tabLst>
                <a:tab pos="1302385" algn="l"/>
              </a:tabLst>
            </a:pPr>
            <a:r>
              <a:rPr sz="3400" spc="125" dirty="0">
                <a:solidFill>
                  <a:srgbClr val="131313"/>
                </a:solidFill>
                <a:latin typeface="宋体"/>
                <a:cs typeface="宋体"/>
              </a:rPr>
              <a:t>你</a:t>
            </a:r>
            <a:r>
              <a:rPr sz="3400" spc="270" dirty="0">
                <a:solidFill>
                  <a:srgbClr val="131313"/>
                </a:solidFill>
                <a:latin typeface="宋体"/>
                <a:cs typeface="宋体"/>
              </a:rPr>
              <a:t>认</a:t>
            </a:r>
            <a:r>
              <a:rPr sz="3400" spc="320" dirty="0">
                <a:solidFill>
                  <a:srgbClr val="131313"/>
                </a:solidFill>
                <a:latin typeface="宋体"/>
                <a:cs typeface="宋体"/>
              </a:rPr>
              <a:t>为</a:t>
            </a:r>
            <a:r>
              <a:rPr sz="3400" spc="215" dirty="0">
                <a:solidFill>
                  <a:srgbClr val="131313"/>
                </a:solidFill>
                <a:latin typeface="宋体"/>
                <a:cs typeface="宋体"/>
              </a:rPr>
              <a:t>完</a:t>
            </a:r>
            <a:r>
              <a:rPr sz="3400" spc="70" dirty="0">
                <a:solidFill>
                  <a:srgbClr val="131313"/>
                </a:solidFill>
                <a:latin typeface="宋体"/>
                <a:cs typeface="宋体"/>
              </a:rPr>
              <a:t>成</a:t>
            </a:r>
            <a:r>
              <a:rPr sz="3400" spc="215" dirty="0">
                <a:solidFill>
                  <a:srgbClr val="131313"/>
                </a:solidFill>
                <a:latin typeface="宋体"/>
                <a:cs typeface="宋体"/>
              </a:rPr>
              <a:t>时</a:t>
            </a:r>
            <a:r>
              <a:rPr sz="3400" spc="50" dirty="0">
                <a:solidFill>
                  <a:srgbClr val="131313"/>
                </a:solidFill>
                <a:latin typeface="宋体"/>
                <a:cs typeface="宋体"/>
              </a:rPr>
              <a:t>客</a:t>
            </a:r>
            <a:r>
              <a:rPr sz="3400" spc="215" dirty="0">
                <a:solidFill>
                  <a:srgbClr val="131313"/>
                </a:solidFill>
                <a:latin typeface="宋体"/>
                <a:cs typeface="宋体"/>
              </a:rPr>
              <a:t>户</a:t>
            </a:r>
            <a:r>
              <a:rPr sz="3400" spc="210" dirty="0">
                <a:solidFill>
                  <a:srgbClr val="131313"/>
                </a:solidFill>
                <a:latin typeface="宋体"/>
                <a:cs typeface="宋体"/>
              </a:rPr>
              <a:t>是</a:t>
            </a:r>
            <a:r>
              <a:rPr sz="3400" spc="215" dirty="0">
                <a:solidFill>
                  <a:srgbClr val="131313"/>
                </a:solidFill>
                <a:latin typeface="宋体"/>
                <a:cs typeface="宋体"/>
              </a:rPr>
              <a:t>否</a:t>
            </a:r>
            <a:r>
              <a:rPr sz="3400" spc="80" dirty="0">
                <a:solidFill>
                  <a:srgbClr val="131313"/>
                </a:solidFill>
                <a:latin typeface="宋体"/>
                <a:cs typeface="宋体"/>
              </a:rPr>
              <a:t>也</a:t>
            </a:r>
            <a:r>
              <a:rPr sz="3400" spc="245" dirty="0">
                <a:solidFill>
                  <a:srgbClr val="131313"/>
                </a:solidFill>
                <a:latin typeface="宋体"/>
                <a:cs typeface="宋体"/>
              </a:rPr>
              <a:t>同</a:t>
            </a:r>
            <a:r>
              <a:rPr sz="3400" spc="275" dirty="0">
                <a:solidFill>
                  <a:srgbClr val="131313"/>
                </a:solidFill>
                <a:latin typeface="宋体"/>
                <a:cs typeface="宋体"/>
              </a:rPr>
              <a:t>意</a:t>
            </a:r>
            <a:r>
              <a:rPr sz="3400" spc="80" dirty="0">
                <a:solidFill>
                  <a:srgbClr val="131313"/>
                </a:solidFill>
                <a:latin typeface="宋体"/>
                <a:cs typeface="宋体"/>
              </a:rPr>
              <a:t>完成</a:t>
            </a:r>
            <a:endParaRPr sz="3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5139" y="1454949"/>
            <a:ext cx="1453161" cy="714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76680" y="2922661"/>
            <a:ext cx="11600180" cy="0"/>
          </a:xfrm>
          <a:custGeom>
            <a:avLst/>
            <a:gdLst/>
            <a:ahLst/>
            <a:cxnLst/>
            <a:rect l="l" t="t" r="r" b="b"/>
            <a:pathLst>
              <a:path w="11600180">
                <a:moveTo>
                  <a:pt x="0" y="0"/>
                </a:moveTo>
                <a:lnTo>
                  <a:pt x="11599806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76680" y="9074288"/>
            <a:ext cx="11612880" cy="0"/>
          </a:xfrm>
          <a:custGeom>
            <a:avLst/>
            <a:gdLst/>
            <a:ahLst/>
            <a:cxnLst/>
            <a:rect l="l" t="t" r="r" b="b"/>
            <a:pathLst>
              <a:path w="11612880">
                <a:moveTo>
                  <a:pt x="0" y="0"/>
                </a:moveTo>
                <a:lnTo>
                  <a:pt x="11612553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42369" y="2942125"/>
            <a:ext cx="7276465" cy="277558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4100" spc="95" dirty="0">
                <a:solidFill>
                  <a:srgbClr val="111111"/>
                </a:solidFill>
                <a:latin typeface="宋体"/>
                <a:cs typeface="宋体"/>
              </a:rPr>
              <a:t>·回顾</a:t>
            </a:r>
            <a:endParaRPr sz="4100">
              <a:latin typeface="宋体"/>
              <a:cs typeface="宋体"/>
            </a:endParaRPr>
          </a:p>
          <a:p>
            <a:pPr marL="736600" marR="5080" indent="-93980">
              <a:lnSpc>
                <a:spcPct val="114900"/>
              </a:lnSpc>
              <a:spcBef>
                <a:spcPts val="384"/>
              </a:spcBef>
            </a:pPr>
            <a:r>
              <a:rPr sz="3500" spc="3945" dirty="0">
                <a:latin typeface="宋体"/>
                <a:cs typeface="宋体"/>
              </a:rPr>
              <a:t>－</a:t>
            </a:r>
            <a:r>
              <a:rPr sz="3500" spc="220" dirty="0">
                <a:latin typeface="宋体"/>
                <a:cs typeface="宋体"/>
              </a:rPr>
              <a:t>实现承诺的意义是不失去信</a:t>
            </a:r>
            <a:r>
              <a:rPr sz="3500" spc="-3600" dirty="0">
                <a:latin typeface="宋体"/>
                <a:cs typeface="宋体"/>
              </a:rPr>
              <a:t>任 </a:t>
            </a:r>
            <a:r>
              <a:rPr sz="3500" spc="110" dirty="0">
                <a:latin typeface="宋体"/>
                <a:cs typeface="宋体"/>
              </a:rPr>
              <a:t> </a:t>
            </a:r>
            <a:r>
              <a:rPr sz="3500" spc="1970" dirty="0">
                <a:latin typeface="宋体"/>
                <a:cs typeface="宋体"/>
              </a:rPr>
              <a:t>'</a:t>
            </a:r>
            <a:r>
              <a:rPr sz="3500" spc="-1265" dirty="0">
                <a:latin typeface="宋体"/>
                <a:cs typeface="宋体"/>
              </a:rPr>
              <a:t> </a:t>
            </a:r>
            <a:r>
              <a:rPr sz="3500" spc="220" dirty="0">
                <a:latin typeface="宋体"/>
                <a:cs typeface="宋体"/>
              </a:rPr>
              <a:t>行动需</a:t>
            </a:r>
            <a:r>
              <a:rPr sz="3500" spc="-254" dirty="0">
                <a:latin typeface="宋体"/>
                <a:cs typeface="宋体"/>
              </a:rPr>
              <a:t>要</a:t>
            </a:r>
            <a:r>
              <a:rPr sz="3500" spc="185" dirty="0">
                <a:latin typeface="宋体"/>
                <a:cs typeface="宋体"/>
              </a:rPr>
              <a:t>遵</a:t>
            </a:r>
            <a:r>
              <a:rPr sz="3500" spc="10" dirty="0">
                <a:latin typeface="宋体"/>
                <a:cs typeface="宋体"/>
              </a:rPr>
              <a:t>守</a:t>
            </a:r>
            <a:r>
              <a:rPr sz="3400" spc="165" dirty="0">
                <a:latin typeface="Arial"/>
                <a:cs typeface="Arial"/>
              </a:rPr>
              <a:t>5C</a:t>
            </a:r>
            <a:r>
              <a:rPr sz="3700" spc="-135" dirty="0">
                <a:latin typeface="宋体"/>
                <a:cs typeface="宋体"/>
              </a:rPr>
              <a:t>准则</a:t>
            </a:r>
            <a:endParaRPr sz="3700">
              <a:latin typeface="宋体"/>
              <a:cs typeface="宋体"/>
            </a:endParaRPr>
          </a:p>
          <a:p>
            <a:pPr marL="642620">
              <a:lnSpc>
                <a:spcPct val="100000"/>
              </a:lnSpc>
              <a:spcBef>
                <a:spcPts val="1085"/>
              </a:spcBef>
            </a:pPr>
            <a:r>
              <a:rPr sz="3500" spc="3875" dirty="0">
                <a:latin typeface="宋体"/>
                <a:cs typeface="宋体"/>
              </a:rPr>
              <a:t>－</a:t>
            </a:r>
            <a:r>
              <a:rPr sz="3500" spc="185" dirty="0">
                <a:latin typeface="宋体"/>
                <a:cs typeface="宋体"/>
              </a:rPr>
              <a:t>必要时收回承诺很重要</a:t>
            </a:r>
            <a:endParaRPr sz="35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7233" y="2967330"/>
            <a:ext cx="11650980" cy="114935"/>
          </a:xfrm>
          <a:custGeom>
            <a:avLst/>
            <a:gdLst/>
            <a:ahLst/>
            <a:cxnLst/>
            <a:rect l="l" t="t" r="r" b="b"/>
            <a:pathLst>
              <a:path w="11650980" h="114935">
                <a:moveTo>
                  <a:pt x="0" y="0"/>
                </a:moveTo>
                <a:lnTo>
                  <a:pt x="11650794" y="0"/>
                </a:lnTo>
                <a:lnTo>
                  <a:pt x="11650794" y="114864"/>
                </a:lnTo>
                <a:lnTo>
                  <a:pt x="0" y="1148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7233" y="9176390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3107" y="1423105"/>
            <a:ext cx="1484630" cy="860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450" spc="290" dirty="0">
                <a:solidFill>
                  <a:srgbClr val="1A1A1A"/>
                </a:solidFill>
                <a:latin typeface="宋体"/>
                <a:cs typeface="宋体"/>
              </a:rPr>
              <a:t>确认</a:t>
            </a:r>
            <a:endParaRPr sz="545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8524" y="3126928"/>
            <a:ext cx="4951095" cy="730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600" spc="245" dirty="0">
                <a:solidFill>
                  <a:srgbClr val="1A1A1A"/>
                </a:solidFill>
              </a:rPr>
              <a:t>·为什么必须确认</a:t>
            </a:r>
            <a:endParaRPr sz="4600"/>
          </a:p>
        </p:txBody>
      </p:sp>
      <p:sp>
        <p:nvSpPr>
          <p:cNvPr id="6" name="object 6"/>
          <p:cNvSpPr txBox="1"/>
          <p:nvPr/>
        </p:nvSpPr>
        <p:spPr>
          <a:xfrm>
            <a:off x="1088524" y="3831430"/>
            <a:ext cx="9349105" cy="1786889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4600" spc="385" dirty="0">
                <a:solidFill>
                  <a:srgbClr val="1A1A1A"/>
                </a:solidFill>
                <a:latin typeface="宋体"/>
                <a:cs typeface="宋体"/>
              </a:rPr>
              <a:t>·如何确认</a:t>
            </a:r>
            <a:endParaRPr sz="4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4600" spc="290" dirty="0">
                <a:solidFill>
                  <a:srgbClr val="1A1A1A"/>
                </a:solidFill>
                <a:latin typeface="宋体"/>
                <a:cs typeface="宋体"/>
              </a:rPr>
              <a:t>·即使在确认阶段，倾听仍然重要</a:t>
            </a:r>
            <a:endParaRPr sz="4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3715" y="2941805"/>
            <a:ext cx="11650980" cy="114935"/>
          </a:xfrm>
          <a:custGeom>
            <a:avLst/>
            <a:gdLst/>
            <a:ahLst/>
            <a:cxnLst/>
            <a:rect l="l" t="t" r="r" b="b"/>
            <a:pathLst>
              <a:path w="11650980" h="114935">
                <a:moveTo>
                  <a:pt x="0" y="0"/>
                </a:moveTo>
                <a:lnTo>
                  <a:pt x="11650794" y="0"/>
                </a:lnTo>
                <a:lnTo>
                  <a:pt x="11650794" y="114864"/>
                </a:lnTo>
                <a:lnTo>
                  <a:pt x="0" y="1148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32017" y="4620102"/>
            <a:ext cx="5940425" cy="0"/>
          </a:xfrm>
          <a:custGeom>
            <a:avLst/>
            <a:gdLst/>
            <a:ahLst/>
            <a:cxnLst/>
            <a:rect l="l" t="t" r="r" b="b"/>
            <a:pathLst>
              <a:path w="5940425">
                <a:moveTo>
                  <a:pt x="0" y="0"/>
                </a:moveTo>
                <a:lnTo>
                  <a:pt x="5940120" y="0"/>
                </a:lnTo>
              </a:path>
            </a:pathLst>
          </a:custGeom>
          <a:ln w="12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23715" y="9138101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62087" y="1391198"/>
            <a:ext cx="1511935" cy="8680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0" spc="350" dirty="0">
                <a:solidFill>
                  <a:srgbClr val="181818"/>
                </a:solidFill>
              </a:rPr>
              <a:t>确认</a:t>
            </a:r>
            <a:endParaRPr sz="5500"/>
          </a:p>
        </p:txBody>
      </p:sp>
      <p:sp>
        <p:nvSpPr>
          <p:cNvPr id="6" name="object 6"/>
          <p:cNvSpPr/>
          <p:nvPr/>
        </p:nvSpPr>
        <p:spPr>
          <a:xfrm>
            <a:off x="4244635" y="5485374"/>
            <a:ext cx="0" cy="344805"/>
          </a:xfrm>
          <a:custGeom>
            <a:avLst/>
            <a:gdLst/>
            <a:ahLst/>
            <a:cxnLst/>
            <a:rect l="l" t="t" r="r" b="b"/>
            <a:pathLst>
              <a:path h="344804">
                <a:moveTo>
                  <a:pt x="0" y="0"/>
                </a:moveTo>
                <a:lnTo>
                  <a:pt x="0" y="344593"/>
                </a:lnTo>
              </a:path>
            </a:pathLst>
          </a:custGeom>
          <a:ln w="25494">
            <a:solidFill>
              <a:srgbClr val="6060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73631" y="5485374"/>
            <a:ext cx="306070" cy="344805"/>
          </a:xfrm>
          <a:custGeom>
            <a:avLst/>
            <a:gdLst/>
            <a:ahLst/>
            <a:cxnLst/>
            <a:rect l="l" t="t" r="r" b="b"/>
            <a:pathLst>
              <a:path w="306070" h="344804">
                <a:moveTo>
                  <a:pt x="0" y="0"/>
                </a:moveTo>
                <a:lnTo>
                  <a:pt x="305928" y="0"/>
                </a:lnTo>
                <a:lnTo>
                  <a:pt x="305928" y="344593"/>
                </a:lnTo>
                <a:lnTo>
                  <a:pt x="0" y="344593"/>
                </a:lnTo>
                <a:lnTo>
                  <a:pt x="0" y="0"/>
                </a:lnTo>
                <a:close/>
              </a:path>
            </a:pathLst>
          </a:custGeom>
          <a:solidFill>
            <a:srgbClr val="6060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64659" y="5429920"/>
            <a:ext cx="2437765" cy="461645"/>
          </a:xfrm>
          <a:custGeom>
            <a:avLst/>
            <a:gdLst/>
            <a:ahLst/>
            <a:cxnLst/>
            <a:rect l="l" t="t" r="r" b="b"/>
            <a:pathLst>
              <a:path w="2437765" h="461645">
                <a:moveTo>
                  <a:pt x="0" y="0"/>
                </a:moveTo>
                <a:lnTo>
                  <a:pt x="2437486" y="0"/>
                </a:lnTo>
                <a:lnTo>
                  <a:pt x="2437486" y="461408"/>
                </a:lnTo>
                <a:lnTo>
                  <a:pt x="0" y="461408"/>
                </a:lnTo>
                <a:lnTo>
                  <a:pt x="0" y="0"/>
                </a:lnTo>
                <a:close/>
              </a:path>
            </a:pathLst>
          </a:custGeom>
          <a:solidFill>
            <a:srgbClr val="6060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19187" y="5424216"/>
            <a:ext cx="54610" cy="4394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spc="-1280" dirty="0">
                <a:solidFill>
                  <a:srgbClr val="FBFBFB"/>
                </a:solidFill>
                <a:latin typeface="宋体"/>
                <a:cs typeface="宋体"/>
              </a:rPr>
              <a:t>|</a:t>
            </a:r>
            <a:r>
              <a:rPr sz="2700" spc="-1205" dirty="0">
                <a:solidFill>
                  <a:srgbClr val="939397"/>
                </a:solidFill>
                <a:latin typeface="宋体"/>
                <a:cs typeface="宋体"/>
              </a:rPr>
              <a:t>/</a:t>
            </a:r>
            <a:endParaRPr sz="27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0930" y="5424216"/>
            <a:ext cx="3202305" cy="4394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spc="-985" dirty="0">
                <a:solidFill>
                  <a:srgbClr val="AAAAB8"/>
                </a:solidFill>
                <a:latin typeface="宋体"/>
                <a:cs typeface="宋体"/>
              </a:rPr>
              <a:t>最</a:t>
            </a:r>
            <a:r>
              <a:rPr sz="2700" spc="35" dirty="0">
                <a:solidFill>
                  <a:srgbClr val="939397"/>
                </a:solidFill>
                <a:latin typeface="宋体"/>
                <a:cs typeface="宋体"/>
              </a:rPr>
              <a:t>言</a:t>
            </a:r>
            <a:r>
              <a:rPr sz="2700" spc="-385" dirty="0">
                <a:solidFill>
                  <a:srgbClr val="939397"/>
                </a:solidFill>
                <a:latin typeface="宋体"/>
                <a:cs typeface="宋体"/>
              </a:rPr>
              <a:t> </a:t>
            </a:r>
            <a:r>
              <a:rPr sz="2700" spc="35" dirty="0">
                <a:solidFill>
                  <a:srgbClr val="AAAAB8"/>
                </a:solidFill>
                <a:latin typeface="宋体"/>
                <a:cs typeface="宋体"/>
              </a:rPr>
              <a:t>酰</a:t>
            </a:r>
            <a:r>
              <a:rPr sz="2700" spc="-295" dirty="0">
                <a:solidFill>
                  <a:srgbClr val="AAAAB8"/>
                </a:solidFill>
                <a:latin typeface="宋体"/>
                <a:cs typeface="宋体"/>
              </a:rPr>
              <a:t> </a:t>
            </a:r>
            <a:r>
              <a:rPr sz="2700" spc="-1265" dirty="0">
                <a:solidFill>
                  <a:srgbClr val="AAAAB8"/>
                </a:solidFill>
                <a:latin typeface="宋体"/>
                <a:cs typeface="宋体"/>
              </a:rPr>
              <a:t>句认</a:t>
            </a:r>
            <a:r>
              <a:rPr sz="2700" spc="-1260" dirty="0">
                <a:solidFill>
                  <a:srgbClr val="AAAAB8"/>
                </a:solidFill>
                <a:latin typeface="宋体"/>
                <a:cs typeface="宋体"/>
              </a:rPr>
              <a:t> </a:t>
            </a:r>
            <a:r>
              <a:rPr sz="2650" spc="30" dirty="0">
                <a:solidFill>
                  <a:srgbClr val="AAAAB8"/>
                </a:solidFill>
                <a:latin typeface="Arial"/>
                <a:cs typeface="Arial"/>
              </a:rPr>
              <a:t>(3</a:t>
            </a:r>
            <a:r>
              <a:rPr sz="2650" spc="30" dirty="0">
                <a:solidFill>
                  <a:srgbClr val="CAC8DF"/>
                </a:solidFill>
                <a:latin typeface="Arial"/>
                <a:cs typeface="Arial"/>
              </a:rPr>
              <a:t>M)</a:t>
            </a:r>
            <a:r>
              <a:rPr sz="2650" spc="-30" dirty="0">
                <a:solidFill>
                  <a:srgbClr val="CAC8DF"/>
                </a:solidFill>
                <a:latin typeface="Arial"/>
                <a:cs typeface="Arial"/>
              </a:rPr>
              <a:t> </a:t>
            </a:r>
            <a:r>
              <a:rPr sz="2650" spc="35" dirty="0">
                <a:solidFill>
                  <a:srgbClr val="CAC8DF"/>
                </a:solidFill>
                <a:latin typeface="Arial"/>
                <a:cs typeface="Arial"/>
              </a:rPr>
              <a:t>mpq</a:t>
            </a:r>
            <a:endParaRPr sz="265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695" dirty="0"/>
              <a:t>·必要的确认</a:t>
            </a:r>
          </a:p>
          <a:p>
            <a:pPr>
              <a:lnSpc>
                <a:spcPct val="100000"/>
              </a:lnSpc>
            </a:pPr>
            <a:endParaRPr sz="4200"/>
          </a:p>
          <a:p>
            <a:pPr marR="5080" algn="r">
              <a:lnSpc>
                <a:spcPct val="100000"/>
              </a:lnSpc>
              <a:spcBef>
                <a:spcPts val="3535"/>
              </a:spcBef>
            </a:pPr>
            <a:r>
              <a:rPr sz="3800" spc="200" dirty="0">
                <a:solidFill>
                  <a:srgbClr val="333333"/>
                </a:solidFill>
              </a:rPr>
              <a:t>礁认</a:t>
            </a:r>
            <a:endParaRPr sz="380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4703" y="2884372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4703" y="9036000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88328" y="1308241"/>
            <a:ext cx="1457960" cy="845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350" spc="285" dirty="0">
                <a:solidFill>
                  <a:srgbClr val="131313"/>
                </a:solidFill>
              </a:rPr>
              <a:t>确认</a:t>
            </a:r>
            <a:endParaRPr sz="5350"/>
          </a:p>
        </p:txBody>
      </p:sp>
      <p:sp>
        <p:nvSpPr>
          <p:cNvPr id="5" name="object 5"/>
          <p:cNvSpPr txBox="1"/>
          <p:nvPr/>
        </p:nvSpPr>
        <p:spPr>
          <a:xfrm>
            <a:off x="1215447" y="2857411"/>
            <a:ext cx="6350000" cy="2834005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4350" spc="580" dirty="0">
                <a:solidFill>
                  <a:srgbClr val="131313"/>
                </a:solidFill>
                <a:latin typeface="宋体"/>
                <a:cs typeface="宋体"/>
              </a:rPr>
              <a:t>·确认的意义</a:t>
            </a:r>
            <a:endParaRPr sz="4350">
              <a:latin typeface="宋体"/>
              <a:cs typeface="宋体"/>
            </a:endParaRPr>
          </a:p>
          <a:p>
            <a:pPr marL="775335" marR="958215" indent="-97790">
              <a:lnSpc>
                <a:spcPct val="123800"/>
              </a:lnSpc>
              <a:spcBef>
                <a:spcPts val="120"/>
              </a:spcBef>
            </a:pPr>
            <a:r>
              <a:rPr sz="3450" spc="229" dirty="0">
                <a:solidFill>
                  <a:srgbClr val="030303"/>
                </a:solidFill>
                <a:latin typeface="宋体"/>
                <a:cs typeface="宋体"/>
              </a:rPr>
              <a:t>—显示你对客户的重视  </a:t>
            </a:r>
            <a:r>
              <a:rPr sz="3450" spc="1980" dirty="0">
                <a:solidFill>
                  <a:srgbClr val="343434"/>
                </a:solidFill>
                <a:latin typeface="宋体"/>
                <a:cs typeface="宋体"/>
              </a:rPr>
              <a:t>'</a:t>
            </a:r>
            <a:r>
              <a:rPr sz="3450" spc="-1195" dirty="0">
                <a:solidFill>
                  <a:srgbClr val="343434"/>
                </a:solidFill>
                <a:latin typeface="宋体"/>
                <a:cs typeface="宋体"/>
              </a:rPr>
              <a:t> </a:t>
            </a:r>
            <a:r>
              <a:rPr sz="3450" spc="-25" dirty="0">
                <a:solidFill>
                  <a:srgbClr val="131313"/>
                </a:solidFill>
                <a:latin typeface="宋体"/>
                <a:cs typeface="宋体"/>
              </a:rPr>
              <a:t>帮助</a:t>
            </a:r>
            <a:r>
              <a:rPr sz="3450" spc="280" dirty="0">
                <a:solidFill>
                  <a:srgbClr val="131313"/>
                </a:solidFill>
                <a:latin typeface="宋体"/>
                <a:cs typeface="宋体"/>
              </a:rPr>
              <a:t>客</a:t>
            </a:r>
            <a:r>
              <a:rPr sz="3450" spc="229" dirty="0">
                <a:solidFill>
                  <a:srgbClr val="131313"/>
                </a:solidFill>
                <a:latin typeface="宋体"/>
                <a:cs typeface="宋体"/>
              </a:rPr>
              <a:t>户</a:t>
            </a:r>
            <a:r>
              <a:rPr sz="3450" spc="-165" dirty="0">
                <a:solidFill>
                  <a:srgbClr val="131313"/>
                </a:solidFill>
                <a:latin typeface="宋体"/>
                <a:cs typeface="宋体"/>
              </a:rPr>
              <a:t>为</a:t>
            </a:r>
            <a:r>
              <a:rPr sz="3450" spc="520" dirty="0">
                <a:solidFill>
                  <a:srgbClr val="131313"/>
                </a:solidFill>
                <a:latin typeface="宋体"/>
                <a:cs typeface="宋体"/>
              </a:rPr>
              <a:t>成</a:t>
            </a:r>
            <a:r>
              <a:rPr sz="3450" spc="160" dirty="0">
                <a:solidFill>
                  <a:srgbClr val="131313"/>
                </a:solidFill>
                <a:latin typeface="宋体"/>
                <a:cs typeface="宋体"/>
              </a:rPr>
              <a:t>杲</a:t>
            </a:r>
            <a:r>
              <a:rPr sz="3450" spc="-130" dirty="0">
                <a:solidFill>
                  <a:srgbClr val="131313"/>
                </a:solidFill>
                <a:latin typeface="宋体"/>
                <a:cs typeface="宋体"/>
              </a:rPr>
              <a:t>满意</a:t>
            </a:r>
            <a:endParaRPr sz="3450">
              <a:latin typeface="宋体"/>
              <a:cs typeface="宋体"/>
            </a:endParaRPr>
          </a:p>
          <a:p>
            <a:pPr marL="775335">
              <a:lnSpc>
                <a:spcPct val="100000"/>
              </a:lnSpc>
              <a:spcBef>
                <a:spcPts val="985"/>
              </a:spcBef>
            </a:pPr>
            <a:r>
              <a:rPr sz="3450" spc="4025" dirty="0">
                <a:solidFill>
                  <a:srgbClr val="343434"/>
                </a:solidFill>
                <a:latin typeface="宋体"/>
                <a:cs typeface="宋体"/>
              </a:rPr>
              <a:t>－</a:t>
            </a:r>
            <a:r>
              <a:rPr sz="3450" spc="-1375" dirty="0">
                <a:solidFill>
                  <a:srgbClr val="343434"/>
                </a:solidFill>
                <a:latin typeface="宋体"/>
                <a:cs typeface="宋体"/>
              </a:rPr>
              <a:t> </a:t>
            </a:r>
            <a:r>
              <a:rPr sz="3450" spc="250" dirty="0">
                <a:solidFill>
                  <a:srgbClr val="131313"/>
                </a:solidFill>
                <a:latin typeface="宋体"/>
                <a:cs typeface="宋体"/>
              </a:rPr>
              <a:t>可</a:t>
            </a:r>
            <a:r>
              <a:rPr sz="3450" spc="285" dirty="0">
                <a:solidFill>
                  <a:srgbClr val="131313"/>
                </a:solidFill>
                <a:latin typeface="宋体"/>
                <a:cs typeface="宋体"/>
              </a:rPr>
              <a:t>能激</a:t>
            </a:r>
            <a:r>
              <a:rPr sz="3450" spc="-305" dirty="0">
                <a:solidFill>
                  <a:srgbClr val="131313"/>
                </a:solidFill>
                <a:latin typeface="宋体"/>
                <a:cs typeface="宋体"/>
              </a:rPr>
              <a:t>发</a:t>
            </a:r>
            <a:r>
              <a:rPr sz="3450" spc="285" dirty="0">
                <a:solidFill>
                  <a:srgbClr val="131313"/>
                </a:solidFill>
                <a:latin typeface="宋体"/>
                <a:cs typeface="宋体"/>
              </a:rPr>
              <a:t>或</a:t>
            </a:r>
            <a:r>
              <a:rPr sz="3450" spc="-55" dirty="0">
                <a:solidFill>
                  <a:srgbClr val="131313"/>
                </a:solidFill>
                <a:latin typeface="宋体"/>
                <a:cs typeface="宋体"/>
              </a:rPr>
              <a:t>发</a:t>
            </a:r>
            <a:r>
              <a:rPr sz="3450" spc="170" dirty="0">
                <a:solidFill>
                  <a:srgbClr val="131313"/>
                </a:solidFill>
                <a:latin typeface="宋体"/>
                <a:cs typeface="宋体"/>
              </a:rPr>
              <a:t>现</a:t>
            </a:r>
            <a:r>
              <a:rPr sz="3450" spc="320" dirty="0">
                <a:solidFill>
                  <a:srgbClr val="131313"/>
                </a:solidFill>
                <a:latin typeface="宋体"/>
                <a:cs typeface="宋体"/>
              </a:rPr>
              <a:t>新</a:t>
            </a:r>
            <a:r>
              <a:rPr sz="3450" spc="-30" dirty="0">
                <a:solidFill>
                  <a:srgbClr val="131313"/>
                </a:solidFill>
                <a:latin typeface="宋体"/>
                <a:cs typeface="宋体"/>
              </a:rPr>
              <a:t>的</a:t>
            </a:r>
            <a:r>
              <a:rPr sz="3450" spc="155" dirty="0">
                <a:solidFill>
                  <a:srgbClr val="131313"/>
                </a:solidFill>
                <a:latin typeface="宋体"/>
                <a:cs typeface="宋体"/>
              </a:rPr>
              <a:t>期</a:t>
            </a:r>
            <a:r>
              <a:rPr sz="3450" spc="-3390" dirty="0">
                <a:solidFill>
                  <a:srgbClr val="131313"/>
                </a:solidFill>
                <a:latin typeface="宋体"/>
                <a:cs typeface="宋体"/>
              </a:rPr>
              <a:t>望</a:t>
            </a:r>
            <a:endParaRPr sz="34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3162" y="3037525"/>
            <a:ext cx="11396345" cy="0"/>
          </a:xfrm>
          <a:custGeom>
            <a:avLst/>
            <a:gdLst/>
            <a:ahLst/>
            <a:cxnLst/>
            <a:rect l="l" t="t" r="r" b="b"/>
            <a:pathLst>
              <a:path w="11396345">
                <a:moveTo>
                  <a:pt x="0" y="0"/>
                </a:moveTo>
                <a:lnTo>
                  <a:pt x="11395853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53162" y="9048763"/>
            <a:ext cx="11396345" cy="0"/>
          </a:xfrm>
          <a:custGeom>
            <a:avLst/>
            <a:gdLst/>
            <a:ahLst/>
            <a:cxnLst/>
            <a:rect l="l" t="t" r="r" b="b"/>
            <a:pathLst>
              <a:path w="11396345">
                <a:moveTo>
                  <a:pt x="0" y="0"/>
                </a:moveTo>
                <a:lnTo>
                  <a:pt x="11395853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02962" y="1486919"/>
            <a:ext cx="3704590" cy="875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50" spc="240" dirty="0">
                <a:solidFill>
                  <a:srgbClr val="181818"/>
                </a:solidFill>
              </a:rPr>
              <a:t>学习的目标</a:t>
            </a:r>
            <a:endParaRPr sz="5550"/>
          </a:p>
        </p:txBody>
      </p:sp>
      <p:sp>
        <p:nvSpPr>
          <p:cNvPr id="5" name="object 5"/>
          <p:cNvSpPr txBox="1"/>
          <p:nvPr/>
        </p:nvSpPr>
        <p:spPr>
          <a:xfrm>
            <a:off x="1384146" y="2975051"/>
            <a:ext cx="10883265" cy="3318510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4550" spc="195" dirty="0">
                <a:solidFill>
                  <a:srgbClr val="181818"/>
                </a:solidFill>
                <a:latin typeface="宋体"/>
                <a:cs typeface="宋体"/>
              </a:rPr>
              <a:t>·树立为客户着想的意识并达成共讯</a:t>
            </a:r>
            <a:endParaRPr sz="4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4550" spc="195" dirty="0">
                <a:solidFill>
                  <a:srgbClr val="181818"/>
                </a:solidFill>
                <a:latin typeface="宋体"/>
                <a:cs typeface="宋体"/>
              </a:rPr>
              <a:t>·学习、掌握和运用关键时刻行为模式并</a:t>
            </a:r>
            <a:endParaRPr sz="4550">
              <a:latin typeface="宋体"/>
              <a:cs typeface="宋体"/>
            </a:endParaRPr>
          </a:p>
          <a:p>
            <a:pPr marL="683895">
              <a:lnSpc>
                <a:spcPct val="100000"/>
              </a:lnSpc>
              <a:spcBef>
                <a:spcPts val="170"/>
              </a:spcBef>
            </a:pPr>
            <a:r>
              <a:rPr sz="4450" spc="235" dirty="0">
                <a:solidFill>
                  <a:srgbClr val="181818"/>
                </a:solidFill>
                <a:latin typeface="宋体"/>
                <a:cs typeface="宋体"/>
              </a:rPr>
              <a:t>体现行动一致</a:t>
            </a:r>
            <a:endParaRPr sz="44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4550" spc="195" dirty="0">
                <a:solidFill>
                  <a:srgbClr val="181818"/>
                </a:solidFill>
                <a:latin typeface="宋体"/>
                <a:cs typeface="宋体"/>
              </a:rPr>
              <a:t>·完善内外部客户关系，提升效率和效益</a:t>
            </a:r>
            <a:endParaRPr sz="45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0198" y="2890754"/>
            <a:ext cx="11625580" cy="114935"/>
          </a:xfrm>
          <a:custGeom>
            <a:avLst/>
            <a:gdLst/>
            <a:ahLst/>
            <a:cxnLst/>
            <a:rect l="l" t="t" r="r" b="b"/>
            <a:pathLst>
              <a:path w="11625580" h="114935">
                <a:moveTo>
                  <a:pt x="0" y="0"/>
                </a:moveTo>
                <a:lnTo>
                  <a:pt x="11625300" y="0"/>
                </a:lnTo>
                <a:lnTo>
                  <a:pt x="11625300" y="114864"/>
                </a:lnTo>
                <a:lnTo>
                  <a:pt x="0" y="1148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0198" y="9087051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13075" y="1340147"/>
            <a:ext cx="1539875" cy="8680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0" spc="459" dirty="0">
                <a:solidFill>
                  <a:srgbClr val="131313"/>
                </a:solidFill>
              </a:rPr>
              <a:t>确认</a:t>
            </a:r>
            <a:endParaRPr sz="5500"/>
          </a:p>
        </p:txBody>
      </p:sp>
      <p:sp>
        <p:nvSpPr>
          <p:cNvPr id="5" name="object 5"/>
          <p:cNvSpPr txBox="1"/>
          <p:nvPr/>
        </p:nvSpPr>
        <p:spPr>
          <a:xfrm>
            <a:off x="1221422" y="2873062"/>
            <a:ext cx="6806565" cy="3519804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4750" spc="204" dirty="0">
                <a:solidFill>
                  <a:srgbClr val="131313"/>
                </a:solidFill>
                <a:latin typeface="宋体"/>
                <a:cs typeface="宋体"/>
              </a:rPr>
              <a:t>·确认的宇眼</a:t>
            </a:r>
            <a:endParaRPr sz="4750">
              <a:latin typeface="宋体"/>
              <a:cs typeface="宋体"/>
            </a:endParaRPr>
          </a:p>
          <a:p>
            <a:pPr marL="689610">
              <a:lnSpc>
                <a:spcPct val="100000"/>
              </a:lnSpc>
              <a:spcBef>
                <a:spcPts val="930"/>
              </a:spcBef>
            </a:pPr>
            <a:r>
              <a:rPr sz="3450" spc="3960" dirty="0">
                <a:latin typeface="宋体"/>
                <a:cs typeface="宋体"/>
              </a:rPr>
              <a:t>－</a:t>
            </a:r>
            <a:r>
              <a:rPr sz="3450" spc="254" dirty="0">
                <a:latin typeface="宋体"/>
                <a:cs typeface="宋体"/>
              </a:rPr>
              <a:t>这是你期待的结果吗</a:t>
            </a:r>
            <a:endParaRPr sz="3450">
              <a:latin typeface="宋体"/>
              <a:cs typeface="宋体"/>
            </a:endParaRPr>
          </a:p>
          <a:p>
            <a:pPr marL="782320">
              <a:lnSpc>
                <a:spcPct val="100000"/>
              </a:lnSpc>
              <a:spcBef>
                <a:spcPts val="1085"/>
              </a:spcBef>
            </a:pPr>
            <a:r>
              <a:rPr sz="3450" spc="1980" dirty="0">
                <a:solidFill>
                  <a:srgbClr val="343434"/>
                </a:solidFill>
                <a:latin typeface="宋体"/>
                <a:cs typeface="宋体"/>
              </a:rPr>
              <a:t>'</a:t>
            </a:r>
            <a:r>
              <a:rPr sz="3450" spc="-1225" dirty="0">
                <a:solidFill>
                  <a:srgbClr val="343434"/>
                </a:solidFill>
                <a:latin typeface="宋体"/>
                <a:cs typeface="宋体"/>
              </a:rPr>
              <a:t> </a:t>
            </a:r>
            <a:r>
              <a:rPr sz="3450" spc="320" dirty="0">
                <a:solidFill>
                  <a:srgbClr val="131313"/>
                </a:solidFill>
                <a:latin typeface="宋体"/>
                <a:cs typeface="宋体"/>
              </a:rPr>
              <a:t>我</a:t>
            </a:r>
            <a:r>
              <a:rPr sz="3450" spc="80" dirty="0">
                <a:solidFill>
                  <a:srgbClr val="131313"/>
                </a:solidFill>
                <a:latin typeface="宋体"/>
                <a:cs typeface="宋体"/>
              </a:rPr>
              <a:t>们</a:t>
            </a:r>
            <a:r>
              <a:rPr sz="3450" spc="45" dirty="0">
                <a:solidFill>
                  <a:srgbClr val="131313"/>
                </a:solidFill>
                <a:latin typeface="宋体"/>
                <a:cs typeface="宋体"/>
              </a:rPr>
              <a:t>为您</a:t>
            </a:r>
            <a:r>
              <a:rPr sz="3450" spc="130" dirty="0">
                <a:solidFill>
                  <a:srgbClr val="131313"/>
                </a:solidFill>
                <a:latin typeface="宋体"/>
                <a:cs typeface="宋体"/>
              </a:rPr>
              <a:t>提</a:t>
            </a:r>
            <a:r>
              <a:rPr sz="3450" spc="450" dirty="0">
                <a:solidFill>
                  <a:srgbClr val="131313"/>
                </a:solidFill>
                <a:latin typeface="宋体"/>
                <a:cs typeface="宋体"/>
              </a:rPr>
              <a:t>供</a:t>
            </a:r>
            <a:r>
              <a:rPr sz="3450" spc="-405" dirty="0">
                <a:solidFill>
                  <a:srgbClr val="131313"/>
                </a:solidFill>
                <a:latin typeface="宋体"/>
                <a:cs typeface="宋体"/>
              </a:rPr>
              <a:t>了您</a:t>
            </a:r>
            <a:r>
              <a:rPr sz="3450" spc="-1010" dirty="0">
                <a:solidFill>
                  <a:srgbClr val="131313"/>
                </a:solidFill>
                <a:latin typeface="宋体"/>
                <a:cs typeface="宋体"/>
              </a:rPr>
              <a:t> </a:t>
            </a:r>
            <a:r>
              <a:rPr sz="3450" spc="285" dirty="0">
                <a:solidFill>
                  <a:srgbClr val="131313"/>
                </a:solidFill>
                <a:latin typeface="宋体"/>
                <a:cs typeface="宋体"/>
              </a:rPr>
              <a:t>需</a:t>
            </a:r>
            <a:r>
              <a:rPr sz="3450" spc="-65" dirty="0">
                <a:solidFill>
                  <a:srgbClr val="131313"/>
                </a:solidFill>
                <a:latin typeface="宋体"/>
                <a:cs typeface="宋体"/>
              </a:rPr>
              <a:t>要</a:t>
            </a:r>
            <a:r>
              <a:rPr sz="3450" spc="125" dirty="0">
                <a:solidFill>
                  <a:srgbClr val="131313"/>
                </a:solidFill>
                <a:latin typeface="宋体"/>
                <a:cs typeface="宋体"/>
              </a:rPr>
              <a:t>的</a:t>
            </a:r>
            <a:r>
              <a:rPr sz="3450" spc="285" dirty="0">
                <a:solidFill>
                  <a:srgbClr val="131313"/>
                </a:solidFill>
                <a:latin typeface="宋体"/>
                <a:cs typeface="宋体"/>
              </a:rPr>
              <a:t>吗</a:t>
            </a:r>
            <a:endParaRPr sz="3450">
              <a:latin typeface="宋体"/>
              <a:cs typeface="宋体"/>
            </a:endParaRPr>
          </a:p>
          <a:p>
            <a:pPr marL="689610">
              <a:lnSpc>
                <a:spcPct val="100000"/>
              </a:lnSpc>
              <a:spcBef>
                <a:spcPts val="985"/>
              </a:spcBef>
            </a:pPr>
            <a:r>
              <a:rPr sz="3450" spc="3890" dirty="0">
                <a:latin typeface="宋体"/>
                <a:cs typeface="宋体"/>
              </a:rPr>
              <a:t>－</a:t>
            </a:r>
            <a:r>
              <a:rPr sz="3450" spc="220" dirty="0">
                <a:latin typeface="宋体"/>
                <a:cs typeface="宋体"/>
              </a:rPr>
              <a:t>你对我们取得的进展满意</a:t>
            </a:r>
            <a:r>
              <a:rPr sz="3450" spc="-3060" dirty="0">
                <a:latin typeface="宋体"/>
                <a:cs typeface="宋体"/>
              </a:rPr>
              <a:t>吗</a:t>
            </a:r>
            <a:endParaRPr sz="3450">
              <a:latin typeface="宋体"/>
              <a:cs typeface="宋体"/>
            </a:endParaRPr>
          </a:p>
          <a:p>
            <a:pPr marL="689610">
              <a:lnSpc>
                <a:spcPct val="100000"/>
              </a:lnSpc>
              <a:spcBef>
                <a:spcPts val="985"/>
              </a:spcBef>
            </a:pPr>
            <a:r>
              <a:rPr sz="3450" spc="3890" dirty="0">
                <a:latin typeface="宋体"/>
                <a:cs typeface="宋体"/>
              </a:rPr>
              <a:t>－</a:t>
            </a:r>
            <a:r>
              <a:rPr sz="3450" spc="220" dirty="0">
                <a:latin typeface="宋体"/>
                <a:cs typeface="宋体"/>
              </a:rPr>
              <a:t>我们还有什么可以做的吗</a:t>
            </a:r>
            <a:endParaRPr sz="34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01415" y="6611149"/>
            <a:ext cx="37401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-730" dirty="0">
                <a:latin typeface="宋体"/>
                <a:cs typeface="宋体"/>
              </a:rPr>
              <a:t>一·</a:t>
            </a:r>
            <a:endParaRPr sz="21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61770" y="6745158"/>
            <a:ext cx="862965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105"/>
              </a:spcBef>
              <a:buSzPct val="161111"/>
              <a:buFont typeface="Arial"/>
              <a:buChar char="■"/>
              <a:tabLst>
                <a:tab pos="188595" algn="l"/>
              </a:tabLst>
            </a:pPr>
            <a:r>
              <a:rPr sz="900" spc="-90" dirty="0">
                <a:solidFill>
                  <a:srgbClr val="131313"/>
                </a:solidFill>
                <a:latin typeface="Times New Roman"/>
                <a:cs typeface="Times New Roman"/>
              </a:rPr>
              <a:t>l </a:t>
            </a:r>
            <a:r>
              <a:rPr sz="1450" spc="-305" dirty="0">
                <a:solidFill>
                  <a:srgbClr val="131313"/>
                </a:solidFill>
                <a:latin typeface="Arial"/>
                <a:cs typeface="Arial"/>
              </a:rPr>
              <a:t>■ ■ </a:t>
            </a:r>
            <a:r>
              <a:rPr sz="1000" spc="-130" dirty="0">
                <a:solidFill>
                  <a:srgbClr val="343434"/>
                </a:solidFill>
                <a:latin typeface="Times New Roman"/>
                <a:cs typeface="Times New Roman"/>
              </a:rPr>
              <a:t>IJ</a:t>
            </a:r>
            <a:r>
              <a:rPr sz="1000" spc="-40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1450" spc="-305" dirty="0">
                <a:solidFill>
                  <a:srgbClr val="131313"/>
                </a:solidFill>
                <a:latin typeface="Arial"/>
                <a:cs typeface="Arial"/>
              </a:rPr>
              <a:t>■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7233" y="2909898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7233" y="9048763"/>
            <a:ext cx="11638280" cy="0"/>
          </a:xfrm>
          <a:custGeom>
            <a:avLst/>
            <a:gdLst/>
            <a:ahLst/>
            <a:cxnLst/>
            <a:rect l="l" t="t" r="r" b="b"/>
            <a:pathLst>
              <a:path w="11638280">
                <a:moveTo>
                  <a:pt x="0" y="0"/>
                </a:moveTo>
                <a:lnTo>
                  <a:pt x="11638047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73107" y="1308241"/>
            <a:ext cx="929005" cy="860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450" spc="-1895" dirty="0">
                <a:solidFill>
                  <a:srgbClr val="131313"/>
                </a:solidFill>
              </a:rPr>
              <a:t>确认</a:t>
            </a:r>
            <a:endParaRPr sz="5450"/>
          </a:p>
        </p:txBody>
      </p:sp>
      <p:sp>
        <p:nvSpPr>
          <p:cNvPr id="5" name="object 5"/>
          <p:cNvSpPr txBox="1"/>
          <p:nvPr/>
        </p:nvSpPr>
        <p:spPr>
          <a:xfrm>
            <a:off x="1108043" y="2863544"/>
            <a:ext cx="4048760" cy="2186940"/>
          </a:xfrm>
          <a:prstGeom prst="rect">
            <a:avLst/>
          </a:prstGeom>
        </p:spPr>
        <p:txBody>
          <a:bodyPr vert="horz" wrap="square" lIns="0" tIns="2146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sz="4200" spc="-1460" dirty="0">
                <a:solidFill>
                  <a:srgbClr val="131313"/>
                </a:solidFill>
                <a:latin typeface="宋体"/>
                <a:cs typeface="宋体"/>
              </a:rPr>
              <a:t>·回顾</a:t>
            </a:r>
            <a:endParaRPr sz="4200">
              <a:latin typeface="宋体"/>
              <a:cs typeface="宋体"/>
            </a:endParaRPr>
          </a:p>
          <a:p>
            <a:pPr marL="762000">
              <a:lnSpc>
                <a:spcPct val="100000"/>
              </a:lnSpc>
              <a:spcBef>
                <a:spcPts val="1235"/>
              </a:spcBef>
            </a:pPr>
            <a:r>
              <a:rPr sz="3250" spc="495" dirty="0">
                <a:solidFill>
                  <a:srgbClr val="3D3D3D"/>
                </a:solidFill>
                <a:latin typeface="宋体"/>
                <a:cs typeface="宋体"/>
              </a:rPr>
              <a:t>' </a:t>
            </a:r>
            <a:r>
              <a:rPr sz="3250" spc="-1130" dirty="0">
                <a:solidFill>
                  <a:srgbClr val="131313"/>
                </a:solidFill>
                <a:latin typeface="宋体"/>
                <a:cs typeface="宋体"/>
              </a:rPr>
              <a:t>确 认 的 必 要</a:t>
            </a:r>
            <a:r>
              <a:rPr sz="3250" spc="-865" dirty="0">
                <a:solidFill>
                  <a:srgbClr val="131313"/>
                </a:solidFill>
                <a:latin typeface="宋体"/>
                <a:cs typeface="宋体"/>
              </a:rPr>
              <a:t> </a:t>
            </a:r>
            <a:r>
              <a:rPr sz="3250" spc="-120" dirty="0">
                <a:solidFill>
                  <a:srgbClr val="131313"/>
                </a:solidFill>
                <a:latin typeface="宋体"/>
                <a:cs typeface="宋体"/>
              </a:rPr>
              <a:t>性</a:t>
            </a:r>
            <a:endParaRPr sz="3250">
              <a:latin typeface="宋体"/>
              <a:cs typeface="宋体"/>
            </a:endParaRPr>
          </a:p>
          <a:p>
            <a:pPr marL="664210">
              <a:lnSpc>
                <a:spcPct val="100000"/>
              </a:lnSpc>
              <a:spcBef>
                <a:spcPts val="1230"/>
              </a:spcBef>
            </a:pPr>
            <a:r>
              <a:rPr sz="3350" spc="515" dirty="0">
                <a:solidFill>
                  <a:srgbClr val="030303"/>
                </a:solidFill>
                <a:latin typeface="宋体"/>
                <a:cs typeface="宋体"/>
              </a:rPr>
              <a:t>—确认的字眼</a:t>
            </a:r>
            <a:endParaRPr sz="3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3161" y="1378373"/>
            <a:ext cx="1478655" cy="8168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33795" y="1429424"/>
            <a:ext cx="535375" cy="740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96641" y="1416661"/>
            <a:ext cx="5302766" cy="778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01384" y="1429424"/>
            <a:ext cx="1427667" cy="7657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31029" y="1442186"/>
            <a:ext cx="1427667" cy="7274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30040" y="4339324"/>
            <a:ext cx="5991108" cy="15825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57313" y="6075052"/>
            <a:ext cx="2319961" cy="18378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01384" y="6279257"/>
            <a:ext cx="2116007" cy="15825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49209" y="2973712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49209" y="9112577"/>
            <a:ext cx="11638280" cy="0"/>
          </a:xfrm>
          <a:custGeom>
            <a:avLst/>
            <a:gdLst/>
            <a:ahLst/>
            <a:cxnLst/>
            <a:rect l="l" t="t" r="r" b="b"/>
            <a:pathLst>
              <a:path w="11638280">
                <a:moveTo>
                  <a:pt x="0" y="0"/>
                </a:moveTo>
                <a:lnTo>
                  <a:pt x="11638047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180741" y="3063114"/>
            <a:ext cx="3806825" cy="760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800" spc="160" dirty="0">
                <a:solidFill>
                  <a:srgbClr val="151515"/>
                </a:solidFill>
              </a:rPr>
              <a:t>·倒霉的遭遇</a:t>
            </a:r>
            <a:endParaRPr sz="4800"/>
          </a:p>
        </p:txBody>
      </p:sp>
      <p:sp>
        <p:nvSpPr>
          <p:cNvPr id="13" name="object 13"/>
          <p:cNvSpPr txBox="1"/>
          <p:nvPr/>
        </p:nvSpPr>
        <p:spPr>
          <a:xfrm>
            <a:off x="2933937" y="7760781"/>
            <a:ext cx="2247265" cy="118999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344170">
              <a:lnSpc>
                <a:spcPts val="4720"/>
              </a:lnSpc>
              <a:spcBef>
                <a:spcPts val="235"/>
              </a:spcBef>
            </a:pPr>
            <a:r>
              <a:rPr sz="2450" spc="140" dirty="0">
                <a:solidFill>
                  <a:srgbClr val="151515"/>
                </a:solidFill>
                <a:latin typeface="Arial"/>
                <a:cs typeface="Arial"/>
              </a:rPr>
              <a:t>Linda </a:t>
            </a:r>
            <a:r>
              <a:rPr sz="2450" spc="200" dirty="0">
                <a:solidFill>
                  <a:srgbClr val="3B3B3B"/>
                </a:solidFill>
                <a:latin typeface="Arial"/>
                <a:cs typeface="Arial"/>
              </a:rPr>
              <a:t>T</a:t>
            </a:r>
            <a:r>
              <a:rPr sz="2450" spc="200" dirty="0">
                <a:solidFill>
                  <a:srgbClr val="151515"/>
                </a:solidFill>
                <a:latin typeface="Arial"/>
                <a:cs typeface="Arial"/>
              </a:rPr>
              <a:t>an  </a:t>
            </a:r>
            <a:r>
              <a:rPr sz="2450" spc="185" dirty="0">
                <a:solidFill>
                  <a:srgbClr val="151515"/>
                </a:solidFill>
                <a:latin typeface="Arial"/>
                <a:cs typeface="Arial"/>
              </a:rPr>
              <a:t>M</a:t>
            </a:r>
            <a:r>
              <a:rPr sz="2450" spc="15" dirty="0">
                <a:solidFill>
                  <a:srgbClr val="565656"/>
                </a:solidFill>
                <a:latin typeface="Arial"/>
                <a:cs typeface="Arial"/>
              </a:rPr>
              <a:t>i</a:t>
            </a:r>
            <a:r>
              <a:rPr sz="2450" spc="110" dirty="0">
                <a:solidFill>
                  <a:srgbClr val="2A2A2A"/>
                </a:solidFill>
                <a:latin typeface="Arial"/>
                <a:cs typeface="Arial"/>
              </a:rPr>
              <a:t>c</a:t>
            </a:r>
            <a:r>
              <a:rPr sz="2450" spc="210" dirty="0">
                <a:solidFill>
                  <a:srgbClr val="050505"/>
                </a:solidFill>
                <a:latin typeface="Arial"/>
                <a:cs typeface="Arial"/>
              </a:rPr>
              <a:t>h</a:t>
            </a:r>
            <a:r>
              <a:rPr sz="2450" spc="135" dirty="0">
                <a:solidFill>
                  <a:srgbClr val="2A2A2A"/>
                </a:solidFill>
                <a:latin typeface="Arial"/>
                <a:cs typeface="Arial"/>
              </a:rPr>
              <a:t>a</a:t>
            </a:r>
            <a:r>
              <a:rPr sz="2450" spc="160" dirty="0">
                <a:solidFill>
                  <a:srgbClr val="2A2A2A"/>
                </a:solidFill>
                <a:latin typeface="Arial"/>
                <a:cs typeface="Arial"/>
              </a:rPr>
              <a:t>e</a:t>
            </a:r>
            <a:r>
              <a:rPr sz="2450" spc="-204" dirty="0">
                <a:solidFill>
                  <a:srgbClr val="2A2A2A"/>
                </a:solidFill>
                <a:latin typeface="Arial"/>
                <a:cs typeface="Arial"/>
              </a:rPr>
              <a:t>l</a:t>
            </a:r>
            <a:r>
              <a:rPr sz="2650" spc="210" dirty="0">
                <a:solidFill>
                  <a:srgbClr val="2A2A2A"/>
                </a:solidFill>
                <a:latin typeface="宋体"/>
                <a:cs typeface="宋体"/>
              </a:rPr>
              <a:t>的</a:t>
            </a:r>
            <a:r>
              <a:rPr sz="2650" spc="114" dirty="0">
                <a:solidFill>
                  <a:srgbClr val="2A2A2A"/>
                </a:solidFill>
                <a:latin typeface="宋体"/>
                <a:cs typeface="宋体"/>
              </a:rPr>
              <a:t>弟妻</a:t>
            </a:r>
            <a:endParaRPr sz="265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28038" y="7795641"/>
            <a:ext cx="3462654" cy="1160145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R="10160" algn="ctr">
              <a:lnSpc>
                <a:spcPct val="100000"/>
              </a:lnSpc>
              <a:spcBef>
                <a:spcPts val="1285"/>
              </a:spcBef>
            </a:pPr>
            <a:r>
              <a:rPr sz="2450" spc="105" dirty="0">
                <a:solidFill>
                  <a:srgbClr val="151515"/>
                </a:solidFill>
                <a:latin typeface="Arial"/>
                <a:cs typeface="Arial"/>
              </a:rPr>
              <a:t>Peter</a:t>
            </a:r>
            <a:endParaRPr sz="24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85"/>
              </a:spcBef>
            </a:pPr>
            <a:r>
              <a:rPr sz="2850" spc="-200" dirty="0">
                <a:solidFill>
                  <a:srgbClr val="151515"/>
                </a:solidFill>
                <a:latin typeface="Arial"/>
                <a:cs typeface="Arial"/>
              </a:rPr>
              <a:t>MYCO</a:t>
            </a:r>
            <a:r>
              <a:rPr sz="2600" spc="484" dirty="0">
                <a:solidFill>
                  <a:srgbClr val="151515"/>
                </a:solidFill>
                <a:latin typeface="宋体"/>
                <a:cs typeface="宋体"/>
              </a:rPr>
              <a:t>公</a:t>
            </a:r>
            <a:r>
              <a:rPr sz="2600" spc="-95" dirty="0">
                <a:solidFill>
                  <a:srgbClr val="151515"/>
                </a:solidFill>
                <a:latin typeface="宋体"/>
                <a:cs typeface="宋体"/>
              </a:rPr>
              <a:t>司的服</a:t>
            </a:r>
            <a:r>
              <a:rPr sz="2600" spc="-875" dirty="0">
                <a:solidFill>
                  <a:srgbClr val="151515"/>
                </a:solidFill>
                <a:latin typeface="宋体"/>
                <a:cs typeface="宋体"/>
              </a:rPr>
              <a:t> </a:t>
            </a:r>
            <a:r>
              <a:rPr sz="2600" spc="215" dirty="0">
                <a:solidFill>
                  <a:srgbClr val="151515"/>
                </a:solidFill>
                <a:latin typeface="宋体"/>
                <a:cs typeface="宋体"/>
              </a:rPr>
              <a:t>务</a:t>
            </a:r>
            <a:r>
              <a:rPr sz="2600" spc="-15" dirty="0">
                <a:solidFill>
                  <a:srgbClr val="151515"/>
                </a:solidFill>
                <a:latin typeface="宋体"/>
                <a:cs typeface="宋体"/>
              </a:rPr>
              <a:t>热</a:t>
            </a:r>
            <a:r>
              <a:rPr sz="2600" spc="190" dirty="0">
                <a:solidFill>
                  <a:srgbClr val="151515"/>
                </a:solidFill>
                <a:latin typeface="宋体"/>
                <a:cs typeface="宋体"/>
              </a:rPr>
              <a:t>线</a:t>
            </a:r>
            <a:endParaRPr sz="2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1186" y="1416661"/>
            <a:ext cx="2090513" cy="778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94663" y="1416661"/>
            <a:ext cx="8362055" cy="778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2727" y="2960949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2727" y="9099814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14566" y="3069496"/>
            <a:ext cx="2010410" cy="768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355" dirty="0">
                <a:solidFill>
                  <a:srgbClr val="131313"/>
                </a:solidFill>
              </a:rPr>
              <a:t>·讨论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04056" y="3751026"/>
            <a:ext cx="8493125" cy="132778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3000" spc="1720" dirty="0">
                <a:solidFill>
                  <a:srgbClr val="010101"/>
                </a:solidFill>
                <a:latin typeface="宋体"/>
                <a:cs typeface="宋体"/>
              </a:rPr>
              <a:t>'</a:t>
            </a:r>
            <a:r>
              <a:rPr sz="3000" spc="-680" dirty="0">
                <a:solidFill>
                  <a:srgbClr val="010101"/>
                </a:solidFill>
                <a:latin typeface="宋体"/>
                <a:cs typeface="宋体"/>
              </a:rPr>
              <a:t> </a:t>
            </a:r>
            <a:r>
              <a:rPr sz="3000" spc="775" dirty="0">
                <a:solidFill>
                  <a:srgbClr val="010101"/>
                </a:solidFill>
                <a:latin typeface="宋体"/>
                <a:cs typeface="宋体"/>
              </a:rPr>
              <a:t>给</a:t>
            </a:r>
            <a:r>
              <a:rPr sz="3400" spc="25" dirty="0">
                <a:solidFill>
                  <a:srgbClr val="010101"/>
                </a:solidFill>
                <a:latin typeface="Arial"/>
                <a:cs typeface="Arial"/>
              </a:rPr>
              <a:t>Peter</a:t>
            </a:r>
            <a:r>
              <a:rPr sz="3450" spc="254" dirty="0">
                <a:solidFill>
                  <a:srgbClr val="010101"/>
                </a:solidFill>
                <a:latin typeface="宋体"/>
                <a:cs typeface="宋体"/>
              </a:rPr>
              <a:t>的</a:t>
            </a:r>
            <a:r>
              <a:rPr sz="3450" spc="80" dirty="0">
                <a:solidFill>
                  <a:srgbClr val="010101"/>
                </a:solidFill>
                <a:latin typeface="宋体"/>
                <a:cs typeface="宋体"/>
              </a:rPr>
              <a:t>表现</a:t>
            </a:r>
            <a:r>
              <a:rPr sz="3450" spc="265" dirty="0">
                <a:solidFill>
                  <a:srgbClr val="010101"/>
                </a:solidFill>
                <a:latin typeface="宋体"/>
                <a:cs typeface="宋体"/>
              </a:rPr>
              <a:t>评</a:t>
            </a:r>
            <a:r>
              <a:rPr sz="3450" spc="80" dirty="0">
                <a:solidFill>
                  <a:srgbClr val="010101"/>
                </a:solidFill>
                <a:latin typeface="宋体"/>
                <a:cs typeface="宋体"/>
              </a:rPr>
              <a:t>分</a:t>
            </a:r>
            <a:endParaRPr sz="3450">
              <a:latin typeface="宋体"/>
              <a:cs typeface="宋体"/>
            </a:endParaRPr>
          </a:p>
          <a:p>
            <a:pPr marL="70485">
              <a:lnSpc>
                <a:spcPct val="100000"/>
              </a:lnSpc>
              <a:spcBef>
                <a:spcPts val="985"/>
              </a:spcBef>
              <a:tabLst>
                <a:tab pos="1096645" algn="l"/>
              </a:tabLst>
            </a:pPr>
            <a:r>
              <a:rPr sz="3400" spc="-515" dirty="0">
                <a:solidFill>
                  <a:srgbClr val="333333"/>
                </a:solidFill>
                <a:latin typeface="Arial"/>
                <a:cs typeface="Arial"/>
              </a:rPr>
              <a:t>....., </a:t>
            </a:r>
            <a:r>
              <a:rPr sz="3400" spc="-2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3400" spc="-1125" dirty="0">
                <a:solidFill>
                  <a:srgbClr val="010101"/>
                </a:solidFill>
                <a:latin typeface="Arial"/>
                <a:cs typeface="Arial"/>
              </a:rPr>
              <a:t>Pe	</a:t>
            </a:r>
            <a:r>
              <a:rPr sz="3400" spc="-509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3400" spc="-45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3400" spc="-1019" dirty="0">
                <a:solidFill>
                  <a:srgbClr val="131313"/>
                </a:solidFill>
                <a:latin typeface="Arial"/>
                <a:cs typeface="Arial"/>
              </a:rPr>
              <a:t>e</a:t>
            </a:r>
            <a:r>
              <a:rPr sz="3400" spc="27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3400" spc="-610" dirty="0">
                <a:solidFill>
                  <a:srgbClr val="131313"/>
                </a:solidFill>
                <a:latin typeface="Arial"/>
                <a:cs typeface="Arial"/>
              </a:rPr>
              <a:t>r</a:t>
            </a:r>
            <a:r>
              <a:rPr sz="3400" spc="-47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3450" spc="-1860" dirty="0">
                <a:solidFill>
                  <a:srgbClr val="131313"/>
                </a:solidFill>
                <a:latin typeface="宋体"/>
                <a:cs typeface="宋体"/>
              </a:rPr>
              <a:t>在</a:t>
            </a:r>
            <a:r>
              <a:rPr sz="3450" spc="484" dirty="0">
                <a:solidFill>
                  <a:srgbClr val="131313"/>
                </a:solidFill>
                <a:latin typeface="宋体"/>
                <a:cs typeface="宋体"/>
              </a:rPr>
              <a:t> </a:t>
            </a:r>
            <a:r>
              <a:rPr sz="3450" spc="150" dirty="0">
                <a:solidFill>
                  <a:srgbClr val="131313"/>
                </a:solidFill>
                <a:latin typeface="宋体"/>
                <a:cs typeface="宋体"/>
              </a:rPr>
              <a:t>关</a:t>
            </a:r>
            <a:r>
              <a:rPr sz="3450" spc="-35" dirty="0">
                <a:solidFill>
                  <a:srgbClr val="131313"/>
                </a:solidFill>
                <a:latin typeface="宋体"/>
                <a:cs typeface="宋体"/>
              </a:rPr>
              <a:t>键</a:t>
            </a:r>
            <a:r>
              <a:rPr sz="3450" spc="150" dirty="0">
                <a:solidFill>
                  <a:srgbClr val="131313"/>
                </a:solidFill>
                <a:latin typeface="宋体"/>
                <a:cs typeface="宋体"/>
              </a:rPr>
              <a:t>时刻</a:t>
            </a:r>
            <a:r>
              <a:rPr sz="3450" spc="105" dirty="0">
                <a:solidFill>
                  <a:srgbClr val="131313"/>
                </a:solidFill>
                <a:latin typeface="宋体"/>
                <a:cs typeface="宋体"/>
              </a:rPr>
              <a:t>行</a:t>
            </a:r>
            <a:r>
              <a:rPr sz="3450" spc="-60" dirty="0">
                <a:solidFill>
                  <a:srgbClr val="131313"/>
                </a:solidFill>
                <a:latin typeface="宋体"/>
                <a:cs typeface="宋体"/>
              </a:rPr>
              <a:t>为</a:t>
            </a:r>
            <a:r>
              <a:rPr sz="3450" spc="350" dirty="0">
                <a:solidFill>
                  <a:srgbClr val="131313"/>
                </a:solidFill>
                <a:latin typeface="宋体"/>
                <a:cs typeface="宋体"/>
              </a:rPr>
              <a:t>模</a:t>
            </a:r>
            <a:r>
              <a:rPr sz="3450" spc="150" dirty="0">
                <a:solidFill>
                  <a:srgbClr val="131313"/>
                </a:solidFill>
                <a:latin typeface="宋体"/>
                <a:cs typeface="宋体"/>
              </a:rPr>
              <a:t>式上</a:t>
            </a:r>
            <a:r>
              <a:rPr sz="3450" spc="-15" dirty="0">
                <a:solidFill>
                  <a:srgbClr val="131313"/>
                </a:solidFill>
                <a:latin typeface="宋体"/>
                <a:cs typeface="宋体"/>
              </a:rPr>
              <a:t>的</a:t>
            </a:r>
            <a:r>
              <a:rPr sz="3450" spc="254" dirty="0">
                <a:solidFill>
                  <a:srgbClr val="131313"/>
                </a:solidFill>
                <a:latin typeface="宋体"/>
                <a:cs typeface="宋体"/>
              </a:rPr>
              <a:t>具</a:t>
            </a:r>
            <a:r>
              <a:rPr sz="3450" spc="50" dirty="0">
                <a:solidFill>
                  <a:srgbClr val="131313"/>
                </a:solidFill>
                <a:latin typeface="宋体"/>
                <a:cs typeface="宋体"/>
              </a:rPr>
              <a:t>体</a:t>
            </a:r>
            <a:r>
              <a:rPr sz="3450" spc="254" dirty="0">
                <a:solidFill>
                  <a:srgbClr val="131313"/>
                </a:solidFill>
                <a:latin typeface="宋体"/>
                <a:cs typeface="宋体"/>
              </a:rPr>
              <a:t>表现</a:t>
            </a:r>
            <a:endParaRPr sz="34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0414" y="1416661"/>
            <a:ext cx="2128754" cy="778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6641" y="1442186"/>
            <a:ext cx="2268973" cy="7274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67590" y="1416661"/>
            <a:ext cx="4435969" cy="778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05534" y="1442186"/>
            <a:ext cx="1478655" cy="7274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91108" y="4173408"/>
            <a:ext cx="1070751" cy="10337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29347" y="7096070"/>
            <a:ext cx="1108992" cy="11231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4150" y="7300273"/>
            <a:ext cx="382411" cy="7147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74703" y="2960949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74703" y="9112577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30833" y="3139627"/>
            <a:ext cx="0" cy="1518920"/>
          </a:xfrm>
          <a:custGeom>
            <a:avLst/>
            <a:gdLst/>
            <a:ahLst/>
            <a:cxnLst/>
            <a:rect l="l" t="t" r="r" b="b"/>
            <a:pathLst>
              <a:path h="1518920">
                <a:moveTo>
                  <a:pt x="0" y="1518762"/>
                </a:moveTo>
                <a:lnTo>
                  <a:pt x="0" y="0"/>
                </a:lnTo>
              </a:path>
            </a:pathLst>
          </a:custGeom>
          <a:ln w="254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30833" y="4913644"/>
            <a:ext cx="0" cy="753110"/>
          </a:xfrm>
          <a:custGeom>
            <a:avLst/>
            <a:gdLst/>
            <a:ahLst/>
            <a:cxnLst/>
            <a:rect l="l" t="t" r="r" b="b"/>
            <a:pathLst>
              <a:path h="753110">
                <a:moveTo>
                  <a:pt x="0" y="753000"/>
                </a:moveTo>
                <a:lnTo>
                  <a:pt x="0" y="0"/>
                </a:lnTo>
              </a:path>
            </a:pathLst>
          </a:custGeom>
          <a:ln w="12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83797" y="7198169"/>
            <a:ext cx="0" cy="689610"/>
          </a:xfrm>
          <a:custGeom>
            <a:avLst/>
            <a:gdLst/>
            <a:ahLst/>
            <a:cxnLst/>
            <a:rect l="l" t="t" r="r" b="b"/>
            <a:pathLst>
              <a:path h="689609">
                <a:moveTo>
                  <a:pt x="0" y="689186"/>
                </a:moveTo>
                <a:lnTo>
                  <a:pt x="0" y="0"/>
                </a:lnTo>
              </a:path>
            </a:pathLst>
          </a:custGeom>
          <a:ln w="254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98368" y="3063114"/>
            <a:ext cx="1985010" cy="745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700" spc="440" dirty="0">
                <a:solidFill>
                  <a:srgbClr val="161616"/>
                </a:solidFill>
                <a:latin typeface="宋体"/>
                <a:cs typeface="宋体"/>
              </a:rPr>
              <a:t>·回答</a:t>
            </a:r>
            <a:endParaRPr sz="47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32696" y="3605529"/>
            <a:ext cx="547370" cy="615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850" spc="-254" dirty="0">
                <a:solidFill>
                  <a:srgbClr val="2D1F0F"/>
                </a:solidFill>
                <a:latin typeface="Arial"/>
                <a:cs typeface="Arial"/>
              </a:rPr>
              <a:t>4</a:t>
            </a:r>
            <a:r>
              <a:rPr sz="3850" spc="70" dirty="0">
                <a:solidFill>
                  <a:srgbClr val="4F2D05"/>
                </a:solidFill>
                <a:latin typeface="Arial"/>
                <a:cs typeface="Arial"/>
              </a:rPr>
              <a:t>3</a:t>
            </a:r>
            <a:endParaRPr sz="38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80163" y="3701250"/>
            <a:ext cx="1749425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10" dirty="0">
                <a:solidFill>
                  <a:srgbClr val="161616"/>
                </a:solidFill>
                <a:latin typeface="宋体"/>
                <a:cs typeface="宋体"/>
              </a:rPr>
              <a:t>让客户喜悦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26348" y="4390437"/>
            <a:ext cx="563880" cy="561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00" spc="120" dirty="0">
                <a:latin typeface="Arial"/>
                <a:cs typeface="Arial"/>
              </a:rPr>
              <a:t>+2</a:t>
            </a:r>
            <a:endParaRPr sz="3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249759" y="4454250"/>
            <a:ext cx="1404620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10" dirty="0">
                <a:solidFill>
                  <a:srgbClr val="161616"/>
                </a:solidFill>
                <a:latin typeface="宋体"/>
                <a:cs typeface="宋体"/>
              </a:rPr>
              <a:t>超出期望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95362" y="4326623"/>
            <a:ext cx="1079500" cy="837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300" spc="114" dirty="0">
                <a:latin typeface="宋体"/>
                <a:cs typeface="宋体"/>
              </a:rPr>
              <a:t>`</a:t>
            </a:r>
            <a:r>
              <a:rPr sz="5300" spc="-1015" dirty="0">
                <a:latin typeface="宋体"/>
                <a:cs typeface="宋体"/>
              </a:rPr>
              <a:t>．</a:t>
            </a:r>
            <a:r>
              <a:rPr sz="650" spc="-2885" dirty="0">
                <a:latin typeface="宋体"/>
                <a:cs typeface="宋体"/>
              </a:rPr>
              <a:t>置</a:t>
            </a:r>
            <a:r>
              <a:rPr sz="800" spc="5" dirty="0">
                <a:latin typeface="Times New Roman"/>
                <a:cs typeface="Times New Roman"/>
              </a:rPr>
              <a:t>.....</a:t>
            </a:r>
            <a:r>
              <a:rPr sz="800" spc="-3325" dirty="0">
                <a:latin typeface="Times New Roman"/>
                <a:cs typeface="Times New Roman"/>
              </a:rPr>
              <a:t>.</a:t>
            </a:r>
            <a:r>
              <a:rPr sz="800" spc="-130" dirty="0">
                <a:latin typeface="Times New Roman"/>
                <a:cs typeface="Times New Roman"/>
              </a:rPr>
              <a:t>k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25836" y="4798844"/>
            <a:ext cx="6667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25" dirty="0">
                <a:solidFill>
                  <a:srgbClr val="E9D191"/>
                </a:solidFill>
                <a:latin typeface="Times New Roman"/>
                <a:cs typeface="Times New Roman"/>
              </a:rPr>
              <a:t>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19419" y="4773318"/>
            <a:ext cx="588645" cy="730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600" spc="170" dirty="0">
                <a:solidFill>
                  <a:srgbClr val="0503E8"/>
                </a:solidFill>
                <a:latin typeface="Arial"/>
                <a:cs typeface="Arial"/>
              </a:rPr>
              <a:t>-3</a:t>
            </a:r>
            <a:endParaRPr sz="4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03159" y="5092387"/>
            <a:ext cx="1169035" cy="561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622935" algn="l"/>
              </a:tabLst>
            </a:pPr>
            <a:r>
              <a:rPr sz="2350" spc="-430" dirty="0">
                <a:solidFill>
                  <a:srgbClr val="E9D191"/>
                </a:solidFill>
                <a:latin typeface="Times New Roman"/>
                <a:cs typeface="Times New Roman"/>
              </a:rPr>
              <a:t>I	</a:t>
            </a:r>
            <a:r>
              <a:rPr sz="3500" spc="-1125" dirty="0">
                <a:latin typeface="Arial"/>
                <a:cs typeface="Arial"/>
              </a:rPr>
              <a:t>+</a:t>
            </a:r>
            <a:r>
              <a:rPr sz="3500" spc="145" dirty="0">
                <a:latin typeface="Arial"/>
                <a:cs typeface="Arial"/>
              </a:rPr>
              <a:t> </a:t>
            </a:r>
            <a:r>
              <a:rPr sz="3500" spc="120" dirty="0">
                <a:latin typeface="Arial"/>
                <a:cs typeface="Arial"/>
              </a:rPr>
              <a:t>1</a:t>
            </a:r>
            <a:endParaRPr sz="3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245876" y="5220013"/>
            <a:ext cx="1417955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40" dirty="0">
                <a:solidFill>
                  <a:srgbClr val="161616"/>
                </a:solidFill>
                <a:latin typeface="宋体"/>
                <a:cs typeface="宋体"/>
              </a:rPr>
              <a:t>符合期望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758501" y="5973014"/>
            <a:ext cx="2252980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-95" dirty="0">
                <a:latin typeface="宋体"/>
                <a:cs typeface="宋体"/>
              </a:rPr>
              <a:t>中立（无期望）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721953" y="6726014"/>
            <a:ext cx="2415540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85" dirty="0">
                <a:solidFill>
                  <a:srgbClr val="161616"/>
                </a:solidFill>
                <a:latin typeface="宋体"/>
                <a:cs typeface="宋体"/>
              </a:rPr>
              <a:t>部分不符合期望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56622" y="5225411"/>
            <a:ext cx="989330" cy="2760345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7200" spc="385" dirty="0">
                <a:solidFill>
                  <a:srgbClr val="161616"/>
                </a:solidFill>
                <a:latin typeface="宋体"/>
                <a:cs typeface="宋体"/>
              </a:rPr>
              <a:t>。</a:t>
            </a:r>
            <a:endParaRPr sz="7200">
              <a:latin typeface="宋体"/>
              <a:cs typeface="宋体"/>
            </a:endParaRPr>
          </a:p>
          <a:p>
            <a:pPr marL="31115">
              <a:lnSpc>
                <a:spcPct val="100000"/>
              </a:lnSpc>
              <a:spcBef>
                <a:spcPts val="685"/>
              </a:spcBef>
            </a:pPr>
            <a:r>
              <a:rPr sz="2000" spc="-885" dirty="0">
                <a:latin typeface="宋体"/>
                <a:cs typeface="宋体"/>
              </a:rPr>
              <a:t>一</a:t>
            </a:r>
            <a:r>
              <a:rPr sz="3500" spc="-370" dirty="0">
                <a:solidFill>
                  <a:srgbClr val="64FDFB"/>
                </a:solidFill>
                <a:latin typeface="Arial"/>
                <a:cs typeface="Arial"/>
              </a:rPr>
              <a:t>,</a:t>
            </a:r>
            <a:r>
              <a:rPr sz="3500" spc="-370" dirty="0">
                <a:latin typeface="Arial"/>
                <a:cs typeface="Arial"/>
              </a:rPr>
              <a:t>1</a:t>
            </a:r>
            <a:endParaRPr sz="35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1985"/>
              </a:spcBef>
            </a:pPr>
            <a:r>
              <a:rPr sz="3850" spc="70" dirty="0">
                <a:solidFill>
                  <a:srgbClr val="1D4F4F"/>
                </a:solidFill>
                <a:latin typeface="Arial"/>
                <a:cs typeface="Arial"/>
              </a:rPr>
              <a:t>2</a:t>
            </a:r>
            <a:endParaRPr sz="38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914452" y="7479014"/>
            <a:ext cx="2073910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85" dirty="0">
                <a:solidFill>
                  <a:srgbClr val="161616"/>
                </a:solidFill>
                <a:latin typeface="宋体"/>
                <a:cs typeface="宋体"/>
              </a:rPr>
              <a:t>无法符合期望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681933" y="7989258"/>
            <a:ext cx="1504315" cy="906780"/>
          </a:xfrm>
          <a:custGeom>
            <a:avLst/>
            <a:gdLst/>
            <a:ahLst/>
            <a:cxnLst/>
            <a:rect l="l" t="t" r="r" b="b"/>
            <a:pathLst>
              <a:path w="1504315" h="906779">
                <a:moveTo>
                  <a:pt x="0" y="0"/>
                </a:moveTo>
                <a:lnTo>
                  <a:pt x="1504150" y="0"/>
                </a:lnTo>
                <a:lnTo>
                  <a:pt x="1504150" y="906152"/>
                </a:lnTo>
                <a:lnTo>
                  <a:pt x="0" y="906152"/>
                </a:lnTo>
                <a:lnTo>
                  <a:pt x="0" y="0"/>
                </a:lnTo>
                <a:close/>
              </a:path>
            </a:pathLst>
          </a:custGeom>
          <a:solidFill>
            <a:srgbClr val="0162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669231" y="7849133"/>
            <a:ext cx="1871980" cy="1113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100" spc="-2255" dirty="0">
                <a:solidFill>
                  <a:srgbClr val="B8E6EF"/>
                </a:solidFill>
                <a:latin typeface="宋体"/>
                <a:cs typeface="宋体"/>
              </a:rPr>
              <a:t>／三／</a:t>
            </a:r>
            <a:endParaRPr sz="7100">
              <a:latin typeface="宋体"/>
              <a:cs typeface="宋体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900734" y="8225633"/>
            <a:ext cx="2054225" cy="4165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110" dirty="0">
                <a:latin typeface="宋体"/>
                <a:cs typeface="宋体"/>
              </a:rPr>
              <a:t>危及客户关系</a:t>
            </a:r>
            <a:endParaRPr sz="25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6680" y="1340086"/>
            <a:ext cx="1504149" cy="804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2807" y="1352848"/>
            <a:ext cx="535375" cy="765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45653" y="1340085"/>
            <a:ext cx="5302766" cy="778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50395" y="1365611"/>
            <a:ext cx="2982807" cy="778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74012" y="8551019"/>
            <a:ext cx="38241" cy="4339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23715" y="2865228"/>
            <a:ext cx="11650980" cy="140970"/>
          </a:xfrm>
          <a:custGeom>
            <a:avLst/>
            <a:gdLst/>
            <a:ahLst/>
            <a:cxnLst/>
            <a:rect l="l" t="t" r="r" b="b"/>
            <a:pathLst>
              <a:path w="11650980" h="140969">
                <a:moveTo>
                  <a:pt x="0" y="0"/>
                </a:moveTo>
                <a:lnTo>
                  <a:pt x="11650794" y="0"/>
                </a:lnTo>
                <a:lnTo>
                  <a:pt x="11650794" y="140389"/>
                </a:lnTo>
                <a:lnTo>
                  <a:pt x="0" y="1403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12254" y="8870084"/>
            <a:ext cx="9560560" cy="0"/>
          </a:xfrm>
          <a:custGeom>
            <a:avLst/>
            <a:gdLst/>
            <a:ahLst/>
            <a:cxnLst/>
            <a:rect l="l" t="t" r="r" b="b"/>
            <a:pathLst>
              <a:path w="9560560">
                <a:moveTo>
                  <a:pt x="0" y="0"/>
                </a:moveTo>
                <a:lnTo>
                  <a:pt x="9560280" y="0"/>
                </a:lnTo>
              </a:path>
            </a:pathLst>
          </a:custGeom>
          <a:ln w="25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23715" y="9048763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09805" y="2922724"/>
            <a:ext cx="2786380" cy="668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54355" indent="-542290">
              <a:lnSpc>
                <a:spcPct val="100000"/>
              </a:lnSpc>
              <a:spcBef>
                <a:spcPts val="120"/>
              </a:spcBef>
              <a:buChar char="•"/>
              <a:tabLst>
                <a:tab pos="554990" algn="l"/>
              </a:tabLst>
            </a:pPr>
            <a:r>
              <a:rPr sz="4200" spc="220" dirty="0">
                <a:solidFill>
                  <a:srgbClr val="111111"/>
                </a:solidFill>
                <a:latin typeface="宋体"/>
                <a:cs typeface="宋体"/>
              </a:rPr>
              <a:t>回</a:t>
            </a:r>
            <a:r>
              <a:rPr sz="4200" spc="1215" dirty="0">
                <a:solidFill>
                  <a:srgbClr val="111111"/>
                </a:solidFill>
                <a:latin typeface="宋体"/>
                <a:cs typeface="宋体"/>
              </a:rPr>
              <a:t>答</a:t>
            </a:r>
            <a:r>
              <a:rPr sz="4050" spc="615" dirty="0">
                <a:solidFill>
                  <a:srgbClr val="606060"/>
                </a:solidFill>
                <a:latin typeface="Arial"/>
                <a:cs typeface="Arial"/>
              </a:rPr>
              <a:t>i</a:t>
            </a:r>
            <a:r>
              <a:rPr sz="2800" spc="240" dirty="0">
                <a:solidFill>
                  <a:srgbClr val="111111"/>
                </a:solidFill>
                <a:latin typeface="宋体"/>
                <a:cs typeface="宋体"/>
              </a:rPr>
              <a:t>互</a:t>
            </a:r>
            <a:r>
              <a:rPr sz="2800" spc="260" dirty="0">
                <a:solidFill>
                  <a:srgbClr val="111111"/>
                </a:solidFill>
                <a:latin typeface="宋体"/>
                <a:cs typeface="宋体"/>
              </a:rPr>
              <a:t>动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63655" y="2839767"/>
            <a:ext cx="1213485" cy="768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65125" algn="l"/>
                <a:tab pos="793115" algn="l"/>
                <a:tab pos="1057910" algn="l"/>
              </a:tabLst>
            </a:pPr>
            <a:r>
              <a:rPr sz="4850" spc="-1190" dirty="0">
                <a:solidFill>
                  <a:srgbClr val="A8A8A8"/>
                </a:solidFill>
                <a:latin typeface="Arial"/>
                <a:cs typeface="Arial"/>
              </a:rPr>
              <a:t>I	</a:t>
            </a:r>
            <a:r>
              <a:rPr sz="2600" spc="-1405" dirty="0">
                <a:solidFill>
                  <a:srgbClr val="1613D8"/>
                </a:solidFill>
                <a:latin typeface="Arial"/>
                <a:cs typeface="Arial"/>
              </a:rPr>
              <a:t>Pe	</a:t>
            </a:r>
            <a:r>
              <a:rPr sz="2600" spc="-960" dirty="0">
                <a:solidFill>
                  <a:srgbClr val="1F1DBA"/>
                </a:solidFill>
                <a:latin typeface="Arial"/>
                <a:cs typeface="Arial"/>
              </a:rPr>
              <a:t>te	</a:t>
            </a:r>
            <a:r>
              <a:rPr sz="2600" spc="-765" dirty="0">
                <a:solidFill>
                  <a:srgbClr val="3D3BD4"/>
                </a:solidFill>
                <a:latin typeface="Arial"/>
                <a:cs typeface="Arial"/>
              </a:rPr>
              <a:t>r</a:t>
            </a:r>
            <a:r>
              <a:rPr sz="2600" spc="-85" dirty="0">
                <a:solidFill>
                  <a:srgbClr val="3D3BD4"/>
                </a:solidFill>
                <a:latin typeface="Arial"/>
                <a:cs typeface="Arial"/>
              </a:rPr>
              <a:t> </a:t>
            </a:r>
            <a:r>
              <a:rPr sz="2450" spc="-2155" dirty="0">
                <a:solidFill>
                  <a:srgbClr val="1613D8"/>
                </a:solidFill>
                <a:latin typeface="宋体"/>
                <a:cs typeface="宋体"/>
              </a:rPr>
              <a:t>处</a:t>
            </a:r>
            <a:endParaRPr sz="245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60769" y="3126928"/>
            <a:ext cx="1252220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84175" algn="l"/>
                <a:tab pos="643890" algn="l"/>
                <a:tab pos="1022985" algn="l"/>
                <a:tab pos="1200785" algn="l"/>
              </a:tabLst>
            </a:pPr>
            <a:r>
              <a:rPr sz="2450" spc="-2155" dirty="0">
                <a:solidFill>
                  <a:srgbClr val="1613D8"/>
                </a:solidFill>
                <a:latin typeface="宋体"/>
                <a:cs typeface="宋体"/>
              </a:rPr>
              <a:t>理	</a:t>
            </a:r>
            <a:r>
              <a:rPr sz="2600" spc="-1655" dirty="0">
                <a:solidFill>
                  <a:srgbClr val="3D3BD4"/>
                </a:solidFill>
                <a:latin typeface="Arial"/>
                <a:cs typeface="Arial"/>
              </a:rPr>
              <a:t>U	</a:t>
            </a:r>
            <a:r>
              <a:rPr sz="2600" spc="-1275" dirty="0">
                <a:solidFill>
                  <a:srgbClr val="1F1DBA"/>
                </a:solidFill>
                <a:latin typeface="Arial"/>
                <a:cs typeface="Arial"/>
              </a:rPr>
              <a:t>nd	a	</a:t>
            </a:r>
            <a:r>
              <a:rPr sz="2500" spc="-2200" dirty="0">
                <a:solidFill>
                  <a:srgbClr val="1613D8"/>
                </a:solidFill>
                <a:latin typeface="宋体"/>
                <a:cs typeface="宋体"/>
              </a:rPr>
              <a:t>的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00348" y="3139690"/>
            <a:ext cx="138620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20" dirty="0">
                <a:solidFill>
                  <a:srgbClr val="1613D8"/>
                </a:solidFill>
                <a:latin typeface="宋体"/>
                <a:cs typeface="宋体"/>
              </a:rPr>
              <a:t>热</a:t>
            </a:r>
            <a:r>
              <a:rPr sz="2500" spc="210" dirty="0">
                <a:solidFill>
                  <a:srgbClr val="1613D8"/>
                </a:solidFill>
                <a:latin typeface="宋体"/>
                <a:cs typeface="宋体"/>
              </a:rPr>
              <a:t>线</a:t>
            </a:r>
            <a:r>
              <a:rPr sz="2500" spc="220" dirty="0">
                <a:solidFill>
                  <a:srgbClr val="1613D8"/>
                </a:solidFill>
                <a:latin typeface="宋体"/>
                <a:cs typeface="宋体"/>
              </a:rPr>
              <a:t>求</a:t>
            </a:r>
            <a:r>
              <a:rPr sz="2500" spc="130" dirty="0">
                <a:solidFill>
                  <a:srgbClr val="1613D8"/>
                </a:solidFill>
                <a:latin typeface="宋体"/>
                <a:cs typeface="宋体"/>
              </a:rPr>
              <a:t>助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52977" y="3714013"/>
            <a:ext cx="10063480" cy="546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400" spc="3185" dirty="0">
                <a:solidFill>
                  <a:srgbClr val="757575"/>
                </a:solidFill>
                <a:latin typeface="宋体"/>
                <a:cs typeface="宋体"/>
              </a:rPr>
              <a:t>卜＿＿＿＿＿＿勹</a:t>
            </a:r>
            <a:r>
              <a:rPr sz="3400" spc="3195" dirty="0">
                <a:solidFill>
                  <a:srgbClr val="757575"/>
                </a:solidFill>
                <a:latin typeface="宋体"/>
                <a:cs typeface="宋体"/>
              </a:rPr>
              <a:t>－－－－</a:t>
            </a:r>
            <a:endParaRPr sz="34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07672" y="3969267"/>
            <a:ext cx="8063230" cy="12090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4375"/>
              </a:lnSpc>
              <a:spcBef>
                <a:spcPts val="120"/>
              </a:spcBef>
              <a:tabLst>
                <a:tab pos="2703195" algn="l"/>
              </a:tabLst>
            </a:pPr>
            <a:r>
              <a:rPr sz="3450" spc="640" dirty="0">
                <a:solidFill>
                  <a:srgbClr val="606060"/>
                </a:solidFill>
                <a:latin typeface="Arial"/>
                <a:cs typeface="Arial"/>
              </a:rPr>
              <a:t>l</a:t>
            </a:r>
            <a:r>
              <a:rPr sz="3200" spc="200" dirty="0">
                <a:solidFill>
                  <a:srgbClr val="111111"/>
                </a:solidFill>
                <a:latin typeface="宋体"/>
                <a:cs typeface="宋体"/>
              </a:rPr>
              <a:t>探</a:t>
            </a:r>
            <a:r>
              <a:rPr sz="3200" spc="990" dirty="0">
                <a:solidFill>
                  <a:srgbClr val="111111"/>
                </a:solidFill>
                <a:latin typeface="宋体"/>
                <a:cs typeface="宋体"/>
              </a:rPr>
              <a:t>索</a:t>
            </a:r>
            <a:r>
              <a:rPr sz="3050" spc="-35" dirty="0">
                <a:solidFill>
                  <a:srgbClr val="111111"/>
                </a:solidFill>
                <a:latin typeface="Arial"/>
                <a:cs typeface="Arial"/>
              </a:rPr>
              <a:t>Exp</a:t>
            </a:r>
            <a:r>
              <a:rPr sz="3050" spc="-35" dirty="0">
                <a:solidFill>
                  <a:srgbClr val="C1C1C1"/>
                </a:solidFill>
                <a:latin typeface="Arial"/>
                <a:cs typeface="Arial"/>
              </a:rPr>
              <a:t>l</a:t>
            </a:r>
            <a:r>
              <a:rPr sz="3050" spc="-35" dirty="0">
                <a:solidFill>
                  <a:srgbClr val="111111"/>
                </a:solidFill>
                <a:latin typeface="Arial"/>
                <a:cs typeface="Arial"/>
              </a:rPr>
              <a:t>lore	</a:t>
            </a:r>
            <a:r>
              <a:rPr sz="4400" spc="350" dirty="0">
                <a:solidFill>
                  <a:srgbClr val="A8A8A8"/>
                </a:solidFill>
                <a:latin typeface="Arial"/>
                <a:cs typeface="Arial"/>
              </a:rPr>
              <a:t>I</a:t>
            </a:r>
            <a:r>
              <a:rPr sz="2500" spc="135" dirty="0">
                <a:solidFill>
                  <a:srgbClr val="1613D8"/>
                </a:solidFill>
                <a:latin typeface="宋体"/>
                <a:cs typeface="宋体"/>
              </a:rPr>
              <a:t>没</a:t>
            </a:r>
            <a:r>
              <a:rPr sz="2500" spc="285" dirty="0">
                <a:solidFill>
                  <a:srgbClr val="1613D8"/>
                </a:solidFill>
                <a:latin typeface="宋体"/>
                <a:cs typeface="宋体"/>
              </a:rPr>
              <a:t>有</a:t>
            </a:r>
            <a:r>
              <a:rPr sz="2500" spc="145" dirty="0">
                <a:solidFill>
                  <a:srgbClr val="1613D8"/>
                </a:solidFill>
                <a:latin typeface="宋体"/>
                <a:cs typeface="宋体"/>
              </a:rPr>
              <a:t>耐</a:t>
            </a:r>
            <a:r>
              <a:rPr sz="2500" spc="370" dirty="0">
                <a:solidFill>
                  <a:srgbClr val="1613D8"/>
                </a:solidFill>
                <a:latin typeface="宋体"/>
                <a:cs typeface="宋体"/>
              </a:rPr>
              <a:t>心</a:t>
            </a:r>
            <a:r>
              <a:rPr sz="2500" spc="30" dirty="0">
                <a:solidFill>
                  <a:srgbClr val="1613D8"/>
                </a:solidFill>
                <a:latin typeface="宋体"/>
                <a:cs typeface="宋体"/>
              </a:rPr>
              <a:t>了解</a:t>
            </a:r>
            <a:r>
              <a:rPr sz="2500" spc="370" dirty="0">
                <a:solidFill>
                  <a:srgbClr val="1613D8"/>
                </a:solidFill>
                <a:latin typeface="宋体"/>
                <a:cs typeface="宋体"/>
              </a:rPr>
              <a:t>客</a:t>
            </a:r>
            <a:r>
              <a:rPr sz="2500" spc="105" dirty="0">
                <a:solidFill>
                  <a:srgbClr val="1F1DBA"/>
                </a:solidFill>
                <a:latin typeface="宋体"/>
                <a:cs typeface="宋体"/>
              </a:rPr>
              <a:t>户</a:t>
            </a:r>
            <a:r>
              <a:rPr sz="2500" spc="200" dirty="0">
                <a:solidFill>
                  <a:srgbClr val="1613D8"/>
                </a:solidFill>
                <a:latin typeface="宋体"/>
                <a:cs typeface="宋体"/>
              </a:rPr>
              <a:t>技</a:t>
            </a:r>
            <a:r>
              <a:rPr sz="2500" spc="260" dirty="0">
                <a:solidFill>
                  <a:srgbClr val="1613D8"/>
                </a:solidFill>
                <a:latin typeface="宋体"/>
                <a:cs typeface="宋体"/>
              </a:rPr>
              <a:t>术</a:t>
            </a:r>
            <a:r>
              <a:rPr sz="2500" spc="25" dirty="0">
                <a:solidFill>
                  <a:srgbClr val="1613D8"/>
                </a:solidFill>
                <a:latin typeface="宋体"/>
                <a:cs typeface="宋体"/>
              </a:rPr>
              <a:t>以</a:t>
            </a:r>
            <a:r>
              <a:rPr sz="2500" spc="250" dirty="0">
                <a:solidFill>
                  <a:srgbClr val="1613D8"/>
                </a:solidFill>
                <a:latin typeface="宋体"/>
                <a:cs typeface="宋体"/>
              </a:rPr>
              <a:t>外</a:t>
            </a:r>
            <a:r>
              <a:rPr sz="2500" spc="175" dirty="0">
                <a:solidFill>
                  <a:srgbClr val="1613D8"/>
                </a:solidFill>
                <a:latin typeface="宋体"/>
                <a:cs typeface="宋体"/>
              </a:rPr>
              <a:t>的</a:t>
            </a:r>
            <a:r>
              <a:rPr sz="2500" spc="225" dirty="0">
                <a:solidFill>
                  <a:srgbClr val="1613D8"/>
                </a:solidFill>
                <a:latin typeface="宋体"/>
                <a:cs typeface="宋体"/>
              </a:rPr>
              <a:t>需</a:t>
            </a:r>
            <a:r>
              <a:rPr sz="2500" spc="260" dirty="0">
                <a:solidFill>
                  <a:srgbClr val="1613D8"/>
                </a:solidFill>
                <a:latin typeface="宋体"/>
                <a:cs typeface="宋体"/>
              </a:rPr>
              <a:t>求</a:t>
            </a:r>
            <a:endParaRPr sz="2500">
              <a:latin typeface="宋体"/>
              <a:cs typeface="宋体"/>
            </a:endParaRPr>
          </a:p>
          <a:p>
            <a:pPr marL="1338580" algn="ctr">
              <a:lnSpc>
                <a:spcPts val="4915"/>
              </a:lnSpc>
            </a:pPr>
            <a:r>
              <a:rPr sz="4850" spc="125" dirty="0">
                <a:solidFill>
                  <a:srgbClr val="A8A8A8"/>
                </a:solidFill>
                <a:latin typeface="Arial"/>
                <a:cs typeface="Arial"/>
              </a:rPr>
              <a:t>I</a:t>
            </a:r>
            <a:r>
              <a:rPr sz="2500" spc="-370" dirty="0">
                <a:solidFill>
                  <a:srgbClr val="1613D8"/>
                </a:solidFill>
                <a:latin typeface="宋体"/>
                <a:cs typeface="宋体"/>
              </a:rPr>
              <a:t>以</a:t>
            </a:r>
            <a:r>
              <a:rPr sz="2500" spc="-509" dirty="0">
                <a:solidFill>
                  <a:srgbClr val="1613D8"/>
                </a:solidFill>
                <a:latin typeface="宋体"/>
                <a:cs typeface="宋体"/>
              </a:rPr>
              <a:t> </a:t>
            </a:r>
            <a:r>
              <a:rPr sz="2500" spc="235" dirty="0">
                <a:solidFill>
                  <a:srgbClr val="1613D8"/>
                </a:solidFill>
                <a:latin typeface="宋体"/>
                <a:cs typeface="宋体"/>
              </a:rPr>
              <a:t>专</a:t>
            </a:r>
            <a:r>
              <a:rPr sz="2500" spc="-40" dirty="0">
                <a:solidFill>
                  <a:srgbClr val="1613D8"/>
                </a:solidFill>
                <a:latin typeface="宋体"/>
                <a:cs typeface="宋体"/>
              </a:rPr>
              <a:t>有</a:t>
            </a:r>
            <a:r>
              <a:rPr sz="2500" spc="215" dirty="0">
                <a:solidFill>
                  <a:srgbClr val="1613D8"/>
                </a:solidFill>
                <a:latin typeface="宋体"/>
                <a:cs typeface="宋体"/>
              </a:rPr>
              <a:t>名</a:t>
            </a:r>
            <a:r>
              <a:rPr sz="2500" spc="335" dirty="0">
                <a:solidFill>
                  <a:srgbClr val="1613D8"/>
                </a:solidFill>
                <a:latin typeface="宋体"/>
                <a:cs typeface="宋体"/>
              </a:rPr>
              <a:t>词</a:t>
            </a:r>
            <a:r>
              <a:rPr sz="2500" spc="235" dirty="0">
                <a:solidFill>
                  <a:srgbClr val="1613D8"/>
                </a:solidFill>
                <a:latin typeface="宋体"/>
                <a:cs typeface="宋体"/>
              </a:rPr>
              <a:t>解</a:t>
            </a:r>
            <a:r>
              <a:rPr sz="2500" spc="60" dirty="0">
                <a:solidFill>
                  <a:srgbClr val="1613D8"/>
                </a:solidFill>
                <a:latin typeface="宋体"/>
                <a:cs typeface="宋体"/>
              </a:rPr>
              <a:t>释</a:t>
            </a:r>
            <a:r>
              <a:rPr sz="2500" spc="200" dirty="0">
                <a:solidFill>
                  <a:srgbClr val="1613D8"/>
                </a:solidFill>
                <a:latin typeface="宋体"/>
                <a:cs typeface="宋体"/>
              </a:rPr>
              <a:t>技</a:t>
            </a:r>
            <a:r>
              <a:rPr sz="2500" spc="245" dirty="0">
                <a:solidFill>
                  <a:srgbClr val="1613D8"/>
                </a:solidFill>
                <a:latin typeface="宋体"/>
                <a:cs typeface="宋体"/>
              </a:rPr>
              <a:t>术</a:t>
            </a:r>
            <a:r>
              <a:rPr sz="2500" spc="235" dirty="0">
                <a:solidFill>
                  <a:srgbClr val="1613D8"/>
                </a:solidFill>
                <a:latin typeface="宋体"/>
                <a:cs typeface="宋体"/>
              </a:rPr>
              <a:t>问题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18888" y="5054098"/>
            <a:ext cx="3355340" cy="546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400" spc="-1575" dirty="0">
                <a:solidFill>
                  <a:srgbClr val="757575"/>
                </a:solidFill>
                <a:latin typeface="宋体"/>
                <a:cs typeface="宋体"/>
              </a:rPr>
              <a:t>广</a:t>
            </a:r>
            <a:r>
              <a:rPr sz="3400" spc="-3190" dirty="0">
                <a:solidFill>
                  <a:srgbClr val="111111"/>
                </a:solidFill>
                <a:latin typeface="宋体"/>
                <a:cs typeface="宋体"/>
              </a:rPr>
              <a:t>，</a:t>
            </a:r>
            <a:r>
              <a:rPr sz="3400" spc="-3190" dirty="0">
                <a:solidFill>
                  <a:srgbClr val="494949"/>
                </a:solidFill>
                <a:latin typeface="宋体"/>
                <a:cs typeface="宋体"/>
              </a:rPr>
              <a:t>＇</a:t>
            </a:r>
            <a:r>
              <a:rPr sz="3400" spc="-1115" dirty="0">
                <a:solidFill>
                  <a:srgbClr val="757575"/>
                </a:solidFill>
                <a:latin typeface="宋体"/>
                <a:cs typeface="宋体"/>
              </a:rPr>
              <a:t>一</a:t>
            </a:r>
            <a:r>
              <a:rPr sz="3400" spc="-2695" dirty="0">
                <a:solidFill>
                  <a:srgbClr val="757575"/>
                </a:solidFill>
                <a:latin typeface="宋体"/>
                <a:cs typeface="宋体"/>
              </a:rPr>
              <a:t>一</a:t>
            </a:r>
            <a:r>
              <a:rPr sz="3400" spc="-2595" dirty="0">
                <a:solidFill>
                  <a:srgbClr val="494949"/>
                </a:solidFill>
                <a:latin typeface="宋体"/>
                <a:cs typeface="宋体"/>
              </a:rPr>
              <a:t>··</a:t>
            </a:r>
            <a:r>
              <a:rPr sz="3400" spc="-1220" dirty="0">
                <a:solidFill>
                  <a:srgbClr val="757575"/>
                </a:solidFill>
                <a:latin typeface="宋体"/>
                <a:cs typeface="宋体"/>
              </a:rPr>
              <a:t>一</a:t>
            </a:r>
            <a:r>
              <a:rPr sz="3400" spc="-2895" dirty="0">
                <a:solidFill>
                  <a:srgbClr val="757575"/>
                </a:solidFill>
                <a:latin typeface="宋体"/>
                <a:cs typeface="宋体"/>
              </a:rPr>
              <a:t>一</a:t>
            </a:r>
            <a:r>
              <a:rPr sz="3400" spc="-2495" dirty="0">
                <a:solidFill>
                  <a:srgbClr val="494949"/>
                </a:solidFill>
                <a:latin typeface="宋体"/>
                <a:cs typeface="宋体"/>
              </a:rPr>
              <a:t>··</a:t>
            </a:r>
            <a:r>
              <a:rPr sz="3400" spc="-2820" dirty="0">
                <a:solidFill>
                  <a:srgbClr val="757575"/>
                </a:solidFill>
                <a:latin typeface="宋体"/>
                <a:cs typeface="宋体"/>
              </a:rPr>
              <a:t>一</a:t>
            </a:r>
            <a:r>
              <a:rPr sz="3400" b="1" spc="450" dirty="0">
                <a:solidFill>
                  <a:srgbClr val="494949"/>
                </a:solidFill>
                <a:latin typeface="Microsoft JhengHei"/>
                <a:cs typeface="Microsoft JhengHei"/>
              </a:rPr>
              <a:t>·</a:t>
            </a:r>
            <a:r>
              <a:rPr sz="3400" spc="-980" dirty="0">
                <a:solidFill>
                  <a:srgbClr val="757575"/>
                </a:solidFill>
                <a:latin typeface="宋体"/>
                <a:cs typeface="宋体"/>
              </a:rPr>
              <a:t>一一一</a:t>
            </a:r>
            <a:r>
              <a:rPr sz="3400" spc="-2465" dirty="0">
                <a:solidFill>
                  <a:srgbClr val="757575"/>
                </a:solidFill>
                <a:latin typeface="宋体"/>
                <a:cs typeface="宋体"/>
              </a:rPr>
              <a:t>十</a:t>
            </a:r>
            <a:r>
              <a:rPr sz="3400" spc="-1105" dirty="0">
                <a:solidFill>
                  <a:srgbClr val="757575"/>
                </a:solidFill>
                <a:latin typeface="宋体"/>
                <a:cs typeface="宋体"/>
              </a:rPr>
              <a:t>_</a:t>
            </a:r>
            <a:r>
              <a:rPr sz="3400" spc="-915" dirty="0">
                <a:solidFill>
                  <a:srgbClr val="757575"/>
                </a:solidFill>
                <a:latin typeface="宋体"/>
                <a:cs typeface="宋体"/>
              </a:rPr>
              <a:t> </a:t>
            </a:r>
            <a:r>
              <a:rPr sz="3400" spc="-3329" dirty="0">
                <a:solidFill>
                  <a:srgbClr val="494949"/>
                </a:solidFill>
                <a:latin typeface="宋体"/>
                <a:cs typeface="宋体"/>
              </a:rPr>
              <a:t>·</a:t>
            </a:r>
            <a:r>
              <a:rPr sz="3400" spc="-2880" dirty="0">
                <a:solidFill>
                  <a:srgbClr val="757575"/>
                </a:solidFill>
                <a:latin typeface="宋体"/>
                <a:cs typeface="宋体"/>
              </a:rPr>
              <a:t>一</a:t>
            </a:r>
            <a:r>
              <a:rPr sz="3400" spc="-1455" dirty="0">
                <a:solidFill>
                  <a:srgbClr val="757575"/>
                </a:solidFill>
                <a:latin typeface="宋体"/>
                <a:cs typeface="宋体"/>
              </a:rPr>
              <a:t>_</a:t>
            </a:r>
            <a:r>
              <a:rPr sz="3400" spc="-1455" dirty="0">
                <a:solidFill>
                  <a:srgbClr val="494949"/>
                </a:solidFill>
                <a:latin typeface="宋体"/>
                <a:cs typeface="宋体"/>
              </a:rPr>
              <a:t>·,</a:t>
            </a:r>
            <a:r>
              <a:rPr sz="3400" spc="-1455" dirty="0">
                <a:solidFill>
                  <a:srgbClr val="757575"/>
                </a:solidFill>
                <a:latin typeface="宋体"/>
                <a:cs typeface="宋体"/>
              </a:rPr>
              <a:t>_</a:t>
            </a:r>
            <a:endParaRPr sz="34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12731" y="4920089"/>
            <a:ext cx="5589270" cy="7073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00" spc="-2630" dirty="0">
                <a:solidFill>
                  <a:srgbClr val="757575"/>
                </a:solidFill>
                <a:latin typeface="宋体"/>
                <a:cs typeface="宋体"/>
              </a:rPr>
              <a:t>＿</a:t>
            </a:r>
            <a:r>
              <a:rPr sz="3400" spc="-2630" dirty="0">
                <a:solidFill>
                  <a:srgbClr val="494949"/>
                </a:solidFill>
                <a:latin typeface="宋体"/>
                <a:cs typeface="宋体"/>
              </a:rPr>
              <a:t>．</a:t>
            </a:r>
            <a:r>
              <a:rPr sz="3400" spc="-2630" dirty="0">
                <a:solidFill>
                  <a:srgbClr val="757575"/>
                </a:solidFill>
                <a:latin typeface="宋体"/>
                <a:cs typeface="宋体"/>
              </a:rPr>
              <a:t>，</a:t>
            </a:r>
            <a:r>
              <a:rPr sz="3400" spc="-3005" dirty="0">
                <a:solidFill>
                  <a:srgbClr val="757575"/>
                </a:solidFill>
                <a:latin typeface="宋体"/>
                <a:cs typeface="宋体"/>
              </a:rPr>
              <a:t>一</a:t>
            </a:r>
            <a:r>
              <a:rPr sz="3400" spc="-2275" dirty="0">
                <a:solidFill>
                  <a:srgbClr val="757575"/>
                </a:solidFill>
                <a:latin typeface="宋体"/>
                <a:cs typeface="宋体"/>
              </a:rPr>
              <a:t>·</a:t>
            </a:r>
            <a:r>
              <a:rPr sz="3400" spc="-1345" dirty="0">
                <a:solidFill>
                  <a:srgbClr val="757575"/>
                </a:solidFill>
                <a:latin typeface="宋体"/>
                <a:cs typeface="宋体"/>
              </a:rPr>
              <a:t> </a:t>
            </a:r>
            <a:r>
              <a:rPr sz="3400" spc="-1515" dirty="0">
                <a:solidFill>
                  <a:srgbClr val="757575"/>
                </a:solidFill>
                <a:latin typeface="宋体"/>
                <a:cs typeface="宋体"/>
              </a:rPr>
              <a:t>＿＿＿＿＿＿＿＿</a:t>
            </a:r>
            <a:r>
              <a:rPr sz="3400" spc="-1515" dirty="0">
                <a:solidFill>
                  <a:srgbClr val="494949"/>
                </a:solidFill>
                <a:latin typeface="宋体"/>
                <a:cs typeface="宋体"/>
              </a:rPr>
              <a:t>” </a:t>
            </a:r>
            <a:r>
              <a:rPr sz="3400" spc="-2460" dirty="0">
                <a:solidFill>
                  <a:srgbClr val="757575"/>
                </a:solidFill>
                <a:latin typeface="宋体"/>
                <a:cs typeface="宋体"/>
              </a:rPr>
              <a:t>妇</a:t>
            </a:r>
            <a:r>
              <a:rPr sz="3400" spc="-680" dirty="0">
                <a:solidFill>
                  <a:srgbClr val="757575"/>
                </a:solidFill>
                <a:latin typeface="宋体"/>
                <a:cs typeface="宋体"/>
              </a:rPr>
              <a:t>-  </a:t>
            </a:r>
            <a:r>
              <a:rPr sz="3800" spc="-1265" dirty="0">
                <a:solidFill>
                  <a:srgbClr val="757575"/>
                </a:solidFill>
                <a:latin typeface="宋体"/>
                <a:cs typeface="宋体"/>
              </a:rPr>
              <a:t>－</a:t>
            </a:r>
            <a:r>
              <a:rPr sz="4450" spc="-1265" dirty="0">
                <a:solidFill>
                  <a:srgbClr val="757575"/>
                </a:solidFill>
                <a:latin typeface="宋体"/>
                <a:cs typeface="宋体"/>
              </a:rPr>
              <a:t>－-－－－－--</a:t>
            </a:r>
            <a:endParaRPr sz="445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02173" y="5309352"/>
            <a:ext cx="2296795" cy="607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800" spc="-40" dirty="0">
                <a:solidFill>
                  <a:srgbClr val="606060"/>
                </a:solidFill>
                <a:latin typeface="宋体"/>
                <a:cs typeface="宋体"/>
              </a:rPr>
              <a:t>！</a:t>
            </a:r>
            <a:r>
              <a:rPr sz="3800" spc="-1210" dirty="0">
                <a:solidFill>
                  <a:srgbClr val="111111"/>
                </a:solidFill>
                <a:latin typeface="宋体"/>
                <a:cs typeface="宋体"/>
              </a:rPr>
              <a:t>提</a:t>
            </a:r>
            <a:r>
              <a:rPr sz="3800" spc="10" dirty="0">
                <a:solidFill>
                  <a:srgbClr val="111111"/>
                </a:solidFill>
                <a:latin typeface="宋体"/>
                <a:cs typeface="宋体"/>
              </a:rPr>
              <a:t>议</a:t>
            </a:r>
            <a:r>
              <a:rPr sz="3800" spc="-705" dirty="0">
                <a:solidFill>
                  <a:srgbClr val="111111"/>
                </a:solidFill>
                <a:latin typeface="宋体"/>
                <a:cs typeface="宋体"/>
              </a:rPr>
              <a:t> </a:t>
            </a:r>
            <a:r>
              <a:rPr sz="2600" spc="5" dirty="0">
                <a:solidFill>
                  <a:srgbClr val="111111"/>
                </a:solidFill>
                <a:latin typeface="Arial"/>
                <a:cs typeface="Arial"/>
              </a:rPr>
              <a:t>O</a:t>
            </a:r>
            <a:r>
              <a:rPr sz="2600" spc="-45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2600" spc="90" dirty="0">
                <a:solidFill>
                  <a:srgbClr val="111111"/>
                </a:solidFill>
                <a:latin typeface="Arial"/>
                <a:cs typeface="Arial"/>
              </a:rPr>
              <a:t>ffer</a:t>
            </a:r>
            <a:endParaRPr sz="2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33977" y="5436979"/>
            <a:ext cx="2374265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60" dirty="0">
                <a:solidFill>
                  <a:srgbClr val="1613D8"/>
                </a:solidFill>
                <a:latin typeface="宋体"/>
                <a:cs typeface="宋体"/>
              </a:rPr>
              <a:t>简单粗暴地说不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74987" y="6170836"/>
            <a:ext cx="3394710" cy="569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59105" algn="l"/>
                <a:tab pos="779145" algn="l"/>
              </a:tabLst>
            </a:pPr>
            <a:r>
              <a:rPr sz="3550" spc="-265" dirty="0">
                <a:solidFill>
                  <a:srgbClr val="606060"/>
                </a:solidFill>
                <a:latin typeface="Times New Roman"/>
                <a:cs typeface="Times New Roman"/>
              </a:rPr>
              <a:t>_	</a:t>
            </a:r>
            <a:r>
              <a:rPr sz="3550" spc="-145" dirty="0">
                <a:solidFill>
                  <a:srgbClr val="606060"/>
                </a:solidFill>
                <a:latin typeface="Times New Roman"/>
                <a:cs typeface="Times New Roman"/>
              </a:rPr>
              <a:t>l	</a:t>
            </a:r>
            <a:r>
              <a:rPr sz="3400" spc="-2320" dirty="0">
                <a:solidFill>
                  <a:srgbClr val="757575"/>
                </a:solidFill>
                <a:latin typeface="宋体"/>
                <a:cs typeface="宋体"/>
              </a:rPr>
              <a:t>＿＿</a:t>
            </a:r>
            <a:r>
              <a:rPr sz="3400" spc="-2320" dirty="0">
                <a:solidFill>
                  <a:srgbClr val="313131"/>
                </a:solidFill>
                <a:latin typeface="宋体"/>
                <a:cs typeface="宋体"/>
              </a:rPr>
              <a:t>··</a:t>
            </a:r>
            <a:r>
              <a:rPr sz="3400" spc="-775" dirty="0">
                <a:solidFill>
                  <a:srgbClr val="606060"/>
                </a:solidFill>
                <a:latin typeface="宋体"/>
                <a:cs typeface="宋体"/>
              </a:rPr>
              <a:t>一一</a:t>
            </a:r>
            <a:r>
              <a:rPr sz="3400" spc="-2235" dirty="0">
                <a:solidFill>
                  <a:srgbClr val="606060"/>
                </a:solidFill>
                <a:latin typeface="宋体"/>
                <a:cs typeface="宋体"/>
              </a:rPr>
              <a:t>一</a:t>
            </a:r>
            <a:r>
              <a:rPr sz="3400" spc="-1060" dirty="0">
                <a:solidFill>
                  <a:srgbClr val="606060"/>
                </a:solidFill>
                <a:latin typeface="宋体"/>
                <a:cs typeface="宋体"/>
              </a:rPr>
              <a:t>一</a:t>
            </a:r>
            <a:r>
              <a:rPr sz="3400" spc="-2530" dirty="0">
                <a:solidFill>
                  <a:srgbClr val="313131"/>
                </a:solidFill>
                <a:latin typeface="宋体"/>
                <a:cs typeface="宋体"/>
              </a:rPr>
              <a:t>．</a:t>
            </a:r>
            <a:r>
              <a:rPr sz="3400" spc="-2530" dirty="0">
                <a:solidFill>
                  <a:srgbClr val="757575"/>
                </a:solidFill>
                <a:latin typeface="宋体"/>
                <a:cs typeface="宋体"/>
              </a:rPr>
              <a:t>＿</a:t>
            </a:r>
            <a:r>
              <a:rPr sz="3400" spc="-905" dirty="0">
                <a:solidFill>
                  <a:srgbClr val="757575"/>
                </a:solidFill>
                <a:latin typeface="宋体"/>
                <a:cs typeface="宋体"/>
              </a:rPr>
              <a:t> </a:t>
            </a:r>
            <a:r>
              <a:rPr sz="3400" spc="-2220" dirty="0">
                <a:solidFill>
                  <a:srgbClr val="757575"/>
                </a:solidFill>
                <a:latin typeface="宋体"/>
                <a:cs typeface="宋体"/>
              </a:rPr>
              <a:t>＿</a:t>
            </a:r>
            <a:r>
              <a:rPr sz="3400" spc="-2220" dirty="0">
                <a:solidFill>
                  <a:srgbClr val="494949"/>
                </a:solidFill>
                <a:latin typeface="宋体"/>
                <a:cs typeface="宋体"/>
              </a:rPr>
              <a:t>．</a:t>
            </a:r>
            <a:endParaRPr sz="3400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24213" y="6189980"/>
            <a:ext cx="1504950" cy="546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400" spc="-270" dirty="0">
                <a:solidFill>
                  <a:srgbClr val="8C8C8C"/>
                </a:solidFill>
                <a:latin typeface="Arial"/>
                <a:cs typeface="Arial"/>
              </a:rPr>
              <a:t>J </a:t>
            </a:r>
            <a:r>
              <a:rPr sz="3400" spc="-1660" dirty="0">
                <a:solidFill>
                  <a:srgbClr val="8C8C8C"/>
                </a:solidFill>
                <a:latin typeface="宋体"/>
                <a:cs typeface="宋体"/>
              </a:rPr>
              <a:t>一 一</a:t>
            </a:r>
            <a:r>
              <a:rPr sz="3400" spc="-1635" dirty="0">
                <a:solidFill>
                  <a:srgbClr val="8C8C8C"/>
                </a:solidFill>
                <a:latin typeface="宋体"/>
                <a:cs typeface="宋体"/>
              </a:rPr>
              <a:t> </a:t>
            </a:r>
            <a:r>
              <a:rPr sz="3400" spc="-1250" dirty="0">
                <a:solidFill>
                  <a:srgbClr val="606060"/>
                </a:solidFill>
                <a:latin typeface="宋体"/>
                <a:cs typeface="宋体"/>
              </a:rPr>
              <a:t>．－</a:t>
            </a:r>
            <a:endParaRPr sz="3400">
              <a:latin typeface="宋体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93103" y="6189980"/>
            <a:ext cx="1986914" cy="546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330" dirty="0">
                <a:solidFill>
                  <a:srgbClr val="757575"/>
                </a:solidFill>
                <a:latin typeface="宋体"/>
                <a:cs typeface="宋体"/>
              </a:rPr>
              <a:t>－</a:t>
            </a:r>
            <a:r>
              <a:rPr sz="3400" spc="-195" dirty="0">
                <a:solidFill>
                  <a:srgbClr val="757575"/>
                </a:solidFill>
                <a:latin typeface="宋体"/>
                <a:cs typeface="宋体"/>
              </a:rPr>
              <a:t>－</a:t>
            </a:r>
            <a:r>
              <a:rPr sz="3400" spc="-1800" dirty="0">
                <a:solidFill>
                  <a:srgbClr val="757575"/>
                </a:solidFill>
                <a:latin typeface="宋体"/>
                <a:cs typeface="宋体"/>
              </a:rPr>
              <a:t>一一．一</a:t>
            </a:r>
            <a:r>
              <a:rPr sz="3400" spc="-2815" dirty="0">
                <a:solidFill>
                  <a:srgbClr val="757575"/>
                </a:solidFill>
                <a:latin typeface="宋体"/>
                <a:cs typeface="宋体"/>
              </a:rPr>
              <a:t>·</a:t>
            </a:r>
            <a:r>
              <a:rPr sz="3400" spc="-2105" dirty="0">
                <a:solidFill>
                  <a:srgbClr val="313131"/>
                </a:solidFill>
                <a:latin typeface="宋体"/>
                <a:cs typeface="宋体"/>
              </a:rPr>
              <a:t>·</a:t>
            </a:r>
            <a:r>
              <a:rPr sz="3400" spc="-2980" dirty="0">
                <a:solidFill>
                  <a:srgbClr val="313131"/>
                </a:solidFill>
                <a:latin typeface="宋体"/>
                <a:cs typeface="宋体"/>
              </a:rPr>
              <a:t>·</a:t>
            </a:r>
            <a:r>
              <a:rPr sz="3400" spc="-1760" dirty="0">
                <a:solidFill>
                  <a:srgbClr val="757575"/>
                </a:solidFill>
                <a:latin typeface="宋体"/>
                <a:cs typeface="宋体"/>
              </a:rPr>
              <a:t>一 </a:t>
            </a:r>
            <a:r>
              <a:rPr sz="3400" spc="-2840" dirty="0">
                <a:solidFill>
                  <a:srgbClr val="757575"/>
                </a:solidFill>
                <a:latin typeface="宋体"/>
                <a:cs typeface="宋体"/>
              </a:rPr>
              <a:t>．</a:t>
            </a:r>
            <a:r>
              <a:rPr sz="3400" spc="-2620" dirty="0">
                <a:solidFill>
                  <a:srgbClr val="757575"/>
                </a:solidFill>
                <a:latin typeface="宋体"/>
                <a:cs typeface="宋体"/>
              </a:rPr>
              <a:t>一一</a:t>
            </a:r>
            <a:endParaRPr sz="3400">
              <a:latin typeface="宋体"/>
              <a:cs typeface="宋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67653" y="6260174"/>
            <a:ext cx="3194685" cy="9061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740025" algn="l"/>
              </a:tabLst>
            </a:pPr>
            <a:r>
              <a:rPr sz="5750" spc="80" dirty="0">
                <a:solidFill>
                  <a:srgbClr val="757575"/>
                </a:solidFill>
                <a:latin typeface="Arial"/>
                <a:cs typeface="Arial"/>
              </a:rPr>
              <a:t>I</a:t>
            </a:r>
            <a:r>
              <a:rPr sz="2900" spc="-285" dirty="0">
                <a:solidFill>
                  <a:srgbClr val="111111"/>
                </a:solidFill>
                <a:latin typeface="宋体"/>
                <a:cs typeface="宋体"/>
              </a:rPr>
              <a:t>行</a:t>
            </a:r>
            <a:r>
              <a:rPr sz="2900" spc="-925" dirty="0">
                <a:solidFill>
                  <a:srgbClr val="111111"/>
                </a:solidFill>
                <a:latin typeface="宋体"/>
                <a:cs typeface="宋体"/>
              </a:rPr>
              <a:t> </a:t>
            </a:r>
            <a:r>
              <a:rPr sz="2900" spc="210" dirty="0">
                <a:solidFill>
                  <a:srgbClr val="111111"/>
                </a:solidFill>
                <a:latin typeface="宋体"/>
                <a:cs typeface="宋体"/>
              </a:rPr>
              <a:t>动</a:t>
            </a:r>
            <a:r>
              <a:rPr sz="2900" spc="90" dirty="0">
                <a:solidFill>
                  <a:srgbClr val="111111"/>
                </a:solidFill>
                <a:latin typeface="宋体"/>
                <a:cs typeface="宋体"/>
              </a:rPr>
              <a:t> </a:t>
            </a:r>
            <a:r>
              <a:rPr sz="3050" spc="-60" dirty="0">
                <a:solidFill>
                  <a:srgbClr val="111111"/>
                </a:solidFill>
                <a:latin typeface="Arial"/>
                <a:cs typeface="Arial"/>
              </a:rPr>
              <a:t>Action	</a:t>
            </a:r>
            <a:r>
              <a:rPr sz="5750" spc="-459" dirty="0">
                <a:solidFill>
                  <a:srgbClr val="A8A8A8"/>
                </a:solidFill>
                <a:latin typeface="Arial"/>
                <a:cs typeface="Arial"/>
              </a:rPr>
              <a:t>I</a:t>
            </a:r>
            <a:r>
              <a:rPr sz="5750" spc="-1090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2450" spc="-705" dirty="0">
                <a:solidFill>
                  <a:srgbClr val="1613D8"/>
                </a:solidFill>
                <a:latin typeface="宋体"/>
                <a:cs typeface="宋体"/>
              </a:rPr>
              <a:t>无</a:t>
            </a:r>
            <a:endParaRPr sz="2450">
              <a:latin typeface="宋体"/>
              <a:cs typeface="宋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18609" y="6821734"/>
            <a:ext cx="3286760" cy="1059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87120" algn="l"/>
                <a:tab pos="1750060" algn="l"/>
                <a:tab pos="2308860" algn="l"/>
              </a:tabLst>
            </a:pPr>
            <a:r>
              <a:rPr sz="6750" spc="-1685" dirty="0">
                <a:solidFill>
                  <a:srgbClr val="757575"/>
                </a:solidFill>
                <a:latin typeface="Times New Roman"/>
                <a:cs typeface="Times New Roman"/>
              </a:rPr>
              <a:t>L_</a:t>
            </a:r>
            <a:r>
              <a:rPr sz="3400" spc="-1685" dirty="0">
                <a:solidFill>
                  <a:srgbClr val="757575"/>
                </a:solidFill>
                <a:latin typeface="宋体"/>
                <a:cs typeface="宋体"/>
              </a:rPr>
              <a:t>＿	</a:t>
            </a:r>
            <a:r>
              <a:rPr sz="3400" spc="-1695" dirty="0">
                <a:solidFill>
                  <a:srgbClr val="757575"/>
                </a:solidFill>
                <a:latin typeface="宋体"/>
                <a:cs typeface="宋体"/>
              </a:rPr>
              <a:t>＿	＿	</a:t>
            </a:r>
            <a:r>
              <a:rPr sz="3400" spc="-850" dirty="0">
                <a:solidFill>
                  <a:srgbClr val="757575"/>
                </a:solidFill>
                <a:latin typeface="宋体"/>
                <a:cs typeface="宋体"/>
              </a:rPr>
              <a:t>- </a:t>
            </a:r>
            <a:r>
              <a:rPr sz="3400" spc="-1110" dirty="0">
                <a:solidFill>
                  <a:srgbClr val="A8A8A8"/>
                </a:solidFill>
                <a:latin typeface="宋体"/>
                <a:cs typeface="宋体"/>
              </a:rPr>
              <a:t>』 </a:t>
            </a:r>
            <a:r>
              <a:rPr sz="3400" spc="-850" dirty="0">
                <a:solidFill>
                  <a:srgbClr val="757575"/>
                </a:solidFill>
                <a:latin typeface="宋体"/>
                <a:cs typeface="宋体"/>
              </a:rPr>
              <a:t>_</a:t>
            </a:r>
            <a:r>
              <a:rPr sz="3400" spc="-490" dirty="0">
                <a:solidFill>
                  <a:srgbClr val="757575"/>
                </a:solidFill>
                <a:latin typeface="宋体"/>
                <a:cs typeface="宋体"/>
              </a:rPr>
              <a:t> </a:t>
            </a:r>
            <a:r>
              <a:rPr sz="3400" spc="-850" dirty="0">
                <a:solidFill>
                  <a:srgbClr val="757575"/>
                </a:solidFill>
                <a:latin typeface="宋体"/>
                <a:cs typeface="宋体"/>
              </a:rPr>
              <a:t>_</a:t>
            </a:r>
            <a:endParaRPr sz="3400">
              <a:latin typeface="宋体"/>
              <a:cs typeface="宋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36248" y="7249286"/>
            <a:ext cx="5162550" cy="546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523490" algn="l"/>
                <a:tab pos="4498975" algn="l"/>
              </a:tabLst>
            </a:pPr>
            <a:r>
              <a:rPr sz="3400" spc="-740" dirty="0">
                <a:solidFill>
                  <a:srgbClr val="757575"/>
                </a:solidFill>
                <a:latin typeface="宋体"/>
                <a:cs typeface="宋体"/>
              </a:rPr>
              <a:t>＿＿</a:t>
            </a:r>
            <a:r>
              <a:rPr sz="3400" spc="-100" dirty="0">
                <a:solidFill>
                  <a:srgbClr val="757575"/>
                </a:solidFill>
                <a:latin typeface="宋体"/>
                <a:cs typeface="宋体"/>
              </a:rPr>
              <a:t> </a:t>
            </a:r>
            <a:r>
              <a:rPr sz="3400" spc="-740" dirty="0">
                <a:solidFill>
                  <a:srgbClr val="757575"/>
                </a:solidFill>
                <a:latin typeface="宋体"/>
                <a:cs typeface="宋体"/>
              </a:rPr>
              <a:t>＿</a:t>
            </a:r>
            <a:r>
              <a:rPr sz="3400" spc="-50" dirty="0">
                <a:solidFill>
                  <a:srgbClr val="757575"/>
                </a:solidFill>
                <a:latin typeface="宋体"/>
                <a:cs typeface="宋体"/>
              </a:rPr>
              <a:t> </a:t>
            </a:r>
            <a:r>
              <a:rPr sz="3400" spc="-844" dirty="0">
                <a:solidFill>
                  <a:srgbClr val="757575"/>
                </a:solidFill>
                <a:latin typeface="宋体"/>
                <a:cs typeface="宋体"/>
              </a:rPr>
              <a:t>＿＿</a:t>
            </a:r>
            <a:r>
              <a:rPr sz="3400" dirty="0">
                <a:solidFill>
                  <a:srgbClr val="757575"/>
                </a:solidFill>
                <a:latin typeface="宋体"/>
                <a:cs typeface="宋体"/>
              </a:rPr>
              <a:t>	</a:t>
            </a:r>
            <a:r>
              <a:rPr sz="3400" spc="-740" dirty="0">
                <a:solidFill>
                  <a:srgbClr val="757575"/>
                </a:solidFill>
                <a:latin typeface="宋体"/>
                <a:cs typeface="宋体"/>
              </a:rPr>
              <a:t>＿＿</a:t>
            </a:r>
            <a:r>
              <a:rPr sz="3400" spc="-100" dirty="0">
                <a:solidFill>
                  <a:srgbClr val="757575"/>
                </a:solidFill>
                <a:latin typeface="宋体"/>
                <a:cs typeface="宋体"/>
              </a:rPr>
              <a:t> </a:t>
            </a:r>
            <a:r>
              <a:rPr sz="3400" spc="-740" dirty="0">
                <a:solidFill>
                  <a:srgbClr val="757575"/>
                </a:solidFill>
                <a:latin typeface="宋体"/>
                <a:cs typeface="宋体"/>
              </a:rPr>
              <a:t>＿＿</a:t>
            </a:r>
            <a:r>
              <a:rPr sz="3400" dirty="0">
                <a:solidFill>
                  <a:srgbClr val="757575"/>
                </a:solidFill>
                <a:latin typeface="宋体"/>
                <a:cs typeface="宋体"/>
              </a:rPr>
              <a:t>	</a:t>
            </a:r>
            <a:r>
              <a:rPr sz="3400" spc="-844" dirty="0">
                <a:solidFill>
                  <a:srgbClr val="757575"/>
                </a:solidFill>
                <a:latin typeface="宋体"/>
                <a:cs typeface="宋体"/>
              </a:rPr>
              <a:t>＿＿</a:t>
            </a:r>
            <a:endParaRPr sz="3400">
              <a:latin typeface="宋体"/>
              <a:cs typeface="宋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54530" y="7542827"/>
            <a:ext cx="3293110" cy="760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2764790" algn="l"/>
              </a:tabLst>
            </a:pPr>
            <a:r>
              <a:rPr sz="2500" spc="-860" dirty="0">
                <a:solidFill>
                  <a:srgbClr val="757575"/>
                </a:solidFill>
                <a:latin typeface="宋体"/>
                <a:cs typeface="宋体"/>
              </a:rPr>
              <a:t>｝ </a:t>
            </a:r>
            <a:r>
              <a:rPr sz="2500" spc="-420" dirty="0">
                <a:solidFill>
                  <a:srgbClr val="111111"/>
                </a:solidFill>
                <a:latin typeface="宋体"/>
                <a:cs typeface="宋体"/>
              </a:rPr>
              <a:t>确</a:t>
            </a:r>
            <a:r>
              <a:rPr sz="2500" spc="-610" dirty="0">
                <a:solidFill>
                  <a:srgbClr val="111111"/>
                </a:solidFill>
                <a:latin typeface="宋体"/>
                <a:cs typeface="宋体"/>
              </a:rPr>
              <a:t> </a:t>
            </a:r>
            <a:r>
              <a:rPr sz="2500" spc="-420" dirty="0">
                <a:solidFill>
                  <a:srgbClr val="111111"/>
                </a:solidFill>
                <a:latin typeface="宋体"/>
                <a:cs typeface="宋体"/>
              </a:rPr>
              <a:t>认 </a:t>
            </a:r>
            <a:r>
              <a:rPr sz="2500" spc="-390" dirty="0">
                <a:solidFill>
                  <a:srgbClr val="111111"/>
                </a:solidFill>
                <a:latin typeface="宋体"/>
                <a:cs typeface="宋体"/>
              </a:rPr>
              <a:t> </a:t>
            </a:r>
            <a:r>
              <a:rPr sz="3050" spc="-60" dirty="0">
                <a:solidFill>
                  <a:srgbClr val="111111"/>
                </a:solidFill>
                <a:latin typeface="Arial"/>
                <a:cs typeface="Arial"/>
              </a:rPr>
              <a:t>Con</a:t>
            </a:r>
            <a:r>
              <a:rPr sz="3050" spc="-60" dirty="0">
                <a:solidFill>
                  <a:srgbClr val="313131"/>
                </a:solidFill>
                <a:latin typeface="Arial"/>
                <a:cs typeface="Arial"/>
              </a:rPr>
              <a:t>f</a:t>
            </a:r>
            <a:r>
              <a:rPr sz="3050" spc="-60" dirty="0">
                <a:solidFill>
                  <a:srgbClr val="111111"/>
                </a:solidFill>
                <a:latin typeface="Arial"/>
                <a:cs typeface="Arial"/>
              </a:rPr>
              <a:t>irm	</a:t>
            </a:r>
            <a:r>
              <a:rPr sz="7200" spc="-277" baseline="-35879" dirty="0">
                <a:solidFill>
                  <a:srgbClr val="A8A8A8"/>
                </a:solidFill>
                <a:latin typeface="Arial"/>
                <a:cs typeface="Arial"/>
              </a:rPr>
              <a:t>I</a:t>
            </a:r>
            <a:r>
              <a:rPr sz="7200" spc="-1350" baseline="-35879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1613D8"/>
                </a:solidFill>
                <a:latin typeface="宋体"/>
                <a:cs typeface="宋体"/>
              </a:rPr>
              <a:t>无</a:t>
            </a:r>
            <a:endParaRPr sz="2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3161" y="1442186"/>
            <a:ext cx="1478655" cy="804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33795" y="1454949"/>
            <a:ext cx="560869" cy="714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96641" y="1442186"/>
            <a:ext cx="5302766" cy="8040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01384" y="1467711"/>
            <a:ext cx="3008301" cy="778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95750" y="4403137"/>
            <a:ext cx="5978359" cy="15698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74703" y="9163627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834013" y="2829860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030"/>
                </a:lnTo>
              </a:path>
            </a:pathLst>
          </a:custGeom>
          <a:ln w="38241">
            <a:solidFill>
              <a:srgbClr val="9393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802184" y="2827005"/>
            <a:ext cx="8509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spc="-75" dirty="0">
                <a:solidFill>
                  <a:srgbClr val="C1C1C1"/>
                </a:solidFill>
                <a:latin typeface="Times New Roman"/>
                <a:cs typeface="Times New Roman"/>
              </a:rPr>
              <a:t>: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11115" y="3126928"/>
            <a:ext cx="5525770" cy="745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700" spc="110" dirty="0">
                <a:solidFill>
                  <a:srgbClr val="181818"/>
                </a:solidFill>
              </a:rPr>
              <a:t>·有帮助的服务热线</a:t>
            </a:r>
            <a:endParaRPr sz="470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2174" y="1403899"/>
            <a:ext cx="1478655" cy="8168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2807" y="1442187"/>
            <a:ext cx="509881" cy="701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45653" y="1416661"/>
            <a:ext cx="6832412" cy="8040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80041" y="1442187"/>
            <a:ext cx="1453161" cy="75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23715" y="2973712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23715" y="9125339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405" dirty="0"/>
              <a:t>·讨论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13337" y="3765062"/>
            <a:ext cx="9509760" cy="132778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553085" indent="-541020">
              <a:lnSpc>
                <a:spcPct val="100000"/>
              </a:lnSpc>
              <a:spcBef>
                <a:spcPts val="1019"/>
              </a:spcBef>
              <a:buChar char="'"/>
              <a:tabLst>
                <a:tab pos="553720" algn="l"/>
              </a:tabLst>
            </a:pPr>
            <a:r>
              <a:rPr sz="3500" spc="295" dirty="0">
                <a:solidFill>
                  <a:srgbClr val="0F0F0F"/>
                </a:solidFill>
                <a:latin typeface="宋体"/>
                <a:cs typeface="宋体"/>
              </a:rPr>
              <a:t>给</a:t>
            </a:r>
            <a:r>
              <a:rPr sz="3400" spc="45" dirty="0">
                <a:solidFill>
                  <a:srgbClr val="0F0F0F"/>
                </a:solidFill>
                <a:latin typeface="Arial"/>
                <a:cs typeface="Arial"/>
              </a:rPr>
              <a:t>Peter</a:t>
            </a:r>
            <a:r>
              <a:rPr sz="3500" spc="150" dirty="0">
                <a:solidFill>
                  <a:srgbClr val="0F0F0F"/>
                </a:solidFill>
                <a:latin typeface="宋体"/>
                <a:cs typeface="宋体"/>
              </a:rPr>
              <a:t>在</a:t>
            </a:r>
            <a:r>
              <a:rPr sz="3500" spc="325" dirty="0">
                <a:solidFill>
                  <a:srgbClr val="0F0F0F"/>
                </a:solidFill>
                <a:latin typeface="宋体"/>
                <a:cs typeface="宋体"/>
              </a:rPr>
              <a:t>理</a:t>
            </a:r>
            <a:r>
              <a:rPr sz="3500" spc="-80" dirty="0">
                <a:solidFill>
                  <a:srgbClr val="0F0F0F"/>
                </a:solidFill>
                <a:latin typeface="宋体"/>
                <a:cs typeface="宋体"/>
              </a:rPr>
              <a:t>想</a:t>
            </a:r>
            <a:r>
              <a:rPr sz="3500" spc="290" dirty="0">
                <a:solidFill>
                  <a:srgbClr val="0F0F0F"/>
                </a:solidFill>
                <a:latin typeface="宋体"/>
                <a:cs typeface="宋体"/>
              </a:rPr>
              <a:t>情</a:t>
            </a:r>
            <a:r>
              <a:rPr sz="3500" spc="-90" dirty="0">
                <a:solidFill>
                  <a:srgbClr val="0F0F0F"/>
                </a:solidFill>
                <a:latin typeface="宋体"/>
                <a:cs typeface="宋体"/>
              </a:rPr>
              <a:t>景</a:t>
            </a:r>
            <a:r>
              <a:rPr sz="3500" spc="150" dirty="0">
                <a:solidFill>
                  <a:srgbClr val="0F0F0F"/>
                </a:solidFill>
                <a:latin typeface="宋体"/>
                <a:cs typeface="宋体"/>
              </a:rPr>
              <a:t>中的表</a:t>
            </a:r>
            <a:r>
              <a:rPr sz="3500" spc="-270" dirty="0">
                <a:solidFill>
                  <a:srgbClr val="0F0F0F"/>
                </a:solidFill>
                <a:latin typeface="宋体"/>
                <a:cs typeface="宋体"/>
              </a:rPr>
              <a:t>现</a:t>
            </a:r>
            <a:r>
              <a:rPr sz="3500" spc="150" dirty="0">
                <a:solidFill>
                  <a:srgbClr val="0F0F0F"/>
                </a:solidFill>
                <a:latin typeface="宋体"/>
                <a:cs typeface="宋体"/>
              </a:rPr>
              <a:t>评分</a:t>
            </a:r>
            <a:endParaRPr sz="3500">
              <a:latin typeface="宋体"/>
              <a:cs typeface="宋体"/>
            </a:endParaRPr>
          </a:p>
          <a:p>
            <a:pPr marL="549275" indent="-537210">
              <a:lnSpc>
                <a:spcPct val="100000"/>
              </a:lnSpc>
              <a:spcBef>
                <a:spcPts val="925"/>
              </a:spcBef>
              <a:buClr>
                <a:srgbClr val="2F2F2F"/>
              </a:buClr>
              <a:buChar char="'"/>
              <a:tabLst>
                <a:tab pos="549910" algn="l"/>
              </a:tabLst>
            </a:pPr>
            <a:r>
              <a:rPr sz="3500" spc="150" dirty="0">
                <a:solidFill>
                  <a:srgbClr val="0F0F0F"/>
                </a:solidFill>
                <a:latin typeface="宋体"/>
                <a:cs typeface="宋体"/>
              </a:rPr>
              <a:t>分</a:t>
            </a:r>
            <a:r>
              <a:rPr sz="3500" spc="285" dirty="0">
                <a:solidFill>
                  <a:srgbClr val="0F0F0F"/>
                </a:solidFill>
                <a:latin typeface="宋体"/>
                <a:cs typeface="宋体"/>
              </a:rPr>
              <a:t>析</a:t>
            </a:r>
            <a:r>
              <a:rPr sz="3400" spc="45" dirty="0">
                <a:solidFill>
                  <a:srgbClr val="0F0F0F"/>
                </a:solidFill>
                <a:latin typeface="Arial"/>
                <a:cs typeface="Arial"/>
              </a:rPr>
              <a:t>Peter</a:t>
            </a:r>
            <a:r>
              <a:rPr sz="3500" spc="240" dirty="0">
                <a:solidFill>
                  <a:srgbClr val="0F0F0F"/>
                </a:solidFill>
                <a:latin typeface="宋体"/>
                <a:cs typeface="宋体"/>
              </a:rPr>
              <a:t>在</a:t>
            </a:r>
            <a:r>
              <a:rPr sz="3500" spc="220" dirty="0">
                <a:solidFill>
                  <a:srgbClr val="0F0F0F"/>
                </a:solidFill>
                <a:latin typeface="宋体"/>
                <a:cs typeface="宋体"/>
              </a:rPr>
              <a:t>关</a:t>
            </a:r>
            <a:r>
              <a:rPr sz="3500" spc="-114" dirty="0">
                <a:solidFill>
                  <a:srgbClr val="0F0F0F"/>
                </a:solidFill>
                <a:latin typeface="宋体"/>
                <a:cs typeface="宋体"/>
              </a:rPr>
              <a:t>键</a:t>
            </a:r>
            <a:r>
              <a:rPr sz="3500" spc="185" dirty="0">
                <a:solidFill>
                  <a:srgbClr val="0F0F0F"/>
                </a:solidFill>
                <a:latin typeface="宋体"/>
                <a:cs typeface="宋体"/>
              </a:rPr>
              <a:t>时</a:t>
            </a:r>
            <a:r>
              <a:rPr sz="3500" spc="-160" dirty="0">
                <a:solidFill>
                  <a:srgbClr val="0F0F0F"/>
                </a:solidFill>
                <a:latin typeface="宋体"/>
                <a:cs typeface="宋体"/>
              </a:rPr>
              <a:t>刻</a:t>
            </a:r>
            <a:r>
              <a:rPr sz="3500" spc="220" dirty="0">
                <a:solidFill>
                  <a:srgbClr val="0F0F0F"/>
                </a:solidFill>
                <a:latin typeface="宋体"/>
                <a:cs typeface="宋体"/>
              </a:rPr>
              <a:t>行</a:t>
            </a:r>
            <a:r>
              <a:rPr sz="3500" spc="10" dirty="0">
                <a:solidFill>
                  <a:srgbClr val="0F0F0F"/>
                </a:solidFill>
                <a:latin typeface="宋体"/>
                <a:cs typeface="宋体"/>
              </a:rPr>
              <a:t>为</a:t>
            </a:r>
            <a:r>
              <a:rPr sz="3500" spc="180" dirty="0">
                <a:solidFill>
                  <a:srgbClr val="0F0F0F"/>
                </a:solidFill>
                <a:latin typeface="宋体"/>
                <a:cs typeface="宋体"/>
              </a:rPr>
              <a:t>模</a:t>
            </a:r>
            <a:r>
              <a:rPr sz="3500" spc="325" dirty="0">
                <a:solidFill>
                  <a:srgbClr val="0F0F0F"/>
                </a:solidFill>
                <a:latin typeface="宋体"/>
                <a:cs typeface="宋体"/>
              </a:rPr>
              <a:t>式上的</a:t>
            </a:r>
            <a:r>
              <a:rPr sz="3500" spc="-775" dirty="0">
                <a:solidFill>
                  <a:srgbClr val="0F0F0F"/>
                </a:solidFill>
                <a:latin typeface="宋体"/>
                <a:cs typeface="宋体"/>
              </a:rPr>
              <a:t>具</a:t>
            </a:r>
            <a:r>
              <a:rPr sz="3500" spc="360" dirty="0">
                <a:solidFill>
                  <a:srgbClr val="0F0F0F"/>
                </a:solidFill>
                <a:latin typeface="宋体"/>
                <a:cs typeface="宋体"/>
              </a:rPr>
              <a:t>体表现</a:t>
            </a:r>
            <a:endParaRPr sz="35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0198" y="1391136"/>
            <a:ext cx="2116007" cy="778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81917" y="1391136"/>
            <a:ext cx="6794171" cy="8040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78063" y="1416661"/>
            <a:ext cx="1478655" cy="75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63637" y="4135120"/>
            <a:ext cx="1045256" cy="6891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65612" y="4926408"/>
            <a:ext cx="866798" cy="280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89130" y="7070545"/>
            <a:ext cx="1121739" cy="11231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1739" y="2903517"/>
            <a:ext cx="11650980" cy="114935"/>
          </a:xfrm>
          <a:custGeom>
            <a:avLst/>
            <a:gdLst/>
            <a:ahLst/>
            <a:cxnLst/>
            <a:rect l="l" t="t" r="r" b="b"/>
            <a:pathLst>
              <a:path w="11650980" h="114935">
                <a:moveTo>
                  <a:pt x="0" y="0"/>
                </a:moveTo>
                <a:lnTo>
                  <a:pt x="11650794" y="0"/>
                </a:lnTo>
                <a:lnTo>
                  <a:pt x="11650794" y="114864"/>
                </a:lnTo>
                <a:lnTo>
                  <a:pt x="0" y="1148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21739" y="9099814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03363" y="3126864"/>
            <a:ext cx="0" cy="893444"/>
          </a:xfrm>
          <a:custGeom>
            <a:avLst/>
            <a:gdLst/>
            <a:ahLst/>
            <a:cxnLst/>
            <a:rect l="l" t="t" r="r" b="b"/>
            <a:pathLst>
              <a:path h="893445">
                <a:moveTo>
                  <a:pt x="0" y="893389"/>
                </a:moveTo>
                <a:lnTo>
                  <a:pt x="0" y="0"/>
                </a:lnTo>
              </a:path>
            </a:pathLst>
          </a:custGeom>
          <a:ln w="38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03363" y="4020254"/>
            <a:ext cx="0" cy="664210"/>
          </a:xfrm>
          <a:custGeom>
            <a:avLst/>
            <a:gdLst/>
            <a:ahLst/>
            <a:cxnLst/>
            <a:rect l="l" t="t" r="r" b="b"/>
            <a:pathLst>
              <a:path h="664210">
                <a:moveTo>
                  <a:pt x="0" y="663661"/>
                </a:moveTo>
                <a:lnTo>
                  <a:pt x="0" y="0"/>
                </a:lnTo>
              </a:path>
            </a:pathLst>
          </a:custGeom>
          <a:ln w="12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73337" y="3043971"/>
            <a:ext cx="1981835" cy="737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650" spc="480" dirty="0">
                <a:solidFill>
                  <a:srgbClr val="131313"/>
                </a:solidFill>
                <a:latin typeface="宋体"/>
                <a:cs typeface="宋体"/>
              </a:rPr>
              <a:t>·回答</a:t>
            </a:r>
            <a:endParaRPr sz="465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98517" y="3541716"/>
            <a:ext cx="541655" cy="6457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spc="-365" dirty="0">
                <a:solidFill>
                  <a:srgbClr val="38260E"/>
                </a:solidFill>
                <a:latin typeface="宋体"/>
                <a:cs typeface="宋体"/>
              </a:rPr>
              <a:t>玉</a:t>
            </a:r>
            <a:r>
              <a:rPr sz="4050" spc="-130" dirty="0">
                <a:solidFill>
                  <a:srgbClr val="38260E"/>
                </a:solidFill>
                <a:latin typeface="Arial"/>
                <a:cs typeface="Arial"/>
              </a:rPr>
              <a:t>3</a:t>
            </a:r>
            <a:endParaRPr sz="4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65441" y="3688487"/>
            <a:ext cx="1749425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10" dirty="0">
                <a:solidFill>
                  <a:srgbClr val="131313"/>
                </a:solidFill>
                <a:latin typeface="宋体"/>
                <a:cs typeface="宋体"/>
              </a:rPr>
              <a:t>让客户喜悦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98878" y="4377674"/>
            <a:ext cx="563880" cy="561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00" spc="120" dirty="0">
                <a:latin typeface="Arial"/>
                <a:cs typeface="Arial"/>
              </a:rPr>
              <a:t>+2</a:t>
            </a:r>
            <a:endParaRPr sz="3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35037" y="4441487"/>
            <a:ext cx="1391285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85" dirty="0">
                <a:solidFill>
                  <a:srgbClr val="131313"/>
                </a:solidFill>
                <a:latin typeface="宋体"/>
                <a:cs typeface="宋体"/>
              </a:rPr>
              <a:t>超出期望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82447" y="4786081"/>
            <a:ext cx="1029969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484" dirty="0">
                <a:latin typeface="宋体"/>
                <a:cs typeface="宋体"/>
              </a:rPr>
              <a:t>......三矗</a:t>
            </a:r>
            <a:endParaRPr sz="8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67621" y="4607403"/>
            <a:ext cx="21082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-745" dirty="0">
                <a:solidFill>
                  <a:srgbClr val="F9CF1A"/>
                </a:solidFill>
                <a:latin typeface="宋体"/>
                <a:cs typeface="宋体"/>
              </a:rPr>
              <a:t>，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63829" y="4811607"/>
            <a:ext cx="609600" cy="745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700" spc="-930" dirty="0">
                <a:solidFill>
                  <a:srgbClr val="110FE6"/>
                </a:solidFill>
                <a:latin typeface="Arial"/>
                <a:cs typeface="Arial"/>
              </a:rPr>
              <a:t>+</a:t>
            </a:r>
            <a:r>
              <a:rPr sz="4700" spc="-725" dirty="0">
                <a:solidFill>
                  <a:srgbClr val="110FE6"/>
                </a:solidFill>
                <a:latin typeface="Arial"/>
                <a:cs typeface="Arial"/>
              </a:rPr>
              <a:t> </a:t>
            </a:r>
            <a:r>
              <a:rPr sz="4700" spc="-885" dirty="0">
                <a:solidFill>
                  <a:srgbClr val="2D2AE6"/>
                </a:solidFill>
                <a:latin typeface="Arial"/>
                <a:cs typeface="Arial"/>
              </a:rPr>
              <a:t>1</a:t>
            </a:r>
            <a:endParaRPr sz="4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75746" y="5137056"/>
            <a:ext cx="7620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-204" dirty="0">
                <a:solidFill>
                  <a:srgbClr val="FBCC75"/>
                </a:solidFill>
                <a:latin typeface="Arial"/>
                <a:cs typeface="Arial"/>
              </a:rPr>
              <a:t>I</a:t>
            </a:r>
            <a:endParaRPr sz="21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86129" y="5022191"/>
            <a:ext cx="1149350" cy="753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36600" algn="l"/>
              </a:tabLst>
            </a:pPr>
            <a:r>
              <a:rPr sz="3500" spc="-695" dirty="0">
                <a:latin typeface="Arial"/>
                <a:cs typeface="Arial"/>
              </a:rPr>
              <a:t>+</a:t>
            </a:r>
            <a:r>
              <a:rPr sz="3500" spc="-660" dirty="0">
                <a:latin typeface="Arial"/>
                <a:cs typeface="Arial"/>
              </a:rPr>
              <a:t>1</a:t>
            </a:r>
            <a:r>
              <a:rPr sz="3500" dirty="0">
                <a:latin typeface="Arial"/>
                <a:cs typeface="Arial"/>
              </a:rPr>
              <a:t>	</a:t>
            </a:r>
            <a:r>
              <a:rPr sz="4750" spc="-1605" dirty="0">
                <a:solidFill>
                  <a:srgbClr val="FBCC75"/>
                </a:solidFill>
                <a:latin typeface="宋体"/>
                <a:cs typeface="宋体"/>
              </a:rPr>
              <a:t>」</a:t>
            </a:r>
            <a:endParaRPr sz="4750">
              <a:latin typeface="宋体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118406" y="5207251"/>
            <a:ext cx="1417955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40" dirty="0">
                <a:solidFill>
                  <a:srgbClr val="131313"/>
                </a:solidFill>
                <a:latin typeface="宋体"/>
                <a:cs typeface="宋体"/>
              </a:rPr>
              <a:t>符合期望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29151" y="5385929"/>
            <a:ext cx="989330" cy="1128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200" spc="385" dirty="0">
                <a:solidFill>
                  <a:srgbClr val="131313"/>
                </a:solidFill>
                <a:latin typeface="宋体"/>
                <a:cs typeface="宋体"/>
              </a:rPr>
              <a:t>。</a:t>
            </a:r>
            <a:endParaRPr sz="7200">
              <a:latin typeface="宋体"/>
              <a:cs typeface="宋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631030" y="5960251"/>
            <a:ext cx="2252980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-95" dirty="0">
                <a:solidFill>
                  <a:srgbClr val="131313"/>
                </a:solidFill>
                <a:latin typeface="宋体"/>
                <a:cs typeface="宋体"/>
              </a:rPr>
              <a:t>中立（无期望）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65092" y="6311226"/>
            <a:ext cx="13652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spc="-680" dirty="0">
                <a:solidFill>
                  <a:srgbClr val="64FDFD"/>
                </a:solidFill>
                <a:latin typeface="宋体"/>
                <a:cs typeface="宋体"/>
              </a:rPr>
              <a:t>＿</a:t>
            </a:r>
            <a:endParaRPr sz="1550">
              <a:latin typeface="宋体"/>
              <a:cs typeface="宋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594483" y="6713251"/>
            <a:ext cx="2438400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10" dirty="0">
                <a:solidFill>
                  <a:srgbClr val="131313"/>
                </a:solidFill>
                <a:latin typeface="宋体"/>
                <a:cs typeface="宋体"/>
              </a:rPr>
              <a:t>部分不符合期望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47482" y="6456531"/>
            <a:ext cx="3493770" cy="1461770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485"/>
              </a:spcBef>
            </a:pPr>
            <a:r>
              <a:rPr sz="3250" spc="-475" dirty="0">
                <a:solidFill>
                  <a:srgbClr val="0A2326"/>
                </a:solidFill>
                <a:latin typeface="Arial"/>
                <a:cs typeface="Arial"/>
              </a:rPr>
              <a:t>-</a:t>
            </a:r>
            <a:r>
              <a:rPr sz="3250" spc="-365" dirty="0">
                <a:solidFill>
                  <a:srgbClr val="0A2326"/>
                </a:solidFill>
                <a:latin typeface="Arial"/>
                <a:cs typeface="Arial"/>
              </a:rPr>
              <a:t> </a:t>
            </a:r>
            <a:r>
              <a:rPr sz="3250" spc="-795" dirty="0">
                <a:latin typeface="Arial"/>
                <a:cs typeface="Arial"/>
              </a:rPr>
              <a:t>1</a:t>
            </a:r>
            <a:endParaRPr sz="3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  <a:tabLst>
                <a:tab pos="888365" algn="l"/>
                <a:tab pos="1451610" algn="l"/>
              </a:tabLst>
            </a:pPr>
            <a:r>
              <a:rPr sz="3700" spc="-20" dirty="0">
                <a:solidFill>
                  <a:srgbClr val="0A2326"/>
                </a:solidFill>
                <a:latin typeface="Arial"/>
                <a:cs typeface="Arial"/>
              </a:rPr>
              <a:t>-</a:t>
            </a:r>
            <a:r>
              <a:rPr sz="3700" spc="5" dirty="0">
                <a:solidFill>
                  <a:srgbClr val="164244"/>
                </a:solidFill>
                <a:latin typeface="Arial"/>
                <a:cs typeface="Arial"/>
              </a:rPr>
              <a:t>2</a:t>
            </a:r>
            <a:r>
              <a:rPr sz="3700" dirty="0">
                <a:solidFill>
                  <a:srgbClr val="164244"/>
                </a:solidFill>
                <a:latin typeface="Arial"/>
                <a:cs typeface="Arial"/>
              </a:rPr>
              <a:t>	</a:t>
            </a:r>
            <a:r>
              <a:rPr sz="3700" dirty="0">
                <a:solidFill>
                  <a:srgbClr val="38C8C8"/>
                </a:solidFill>
                <a:latin typeface="Arial"/>
                <a:cs typeface="Arial"/>
              </a:rPr>
              <a:t>I	</a:t>
            </a:r>
            <a:r>
              <a:rPr sz="2600" spc="60" dirty="0">
                <a:solidFill>
                  <a:srgbClr val="131313"/>
                </a:solidFill>
                <a:latin typeface="宋体"/>
                <a:cs typeface="宋体"/>
              </a:rPr>
              <a:t>无法符合期望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772940" y="8206488"/>
            <a:ext cx="2054225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60" dirty="0">
                <a:solidFill>
                  <a:srgbClr val="131313"/>
                </a:solidFill>
                <a:latin typeface="宋体"/>
                <a:cs typeface="宋体"/>
              </a:rPr>
              <a:t>危及客户关系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759113" y="7978489"/>
            <a:ext cx="1529715" cy="829944"/>
          </a:xfrm>
          <a:prstGeom prst="rect">
            <a:avLst/>
          </a:prstGeom>
          <a:solidFill>
            <a:srgbClr val="01629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30"/>
              </a:lnSpc>
            </a:pPr>
            <a:r>
              <a:rPr sz="6500" spc="150" dirty="0">
                <a:solidFill>
                  <a:srgbClr val="AFD8E4"/>
                </a:solidFill>
                <a:latin typeface="宋体"/>
                <a:cs typeface="宋体"/>
              </a:rPr>
              <a:t>厂</a:t>
            </a:r>
            <a:endParaRPr sz="65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84783" y="2833323"/>
            <a:ext cx="9738737" cy="255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84783" y="8551019"/>
            <a:ext cx="76482" cy="459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2727" y="2884372"/>
            <a:ext cx="1938020" cy="0"/>
          </a:xfrm>
          <a:custGeom>
            <a:avLst/>
            <a:gdLst/>
            <a:ahLst/>
            <a:cxnLst/>
            <a:rect l="l" t="t" r="r" b="b"/>
            <a:pathLst>
              <a:path w="1938020">
                <a:moveTo>
                  <a:pt x="0" y="0"/>
                </a:moveTo>
                <a:lnTo>
                  <a:pt x="193755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2727" y="8914755"/>
            <a:ext cx="11650980" cy="140970"/>
          </a:xfrm>
          <a:custGeom>
            <a:avLst/>
            <a:gdLst/>
            <a:ahLst/>
            <a:cxnLst/>
            <a:rect l="l" t="t" r="r" b="b"/>
            <a:pathLst>
              <a:path w="11650980" h="140970">
                <a:moveTo>
                  <a:pt x="0" y="0"/>
                </a:moveTo>
                <a:lnTo>
                  <a:pt x="11650794" y="0"/>
                </a:lnTo>
                <a:lnTo>
                  <a:pt x="11650794" y="140389"/>
                </a:lnTo>
                <a:lnTo>
                  <a:pt x="0" y="1403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99447" y="1193377"/>
            <a:ext cx="10743565" cy="967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600" spc="605" dirty="0">
                <a:solidFill>
                  <a:srgbClr val="0F0F0F"/>
                </a:solidFill>
                <a:latin typeface="宋体"/>
                <a:cs typeface="宋体"/>
              </a:rPr>
              <a:t>故</a:t>
            </a:r>
            <a:r>
              <a:rPr sz="5600" spc="585" dirty="0">
                <a:solidFill>
                  <a:srgbClr val="0F0F0F"/>
                </a:solidFill>
                <a:latin typeface="宋体"/>
                <a:cs typeface="宋体"/>
              </a:rPr>
              <a:t>事</a:t>
            </a:r>
            <a:r>
              <a:rPr sz="5600" spc="-710" dirty="0">
                <a:solidFill>
                  <a:srgbClr val="0F0F0F"/>
                </a:solidFill>
                <a:latin typeface="宋体"/>
                <a:cs typeface="宋体"/>
              </a:rPr>
              <a:t>片段</a:t>
            </a:r>
            <a:r>
              <a:rPr sz="5600" spc="-994" dirty="0">
                <a:solidFill>
                  <a:srgbClr val="0F0F0F"/>
                </a:solidFill>
                <a:latin typeface="宋体"/>
                <a:cs typeface="宋体"/>
              </a:rPr>
              <a:t> </a:t>
            </a:r>
            <a:r>
              <a:rPr sz="6150" spc="2565" dirty="0">
                <a:solidFill>
                  <a:srgbClr val="0F0F0F"/>
                </a:solidFill>
                <a:latin typeface="Arial"/>
                <a:cs typeface="Arial"/>
              </a:rPr>
              <a:t>6</a:t>
            </a:r>
            <a:r>
              <a:rPr sz="5600" spc="2565" dirty="0">
                <a:solidFill>
                  <a:srgbClr val="0F0F0F"/>
                </a:solidFill>
                <a:latin typeface="宋体"/>
                <a:cs typeface="宋体"/>
              </a:rPr>
              <a:t>－</a:t>
            </a:r>
            <a:r>
              <a:rPr sz="5600" spc="-1330" dirty="0">
                <a:solidFill>
                  <a:srgbClr val="0F0F0F"/>
                </a:solidFill>
                <a:latin typeface="宋体"/>
                <a:cs typeface="宋体"/>
              </a:rPr>
              <a:t>于</a:t>
            </a:r>
            <a:r>
              <a:rPr sz="5600" spc="270" dirty="0">
                <a:solidFill>
                  <a:srgbClr val="0F0F0F"/>
                </a:solidFill>
                <a:latin typeface="宋体"/>
                <a:cs typeface="宋体"/>
              </a:rPr>
              <a:t>事</a:t>
            </a:r>
            <a:r>
              <a:rPr sz="5600" spc="459" dirty="0">
                <a:solidFill>
                  <a:srgbClr val="0F0F0F"/>
                </a:solidFill>
                <a:latin typeface="宋体"/>
                <a:cs typeface="宋体"/>
              </a:rPr>
              <a:t>无</a:t>
            </a:r>
            <a:r>
              <a:rPr sz="5600" spc="155" dirty="0">
                <a:solidFill>
                  <a:srgbClr val="0F0F0F"/>
                </a:solidFill>
                <a:latin typeface="宋体"/>
                <a:cs typeface="宋体"/>
              </a:rPr>
              <a:t>补</a:t>
            </a:r>
            <a:r>
              <a:rPr sz="5600" spc="635" dirty="0">
                <a:solidFill>
                  <a:srgbClr val="0F0F0F"/>
                </a:solidFill>
                <a:latin typeface="宋体"/>
                <a:cs typeface="宋体"/>
              </a:rPr>
              <a:t>的</a:t>
            </a:r>
            <a:r>
              <a:rPr sz="5600" spc="160" dirty="0">
                <a:solidFill>
                  <a:srgbClr val="0F0F0F"/>
                </a:solidFill>
                <a:latin typeface="宋体"/>
                <a:cs typeface="宋体"/>
              </a:rPr>
              <a:t>求</a:t>
            </a:r>
            <a:r>
              <a:rPr sz="5600" spc="405" dirty="0">
                <a:solidFill>
                  <a:srgbClr val="0F0F0F"/>
                </a:solidFill>
                <a:latin typeface="宋体"/>
                <a:cs typeface="宋体"/>
              </a:rPr>
              <a:t>助</a:t>
            </a:r>
            <a:r>
              <a:rPr sz="5600" spc="459" dirty="0">
                <a:solidFill>
                  <a:srgbClr val="0F0F0F"/>
                </a:solidFill>
                <a:latin typeface="宋体"/>
                <a:cs typeface="宋体"/>
              </a:rPr>
              <a:t>热</a:t>
            </a:r>
            <a:r>
              <a:rPr sz="5600" spc="-5400" dirty="0">
                <a:solidFill>
                  <a:srgbClr val="0F0F0F"/>
                </a:solidFill>
                <a:latin typeface="宋体"/>
                <a:cs typeface="宋体"/>
              </a:rPr>
              <a:t>线</a:t>
            </a:r>
            <a:endParaRPr sz="56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3296" y="2699377"/>
            <a:ext cx="2896870" cy="9982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73100" indent="-661035">
              <a:lnSpc>
                <a:spcPct val="100000"/>
              </a:lnSpc>
              <a:spcBef>
                <a:spcPts val="130"/>
              </a:spcBef>
              <a:buChar char="·"/>
              <a:tabLst>
                <a:tab pos="673735" algn="l"/>
              </a:tabLst>
            </a:pPr>
            <a:r>
              <a:rPr sz="4000" spc="305" dirty="0">
                <a:solidFill>
                  <a:srgbClr val="0F0F0F"/>
                </a:solidFill>
                <a:latin typeface="宋体"/>
                <a:cs typeface="宋体"/>
              </a:rPr>
              <a:t>回</a:t>
            </a:r>
            <a:r>
              <a:rPr sz="4000" spc="415" dirty="0">
                <a:solidFill>
                  <a:srgbClr val="0F0F0F"/>
                </a:solidFill>
                <a:latin typeface="宋体"/>
                <a:cs typeface="宋体"/>
              </a:rPr>
              <a:t>答</a:t>
            </a:r>
            <a:r>
              <a:rPr sz="4000" spc="-1140" dirty="0">
                <a:solidFill>
                  <a:srgbClr val="0F0F0F"/>
                </a:solidFill>
                <a:latin typeface="宋体"/>
                <a:cs typeface="宋体"/>
              </a:rPr>
              <a:t> </a:t>
            </a:r>
            <a:r>
              <a:rPr sz="6350" spc="245" dirty="0">
                <a:solidFill>
                  <a:srgbClr val="666666"/>
                </a:solidFill>
                <a:latin typeface="Arial"/>
                <a:cs typeface="Arial"/>
              </a:rPr>
              <a:t>l</a:t>
            </a:r>
            <a:r>
              <a:rPr sz="2800" spc="235" dirty="0">
                <a:solidFill>
                  <a:srgbClr val="0F0F0F"/>
                </a:solidFill>
                <a:latin typeface="宋体"/>
                <a:cs typeface="宋体"/>
              </a:rPr>
              <a:t>互动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67647" y="2909961"/>
            <a:ext cx="4280535" cy="607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800" spc="95" dirty="0">
                <a:solidFill>
                  <a:srgbClr val="A7A7A7"/>
                </a:solidFill>
                <a:latin typeface="Arial"/>
                <a:cs typeface="Arial"/>
              </a:rPr>
              <a:t>I</a:t>
            </a:r>
            <a:r>
              <a:rPr sz="3800" spc="-685" dirty="0">
                <a:solidFill>
                  <a:srgbClr val="A7A7A7"/>
                </a:solidFill>
                <a:latin typeface="Arial"/>
                <a:cs typeface="Arial"/>
              </a:rPr>
              <a:t> </a:t>
            </a:r>
            <a:r>
              <a:rPr sz="2600" spc="5" dirty="0">
                <a:solidFill>
                  <a:srgbClr val="1815D3"/>
                </a:solidFill>
                <a:latin typeface="Arial"/>
                <a:cs typeface="Arial"/>
              </a:rPr>
              <a:t>Peter</a:t>
            </a:r>
            <a:r>
              <a:rPr sz="2500" spc="220" dirty="0">
                <a:solidFill>
                  <a:srgbClr val="1815D3"/>
                </a:solidFill>
                <a:latin typeface="宋体"/>
                <a:cs typeface="宋体"/>
              </a:rPr>
              <a:t>处</a:t>
            </a:r>
            <a:r>
              <a:rPr sz="2500" spc="440" dirty="0">
                <a:solidFill>
                  <a:srgbClr val="1815D3"/>
                </a:solidFill>
                <a:latin typeface="宋体"/>
                <a:cs typeface="宋体"/>
              </a:rPr>
              <a:t>理</a:t>
            </a:r>
            <a:r>
              <a:rPr sz="2600" spc="5" dirty="0">
                <a:solidFill>
                  <a:srgbClr val="1815D3"/>
                </a:solidFill>
                <a:latin typeface="Arial"/>
                <a:cs typeface="Arial"/>
              </a:rPr>
              <a:t>Linda</a:t>
            </a:r>
            <a:r>
              <a:rPr sz="2500" spc="260" dirty="0">
                <a:solidFill>
                  <a:srgbClr val="1815D3"/>
                </a:solidFill>
                <a:latin typeface="宋体"/>
                <a:cs typeface="宋体"/>
              </a:rPr>
              <a:t>的</a:t>
            </a:r>
            <a:r>
              <a:rPr sz="2500" spc="120" dirty="0">
                <a:solidFill>
                  <a:srgbClr val="1815D3"/>
                </a:solidFill>
                <a:latin typeface="宋体"/>
                <a:cs typeface="宋体"/>
              </a:rPr>
              <a:t>热</a:t>
            </a:r>
            <a:r>
              <a:rPr sz="2500" spc="210" dirty="0">
                <a:solidFill>
                  <a:srgbClr val="1815D3"/>
                </a:solidFill>
                <a:latin typeface="宋体"/>
                <a:cs typeface="宋体"/>
              </a:rPr>
              <a:t>线</a:t>
            </a:r>
            <a:r>
              <a:rPr sz="2500" spc="220" dirty="0">
                <a:solidFill>
                  <a:srgbClr val="1815D3"/>
                </a:solidFill>
                <a:latin typeface="宋体"/>
                <a:cs typeface="宋体"/>
              </a:rPr>
              <a:t>求</a:t>
            </a:r>
            <a:r>
              <a:rPr sz="2500" spc="235" dirty="0">
                <a:solidFill>
                  <a:srgbClr val="1815D3"/>
                </a:solidFill>
                <a:latin typeface="宋体"/>
                <a:cs typeface="宋体"/>
              </a:rPr>
              <a:t>助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6282" y="3452378"/>
            <a:ext cx="360045" cy="768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850" spc="-800" dirty="0">
                <a:solidFill>
                  <a:srgbClr val="666666"/>
                </a:solidFill>
                <a:latin typeface="Times New Roman"/>
                <a:cs typeface="Times New Roman"/>
              </a:rPr>
              <a:t>i</a:t>
            </a:r>
            <a:r>
              <a:rPr sz="4850" spc="-815" dirty="0">
                <a:solidFill>
                  <a:srgbClr val="8C8C8C"/>
                </a:solidFill>
                <a:latin typeface="Times New Roman"/>
                <a:cs typeface="Times New Roman"/>
              </a:rPr>
              <a:t>-</a:t>
            </a:r>
            <a:r>
              <a:rPr sz="4850" spc="-335" dirty="0">
                <a:solidFill>
                  <a:srgbClr val="A7A7A7"/>
                </a:solidFill>
                <a:latin typeface="Times New Roman"/>
                <a:cs typeface="Times New Roman"/>
              </a:rPr>
              <a:t>-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67010" y="3356657"/>
            <a:ext cx="151130" cy="883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600" spc="-260" dirty="0">
                <a:solidFill>
                  <a:srgbClr val="A7A7A7"/>
                </a:solidFill>
                <a:latin typeface="Arial"/>
                <a:cs typeface="Arial"/>
              </a:rPr>
              <a:t>l</a:t>
            </a:r>
            <a:endParaRPr sz="5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71921" y="3343895"/>
            <a:ext cx="3699510" cy="898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600" spc="-2070" dirty="0">
                <a:solidFill>
                  <a:srgbClr val="8C8C8C"/>
                </a:solidFill>
                <a:latin typeface="Arial"/>
                <a:cs typeface="Arial"/>
              </a:rPr>
              <a:t>_</a:t>
            </a:r>
            <a:r>
              <a:rPr sz="5700" spc="-2070" dirty="0">
                <a:solidFill>
                  <a:srgbClr val="8C8C8C"/>
                </a:solidFill>
                <a:latin typeface="宋体"/>
                <a:cs typeface="宋体"/>
              </a:rPr>
              <a:t>＿＿_</a:t>
            </a:r>
            <a:r>
              <a:rPr sz="5700" spc="-1760" dirty="0">
                <a:solidFill>
                  <a:srgbClr val="8C8C8C"/>
                </a:solidFill>
                <a:latin typeface="宋体"/>
                <a:cs typeface="宋体"/>
              </a:rPr>
              <a:t> </a:t>
            </a:r>
            <a:r>
              <a:rPr sz="5700" spc="-2335" dirty="0">
                <a:solidFill>
                  <a:srgbClr val="8C8C8C"/>
                </a:solidFill>
                <a:latin typeface="宋体"/>
                <a:cs typeface="宋体"/>
              </a:rPr>
              <a:t>＿＿＿＿_＿~</a:t>
            </a:r>
            <a:endParaRPr sz="57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56684" y="3943741"/>
            <a:ext cx="5698490" cy="699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715895" algn="l"/>
              </a:tabLst>
            </a:pPr>
            <a:r>
              <a:rPr sz="3450" spc="-125" dirty="0">
                <a:solidFill>
                  <a:srgbClr val="666666"/>
                </a:solidFill>
                <a:latin typeface="Arial"/>
                <a:cs typeface="Arial"/>
              </a:rPr>
              <a:t>l </a:t>
            </a:r>
            <a:r>
              <a:rPr sz="2950" spc="-465" dirty="0">
                <a:solidFill>
                  <a:srgbClr val="0F0F0F"/>
                </a:solidFill>
                <a:latin typeface="宋体"/>
                <a:cs typeface="宋体"/>
              </a:rPr>
              <a:t>探</a:t>
            </a:r>
            <a:r>
              <a:rPr sz="2950" spc="-869" dirty="0">
                <a:solidFill>
                  <a:srgbClr val="0F0F0F"/>
                </a:solidFill>
                <a:latin typeface="宋体"/>
                <a:cs typeface="宋体"/>
              </a:rPr>
              <a:t> </a:t>
            </a:r>
            <a:r>
              <a:rPr sz="2950" spc="95" dirty="0">
                <a:solidFill>
                  <a:srgbClr val="0F0F0F"/>
                </a:solidFill>
                <a:latin typeface="宋体"/>
                <a:cs typeface="宋体"/>
              </a:rPr>
              <a:t>索</a:t>
            </a:r>
            <a:r>
              <a:rPr sz="2950" spc="-70" dirty="0">
                <a:solidFill>
                  <a:srgbClr val="0F0F0F"/>
                </a:solidFill>
                <a:latin typeface="宋体"/>
                <a:cs typeface="宋体"/>
              </a:rPr>
              <a:t> </a:t>
            </a:r>
            <a:r>
              <a:rPr sz="3050" spc="10" dirty="0">
                <a:solidFill>
                  <a:srgbClr val="0F0F0F"/>
                </a:solidFill>
                <a:latin typeface="Arial"/>
                <a:cs typeface="Arial"/>
              </a:rPr>
              <a:t>Explore	</a:t>
            </a:r>
            <a:r>
              <a:rPr sz="4400" spc="390" dirty="0">
                <a:solidFill>
                  <a:srgbClr val="A7A7A7"/>
                </a:solidFill>
                <a:latin typeface="Arial"/>
                <a:cs typeface="Arial"/>
              </a:rPr>
              <a:t>I</a:t>
            </a:r>
            <a:r>
              <a:rPr sz="2500" spc="195" dirty="0">
                <a:solidFill>
                  <a:srgbClr val="1815D3"/>
                </a:solidFill>
                <a:latin typeface="宋体"/>
                <a:cs typeface="宋体"/>
              </a:rPr>
              <a:t>通</a:t>
            </a:r>
            <a:r>
              <a:rPr sz="2500" spc="204" dirty="0">
                <a:solidFill>
                  <a:srgbClr val="1815D3"/>
                </a:solidFill>
                <a:latin typeface="宋体"/>
                <a:cs typeface="宋体"/>
              </a:rPr>
              <a:t>过</a:t>
            </a:r>
            <a:r>
              <a:rPr sz="2500" spc="-145" dirty="0">
                <a:solidFill>
                  <a:srgbClr val="1815D3"/>
                </a:solidFill>
                <a:latin typeface="宋体"/>
                <a:cs typeface="宋体"/>
              </a:rPr>
              <a:t>质</a:t>
            </a:r>
            <a:r>
              <a:rPr sz="2500" spc="465" dirty="0">
                <a:solidFill>
                  <a:srgbClr val="1815D3"/>
                </a:solidFill>
                <a:latin typeface="宋体"/>
                <a:cs typeface="宋体"/>
              </a:rPr>
              <a:t>疑</a:t>
            </a:r>
            <a:r>
              <a:rPr sz="2500" spc="145" dirty="0">
                <a:solidFill>
                  <a:srgbClr val="1815D3"/>
                </a:solidFill>
                <a:latin typeface="宋体"/>
                <a:cs typeface="宋体"/>
              </a:rPr>
              <a:t>确</a:t>
            </a:r>
            <a:r>
              <a:rPr sz="2500" spc="254" dirty="0">
                <a:solidFill>
                  <a:srgbClr val="1815D3"/>
                </a:solidFill>
                <a:latin typeface="宋体"/>
                <a:cs typeface="宋体"/>
              </a:rPr>
              <a:t>定</a:t>
            </a:r>
            <a:r>
              <a:rPr sz="2500" spc="395" dirty="0">
                <a:solidFill>
                  <a:srgbClr val="1815D3"/>
                </a:solidFill>
                <a:latin typeface="宋体"/>
                <a:cs typeface="宋体"/>
              </a:rPr>
              <a:t>情</a:t>
            </a:r>
            <a:r>
              <a:rPr sz="2500" spc="210" dirty="0">
                <a:solidFill>
                  <a:srgbClr val="1815D3"/>
                </a:solidFill>
                <a:latin typeface="宋体"/>
                <a:cs typeface="宋体"/>
              </a:rPr>
              <a:t>况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55200" y="4371292"/>
            <a:ext cx="2889885" cy="768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850" spc="204" dirty="0">
                <a:solidFill>
                  <a:srgbClr val="A7A7A7"/>
                </a:solidFill>
                <a:latin typeface="Arial"/>
                <a:cs typeface="Arial"/>
              </a:rPr>
              <a:t>I</a:t>
            </a:r>
            <a:r>
              <a:rPr sz="2500" spc="-370" dirty="0">
                <a:solidFill>
                  <a:srgbClr val="1815D3"/>
                </a:solidFill>
                <a:latin typeface="宋体"/>
                <a:cs typeface="宋体"/>
              </a:rPr>
              <a:t>体</a:t>
            </a:r>
            <a:r>
              <a:rPr sz="2500" spc="-720" dirty="0">
                <a:solidFill>
                  <a:srgbClr val="1815D3"/>
                </a:solidFill>
                <a:latin typeface="宋体"/>
                <a:cs typeface="宋体"/>
              </a:rPr>
              <a:t> </a:t>
            </a:r>
            <a:r>
              <a:rPr sz="2500" spc="-370" dirty="0">
                <a:solidFill>
                  <a:srgbClr val="1815D3"/>
                </a:solidFill>
                <a:latin typeface="宋体"/>
                <a:cs typeface="宋体"/>
              </a:rPr>
              <a:t>察</a:t>
            </a:r>
            <a:r>
              <a:rPr sz="2500" spc="-720" dirty="0">
                <a:solidFill>
                  <a:srgbClr val="1815D3"/>
                </a:solidFill>
                <a:latin typeface="宋体"/>
                <a:cs typeface="宋体"/>
              </a:rPr>
              <a:t> </a:t>
            </a:r>
            <a:r>
              <a:rPr sz="2500" spc="-370" dirty="0">
                <a:solidFill>
                  <a:srgbClr val="1815D3"/>
                </a:solidFill>
                <a:latin typeface="宋体"/>
                <a:cs typeface="宋体"/>
              </a:rPr>
              <a:t>到</a:t>
            </a:r>
            <a:r>
              <a:rPr sz="2500" spc="-735" dirty="0">
                <a:solidFill>
                  <a:srgbClr val="1815D3"/>
                </a:solidFill>
                <a:latin typeface="宋体"/>
                <a:cs typeface="宋体"/>
              </a:rPr>
              <a:t> </a:t>
            </a:r>
            <a:r>
              <a:rPr sz="2500" spc="-370" dirty="0">
                <a:solidFill>
                  <a:srgbClr val="1815D3"/>
                </a:solidFill>
                <a:latin typeface="宋体"/>
                <a:cs typeface="宋体"/>
              </a:rPr>
              <a:t>客</a:t>
            </a:r>
            <a:r>
              <a:rPr sz="2500" spc="-580" dirty="0">
                <a:solidFill>
                  <a:srgbClr val="1815D3"/>
                </a:solidFill>
                <a:latin typeface="宋体"/>
                <a:cs typeface="宋体"/>
              </a:rPr>
              <a:t> </a:t>
            </a:r>
            <a:r>
              <a:rPr sz="2500" spc="-370" dirty="0">
                <a:solidFill>
                  <a:srgbClr val="1815D3"/>
                </a:solidFill>
                <a:latin typeface="宋体"/>
                <a:cs typeface="宋体"/>
              </a:rPr>
              <a:t>户的</a:t>
            </a:r>
            <a:r>
              <a:rPr sz="2500" spc="-195" dirty="0">
                <a:solidFill>
                  <a:srgbClr val="1815D3"/>
                </a:solidFill>
                <a:latin typeface="宋体"/>
                <a:cs typeface="宋体"/>
              </a:rPr>
              <a:t> </a:t>
            </a:r>
            <a:r>
              <a:rPr sz="2500" spc="-370" dirty="0">
                <a:solidFill>
                  <a:srgbClr val="1815D3"/>
                </a:solidFill>
                <a:latin typeface="宋体"/>
                <a:cs typeface="宋体"/>
              </a:rPr>
              <a:t>心</a:t>
            </a:r>
            <a:r>
              <a:rPr sz="2500" spc="-705" dirty="0">
                <a:solidFill>
                  <a:srgbClr val="1815D3"/>
                </a:solidFill>
                <a:latin typeface="宋体"/>
                <a:cs typeface="宋体"/>
              </a:rPr>
              <a:t> </a:t>
            </a:r>
            <a:r>
              <a:rPr sz="2500" spc="-370" dirty="0">
                <a:solidFill>
                  <a:srgbClr val="1815D3"/>
                </a:solidFill>
                <a:latin typeface="宋体"/>
                <a:cs typeface="宋体"/>
              </a:rPr>
              <a:t>情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75269" y="4932852"/>
            <a:ext cx="1350645" cy="600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750" spc="-844" dirty="0">
                <a:solidFill>
                  <a:srgbClr val="666666"/>
                </a:solidFill>
                <a:latin typeface="Times New Roman"/>
                <a:cs typeface="Times New Roman"/>
              </a:rPr>
              <a:t>L_</a:t>
            </a:r>
            <a:r>
              <a:rPr sz="2500" spc="-844" dirty="0">
                <a:solidFill>
                  <a:srgbClr val="666666"/>
                </a:solidFill>
                <a:latin typeface="宋体"/>
                <a:cs typeface="宋体"/>
              </a:rPr>
              <a:t>＿＿</a:t>
            </a:r>
            <a:r>
              <a:rPr sz="2500" spc="-735" dirty="0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sz="2500" spc="-890" dirty="0">
                <a:solidFill>
                  <a:srgbClr val="666666"/>
                </a:solidFill>
                <a:latin typeface="宋体"/>
                <a:cs typeface="宋体"/>
              </a:rPr>
              <a:t>＿</a:t>
            </a:r>
            <a:r>
              <a:rPr sz="2500" spc="-890" dirty="0">
                <a:solidFill>
                  <a:srgbClr val="444444"/>
                </a:solidFill>
                <a:latin typeface="宋体"/>
                <a:cs typeface="宋体"/>
              </a:rPr>
              <a:t>．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38125" y="5092386"/>
            <a:ext cx="16256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-175" dirty="0">
                <a:solidFill>
                  <a:srgbClr val="A7A7A7"/>
                </a:solidFill>
                <a:latin typeface="宋体"/>
                <a:cs typeface="宋体"/>
              </a:rPr>
              <a:t>|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79553" y="4830751"/>
            <a:ext cx="1046480" cy="722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50" spc="3485" dirty="0">
                <a:solidFill>
                  <a:srgbClr val="7C7C7C"/>
                </a:solidFill>
                <a:latin typeface="宋体"/>
                <a:cs typeface="宋体"/>
              </a:rPr>
              <a:t>－－</a:t>
            </a:r>
            <a:endParaRPr sz="455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11743" y="4920089"/>
            <a:ext cx="1046480" cy="615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850" spc="4185" dirty="0">
                <a:solidFill>
                  <a:srgbClr val="7C7C7C"/>
                </a:solidFill>
                <a:latin typeface="宋体"/>
                <a:cs typeface="宋体"/>
              </a:rPr>
              <a:t>－－</a:t>
            </a:r>
            <a:endParaRPr sz="385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00654" y="5379547"/>
            <a:ext cx="848360" cy="4927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050" spc="-45" dirty="0">
                <a:solidFill>
                  <a:srgbClr val="0F0F0F"/>
                </a:solidFill>
                <a:latin typeface="Arial"/>
                <a:cs typeface="Arial"/>
              </a:rPr>
              <a:t>O</a:t>
            </a:r>
            <a:r>
              <a:rPr sz="3050" spc="-70" dirty="0">
                <a:solidFill>
                  <a:srgbClr val="0F0F0F"/>
                </a:solidFill>
                <a:latin typeface="Arial"/>
                <a:cs typeface="Arial"/>
              </a:rPr>
              <a:t>ffer</a:t>
            </a:r>
            <a:endParaRPr sz="3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65959" y="5449742"/>
            <a:ext cx="272796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55" dirty="0">
                <a:solidFill>
                  <a:srgbClr val="1815D3"/>
                </a:solidFill>
                <a:latin typeface="宋体"/>
                <a:cs typeface="宋体"/>
              </a:rPr>
              <a:t>答应自己联系厂家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58414" y="4881801"/>
            <a:ext cx="549275" cy="1090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300" spc="-295" dirty="0">
                <a:solidFill>
                  <a:srgbClr val="7C7C7C"/>
                </a:solidFill>
                <a:latin typeface="Times New Roman"/>
                <a:cs typeface="Times New Roman"/>
              </a:rPr>
              <a:t>i</a:t>
            </a:r>
            <a:r>
              <a:rPr sz="10425" spc="127" baseline="-31175" dirty="0">
                <a:solidFill>
                  <a:srgbClr val="666666"/>
                </a:solidFill>
                <a:latin typeface="Arial"/>
                <a:cs typeface="Arial"/>
              </a:rPr>
              <a:t>l</a:t>
            </a:r>
            <a:r>
              <a:rPr sz="2800" spc="-1930" dirty="0">
                <a:solidFill>
                  <a:srgbClr val="0F0F0F"/>
                </a:solidFill>
                <a:latin typeface="宋体"/>
                <a:cs typeface="宋体"/>
              </a:rPr>
              <a:t>提议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54607" y="5641182"/>
            <a:ext cx="1971039" cy="775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900" spc="195" dirty="0">
                <a:solidFill>
                  <a:srgbClr val="A7A7A7"/>
                </a:solidFill>
                <a:latin typeface="Arial"/>
                <a:cs typeface="Arial"/>
              </a:rPr>
              <a:t>I</a:t>
            </a:r>
            <a:r>
              <a:rPr sz="2600" spc="-409" dirty="0">
                <a:solidFill>
                  <a:srgbClr val="1815D3"/>
                </a:solidFill>
                <a:latin typeface="宋体"/>
                <a:cs typeface="宋体"/>
              </a:rPr>
              <a:t>承诺回</a:t>
            </a:r>
            <a:r>
              <a:rPr sz="2600" spc="260" dirty="0">
                <a:solidFill>
                  <a:srgbClr val="1815D3"/>
                </a:solidFill>
                <a:latin typeface="宋体"/>
                <a:cs typeface="宋体"/>
              </a:rPr>
              <a:t> </a:t>
            </a:r>
            <a:r>
              <a:rPr sz="2600" spc="165" dirty="0">
                <a:solidFill>
                  <a:srgbClr val="1815D3"/>
                </a:solidFill>
                <a:latin typeface="宋体"/>
                <a:cs typeface="宋体"/>
              </a:rPr>
              <a:t>电话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19872" y="6579242"/>
            <a:ext cx="1063625" cy="4622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850" spc="35" dirty="0">
                <a:solidFill>
                  <a:srgbClr val="0F0F0F"/>
                </a:solidFill>
                <a:latin typeface="Arial"/>
                <a:cs typeface="Arial"/>
              </a:rPr>
              <a:t>Action</a:t>
            </a:r>
            <a:endParaRPr sz="28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56385" y="6336750"/>
            <a:ext cx="1523365" cy="753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750" spc="195" dirty="0">
                <a:solidFill>
                  <a:srgbClr val="A7A7A7"/>
                </a:solidFill>
                <a:latin typeface="Arial"/>
                <a:cs typeface="Arial"/>
              </a:rPr>
              <a:t>I</a:t>
            </a:r>
            <a:r>
              <a:rPr sz="2500" spc="-320" dirty="0">
                <a:solidFill>
                  <a:srgbClr val="1815D3"/>
                </a:solidFill>
                <a:latin typeface="宋体"/>
                <a:cs typeface="宋体"/>
              </a:rPr>
              <a:t>说</a:t>
            </a:r>
            <a:r>
              <a:rPr sz="2500" spc="-795" dirty="0">
                <a:solidFill>
                  <a:srgbClr val="1815D3"/>
                </a:solidFill>
                <a:latin typeface="宋体"/>
                <a:cs typeface="宋体"/>
              </a:rPr>
              <a:t> </a:t>
            </a:r>
            <a:r>
              <a:rPr sz="2500" spc="-320" dirty="0">
                <a:solidFill>
                  <a:srgbClr val="1815D3"/>
                </a:solidFill>
                <a:latin typeface="宋体"/>
                <a:cs typeface="宋体"/>
              </a:rPr>
              <a:t>到</a:t>
            </a:r>
            <a:r>
              <a:rPr sz="2500" spc="-780" dirty="0">
                <a:solidFill>
                  <a:srgbClr val="1815D3"/>
                </a:solidFill>
                <a:latin typeface="宋体"/>
                <a:cs typeface="宋体"/>
              </a:rPr>
              <a:t> </a:t>
            </a:r>
            <a:r>
              <a:rPr sz="2500" spc="-320" dirty="0">
                <a:solidFill>
                  <a:srgbClr val="1815D3"/>
                </a:solidFill>
                <a:latin typeface="宋体"/>
                <a:cs typeface="宋体"/>
              </a:rPr>
              <a:t>做</a:t>
            </a:r>
            <a:r>
              <a:rPr sz="2500" spc="-720" dirty="0">
                <a:solidFill>
                  <a:srgbClr val="1815D3"/>
                </a:solidFill>
                <a:latin typeface="宋体"/>
                <a:cs typeface="宋体"/>
              </a:rPr>
              <a:t> </a:t>
            </a:r>
            <a:r>
              <a:rPr sz="2500" spc="-320" dirty="0">
                <a:solidFill>
                  <a:srgbClr val="1815D3"/>
                </a:solidFill>
                <a:latin typeface="宋体"/>
                <a:cs typeface="宋体"/>
              </a:rPr>
              <a:t>到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74075" y="6113403"/>
            <a:ext cx="744220" cy="1128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7200" spc="-880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8625" spc="-1320" baseline="-30917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3200" spc="200" dirty="0">
                <a:solidFill>
                  <a:srgbClr val="0F0F0F"/>
                </a:solidFill>
                <a:latin typeface="宋体"/>
                <a:cs typeface="宋体"/>
              </a:rPr>
              <a:t>钰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74007" y="7536446"/>
            <a:ext cx="15875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95" dirty="0">
                <a:solidFill>
                  <a:srgbClr val="7C7C7C"/>
                </a:solidFill>
                <a:latin typeface="宋体"/>
                <a:cs typeface="宋体"/>
              </a:rPr>
              <a:t>尸</a:t>
            </a:r>
            <a:endParaRPr sz="950">
              <a:latin typeface="宋体"/>
              <a:cs typeface="宋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46706" y="7121659"/>
            <a:ext cx="3000375" cy="6026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7305">
              <a:lnSpc>
                <a:spcPts val="2805"/>
              </a:lnSpc>
              <a:spcBef>
                <a:spcPts val="110"/>
              </a:spcBef>
              <a:tabLst>
                <a:tab pos="565785" algn="l"/>
                <a:tab pos="929640" algn="l"/>
              </a:tabLst>
            </a:pPr>
            <a:r>
              <a:rPr sz="2500" spc="-1900" dirty="0">
                <a:solidFill>
                  <a:srgbClr val="A7A7A7"/>
                </a:solidFill>
                <a:latin typeface="宋体"/>
                <a:cs typeface="宋体"/>
              </a:rPr>
              <a:t>！</a:t>
            </a:r>
            <a:r>
              <a:rPr sz="2500" spc="-235" dirty="0">
                <a:solidFill>
                  <a:srgbClr val="A7A7A7"/>
                </a:solidFill>
                <a:latin typeface="宋体"/>
                <a:cs typeface="宋体"/>
              </a:rPr>
              <a:t> </a:t>
            </a:r>
            <a:r>
              <a:rPr sz="2500" spc="-1900" dirty="0">
                <a:solidFill>
                  <a:srgbClr val="1815D3"/>
                </a:solidFill>
                <a:latin typeface="宋体"/>
                <a:cs typeface="宋体"/>
              </a:rPr>
              <a:t>解</a:t>
            </a:r>
            <a:r>
              <a:rPr sz="2500" dirty="0">
                <a:solidFill>
                  <a:srgbClr val="1815D3"/>
                </a:solidFill>
                <a:latin typeface="宋体"/>
                <a:cs typeface="宋体"/>
              </a:rPr>
              <a:t>	</a:t>
            </a:r>
            <a:r>
              <a:rPr sz="2500" spc="-1900" dirty="0">
                <a:solidFill>
                  <a:srgbClr val="1815D3"/>
                </a:solidFill>
                <a:latin typeface="宋体"/>
                <a:cs typeface="宋体"/>
              </a:rPr>
              <a:t>决</a:t>
            </a:r>
            <a:r>
              <a:rPr sz="2500" dirty="0">
                <a:solidFill>
                  <a:srgbClr val="1815D3"/>
                </a:solidFill>
                <a:latin typeface="宋体"/>
                <a:cs typeface="宋体"/>
              </a:rPr>
              <a:t>	</a:t>
            </a:r>
            <a:r>
              <a:rPr sz="2500" spc="155" dirty="0">
                <a:solidFill>
                  <a:srgbClr val="1815D3"/>
                </a:solidFill>
                <a:latin typeface="宋体"/>
                <a:cs typeface="宋体"/>
              </a:rPr>
              <a:t>了</a:t>
            </a:r>
            <a:r>
              <a:rPr sz="2500" spc="65" dirty="0">
                <a:solidFill>
                  <a:srgbClr val="1815D3"/>
                </a:solidFill>
                <a:latin typeface="宋体"/>
                <a:cs typeface="宋体"/>
              </a:rPr>
              <a:t>客</a:t>
            </a:r>
            <a:r>
              <a:rPr sz="2500" spc="260" dirty="0">
                <a:solidFill>
                  <a:srgbClr val="1815D3"/>
                </a:solidFill>
                <a:latin typeface="宋体"/>
                <a:cs typeface="宋体"/>
              </a:rPr>
              <a:t>户</a:t>
            </a:r>
            <a:r>
              <a:rPr sz="2500" spc="185" dirty="0">
                <a:solidFill>
                  <a:srgbClr val="1815D3"/>
                </a:solidFill>
                <a:latin typeface="宋体"/>
                <a:cs typeface="宋体"/>
              </a:rPr>
              <a:t>的</a:t>
            </a:r>
            <a:r>
              <a:rPr sz="2500" spc="260" dirty="0">
                <a:solidFill>
                  <a:srgbClr val="1815D3"/>
                </a:solidFill>
                <a:latin typeface="宋体"/>
                <a:cs typeface="宋体"/>
              </a:rPr>
              <a:t>问题</a:t>
            </a:r>
            <a:endParaRPr sz="2500">
              <a:latin typeface="宋体"/>
              <a:cs typeface="宋体"/>
            </a:endParaRPr>
          </a:p>
          <a:p>
            <a:pPr marL="12700">
              <a:lnSpc>
                <a:spcPts val="1725"/>
              </a:lnSpc>
            </a:pPr>
            <a:r>
              <a:rPr sz="1600" spc="-235" dirty="0">
                <a:solidFill>
                  <a:srgbClr val="A7A7A7"/>
                </a:solidFill>
                <a:latin typeface="Arial"/>
                <a:cs typeface="Arial"/>
              </a:rPr>
              <a:t>i</a:t>
            </a:r>
            <a:r>
              <a:rPr sz="1600" spc="-195" dirty="0">
                <a:solidFill>
                  <a:srgbClr val="A7A7A7"/>
                </a:solidFill>
                <a:latin typeface="Arial"/>
                <a:cs typeface="Arial"/>
              </a:rPr>
              <a:t> </a:t>
            </a:r>
            <a:r>
              <a:rPr sz="1600" spc="45" dirty="0">
                <a:solidFill>
                  <a:srgbClr val="A7A7A7"/>
                </a:solidFill>
                <a:latin typeface="Arial"/>
                <a:cs typeface="Arial"/>
              </a:rPr>
              <a:t>!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292636" y="6930217"/>
            <a:ext cx="3662045" cy="898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700" spc="-1205" dirty="0">
                <a:solidFill>
                  <a:srgbClr val="7C7C7C"/>
                </a:solidFill>
                <a:latin typeface="宋体"/>
                <a:cs typeface="宋体"/>
              </a:rPr>
              <a:t>_＿＿＿＿＿＿</a:t>
            </a:r>
            <a:endParaRPr sz="5700">
              <a:latin typeface="宋体"/>
              <a:cs typeface="宋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28942" y="7766175"/>
            <a:ext cx="6694170" cy="96901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ts val="3195"/>
              </a:lnSpc>
              <a:spcBef>
                <a:spcPts val="115"/>
              </a:spcBef>
              <a:tabLst>
                <a:tab pos="1095375" algn="l"/>
                <a:tab pos="2576830" algn="l"/>
              </a:tabLst>
            </a:pPr>
            <a:r>
              <a:rPr sz="2500" spc="-860" dirty="0">
                <a:solidFill>
                  <a:srgbClr val="666666"/>
                </a:solidFill>
                <a:latin typeface="宋体"/>
                <a:cs typeface="宋体"/>
              </a:rPr>
              <a:t>｝</a:t>
            </a:r>
            <a:r>
              <a:rPr sz="2500" spc="-420" dirty="0">
                <a:solidFill>
                  <a:srgbClr val="0F0F0F"/>
                </a:solidFill>
                <a:latin typeface="宋体"/>
                <a:cs typeface="宋体"/>
              </a:rPr>
              <a:t>确</a:t>
            </a:r>
            <a:r>
              <a:rPr sz="2500" spc="-425" dirty="0">
                <a:solidFill>
                  <a:srgbClr val="0F0F0F"/>
                </a:solidFill>
                <a:latin typeface="宋体"/>
                <a:cs typeface="宋体"/>
              </a:rPr>
              <a:t> </a:t>
            </a:r>
            <a:r>
              <a:rPr sz="2500" spc="-420" dirty="0">
                <a:solidFill>
                  <a:srgbClr val="0F0F0F"/>
                </a:solidFill>
                <a:latin typeface="宋体"/>
                <a:cs typeface="宋体"/>
              </a:rPr>
              <a:t>认	</a:t>
            </a:r>
            <a:r>
              <a:rPr sz="2850" spc="55" dirty="0">
                <a:solidFill>
                  <a:srgbClr val="0F0F0F"/>
                </a:solidFill>
                <a:latin typeface="Arial"/>
                <a:cs typeface="Arial"/>
              </a:rPr>
              <a:t>Confirm	</a:t>
            </a:r>
            <a:r>
              <a:rPr sz="2500" spc="325" dirty="0">
                <a:solidFill>
                  <a:srgbClr val="A7A7A7"/>
                </a:solidFill>
                <a:latin typeface="宋体"/>
                <a:cs typeface="宋体"/>
              </a:rPr>
              <a:t>！</a:t>
            </a:r>
            <a:r>
              <a:rPr sz="2500" spc="250" dirty="0">
                <a:solidFill>
                  <a:srgbClr val="1815D3"/>
                </a:solidFill>
                <a:latin typeface="宋体"/>
                <a:cs typeface="宋体"/>
              </a:rPr>
              <a:t>得</a:t>
            </a:r>
            <a:r>
              <a:rPr sz="2500" spc="210" dirty="0">
                <a:solidFill>
                  <a:srgbClr val="1815D3"/>
                </a:solidFill>
                <a:latin typeface="宋体"/>
                <a:cs typeface="宋体"/>
              </a:rPr>
              <a:t>到</a:t>
            </a:r>
            <a:r>
              <a:rPr sz="2500" spc="165" dirty="0">
                <a:solidFill>
                  <a:srgbClr val="1815D3"/>
                </a:solidFill>
                <a:latin typeface="宋体"/>
                <a:cs typeface="宋体"/>
              </a:rPr>
              <a:t>客</a:t>
            </a:r>
            <a:r>
              <a:rPr sz="2500" spc="320" dirty="0">
                <a:solidFill>
                  <a:srgbClr val="1815D3"/>
                </a:solidFill>
                <a:latin typeface="宋体"/>
                <a:cs typeface="宋体"/>
              </a:rPr>
              <a:t>户</a:t>
            </a:r>
            <a:r>
              <a:rPr sz="2500" spc="80" dirty="0">
                <a:solidFill>
                  <a:srgbClr val="1815D3"/>
                </a:solidFill>
                <a:latin typeface="宋体"/>
                <a:cs typeface="宋体"/>
              </a:rPr>
              <a:t>满意</a:t>
            </a:r>
            <a:r>
              <a:rPr sz="2500" spc="245" dirty="0">
                <a:solidFill>
                  <a:srgbClr val="1815D3"/>
                </a:solidFill>
                <a:latin typeface="宋体"/>
                <a:cs typeface="宋体"/>
              </a:rPr>
              <a:t>的</a:t>
            </a:r>
            <a:r>
              <a:rPr sz="2500" spc="254" dirty="0">
                <a:solidFill>
                  <a:srgbClr val="1815D3"/>
                </a:solidFill>
                <a:latin typeface="宋体"/>
                <a:cs typeface="宋体"/>
              </a:rPr>
              <a:t>肯</a:t>
            </a:r>
            <a:r>
              <a:rPr sz="2500" spc="114" dirty="0">
                <a:solidFill>
                  <a:srgbClr val="1815D3"/>
                </a:solidFill>
                <a:latin typeface="宋体"/>
                <a:cs typeface="宋体"/>
              </a:rPr>
              <a:t>定</a:t>
            </a:r>
            <a:r>
              <a:rPr sz="2500" spc="145" dirty="0">
                <a:solidFill>
                  <a:srgbClr val="1815D3"/>
                </a:solidFill>
                <a:latin typeface="宋体"/>
                <a:cs typeface="宋体"/>
              </a:rPr>
              <a:t>回</a:t>
            </a:r>
            <a:r>
              <a:rPr sz="2500" spc="80" dirty="0">
                <a:solidFill>
                  <a:srgbClr val="1815D3"/>
                </a:solidFill>
                <a:latin typeface="宋体"/>
                <a:cs typeface="宋体"/>
              </a:rPr>
              <a:t>答</a:t>
            </a:r>
            <a:endParaRPr sz="2500">
              <a:latin typeface="宋体"/>
              <a:cs typeface="宋体"/>
            </a:endParaRPr>
          </a:p>
          <a:p>
            <a:pPr marL="24130">
              <a:lnSpc>
                <a:spcPts val="4215"/>
              </a:lnSpc>
            </a:pPr>
            <a:r>
              <a:rPr sz="3700" spc="30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endParaRPr sz="37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56385" y="8008667"/>
            <a:ext cx="4364355" cy="753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750" spc="235" dirty="0">
                <a:solidFill>
                  <a:srgbClr val="A7A7A7"/>
                </a:solidFill>
                <a:latin typeface="Arial"/>
                <a:cs typeface="Arial"/>
              </a:rPr>
              <a:t>I</a:t>
            </a:r>
            <a:r>
              <a:rPr sz="2500" spc="-320" dirty="0">
                <a:solidFill>
                  <a:srgbClr val="1815D3"/>
                </a:solidFill>
                <a:latin typeface="宋体"/>
                <a:cs typeface="宋体"/>
              </a:rPr>
              <a:t>挽</a:t>
            </a:r>
            <a:r>
              <a:rPr sz="2500" spc="-805" dirty="0">
                <a:solidFill>
                  <a:srgbClr val="1815D3"/>
                </a:solidFill>
                <a:latin typeface="宋体"/>
                <a:cs typeface="宋体"/>
              </a:rPr>
              <a:t> </a:t>
            </a:r>
            <a:r>
              <a:rPr sz="2500" spc="-320" dirty="0">
                <a:solidFill>
                  <a:srgbClr val="1815D3"/>
                </a:solidFill>
                <a:latin typeface="宋体"/>
                <a:cs typeface="宋体"/>
              </a:rPr>
              <a:t>回</a:t>
            </a:r>
            <a:r>
              <a:rPr sz="2500" spc="-540" dirty="0">
                <a:solidFill>
                  <a:srgbClr val="1815D3"/>
                </a:solidFill>
                <a:latin typeface="宋体"/>
                <a:cs typeface="宋体"/>
              </a:rPr>
              <a:t> </a:t>
            </a:r>
            <a:r>
              <a:rPr sz="2500" spc="155" dirty="0">
                <a:solidFill>
                  <a:srgbClr val="1815D3"/>
                </a:solidFill>
                <a:latin typeface="宋体"/>
                <a:cs typeface="宋体"/>
              </a:rPr>
              <a:t>了</a:t>
            </a:r>
            <a:r>
              <a:rPr sz="2500" spc="110" dirty="0">
                <a:solidFill>
                  <a:srgbClr val="1815D3"/>
                </a:solidFill>
                <a:latin typeface="宋体"/>
                <a:cs typeface="宋体"/>
              </a:rPr>
              <a:t>一</a:t>
            </a:r>
            <a:r>
              <a:rPr sz="2500" spc="150" dirty="0">
                <a:solidFill>
                  <a:srgbClr val="1815D3"/>
                </a:solidFill>
                <a:latin typeface="宋体"/>
                <a:cs typeface="宋体"/>
              </a:rPr>
              <a:t>次</a:t>
            </a:r>
            <a:r>
              <a:rPr sz="2500" spc="225" dirty="0">
                <a:solidFill>
                  <a:srgbClr val="1815D3"/>
                </a:solidFill>
                <a:latin typeface="宋体"/>
                <a:cs typeface="宋体"/>
              </a:rPr>
              <a:t>可</a:t>
            </a:r>
            <a:r>
              <a:rPr sz="2500" spc="195" dirty="0">
                <a:solidFill>
                  <a:srgbClr val="1815D3"/>
                </a:solidFill>
                <a:latin typeface="宋体"/>
                <a:cs typeface="宋体"/>
              </a:rPr>
              <a:t>能</a:t>
            </a:r>
            <a:r>
              <a:rPr sz="2500" spc="170" dirty="0">
                <a:solidFill>
                  <a:srgbClr val="1815D3"/>
                </a:solidFill>
                <a:latin typeface="宋体"/>
                <a:cs typeface="宋体"/>
              </a:rPr>
              <a:t>的</a:t>
            </a:r>
            <a:r>
              <a:rPr sz="2500" spc="145" dirty="0">
                <a:solidFill>
                  <a:srgbClr val="1815D3"/>
                </a:solidFill>
                <a:latin typeface="宋体"/>
                <a:cs typeface="宋体"/>
              </a:rPr>
              <a:t>不</a:t>
            </a:r>
            <a:r>
              <a:rPr sz="2500" spc="114" dirty="0">
                <a:solidFill>
                  <a:srgbClr val="1815D3"/>
                </a:solidFill>
                <a:latin typeface="宋体"/>
                <a:cs typeface="宋体"/>
              </a:rPr>
              <a:t>良</a:t>
            </a:r>
            <a:r>
              <a:rPr sz="2500" spc="490" dirty="0">
                <a:solidFill>
                  <a:srgbClr val="1815D3"/>
                </a:solidFill>
                <a:latin typeface="宋体"/>
                <a:cs typeface="宋体"/>
              </a:rPr>
              <a:t>记</a:t>
            </a:r>
            <a:r>
              <a:rPr sz="2500" spc="210" dirty="0">
                <a:solidFill>
                  <a:srgbClr val="1815D3"/>
                </a:solidFill>
                <a:latin typeface="宋体"/>
                <a:cs typeface="宋体"/>
              </a:rPr>
              <a:t>录</a:t>
            </a:r>
            <a:endParaRPr sz="25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6680" y="9131720"/>
            <a:ext cx="11650980" cy="114935"/>
          </a:xfrm>
          <a:custGeom>
            <a:avLst/>
            <a:gdLst/>
            <a:ahLst/>
            <a:cxnLst/>
            <a:rect l="l" t="t" r="r" b="b"/>
            <a:pathLst>
              <a:path w="11650980" h="114934">
                <a:moveTo>
                  <a:pt x="0" y="0"/>
                </a:moveTo>
                <a:lnTo>
                  <a:pt x="11650794" y="0"/>
                </a:lnTo>
                <a:lnTo>
                  <a:pt x="11650794" y="114864"/>
                </a:lnTo>
                <a:lnTo>
                  <a:pt x="0" y="1148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1227" y="1448630"/>
            <a:ext cx="3050540" cy="890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650" spc="300" dirty="0">
                <a:solidFill>
                  <a:srgbClr val="161616"/>
                </a:solidFill>
              </a:rPr>
              <a:t>学习内容</a:t>
            </a:r>
            <a:endParaRPr sz="5650"/>
          </a:p>
        </p:txBody>
      </p:sp>
      <p:sp>
        <p:nvSpPr>
          <p:cNvPr id="4" name="object 4"/>
          <p:cNvSpPr txBox="1"/>
          <p:nvPr/>
        </p:nvSpPr>
        <p:spPr>
          <a:xfrm>
            <a:off x="1310651" y="3005680"/>
            <a:ext cx="3731260" cy="1736089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4750" spc="110" dirty="0">
                <a:solidFill>
                  <a:srgbClr val="161616"/>
                </a:solidFill>
                <a:latin typeface="宋体"/>
                <a:cs typeface="宋体"/>
              </a:rPr>
              <a:t>·为客户着想</a:t>
            </a:r>
            <a:endParaRPr sz="47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4750" spc="160" dirty="0">
                <a:solidFill>
                  <a:srgbClr val="161616"/>
                </a:solidFill>
                <a:latin typeface="宋体"/>
                <a:cs typeface="宋体"/>
              </a:rPr>
              <a:t>·创造双赢</a:t>
            </a:r>
            <a:endParaRPr sz="47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8439" y="1391136"/>
            <a:ext cx="2103260" cy="778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94663" y="1391136"/>
            <a:ext cx="5277272" cy="8040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99408" y="1403898"/>
            <a:ext cx="1402173" cy="7657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03558" y="1416662"/>
            <a:ext cx="1478655" cy="7019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3775" y="4415900"/>
            <a:ext cx="5850889" cy="15825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2727" y="2948186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2727" y="9087051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84192" y="3043970"/>
            <a:ext cx="1994535" cy="783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950" spc="215" dirty="0">
                <a:solidFill>
                  <a:srgbClr val="161616"/>
                </a:solidFill>
                <a:latin typeface="宋体"/>
                <a:cs typeface="宋体"/>
              </a:rPr>
              <a:t>·影响</a:t>
            </a:r>
            <a:endParaRPr sz="49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3715" y="3012000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23715" y="9150864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7689" y="1359293"/>
            <a:ext cx="10729595" cy="921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600" spc="605" dirty="0">
                <a:solidFill>
                  <a:srgbClr val="161616"/>
                </a:solidFill>
              </a:rPr>
              <a:t>故</a:t>
            </a:r>
            <a:r>
              <a:rPr sz="5600" spc="585" dirty="0">
                <a:solidFill>
                  <a:srgbClr val="161616"/>
                </a:solidFill>
              </a:rPr>
              <a:t>事</a:t>
            </a:r>
            <a:r>
              <a:rPr sz="5600" spc="-710" dirty="0">
                <a:solidFill>
                  <a:srgbClr val="161616"/>
                </a:solidFill>
              </a:rPr>
              <a:t>片段</a:t>
            </a:r>
            <a:r>
              <a:rPr sz="5600" spc="-980" dirty="0">
                <a:solidFill>
                  <a:srgbClr val="161616"/>
                </a:solidFill>
              </a:rPr>
              <a:t> </a:t>
            </a:r>
            <a:r>
              <a:rPr sz="5850" spc="1830" dirty="0">
                <a:solidFill>
                  <a:srgbClr val="161616"/>
                </a:solidFill>
                <a:latin typeface="Arial"/>
                <a:cs typeface="Arial"/>
              </a:rPr>
              <a:t>6</a:t>
            </a:r>
            <a:r>
              <a:rPr sz="5600" spc="1830" dirty="0">
                <a:solidFill>
                  <a:srgbClr val="414141"/>
                </a:solidFill>
              </a:rPr>
              <a:t>－</a:t>
            </a:r>
            <a:r>
              <a:rPr sz="5600" spc="305" dirty="0">
                <a:solidFill>
                  <a:srgbClr val="161616"/>
                </a:solidFill>
              </a:rPr>
              <a:t>于</a:t>
            </a:r>
            <a:r>
              <a:rPr sz="5600" spc="270" dirty="0">
                <a:solidFill>
                  <a:srgbClr val="161616"/>
                </a:solidFill>
              </a:rPr>
              <a:t>事</a:t>
            </a:r>
            <a:r>
              <a:rPr sz="5600" spc="459" dirty="0">
                <a:solidFill>
                  <a:srgbClr val="161616"/>
                </a:solidFill>
              </a:rPr>
              <a:t>无</a:t>
            </a:r>
            <a:r>
              <a:rPr sz="5600" spc="580" dirty="0">
                <a:solidFill>
                  <a:srgbClr val="161616"/>
                </a:solidFill>
              </a:rPr>
              <a:t>补</a:t>
            </a:r>
            <a:r>
              <a:rPr sz="5600" spc="210" dirty="0">
                <a:solidFill>
                  <a:srgbClr val="161616"/>
                </a:solidFill>
              </a:rPr>
              <a:t>的</a:t>
            </a:r>
            <a:r>
              <a:rPr sz="5600" spc="160" dirty="0">
                <a:solidFill>
                  <a:srgbClr val="161616"/>
                </a:solidFill>
              </a:rPr>
              <a:t>求</a:t>
            </a:r>
            <a:r>
              <a:rPr sz="5600" spc="509" dirty="0">
                <a:solidFill>
                  <a:srgbClr val="161616"/>
                </a:solidFill>
              </a:rPr>
              <a:t>助</a:t>
            </a:r>
            <a:r>
              <a:rPr sz="5600" spc="465" dirty="0">
                <a:solidFill>
                  <a:srgbClr val="161616"/>
                </a:solidFill>
              </a:rPr>
              <a:t>热</a:t>
            </a:r>
            <a:r>
              <a:rPr sz="5600" spc="-5605" dirty="0">
                <a:solidFill>
                  <a:srgbClr val="161616"/>
                </a:solidFill>
              </a:rPr>
              <a:t>线</a:t>
            </a:r>
            <a:endParaRPr sz="5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7379" y="3057649"/>
            <a:ext cx="10987405" cy="207454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4700" spc="60" dirty="0">
                <a:solidFill>
                  <a:srgbClr val="161616"/>
                </a:solidFill>
                <a:latin typeface="宋体"/>
                <a:cs typeface="宋体"/>
              </a:rPr>
              <a:t>·负面关键时刻的连锁反映</a:t>
            </a:r>
            <a:endParaRPr sz="4700">
              <a:latin typeface="宋体"/>
              <a:cs typeface="宋体"/>
            </a:endParaRPr>
          </a:p>
          <a:p>
            <a:pPr marL="1343025" indent="-567055">
              <a:lnSpc>
                <a:spcPct val="100000"/>
              </a:lnSpc>
              <a:spcBef>
                <a:spcPts val="434"/>
              </a:spcBef>
              <a:buChar char="'"/>
              <a:tabLst>
                <a:tab pos="1343660" algn="l"/>
              </a:tabLst>
            </a:pPr>
            <a:r>
              <a:rPr sz="3550" spc="-380" dirty="0">
                <a:latin typeface="宋体"/>
                <a:cs typeface="宋体"/>
              </a:rPr>
              <a:t>当一</a:t>
            </a:r>
            <a:r>
              <a:rPr sz="3550" spc="-1075" dirty="0">
                <a:latin typeface="宋体"/>
                <a:cs typeface="宋体"/>
              </a:rPr>
              <a:t> </a:t>
            </a:r>
            <a:r>
              <a:rPr sz="3550" spc="295" dirty="0">
                <a:latin typeface="宋体"/>
                <a:cs typeface="宋体"/>
              </a:rPr>
              <a:t>个</a:t>
            </a:r>
            <a:r>
              <a:rPr sz="3550" spc="-290" dirty="0">
                <a:latin typeface="宋体"/>
                <a:cs typeface="宋体"/>
              </a:rPr>
              <a:t>客</a:t>
            </a:r>
            <a:r>
              <a:rPr sz="3550" spc="-60" dirty="0">
                <a:latin typeface="宋体"/>
                <a:cs typeface="宋体"/>
              </a:rPr>
              <a:t>户</a:t>
            </a:r>
            <a:r>
              <a:rPr sz="3550" spc="325" dirty="0">
                <a:latin typeface="宋体"/>
                <a:cs typeface="宋体"/>
              </a:rPr>
              <a:t>感</a:t>
            </a:r>
            <a:r>
              <a:rPr sz="3550" spc="-130" dirty="0">
                <a:latin typeface="宋体"/>
                <a:cs typeface="宋体"/>
              </a:rPr>
              <a:t>觉</a:t>
            </a:r>
            <a:r>
              <a:rPr sz="3550" spc="95" dirty="0">
                <a:latin typeface="宋体"/>
                <a:cs typeface="宋体"/>
              </a:rPr>
              <a:t>服</a:t>
            </a:r>
            <a:r>
              <a:rPr sz="3550" spc="155" dirty="0">
                <a:latin typeface="宋体"/>
                <a:cs typeface="宋体"/>
              </a:rPr>
              <a:t>务</a:t>
            </a:r>
            <a:r>
              <a:rPr sz="3550" spc="-70" dirty="0">
                <a:latin typeface="宋体"/>
                <a:cs typeface="宋体"/>
              </a:rPr>
              <a:t>好</a:t>
            </a:r>
            <a:r>
              <a:rPr sz="3550" spc="-65" dirty="0">
                <a:latin typeface="宋体"/>
                <a:cs typeface="宋体"/>
              </a:rPr>
              <a:t>时</a:t>
            </a:r>
            <a:r>
              <a:rPr sz="3550" spc="-2600" dirty="0">
                <a:latin typeface="宋体"/>
                <a:cs typeface="宋体"/>
              </a:rPr>
              <a:t>，</a:t>
            </a:r>
            <a:r>
              <a:rPr sz="3550" spc="-2600" dirty="0">
                <a:solidFill>
                  <a:srgbClr val="696969"/>
                </a:solidFill>
                <a:latin typeface="宋体"/>
                <a:cs typeface="宋体"/>
              </a:rPr>
              <a:t>）</a:t>
            </a:r>
            <a:r>
              <a:rPr sz="3550" spc="-270" dirty="0">
                <a:solidFill>
                  <a:srgbClr val="696969"/>
                </a:solidFill>
                <a:latin typeface="宋体"/>
                <a:cs typeface="宋体"/>
              </a:rPr>
              <a:t> </a:t>
            </a:r>
            <a:r>
              <a:rPr sz="3550" spc="-2090" dirty="0">
                <a:solidFill>
                  <a:srgbClr val="161616"/>
                </a:solidFill>
                <a:latin typeface="宋体"/>
                <a:cs typeface="宋体"/>
              </a:rPr>
              <a:t>会</a:t>
            </a:r>
            <a:r>
              <a:rPr sz="3550" spc="365" dirty="0">
                <a:solidFill>
                  <a:srgbClr val="161616"/>
                </a:solidFill>
                <a:latin typeface="宋体"/>
                <a:cs typeface="宋体"/>
              </a:rPr>
              <a:t> </a:t>
            </a:r>
            <a:r>
              <a:rPr sz="3550" spc="135" dirty="0">
                <a:solidFill>
                  <a:srgbClr val="161616"/>
                </a:solidFill>
                <a:latin typeface="宋体"/>
                <a:cs typeface="宋体"/>
              </a:rPr>
              <a:t>对</a:t>
            </a:r>
            <a:r>
              <a:rPr sz="3550" spc="40" dirty="0">
                <a:solidFill>
                  <a:srgbClr val="161616"/>
                </a:solidFill>
                <a:latin typeface="Arial"/>
                <a:cs typeface="Arial"/>
              </a:rPr>
              <a:t>3</a:t>
            </a:r>
            <a:r>
              <a:rPr sz="3550" spc="80" dirty="0">
                <a:solidFill>
                  <a:srgbClr val="161616"/>
                </a:solidFill>
                <a:latin typeface="宋体"/>
                <a:cs typeface="宋体"/>
              </a:rPr>
              <a:t>个人说</a:t>
            </a:r>
            <a:endParaRPr sz="3550">
              <a:latin typeface="宋体"/>
              <a:cs typeface="宋体"/>
            </a:endParaRPr>
          </a:p>
          <a:p>
            <a:pPr marL="1343025" indent="-567055">
              <a:lnSpc>
                <a:spcPct val="100000"/>
              </a:lnSpc>
              <a:spcBef>
                <a:spcPts val="965"/>
              </a:spcBef>
              <a:buChar char="'"/>
              <a:tabLst>
                <a:tab pos="1343660" algn="l"/>
              </a:tabLst>
            </a:pPr>
            <a:r>
              <a:rPr sz="3550" spc="-380" dirty="0">
                <a:solidFill>
                  <a:srgbClr val="161616"/>
                </a:solidFill>
                <a:latin typeface="宋体"/>
                <a:cs typeface="宋体"/>
              </a:rPr>
              <a:t>当一</a:t>
            </a:r>
            <a:r>
              <a:rPr sz="3550" spc="-1115" dirty="0">
                <a:solidFill>
                  <a:srgbClr val="161616"/>
                </a:solidFill>
                <a:latin typeface="宋体"/>
                <a:cs typeface="宋体"/>
              </a:rPr>
              <a:t> </a:t>
            </a:r>
            <a:r>
              <a:rPr sz="3550" spc="295" dirty="0">
                <a:solidFill>
                  <a:srgbClr val="161616"/>
                </a:solidFill>
                <a:latin typeface="宋体"/>
                <a:cs typeface="宋体"/>
              </a:rPr>
              <a:t>个</a:t>
            </a:r>
            <a:r>
              <a:rPr sz="3550" spc="-290" dirty="0">
                <a:solidFill>
                  <a:srgbClr val="161616"/>
                </a:solidFill>
                <a:latin typeface="宋体"/>
                <a:cs typeface="宋体"/>
              </a:rPr>
              <a:t>客</a:t>
            </a:r>
            <a:r>
              <a:rPr sz="3550" spc="-60" dirty="0">
                <a:solidFill>
                  <a:srgbClr val="161616"/>
                </a:solidFill>
                <a:latin typeface="宋体"/>
                <a:cs typeface="宋体"/>
              </a:rPr>
              <a:t>户</a:t>
            </a:r>
            <a:r>
              <a:rPr sz="3550" spc="325" dirty="0">
                <a:solidFill>
                  <a:srgbClr val="161616"/>
                </a:solidFill>
                <a:latin typeface="宋体"/>
                <a:cs typeface="宋体"/>
              </a:rPr>
              <a:t>感</a:t>
            </a:r>
            <a:r>
              <a:rPr sz="3550" spc="10" dirty="0">
                <a:solidFill>
                  <a:srgbClr val="161616"/>
                </a:solidFill>
                <a:latin typeface="宋体"/>
                <a:cs typeface="宋体"/>
              </a:rPr>
              <a:t>觉服</a:t>
            </a:r>
            <a:r>
              <a:rPr sz="3550" spc="-30" dirty="0">
                <a:solidFill>
                  <a:srgbClr val="161616"/>
                </a:solidFill>
                <a:latin typeface="宋体"/>
                <a:cs typeface="宋体"/>
              </a:rPr>
              <a:t>务</a:t>
            </a:r>
            <a:r>
              <a:rPr sz="3550" spc="80" dirty="0">
                <a:solidFill>
                  <a:srgbClr val="161616"/>
                </a:solidFill>
                <a:latin typeface="宋体"/>
                <a:cs typeface="宋体"/>
              </a:rPr>
              <a:t>不</a:t>
            </a:r>
            <a:r>
              <a:rPr sz="3550" spc="-75" dirty="0">
                <a:solidFill>
                  <a:srgbClr val="161616"/>
                </a:solidFill>
                <a:latin typeface="宋体"/>
                <a:cs typeface="宋体"/>
              </a:rPr>
              <a:t>好</a:t>
            </a:r>
            <a:r>
              <a:rPr sz="3550" spc="120" dirty="0">
                <a:solidFill>
                  <a:srgbClr val="161616"/>
                </a:solidFill>
                <a:latin typeface="宋体"/>
                <a:cs typeface="宋体"/>
              </a:rPr>
              <a:t>时，</a:t>
            </a:r>
            <a:r>
              <a:rPr sz="3550" spc="-275" dirty="0">
                <a:solidFill>
                  <a:srgbClr val="161616"/>
                </a:solidFill>
                <a:latin typeface="宋体"/>
                <a:cs typeface="宋体"/>
              </a:rPr>
              <a:t>会</a:t>
            </a:r>
            <a:r>
              <a:rPr sz="3550" spc="210" dirty="0">
                <a:solidFill>
                  <a:srgbClr val="161616"/>
                </a:solidFill>
                <a:latin typeface="宋体"/>
                <a:cs typeface="宋体"/>
              </a:rPr>
              <a:t>对</a:t>
            </a:r>
            <a:r>
              <a:rPr sz="3450" spc="50" dirty="0">
                <a:solidFill>
                  <a:srgbClr val="161616"/>
                </a:solidFill>
                <a:latin typeface="Arial"/>
                <a:cs typeface="Arial"/>
              </a:rPr>
              <a:t>12</a:t>
            </a:r>
            <a:r>
              <a:rPr sz="3550" spc="295" dirty="0">
                <a:solidFill>
                  <a:srgbClr val="161616"/>
                </a:solidFill>
                <a:latin typeface="宋体"/>
                <a:cs typeface="宋体"/>
              </a:rPr>
              <a:t>个人</a:t>
            </a:r>
            <a:r>
              <a:rPr sz="3550" spc="-535" dirty="0">
                <a:solidFill>
                  <a:srgbClr val="161616"/>
                </a:solidFill>
                <a:latin typeface="宋体"/>
                <a:cs typeface="宋体"/>
              </a:rPr>
              <a:t>说</a:t>
            </a:r>
            <a:r>
              <a:rPr sz="3550" spc="190" dirty="0">
                <a:solidFill>
                  <a:srgbClr val="161616"/>
                </a:solidFill>
                <a:latin typeface="宋体"/>
                <a:cs typeface="宋体"/>
              </a:rPr>
              <a:t>……</a:t>
            </a:r>
            <a:endParaRPr sz="35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6680" y="1352847"/>
            <a:ext cx="1478655" cy="8168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70060" y="1403899"/>
            <a:ext cx="497134" cy="714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20157" y="1365610"/>
            <a:ext cx="5302766" cy="8040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4901" y="1365611"/>
            <a:ext cx="1427667" cy="778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54545" y="1416662"/>
            <a:ext cx="1478655" cy="7274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98221" y="2890754"/>
            <a:ext cx="11650980" cy="114935"/>
          </a:xfrm>
          <a:custGeom>
            <a:avLst/>
            <a:gdLst/>
            <a:ahLst/>
            <a:cxnLst/>
            <a:rect l="l" t="t" r="r" b="b"/>
            <a:pathLst>
              <a:path w="11650980" h="114935">
                <a:moveTo>
                  <a:pt x="0" y="0"/>
                </a:moveTo>
                <a:lnTo>
                  <a:pt x="11650794" y="0"/>
                </a:lnTo>
                <a:lnTo>
                  <a:pt x="11650794" y="114864"/>
                </a:lnTo>
                <a:lnTo>
                  <a:pt x="0" y="1148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98221" y="9074288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61471" y="3082259"/>
            <a:ext cx="1739900" cy="661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50" spc="345" dirty="0">
                <a:solidFill>
                  <a:srgbClr val="131313"/>
                </a:solidFill>
                <a:latin typeface="宋体"/>
                <a:cs typeface="宋体"/>
              </a:rPr>
              <a:t>·回顾</a:t>
            </a:r>
            <a:endParaRPr sz="4150">
              <a:latin typeface="宋体"/>
              <a:cs typeface="宋体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13337" y="3757110"/>
            <a:ext cx="6483350" cy="130873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3500" spc="4540" dirty="0">
                <a:solidFill>
                  <a:srgbClr val="313131"/>
                </a:solidFill>
              </a:rPr>
              <a:t>－</a:t>
            </a:r>
            <a:r>
              <a:rPr sz="3500" spc="140" dirty="0">
                <a:solidFill>
                  <a:srgbClr val="131313"/>
                </a:solidFill>
              </a:rPr>
              <a:t>对</a:t>
            </a:r>
            <a:r>
              <a:rPr sz="3500" spc="45" dirty="0">
                <a:solidFill>
                  <a:srgbClr val="131313"/>
                </a:solidFill>
              </a:rPr>
              <a:t>不同</a:t>
            </a:r>
            <a:r>
              <a:rPr sz="3500" spc="80" dirty="0">
                <a:solidFill>
                  <a:srgbClr val="131313"/>
                </a:solidFill>
              </a:rPr>
              <a:t>客</a:t>
            </a:r>
            <a:r>
              <a:rPr sz="3500" spc="-25" dirty="0">
                <a:solidFill>
                  <a:srgbClr val="131313"/>
                </a:solidFill>
              </a:rPr>
              <a:t>户要</a:t>
            </a:r>
            <a:r>
              <a:rPr sz="3500" spc="190" dirty="0">
                <a:solidFill>
                  <a:srgbClr val="131313"/>
                </a:solidFill>
              </a:rPr>
              <a:t>有</a:t>
            </a:r>
            <a:r>
              <a:rPr sz="3500" spc="165" dirty="0">
                <a:solidFill>
                  <a:srgbClr val="131313"/>
                </a:solidFill>
              </a:rPr>
              <a:t>相</a:t>
            </a:r>
            <a:r>
              <a:rPr sz="3500" spc="45" dirty="0">
                <a:solidFill>
                  <a:srgbClr val="131313"/>
                </a:solidFill>
              </a:rPr>
              <a:t>同</a:t>
            </a:r>
            <a:r>
              <a:rPr sz="3500" spc="200" dirty="0">
                <a:solidFill>
                  <a:srgbClr val="131313"/>
                </a:solidFill>
              </a:rPr>
              <a:t>的</a:t>
            </a:r>
            <a:r>
              <a:rPr sz="3500" spc="185" dirty="0">
                <a:solidFill>
                  <a:srgbClr val="131313"/>
                </a:solidFill>
              </a:rPr>
              <a:t>重</a:t>
            </a:r>
            <a:r>
              <a:rPr sz="3500" spc="-235" dirty="0">
                <a:solidFill>
                  <a:srgbClr val="131313"/>
                </a:solidFill>
              </a:rPr>
              <a:t>视</a:t>
            </a:r>
            <a:endParaRPr sz="3500"/>
          </a:p>
          <a:p>
            <a:pPr marL="13970">
              <a:lnSpc>
                <a:spcPct val="100000"/>
              </a:lnSpc>
              <a:spcBef>
                <a:spcPts val="875"/>
              </a:spcBef>
            </a:pPr>
            <a:r>
              <a:rPr sz="3450" spc="1910" dirty="0">
                <a:solidFill>
                  <a:srgbClr val="3F3F3F"/>
                </a:solidFill>
              </a:rPr>
              <a:t>'</a:t>
            </a:r>
            <a:r>
              <a:rPr sz="3450" spc="-1200" dirty="0">
                <a:solidFill>
                  <a:srgbClr val="3F3F3F"/>
                </a:solidFill>
              </a:rPr>
              <a:t> </a:t>
            </a:r>
            <a:r>
              <a:rPr sz="3450" spc="185" dirty="0">
                <a:solidFill>
                  <a:srgbClr val="131313"/>
                </a:solidFill>
              </a:rPr>
              <a:t>避</a:t>
            </a:r>
            <a:r>
              <a:rPr sz="3450" spc="275" dirty="0">
                <a:solidFill>
                  <a:srgbClr val="131313"/>
                </a:solidFill>
              </a:rPr>
              <a:t>免</a:t>
            </a:r>
            <a:r>
              <a:rPr sz="3450" spc="-475" dirty="0">
                <a:solidFill>
                  <a:srgbClr val="131313"/>
                </a:solidFill>
              </a:rPr>
              <a:t>负面关键</a:t>
            </a:r>
            <a:r>
              <a:rPr sz="3450" spc="525" dirty="0">
                <a:solidFill>
                  <a:srgbClr val="131313"/>
                </a:solidFill>
              </a:rPr>
              <a:t> </a:t>
            </a:r>
            <a:r>
              <a:rPr sz="3450" spc="114" dirty="0">
                <a:solidFill>
                  <a:srgbClr val="131313"/>
                </a:solidFill>
              </a:rPr>
              <a:t>时刻</a:t>
            </a:r>
            <a:r>
              <a:rPr sz="3450" spc="100" dirty="0">
                <a:solidFill>
                  <a:srgbClr val="131313"/>
                </a:solidFill>
              </a:rPr>
              <a:t>的</a:t>
            </a:r>
            <a:r>
              <a:rPr sz="3450" spc="254" dirty="0">
                <a:solidFill>
                  <a:srgbClr val="131313"/>
                </a:solidFill>
              </a:rPr>
              <a:t>连锁</a:t>
            </a:r>
            <a:r>
              <a:rPr sz="3450" spc="-200" dirty="0">
                <a:solidFill>
                  <a:srgbClr val="131313"/>
                </a:solidFill>
              </a:rPr>
              <a:t>反</a:t>
            </a:r>
            <a:r>
              <a:rPr sz="3450" spc="254" dirty="0">
                <a:solidFill>
                  <a:srgbClr val="131313"/>
                </a:solidFill>
              </a:rPr>
              <a:t>映</a:t>
            </a:r>
            <a:endParaRPr sz="345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2727" y="2960949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72727" y="9042382"/>
            <a:ext cx="11625580" cy="114935"/>
          </a:xfrm>
          <a:custGeom>
            <a:avLst/>
            <a:gdLst/>
            <a:ahLst/>
            <a:cxnLst/>
            <a:rect l="l" t="t" r="r" b="b"/>
            <a:pathLst>
              <a:path w="11625580" h="114934">
                <a:moveTo>
                  <a:pt x="0" y="0"/>
                </a:moveTo>
                <a:lnTo>
                  <a:pt x="11625300" y="0"/>
                </a:lnTo>
                <a:lnTo>
                  <a:pt x="11625300" y="114864"/>
                </a:lnTo>
                <a:lnTo>
                  <a:pt x="0" y="1148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84112" y="1327384"/>
            <a:ext cx="3071495" cy="913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800" spc="195" dirty="0">
                <a:solidFill>
                  <a:srgbClr val="1A1A1A"/>
                </a:solidFill>
              </a:rPr>
              <a:t>创造双嬴</a:t>
            </a:r>
            <a:endParaRPr sz="5800"/>
          </a:p>
        </p:txBody>
      </p:sp>
      <p:sp>
        <p:nvSpPr>
          <p:cNvPr id="5" name="object 5"/>
          <p:cNvSpPr txBox="1"/>
          <p:nvPr/>
        </p:nvSpPr>
        <p:spPr>
          <a:xfrm>
            <a:off x="1116458" y="2963567"/>
            <a:ext cx="11138535" cy="345376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05"/>
              </a:spcBef>
            </a:pPr>
            <a:r>
              <a:rPr sz="4400" spc="280" dirty="0">
                <a:solidFill>
                  <a:srgbClr val="1A1A1A"/>
                </a:solidFill>
                <a:latin typeface="宋体"/>
                <a:cs typeface="宋体"/>
              </a:rPr>
              <a:t>·适当的提议</a:t>
            </a:r>
            <a:r>
              <a:rPr sz="4400" spc="4960" dirty="0">
                <a:solidFill>
                  <a:srgbClr val="1A1A1A"/>
                </a:solidFill>
                <a:latin typeface="宋体"/>
                <a:cs typeface="宋体"/>
              </a:rPr>
              <a:t>－</a:t>
            </a:r>
            <a:r>
              <a:rPr sz="4400" spc="280" dirty="0">
                <a:solidFill>
                  <a:srgbClr val="1A1A1A"/>
                </a:solidFill>
                <a:latin typeface="宋体"/>
                <a:cs typeface="宋体"/>
              </a:rPr>
              <a:t>完整、实际、双嬴</a:t>
            </a:r>
            <a:endParaRPr sz="4400">
              <a:latin typeface="宋体"/>
              <a:cs typeface="宋体"/>
            </a:endParaRPr>
          </a:p>
          <a:p>
            <a:pPr marL="681355" indent="-662305">
              <a:lnSpc>
                <a:spcPct val="100000"/>
              </a:lnSpc>
              <a:spcBef>
                <a:spcPts val="1005"/>
              </a:spcBef>
              <a:buChar char="·"/>
              <a:tabLst>
                <a:tab pos="681990" algn="l"/>
              </a:tabLst>
            </a:pPr>
            <a:r>
              <a:rPr sz="4400" spc="500" dirty="0">
                <a:solidFill>
                  <a:srgbClr val="1A1A1A"/>
                </a:solidFill>
                <a:latin typeface="宋体"/>
                <a:cs typeface="宋体"/>
              </a:rPr>
              <a:t>兑</a:t>
            </a:r>
            <a:r>
              <a:rPr sz="4400" spc="450" dirty="0">
                <a:solidFill>
                  <a:srgbClr val="1A1A1A"/>
                </a:solidFill>
                <a:latin typeface="宋体"/>
                <a:cs typeface="宋体"/>
              </a:rPr>
              <a:t>现</a:t>
            </a:r>
            <a:r>
              <a:rPr sz="4400" spc="315" dirty="0">
                <a:solidFill>
                  <a:srgbClr val="1A1A1A"/>
                </a:solidFill>
                <a:latin typeface="宋体"/>
                <a:cs typeface="宋体"/>
              </a:rPr>
              <a:t>承</a:t>
            </a:r>
            <a:r>
              <a:rPr sz="4400" spc="280" dirty="0">
                <a:solidFill>
                  <a:srgbClr val="1A1A1A"/>
                </a:solidFill>
                <a:latin typeface="宋体"/>
                <a:cs typeface="宋体"/>
              </a:rPr>
              <a:t>诺</a:t>
            </a:r>
            <a:r>
              <a:rPr sz="4400" spc="969" dirty="0">
                <a:solidFill>
                  <a:srgbClr val="1A1A1A"/>
                </a:solidFill>
                <a:latin typeface="宋体"/>
                <a:cs typeface="宋体"/>
              </a:rPr>
              <a:t>－</a:t>
            </a:r>
            <a:r>
              <a:rPr sz="4750" spc="969" dirty="0">
                <a:solidFill>
                  <a:srgbClr val="1A1A1A"/>
                </a:solidFill>
                <a:latin typeface="Arial"/>
                <a:cs typeface="Arial"/>
              </a:rPr>
              <a:t>5C</a:t>
            </a:r>
            <a:r>
              <a:rPr sz="4850" spc="160" dirty="0">
                <a:solidFill>
                  <a:srgbClr val="1A1A1A"/>
                </a:solidFill>
                <a:latin typeface="宋体"/>
                <a:cs typeface="宋体"/>
              </a:rPr>
              <a:t>准则</a:t>
            </a:r>
            <a:endParaRPr sz="48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615"/>
              </a:spcBef>
            </a:pPr>
            <a:r>
              <a:rPr sz="4550" spc="380" dirty="0">
                <a:solidFill>
                  <a:srgbClr val="1A1A1A"/>
                </a:solidFill>
                <a:latin typeface="宋体"/>
                <a:cs typeface="宋体"/>
              </a:rPr>
              <a:t>·必要的确认</a:t>
            </a:r>
            <a:endParaRPr sz="4550">
              <a:latin typeface="宋体"/>
              <a:cs typeface="宋体"/>
            </a:endParaRPr>
          </a:p>
          <a:p>
            <a:pPr marL="19685">
              <a:lnSpc>
                <a:spcPct val="100000"/>
              </a:lnSpc>
              <a:spcBef>
                <a:spcPts val="1620"/>
              </a:spcBef>
            </a:pPr>
            <a:r>
              <a:rPr sz="4400" spc="455" dirty="0">
                <a:solidFill>
                  <a:srgbClr val="1A1A1A"/>
                </a:solidFill>
                <a:latin typeface="宋体"/>
                <a:cs typeface="宋体"/>
              </a:rPr>
              <a:t>·倾听在关键时刻行为模式各阶段皆重要</a:t>
            </a:r>
            <a:endParaRPr sz="4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8655" y="4543526"/>
            <a:ext cx="1861066" cy="1557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47629" y="4569052"/>
            <a:ext cx="1861066" cy="15315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8578" y="4543526"/>
            <a:ext cx="1886560" cy="15315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0515" y="4543526"/>
            <a:ext cx="1835572" cy="15315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85970" y="4620102"/>
            <a:ext cx="1708103" cy="13273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74703" y="2948186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74703" y="9087051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242836" y="6591941"/>
          <a:ext cx="11784965" cy="2310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5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5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5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5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5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40084">
                <a:tc>
                  <a:txBody>
                    <a:bodyPr/>
                    <a:lstStyle/>
                    <a:p>
                      <a:pPr marL="751205" marR="294005" indent="-405130">
                        <a:lnSpc>
                          <a:spcPts val="5130"/>
                        </a:lnSpc>
                        <a:spcBef>
                          <a:spcPts val="114"/>
                        </a:spcBef>
                      </a:pPr>
                      <a:r>
                        <a:rPr sz="3750" spc="-285" dirty="0">
                          <a:solidFill>
                            <a:srgbClr val="131313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3750" spc="-65" dirty="0">
                          <a:solidFill>
                            <a:srgbClr val="3D3D3D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3750" dirty="0">
                          <a:solidFill>
                            <a:srgbClr val="131313"/>
                          </a:solidFill>
                          <a:latin typeface="Arial"/>
                          <a:cs typeface="Arial"/>
                        </a:rPr>
                        <a:t>ch</a:t>
                      </a:r>
                      <a:r>
                        <a:rPr sz="3750" spc="-145" dirty="0">
                          <a:solidFill>
                            <a:srgbClr val="131313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3750" spc="-780" dirty="0">
                          <a:solidFill>
                            <a:srgbClr val="3D3D3D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3750" spc="-390" dirty="0">
                          <a:solidFill>
                            <a:srgbClr val="131313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3750" dirty="0">
                          <a:solidFill>
                            <a:srgbClr val="131313"/>
                          </a:solidFill>
                          <a:latin typeface="Arial"/>
                          <a:cs typeface="Arial"/>
                        </a:rPr>
                        <a:t>e  </a:t>
                      </a:r>
                      <a:r>
                        <a:rPr sz="3750" spc="-75" dirty="0">
                          <a:solidFill>
                            <a:srgbClr val="131313"/>
                          </a:solidFill>
                          <a:latin typeface="Arial"/>
                          <a:cs typeface="Arial"/>
                        </a:rPr>
                        <a:t>Jone</a:t>
                      </a:r>
                      <a:endParaRPr sz="375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3750" spc="-75" dirty="0">
                          <a:solidFill>
                            <a:srgbClr val="131313"/>
                          </a:solidFill>
                          <a:latin typeface="Arial"/>
                          <a:cs typeface="Arial"/>
                        </a:rPr>
                        <a:t>David</a:t>
                      </a:r>
                      <a:endParaRPr sz="3750">
                        <a:latin typeface="Arial"/>
                        <a:cs typeface="Arial"/>
                      </a:endParaRPr>
                    </a:p>
                    <a:p>
                      <a:pPr marL="18097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3750" spc="-70" dirty="0">
                          <a:solidFill>
                            <a:srgbClr val="131313"/>
                          </a:solidFill>
                          <a:latin typeface="Arial"/>
                          <a:cs typeface="Arial"/>
                        </a:rPr>
                        <a:t>Yo</a:t>
                      </a:r>
                      <a:endParaRPr sz="375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7340" marR="124460" indent="379730">
                        <a:lnSpc>
                          <a:spcPts val="5130"/>
                        </a:lnSpc>
                        <a:spcBef>
                          <a:spcPts val="114"/>
                        </a:spcBef>
                      </a:pPr>
                      <a:r>
                        <a:rPr sz="3750" spc="-210" dirty="0">
                          <a:solidFill>
                            <a:srgbClr val="131313"/>
                          </a:solidFill>
                          <a:latin typeface="Arial"/>
                          <a:cs typeface="Arial"/>
                        </a:rPr>
                        <a:t>Jolhn  </a:t>
                      </a:r>
                      <a:r>
                        <a:rPr sz="3750" spc="-330" dirty="0">
                          <a:solidFill>
                            <a:srgbClr val="030303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3750" spc="220" dirty="0">
                          <a:solidFill>
                            <a:srgbClr val="2A2A2A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3750" spc="-220" dirty="0">
                          <a:solidFill>
                            <a:srgbClr val="2A2A2A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3750" spc="-480" dirty="0">
                          <a:solidFill>
                            <a:srgbClr val="030303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3750" spc="220" dirty="0">
                          <a:solidFill>
                            <a:srgbClr val="2A2A2A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3750" spc="-280" dirty="0">
                          <a:solidFill>
                            <a:srgbClr val="2A2A2A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3750" dirty="0">
                          <a:solidFill>
                            <a:srgbClr val="030303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375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0075" marR="450215" indent="227329">
                        <a:lnSpc>
                          <a:spcPts val="5130"/>
                        </a:lnSpc>
                        <a:spcBef>
                          <a:spcPts val="114"/>
                        </a:spcBef>
                      </a:pPr>
                      <a:r>
                        <a:rPr sz="3750" spc="-75" dirty="0">
                          <a:solidFill>
                            <a:srgbClr val="131313"/>
                          </a:solidFill>
                          <a:latin typeface="Arial"/>
                          <a:cs typeface="Arial"/>
                        </a:rPr>
                        <a:t>Jim  </a:t>
                      </a:r>
                      <a:r>
                        <a:rPr sz="3750" spc="-5" dirty="0">
                          <a:solidFill>
                            <a:srgbClr val="030303"/>
                          </a:solidFill>
                          <a:latin typeface="Arial"/>
                          <a:cs typeface="Arial"/>
                        </a:rPr>
                        <a:t>Dobell</a:t>
                      </a:r>
                      <a:endParaRPr sz="375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3750" spc="5" dirty="0">
                          <a:solidFill>
                            <a:srgbClr val="2A2A2A"/>
                          </a:solidFill>
                          <a:latin typeface="Arial"/>
                          <a:cs typeface="Arial"/>
                        </a:rPr>
                        <a:t>Pe</a:t>
                      </a:r>
                      <a:r>
                        <a:rPr sz="3750" spc="5" dirty="0">
                          <a:solidFill>
                            <a:srgbClr val="030303"/>
                          </a:solidFill>
                          <a:latin typeface="Arial"/>
                          <a:cs typeface="Arial"/>
                        </a:rPr>
                        <a:t>ter</a:t>
                      </a:r>
                      <a:endParaRPr sz="375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167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3800" spc="-60" dirty="0">
                          <a:solidFill>
                            <a:srgbClr val="131313"/>
                          </a:solidFill>
                          <a:latin typeface="Times New Roman"/>
                          <a:cs typeface="Times New Roman"/>
                        </a:rPr>
                        <a:t>-1</a:t>
                      </a: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700" spc="95" dirty="0">
                          <a:solidFill>
                            <a:srgbClr val="030303"/>
                          </a:solidFill>
                          <a:latin typeface="Times New Roman"/>
                          <a:cs typeface="Times New Roman"/>
                        </a:rPr>
                        <a:t>-2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3800" spc="-125" dirty="0">
                          <a:solidFill>
                            <a:srgbClr val="030303"/>
                          </a:solidFill>
                          <a:latin typeface="Times New Roman"/>
                          <a:cs typeface="Times New Roman"/>
                        </a:rPr>
                        <a:t>-1</a:t>
                      </a: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650" spc="-15" dirty="0">
                          <a:solidFill>
                            <a:srgbClr val="131313"/>
                          </a:solidFill>
                          <a:latin typeface="Arial"/>
                          <a:cs typeface="Arial"/>
                        </a:rPr>
                        <a:t>-3</a:t>
                      </a:r>
                      <a:endParaRPr sz="365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3650" spc="35" dirty="0">
                          <a:solidFill>
                            <a:srgbClr val="131313"/>
                          </a:solidFill>
                          <a:latin typeface="Arial"/>
                          <a:cs typeface="Arial"/>
                        </a:rPr>
                        <a:t>-3</a:t>
                      </a:r>
                      <a:endParaRPr sz="365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426918" y="1352909"/>
            <a:ext cx="2966720" cy="883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600" spc="185" dirty="0">
                <a:solidFill>
                  <a:srgbClr val="131313"/>
                </a:solidFill>
              </a:rPr>
              <a:t>关键时刻</a:t>
            </a:r>
            <a:endParaRPr sz="5600"/>
          </a:p>
        </p:txBody>
      </p:sp>
      <p:sp>
        <p:nvSpPr>
          <p:cNvPr id="11" name="object 11"/>
          <p:cNvSpPr txBox="1"/>
          <p:nvPr/>
        </p:nvSpPr>
        <p:spPr>
          <a:xfrm>
            <a:off x="1193488" y="3088639"/>
            <a:ext cx="3241040" cy="760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15645" indent="-703580">
              <a:lnSpc>
                <a:spcPct val="100000"/>
              </a:lnSpc>
              <a:spcBef>
                <a:spcPts val="120"/>
              </a:spcBef>
              <a:buChar char="·"/>
              <a:tabLst>
                <a:tab pos="716280" algn="l"/>
              </a:tabLst>
            </a:pPr>
            <a:r>
              <a:rPr sz="4800" spc="-130" dirty="0">
                <a:solidFill>
                  <a:srgbClr val="030303"/>
                </a:solidFill>
                <a:latin typeface="宋体"/>
                <a:cs typeface="宋体"/>
              </a:rPr>
              <a:t>到</a:t>
            </a:r>
            <a:r>
              <a:rPr sz="4800" spc="-10" dirty="0">
                <a:solidFill>
                  <a:srgbClr val="030303"/>
                </a:solidFill>
                <a:latin typeface="宋体"/>
                <a:cs typeface="宋体"/>
              </a:rPr>
              <a:t>此</a:t>
            </a:r>
            <a:r>
              <a:rPr sz="4800" spc="355" dirty="0">
                <a:solidFill>
                  <a:srgbClr val="2A2A2A"/>
                </a:solidFill>
                <a:latin typeface="宋体"/>
                <a:cs typeface="宋体"/>
              </a:rPr>
              <a:t>……</a:t>
            </a:r>
            <a:endParaRPr sz="4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7233" y="2897135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7233" y="9048763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2195" y="1314622"/>
            <a:ext cx="2966720" cy="883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600" spc="185" dirty="0">
                <a:solidFill>
                  <a:srgbClr val="181818"/>
                </a:solidFill>
              </a:rPr>
              <a:t>关键时刻</a:t>
            </a:r>
            <a:endParaRPr sz="5600"/>
          </a:p>
        </p:txBody>
      </p:sp>
      <p:sp>
        <p:nvSpPr>
          <p:cNvPr id="5" name="object 5"/>
          <p:cNvSpPr txBox="1"/>
          <p:nvPr/>
        </p:nvSpPr>
        <p:spPr>
          <a:xfrm>
            <a:off x="1075777" y="2883586"/>
            <a:ext cx="4943475" cy="216789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4600" spc="155" dirty="0">
                <a:solidFill>
                  <a:srgbClr val="181818"/>
                </a:solidFill>
                <a:latin typeface="宋体"/>
                <a:cs typeface="宋体"/>
              </a:rPr>
              <a:t>·讨论</a:t>
            </a:r>
            <a:endParaRPr sz="4600">
              <a:latin typeface="宋体"/>
              <a:cs typeface="宋体"/>
            </a:endParaRPr>
          </a:p>
          <a:p>
            <a:pPr marL="695325">
              <a:lnSpc>
                <a:spcPct val="100000"/>
              </a:lnSpc>
              <a:spcBef>
                <a:spcPts val="855"/>
              </a:spcBef>
            </a:pPr>
            <a:r>
              <a:rPr sz="3450" spc="3960" dirty="0">
                <a:solidFill>
                  <a:srgbClr val="070707"/>
                </a:solidFill>
                <a:latin typeface="宋体"/>
                <a:cs typeface="宋体"/>
              </a:rPr>
              <a:t>－</a:t>
            </a:r>
            <a:r>
              <a:rPr sz="3450" spc="254" dirty="0">
                <a:solidFill>
                  <a:srgbClr val="070707"/>
                </a:solidFill>
                <a:latin typeface="宋体"/>
                <a:cs typeface="宋体"/>
              </a:rPr>
              <a:t>谁扼杀了这个合</a:t>
            </a:r>
            <a:r>
              <a:rPr sz="3450" spc="-3400" dirty="0">
                <a:solidFill>
                  <a:srgbClr val="070707"/>
                </a:solidFill>
                <a:latin typeface="宋体"/>
                <a:cs typeface="宋体"/>
              </a:rPr>
              <a:t>约</a:t>
            </a:r>
            <a:endParaRPr sz="3450">
              <a:latin typeface="宋体"/>
              <a:cs typeface="宋体"/>
            </a:endParaRPr>
          </a:p>
          <a:p>
            <a:pPr marL="789305">
              <a:lnSpc>
                <a:spcPct val="100000"/>
              </a:lnSpc>
              <a:spcBef>
                <a:spcPts val="1135"/>
              </a:spcBef>
            </a:pPr>
            <a:r>
              <a:rPr sz="3400" spc="1950" dirty="0">
                <a:solidFill>
                  <a:srgbClr val="3F3F3F"/>
                </a:solidFill>
                <a:latin typeface="宋体"/>
                <a:cs typeface="宋体"/>
              </a:rPr>
              <a:t>'</a:t>
            </a:r>
            <a:r>
              <a:rPr sz="3400" spc="-1150" dirty="0">
                <a:solidFill>
                  <a:srgbClr val="3F3F3F"/>
                </a:solidFill>
                <a:latin typeface="宋体"/>
                <a:cs typeface="宋体"/>
              </a:rPr>
              <a:t> </a:t>
            </a:r>
            <a:r>
              <a:rPr sz="3400" spc="150" dirty="0">
                <a:solidFill>
                  <a:srgbClr val="181818"/>
                </a:solidFill>
                <a:latin typeface="宋体"/>
                <a:cs typeface="宋体"/>
              </a:rPr>
              <a:t>为</a:t>
            </a:r>
            <a:r>
              <a:rPr sz="3400" spc="440" dirty="0">
                <a:solidFill>
                  <a:srgbClr val="181818"/>
                </a:solidFill>
                <a:latin typeface="宋体"/>
                <a:cs typeface="宋体"/>
              </a:rPr>
              <a:t>什</a:t>
            </a:r>
            <a:r>
              <a:rPr sz="3400" spc="10" dirty="0">
                <a:solidFill>
                  <a:srgbClr val="181818"/>
                </a:solidFill>
                <a:latin typeface="宋体"/>
                <a:cs typeface="宋体"/>
              </a:rPr>
              <a:t>么</a:t>
            </a:r>
            <a:endParaRPr sz="3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93775" y="4441425"/>
            <a:ext cx="5799901" cy="1557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23715" y="9099814"/>
            <a:ext cx="11612880" cy="0"/>
          </a:xfrm>
          <a:custGeom>
            <a:avLst/>
            <a:gdLst/>
            <a:ahLst/>
            <a:cxnLst/>
            <a:rect l="l" t="t" r="r" b="b"/>
            <a:pathLst>
              <a:path w="11612880">
                <a:moveTo>
                  <a:pt x="0" y="0"/>
                </a:moveTo>
                <a:lnTo>
                  <a:pt x="11612553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5930" y="1365673"/>
            <a:ext cx="2966720" cy="883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600" spc="185" dirty="0">
                <a:solidFill>
                  <a:srgbClr val="1A1A1A"/>
                </a:solidFill>
              </a:rPr>
              <a:t>关键时刻</a:t>
            </a:r>
            <a:endParaRPr sz="5600"/>
          </a:p>
        </p:txBody>
      </p:sp>
      <p:sp>
        <p:nvSpPr>
          <p:cNvPr id="5" name="object 5"/>
          <p:cNvSpPr txBox="1"/>
          <p:nvPr/>
        </p:nvSpPr>
        <p:spPr>
          <a:xfrm>
            <a:off x="1135180" y="3005683"/>
            <a:ext cx="5010150" cy="783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21995" indent="-709930">
              <a:lnSpc>
                <a:spcPct val="100000"/>
              </a:lnSpc>
              <a:spcBef>
                <a:spcPts val="125"/>
              </a:spcBef>
              <a:buChar char="·"/>
              <a:tabLst>
                <a:tab pos="722630" algn="l"/>
              </a:tabLst>
            </a:pPr>
            <a:r>
              <a:rPr sz="4950" spc="-35" dirty="0">
                <a:solidFill>
                  <a:srgbClr val="1A1A1A"/>
                </a:solidFill>
                <a:latin typeface="宋体"/>
                <a:cs typeface="宋体"/>
              </a:rPr>
              <a:t>到底谁</a:t>
            </a:r>
            <a:r>
              <a:rPr sz="4950" spc="-3185" dirty="0">
                <a:solidFill>
                  <a:srgbClr val="1A1A1A"/>
                </a:solidFill>
                <a:latin typeface="宋体"/>
                <a:cs typeface="宋体"/>
              </a:rPr>
              <a:t>是</a:t>
            </a:r>
            <a:r>
              <a:rPr sz="4950" spc="204" dirty="0">
                <a:solidFill>
                  <a:srgbClr val="3D3D3D"/>
                </a:solidFill>
                <a:latin typeface="宋体"/>
                <a:cs typeface="宋体"/>
              </a:rPr>
              <a:t>“</a:t>
            </a:r>
            <a:r>
              <a:rPr sz="4950" spc="-135" dirty="0">
                <a:solidFill>
                  <a:srgbClr val="1A1A1A"/>
                </a:solidFill>
                <a:latin typeface="宋体"/>
                <a:cs typeface="宋体"/>
              </a:rPr>
              <a:t>凶</a:t>
            </a:r>
            <a:r>
              <a:rPr sz="4950" spc="-685" dirty="0">
                <a:solidFill>
                  <a:srgbClr val="1A1A1A"/>
                </a:solidFill>
                <a:latin typeface="宋体"/>
                <a:cs typeface="宋体"/>
              </a:rPr>
              <a:t>手</a:t>
            </a:r>
            <a:r>
              <a:rPr sz="4950" spc="-2070" dirty="0">
                <a:solidFill>
                  <a:srgbClr val="1A1A1A"/>
                </a:solidFill>
                <a:latin typeface="宋体"/>
                <a:cs typeface="宋体"/>
              </a:rPr>
              <a:t>”</a:t>
            </a:r>
            <a:endParaRPr sz="49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9209" y="2973712"/>
            <a:ext cx="11612880" cy="0"/>
          </a:xfrm>
          <a:custGeom>
            <a:avLst/>
            <a:gdLst/>
            <a:ahLst/>
            <a:cxnLst/>
            <a:rect l="l" t="t" r="r" b="b"/>
            <a:pathLst>
              <a:path w="11612880">
                <a:moveTo>
                  <a:pt x="0" y="0"/>
                </a:moveTo>
                <a:lnTo>
                  <a:pt x="11612553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49209" y="9112577"/>
            <a:ext cx="11612880" cy="0"/>
          </a:xfrm>
          <a:custGeom>
            <a:avLst/>
            <a:gdLst/>
            <a:ahLst/>
            <a:cxnLst/>
            <a:rect l="l" t="t" r="r" b="b"/>
            <a:pathLst>
              <a:path w="11612880">
                <a:moveTo>
                  <a:pt x="0" y="0"/>
                </a:moveTo>
                <a:lnTo>
                  <a:pt x="11612553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26569" y="1372054"/>
            <a:ext cx="2964180" cy="890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650" spc="130" dirty="0">
                <a:solidFill>
                  <a:srgbClr val="111111"/>
                </a:solidFill>
              </a:rPr>
              <a:t>关键时刻</a:t>
            </a:r>
            <a:endParaRPr sz="5650"/>
          </a:p>
        </p:txBody>
      </p:sp>
      <p:sp>
        <p:nvSpPr>
          <p:cNvPr id="5" name="object 5"/>
          <p:cNvSpPr txBox="1"/>
          <p:nvPr/>
        </p:nvSpPr>
        <p:spPr>
          <a:xfrm>
            <a:off x="1193488" y="2893746"/>
            <a:ext cx="6745605" cy="222186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4800" spc="254" dirty="0">
                <a:solidFill>
                  <a:srgbClr val="111111"/>
                </a:solidFill>
                <a:latin typeface="宋体"/>
                <a:cs typeface="宋体"/>
              </a:rPr>
              <a:t>·总结</a:t>
            </a:r>
            <a:endParaRPr sz="4800">
              <a:latin typeface="宋体"/>
              <a:cs typeface="宋体"/>
            </a:endParaRPr>
          </a:p>
          <a:p>
            <a:pPr marL="873125">
              <a:lnSpc>
                <a:spcPct val="100000"/>
              </a:lnSpc>
              <a:spcBef>
                <a:spcPts val="965"/>
              </a:spcBef>
            </a:pPr>
            <a:r>
              <a:rPr sz="3400" spc="-1220" dirty="0">
                <a:solidFill>
                  <a:srgbClr val="3D3D3D"/>
                </a:solidFill>
                <a:latin typeface="宋体"/>
                <a:cs typeface="宋体"/>
              </a:rPr>
              <a:t>—</a:t>
            </a:r>
            <a:r>
              <a:rPr sz="3400" spc="-965" dirty="0">
                <a:solidFill>
                  <a:srgbClr val="3D3D3D"/>
                </a:solidFill>
                <a:latin typeface="宋体"/>
                <a:cs typeface="宋体"/>
              </a:rPr>
              <a:t> </a:t>
            </a:r>
            <a:r>
              <a:rPr sz="3400" spc="-1220" dirty="0">
                <a:solidFill>
                  <a:srgbClr val="111111"/>
                </a:solidFill>
                <a:latin typeface="宋体"/>
                <a:cs typeface="宋体"/>
              </a:rPr>
              <a:t>是</a:t>
            </a:r>
            <a:r>
              <a:rPr sz="3400" spc="-1190" dirty="0">
                <a:solidFill>
                  <a:srgbClr val="111111"/>
                </a:solidFill>
                <a:latin typeface="宋体"/>
                <a:cs typeface="宋体"/>
              </a:rPr>
              <a:t> </a:t>
            </a:r>
            <a:r>
              <a:rPr sz="3400" spc="285" dirty="0">
                <a:solidFill>
                  <a:srgbClr val="111111"/>
                </a:solidFill>
                <a:latin typeface="宋体"/>
                <a:cs typeface="宋体"/>
              </a:rPr>
              <a:t>否</a:t>
            </a:r>
            <a:r>
              <a:rPr sz="3400" spc="-25" dirty="0">
                <a:solidFill>
                  <a:srgbClr val="111111"/>
                </a:solidFill>
                <a:latin typeface="宋体"/>
                <a:cs typeface="宋体"/>
              </a:rPr>
              <a:t>真</a:t>
            </a:r>
            <a:r>
              <a:rPr sz="3400" spc="425" dirty="0">
                <a:solidFill>
                  <a:srgbClr val="111111"/>
                </a:solidFill>
                <a:latin typeface="宋体"/>
                <a:cs typeface="宋体"/>
              </a:rPr>
              <a:t>正</a:t>
            </a:r>
            <a:r>
              <a:rPr sz="3400" spc="215" dirty="0">
                <a:solidFill>
                  <a:srgbClr val="111111"/>
                </a:solidFill>
                <a:latin typeface="宋体"/>
                <a:cs typeface="宋体"/>
              </a:rPr>
              <a:t>关心</a:t>
            </a:r>
            <a:r>
              <a:rPr sz="3400" spc="-60" dirty="0">
                <a:solidFill>
                  <a:srgbClr val="111111"/>
                </a:solidFill>
                <a:latin typeface="宋体"/>
                <a:cs typeface="宋体"/>
              </a:rPr>
              <a:t>客</a:t>
            </a:r>
            <a:r>
              <a:rPr sz="3400" spc="80" dirty="0">
                <a:solidFill>
                  <a:srgbClr val="111111"/>
                </a:solidFill>
                <a:latin typeface="宋体"/>
                <a:cs typeface="宋体"/>
              </a:rPr>
              <a:t>户</a:t>
            </a:r>
            <a:endParaRPr sz="3400">
              <a:latin typeface="宋体"/>
              <a:cs typeface="宋体"/>
            </a:endParaRPr>
          </a:p>
          <a:p>
            <a:pPr marL="873125">
              <a:lnSpc>
                <a:spcPct val="100000"/>
              </a:lnSpc>
              <a:spcBef>
                <a:spcPts val="1045"/>
              </a:spcBef>
            </a:pPr>
            <a:r>
              <a:rPr sz="3400" spc="145" dirty="0">
                <a:solidFill>
                  <a:srgbClr val="2A2A2A"/>
                </a:solidFill>
                <a:latin typeface="宋体"/>
                <a:cs typeface="宋体"/>
              </a:rPr>
              <a:t>一是否遵循关键时刻行为模式</a:t>
            </a:r>
            <a:endParaRPr sz="3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2727" y="2999237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72727" y="9138101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7373" y="1384818"/>
            <a:ext cx="3068320" cy="921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850" spc="135" dirty="0">
                <a:solidFill>
                  <a:srgbClr val="131313"/>
                </a:solidFill>
              </a:rPr>
              <a:t>结束之前</a:t>
            </a:r>
            <a:endParaRPr sz="5850"/>
          </a:p>
        </p:txBody>
      </p:sp>
      <p:sp>
        <p:nvSpPr>
          <p:cNvPr id="5" name="object 5"/>
          <p:cNvSpPr txBox="1"/>
          <p:nvPr/>
        </p:nvSpPr>
        <p:spPr>
          <a:xfrm>
            <a:off x="1310008" y="2825504"/>
            <a:ext cx="9347835" cy="298450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4900" spc="-800" dirty="0">
                <a:solidFill>
                  <a:srgbClr val="131313"/>
                </a:solidFill>
                <a:latin typeface="宋体"/>
                <a:cs typeface="宋体"/>
              </a:rPr>
              <a:t>.，</a:t>
            </a:r>
            <a:r>
              <a:rPr sz="4900" spc="-1065" dirty="0">
                <a:solidFill>
                  <a:srgbClr val="131313"/>
                </a:solidFill>
                <a:latin typeface="宋体"/>
                <a:cs typeface="宋体"/>
              </a:rPr>
              <a:t>期望</a:t>
            </a:r>
            <a:endParaRPr sz="4900">
              <a:latin typeface="宋体"/>
              <a:cs typeface="宋体"/>
            </a:endParaRPr>
          </a:p>
          <a:p>
            <a:pPr marL="1107440" indent="-503555">
              <a:lnSpc>
                <a:spcPct val="100000"/>
              </a:lnSpc>
              <a:spcBef>
                <a:spcPts val="1195"/>
              </a:spcBef>
              <a:buClr>
                <a:srgbClr val="7E7E7E"/>
              </a:buClr>
              <a:buChar char="'"/>
              <a:tabLst>
                <a:tab pos="1108075" algn="l"/>
              </a:tabLst>
            </a:pPr>
            <a:r>
              <a:rPr sz="3450" spc="-750" dirty="0">
                <a:solidFill>
                  <a:srgbClr val="131313"/>
                </a:solidFill>
                <a:latin typeface="宋体"/>
                <a:cs typeface="宋体"/>
              </a:rPr>
              <a:t>每</a:t>
            </a:r>
            <a:r>
              <a:rPr sz="3450" spc="-720" dirty="0">
                <a:solidFill>
                  <a:srgbClr val="131313"/>
                </a:solidFill>
                <a:latin typeface="宋体"/>
                <a:cs typeface="宋体"/>
              </a:rPr>
              <a:t> </a:t>
            </a:r>
            <a:r>
              <a:rPr sz="3450" spc="320" dirty="0">
                <a:solidFill>
                  <a:srgbClr val="131313"/>
                </a:solidFill>
                <a:latin typeface="宋体"/>
                <a:cs typeface="宋体"/>
              </a:rPr>
              <a:t>个</a:t>
            </a:r>
            <a:r>
              <a:rPr sz="3450" spc="-160" dirty="0">
                <a:solidFill>
                  <a:srgbClr val="131313"/>
                </a:solidFill>
                <a:latin typeface="宋体"/>
                <a:cs typeface="宋体"/>
              </a:rPr>
              <a:t>人</a:t>
            </a:r>
            <a:r>
              <a:rPr sz="3450" spc="320" dirty="0">
                <a:solidFill>
                  <a:srgbClr val="131313"/>
                </a:solidFill>
                <a:latin typeface="宋体"/>
                <a:cs typeface="宋体"/>
              </a:rPr>
              <a:t>都</a:t>
            </a:r>
            <a:r>
              <a:rPr sz="3450" spc="50" dirty="0">
                <a:solidFill>
                  <a:srgbClr val="131313"/>
                </a:solidFill>
                <a:latin typeface="宋体"/>
                <a:cs typeface="宋体"/>
              </a:rPr>
              <a:t>树</a:t>
            </a:r>
            <a:r>
              <a:rPr sz="3450" spc="220" dirty="0">
                <a:solidFill>
                  <a:srgbClr val="131313"/>
                </a:solidFill>
                <a:latin typeface="宋体"/>
                <a:cs typeface="宋体"/>
              </a:rPr>
              <a:t>立</a:t>
            </a:r>
            <a:r>
              <a:rPr sz="3450" spc="-60" dirty="0">
                <a:solidFill>
                  <a:srgbClr val="131313"/>
                </a:solidFill>
                <a:latin typeface="宋体"/>
                <a:cs typeface="宋体"/>
              </a:rPr>
              <a:t>为</a:t>
            </a:r>
            <a:r>
              <a:rPr sz="3450" spc="204" dirty="0">
                <a:solidFill>
                  <a:srgbClr val="131313"/>
                </a:solidFill>
                <a:latin typeface="宋体"/>
                <a:cs typeface="宋体"/>
              </a:rPr>
              <a:t>客</a:t>
            </a:r>
            <a:r>
              <a:rPr sz="3450" spc="170" dirty="0">
                <a:solidFill>
                  <a:srgbClr val="131313"/>
                </a:solidFill>
                <a:latin typeface="宋体"/>
                <a:cs typeface="宋体"/>
              </a:rPr>
              <a:t>户</a:t>
            </a:r>
            <a:r>
              <a:rPr sz="3450" spc="254" dirty="0">
                <a:solidFill>
                  <a:srgbClr val="131313"/>
                </a:solidFill>
                <a:latin typeface="宋体"/>
                <a:cs typeface="宋体"/>
              </a:rPr>
              <a:t>着想</a:t>
            </a:r>
            <a:r>
              <a:rPr sz="3450" spc="-220" dirty="0">
                <a:solidFill>
                  <a:srgbClr val="131313"/>
                </a:solidFill>
                <a:latin typeface="宋体"/>
                <a:cs typeface="宋体"/>
              </a:rPr>
              <a:t>的</a:t>
            </a:r>
            <a:r>
              <a:rPr sz="3450" spc="225" dirty="0">
                <a:solidFill>
                  <a:srgbClr val="131313"/>
                </a:solidFill>
                <a:latin typeface="宋体"/>
                <a:cs typeface="宋体"/>
              </a:rPr>
              <a:t>意</a:t>
            </a:r>
            <a:r>
              <a:rPr sz="3450" spc="355" dirty="0">
                <a:solidFill>
                  <a:srgbClr val="131313"/>
                </a:solidFill>
                <a:latin typeface="宋体"/>
                <a:cs typeface="宋体"/>
              </a:rPr>
              <a:t>识</a:t>
            </a:r>
            <a:endParaRPr sz="3450">
              <a:latin typeface="宋体"/>
              <a:cs typeface="宋体"/>
            </a:endParaRPr>
          </a:p>
          <a:p>
            <a:pPr marL="1153160" indent="-549275">
              <a:lnSpc>
                <a:spcPct val="100000"/>
              </a:lnSpc>
              <a:spcBef>
                <a:spcPts val="985"/>
              </a:spcBef>
              <a:buClr>
                <a:srgbClr val="606060"/>
              </a:buClr>
              <a:buChar char="'"/>
              <a:tabLst>
                <a:tab pos="1153795" algn="l"/>
              </a:tabLst>
            </a:pPr>
            <a:r>
              <a:rPr sz="3450" spc="270" dirty="0">
                <a:solidFill>
                  <a:srgbClr val="131313"/>
                </a:solidFill>
                <a:latin typeface="宋体"/>
                <a:cs typeface="宋体"/>
              </a:rPr>
              <a:t>大</a:t>
            </a:r>
            <a:r>
              <a:rPr sz="3450" spc="80" dirty="0">
                <a:solidFill>
                  <a:srgbClr val="131313"/>
                </a:solidFill>
                <a:latin typeface="宋体"/>
                <a:cs typeface="宋体"/>
              </a:rPr>
              <a:t>家都</a:t>
            </a:r>
            <a:r>
              <a:rPr sz="3450" spc="95" dirty="0">
                <a:solidFill>
                  <a:srgbClr val="131313"/>
                </a:solidFill>
                <a:latin typeface="宋体"/>
                <a:cs typeface="宋体"/>
              </a:rPr>
              <a:t>把</a:t>
            </a:r>
            <a:r>
              <a:rPr sz="3450" spc="150" dirty="0">
                <a:solidFill>
                  <a:srgbClr val="131313"/>
                </a:solidFill>
                <a:latin typeface="宋体"/>
                <a:cs typeface="宋体"/>
              </a:rPr>
              <a:t>关</a:t>
            </a:r>
            <a:r>
              <a:rPr sz="3450" spc="65" dirty="0">
                <a:solidFill>
                  <a:srgbClr val="131313"/>
                </a:solidFill>
                <a:latin typeface="宋体"/>
                <a:cs typeface="宋体"/>
              </a:rPr>
              <a:t>键</a:t>
            </a:r>
            <a:r>
              <a:rPr sz="3450" spc="220" dirty="0">
                <a:solidFill>
                  <a:srgbClr val="131313"/>
                </a:solidFill>
                <a:latin typeface="宋体"/>
                <a:cs typeface="宋体"/>
              </a:rPr>
              <a:t>时刻</a:t>
            </a:r>
            <a:r>
              <a:rPr sz="3450" spc="-235" dirty="0">
                <a:solidFill>
                  <a:srgbClr val="131313"/>
                </a:solidFill>
                <a:latin typeface="宋体"/>
                <a:cs typeface="宋体"/>
              </a:rPr>
              <a:t>行</a:t>
            </a:r>
            <a:r>
              <a:rPr sz="3450" spc="150" dirty="0">
                <a:solidFill>
                  <a:srgbClr val="131313"/>
                </a:solidFill>
                <a:latin typeface="宋体"/>
                <a:cs typeface="宋体"/>
              </a:rPr>
              <a:t>为</a:t>
            </a:r>
            <a:r>
              <a:rPr sz="3450" spc="145" dirty="0">
                <a:solidFill>
                  <a:srgbClr val="131313"/>
                </a:solidFill>
                <a:latin typeface="宋体"/>
                <a:cs typeface="宋体"/>
              </a:rPr>
              <a:t>模</a:t>
            </a:r>
            <a:r>
              <a:rPr sz="3450" spc="285" dirty="0">
                <a:solidFill>
                  <a:srgbClr val="131313"/>
                </a:solidFill>
                <a:latin typeface="宋体"/>
                <a:cs typeface="宋体"/>
              </a:rPr>
              <a:t>式</a:t>
            </a:r>
            <a:r>
              <a:rPr sz="3450" spc="-45" dirty="0">
                <a:solidFill>
                  <a:srgbClr val="131313"/>
                </a:solidFill>
                <a:latin typeface="宋体"/>
                <a:cs typeface="宋体"/>
              </a:rPr>
              <a:t>作</a:t>
            </a:r>
            <a:r>
              <a:rPr sz="3450" spc="150" dirty="0">
                <a:solidFill>
                  <a:srgbClr val="131313"/>
                </a:solidFill>
                <a:latin typeface="宋体"/>
                <a:cs typeface="宋体"/>
              </a:rPr>
              <a:t>为</a:t>
            </a:r>
            <a:r>
              <a:rPr sz="3450" spc="100" dirty="0">
                <a:solidFill>
                  <a:srgbClr val="131313"/>
                </a:solidFill>
                <a:latin typeface="宋体"/>
                <a:cs typeface="宋体"/>
              </a:rPr>
              <a:t>行</a:t>
            </a:r>
            <a:r>
              <a:rPr sz="3450" spc="320" dirty="0">
                <a:solidFill>
                  <a:srgbClr val="131313"/>
                </a:solidFill>
                <a:latin typeface="宋体"/>
                <a:cs typeface="宋体"/>
              </a:rPr>
              <a:t>动</a:t>
            </a:r>
            <a:r>
              <a:rPr sz="3450" spc="170" dirty="0">
                <a:solidFill>
                  <a:srgbClr val="131313"/>
                </a:solidFill>
                <a:latin typeface="宋体"/>
                <a:cs typeface="宋体"/>
              </a:rPr>
              <a:t>指</a:t>
            </a:r>
            <a:r>
              <a:rPr sz="3450" spc="45" dirty="0">
                <a:solidFill>
                  <a:srgbClr val="131313"/>
                </a:solidFill>
                <a:latin typeface="宋体"/>
                <a:cs typeface="宋体"/>
              </a:rPr>
              <a:t>南</a:t>
            </a:r>
            <a:endParaRPr sz="3450">
              <a:latin typeface="宋体"/>
              <a:cs typeface="宋体"/>
            </a:endParaRPr>
          </a:p>
          <a:p>
            <a:pPr marL="497840">
              <a:lnSpc>
                <a:spcPct val="100000"/>
              </a:lnSpc>
              <a:spcBef>
                <a:spcPts val="935"/>
              </a:spcBef>
            </a:pPr>
            <a:r>
              <a:rPr sz="3600" spc="45" dirty="0">
                <a:solidFill>
                  <a:srgbClr val="131313"/>
                </a:solidFill>
                <a:latin typeface="宋体"/>
                <a:cs typeface="宋体"/>
              </a:rPr>
              <a:t>—看到大家的实践和提高</a:t>
            </a:r>
            <a:endParaRPr sz="3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8004" y="2067559"/>
            <a:ext cx="11638280" cy="0"/>
          </a:xfrm>
          <a:custGeom>
            <a:avLst/>
            <a:gdLst/>
            <a:ahLst/>
            <a:cxnLst/>
            <a:rect l="l" t="t" r="r" b="b"/>
            <a:pathLst>
              <a:path w="11638280">
                <a:moveTo>
                  <a:pt x="0" y="0"/>
                </a:moveTo>
                <a:lnTo>
                  <a:pt x="11638047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8004" y="8206423"/>
            <a:ext cx="11638280" cy="0"/>
          </a:xfrm>
          <a:custGeom>
            <a:avLst/>
            <a:gdLst/>
            <a:ahLst/>
            <a:cxnLst/>
            <a:rect l="l" t="t" r="r" b="b"/>
            <a:pathLst>
              <a:path w="11638280">
                <a:moveTo>
                  <a:pt x="0" y="0"/>
                </a:moveTo>
                <a:lnTo>
                  <a:pt x="11638047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79785" y="5028572"/>
            <a:ext cx="1601470" cy="944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0" spc="200" dirty="0">
                <a:solidFill>
                  <a:srgbClr val="1D1D1D"/>
                </a:solidFill>
                <a:latin typeface="宋体"/>
                <a:cs typeface="宋体"/>
              </a:rPr>
              <a:t>期待</a:t>
            </a:r>
            <a:endParaRPr sz="600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30261" y="6138929"/>
            <a:ext cx="3840479" cy="898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700" spc="305" dirty="0">
                <a:solidFill>
                  <a:srgbClr val="1D1D1D"/>
                </a:solidFill>
              </a:rPr>
              <a:t>今后的交流</a:t>
            </a:r>
            <a:endParaRPr sz="5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7233" y="2941805"/>
            <a:ext cx="11650980" cy="114935"/>
          </a:xfrm>
          <a:custGeom>
            <a:avLst/>
            <a:gdLst/>
            <a:ahLst/>
            <a:cxnLst/>
            <a:rect l="l" t="t" r="r" b="b"/>
            <a:pathLst>
              <a:path w="11650980" h="114935">
                <a:moveTo>
                  <a:pt x="0" y="0"/>
                </a:moveTo>
                <a:lnTo>
                  <a:pt x="11650794" y="0"/>
                </a:lnTo>
                <a:lnTo>
                  <a:pt x="11650794" y="114864"/>
                </a:lnTo>
                <a:lnTo>
                  <a:pt x="0" y="1148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7233" y="9150864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00942" y="1403961"/>
            <a:ext cx="3796029" cy="913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800" spc="135" dirty="0">
                <a:solidFill>
                  <a:srgbClr val="181818"/>
                </a:solidFill>
              </a:rPr>
              <a:t>为客户着想</a:t>
            </a:r>
            <a:endParaRPr sz="5800"/>
          </a:p>
        </p:txBody>
      </p:sp>
      <p:sp>
        <p:nvSpPr>
          <p:cNvPr id="5" name="object 5"/>
          <p:cNvSpPr txBox="1"/>
          <p:nvPr/>
        </p:nvSpPr>
        <p:spPr>
          <a:xfrm>
            <a:off x="1125670" y="2976327"/>
            <a:ext cx="10896600" cy="384175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4100" spc="175" dirty="0">
                <a:solidFill>
                  <a:srgbClr val="181818"/>
                </a:solidFill>
                <a:latin typeface="宋体"/>
                <a:cs typeface="宋体"/>
              </a:rPr>
              <a:t>·习惯用关键时刻评分表评价与客户沟通结果</a:t>
            </a:r>
            <a:endParaRPr sz="41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4100" spc="175" dirty="0">
                <a:solidFill>
                  <a:srgbClr val="181818"/>
                </a:solidFill>
                <a:latin typeface="宋体"/>
                <a:cs typeface="宋体"/>
              </a:rPr>
              <a:t>·了解关键时刻行为模式的四个步骤的含义</a:t>
            </a:r>
            <a:endParaRPr sz="41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4100" spc="175" dirty="0">
                <a:solidFill>
                  <a:srgbClr val="181818"/>
                </a:solidFill>
                <a:latin typeface="宋体"/>
                <a:cs typeface="宋体"/>
              </a:rPr>
              <a:t>·试图了解客户的企业利益和个人利益</a:t>
            </a:r>
            <a:endParaRPr sz="4100">
              <a:latin typeface="宋体"/>
              <a:cs typeface="宋体"/>
            </a:endParaRPr>
          </a:p>
          <a:p>
            <a:pPr marL="688975" indent="-676910">
              <a:lnSpc>
                <a:spcPct val="100000"/>
              </a:lnSpc>
              <a:spcBef>
                <a:spcPts val="1210"/>
              </a:spcBef>
              <a:buChar char="·"/>
              <a:tabLst>
                <a:tab pos="689610" algn="l"/>
              </a:tabLst>
            </a:pPr>
            <a:r>
              <a:rPr sz="4100" spc="195" dirty="0">
                <a:solidFill>
                  <a:srgbClr val="181818"/>
                </a:solidFill>
                <a:latin typeface="宋体"/>
                <a:cs typeface="宋体"/>
              </a:rPr>
              <a:t>通</a:t>
            </a:r>
            <a:r>
              <a:rPr sz="4100" spc="300" dirty="0">
                <a:solidFill>
                  <a:srgbClr val="181818"/>
                </a:solidFill>
                <a:latin typeface="宋体"/>
                <a:cs typeface="宋体"/>
              </a:rPr>
              <a:t>过</a:t>
            </a:r>
            <a:r>
              <a:rPr sz="4100" spc="-225" dirty="0">
                <a:solidFill>
                  <a:srgbClr val="181818"/>
                </a:solidFill>
                <a:latin typeface="宋体"/>
                <a:cs typeface="宋体"/>
              </a:rPr>
              <a:t>询</a:t>
            </a:r>
            <a:r>
              <a:rPr sz="4100" spc="220" dirty="0">
                <a:solidFill>
                  <a:srgbClr val="181818"/>
                </a:solidFill>
                <a:latin typeface="宋体"/>
                <a:cs typeface="宋体"/>
              </a:rPr>
              <a:t>问</a:t>
            </a:r>
            <a:r>
              <a:rPr sz="4100" spc="-30" dirty="0">
                <a:solidFill>
                  <a:srgbClr val="181818"/>
                </a:solidFill>
                <a:latin typeface="宋体"/>
                <a:cs typeface="宋体"/>
              </a:rPr>
              <a:t>、</a:t>
            </a:r>
            <a:r>
              <a:rPr sz="4100" spc="260" dirty="0">
                <a:solidFill>
                  <a:srgbClr val="181818"/>
                </a:solidFill>
                <a:latin typeface="宋体"/>
                <a:cs typeface="宋体"/>
              </a:rPr>
              <a:t>倾</a:t>
            </a:r>
            <a:r>
              <a:rPr sz="4100" spc="-165" dirty="0">
                <a:solidFill>
                  <a:srgbClr val="181818"/>
                </a:solidFill>
                <a:latin typeface="宋体"/>
                <a:cs typeface="宋体"/>
              </a:rPr>
              <a:t>听</a:t>
            </a:r>
            <a:r>
              <a:rPr sz="4100" spc="-440" dirty="0">
                <a:solidFill>
                  <a:srgbClr val="313131"/>
                </a:solidFill>
                <a:latin typeface="宋体"/>
                <a:cs typeface="宋体"/>
              </a:rPr>
              <a:t>，</a:t>
            </a:r>
            <a:r>
              <a:rPr sz="4100" spc="-1420" dirty="0">
                <a:solidFill>
                  <a:srgbClr val="313131"/>
                </a:solidFill>
                <a:latin typeface="宋体"/>
                <a:cs typeface="宋体"/>
              </a:rPr>
              <a:t> </a:t>
            </a:r>
            <a:r>
              <a:rPr sz="4100" spc="-70" dirty="0">
                <a:solidFill>
                  <a:srgbClr val="181818"/>
                </a:solidFill>
                <a:latin typeface="宋体"/>
                <a:cs typeface="宋体"/>
              </a:rPr>
              <a:t>为</a:t>
            </a:r>
            <a:r>
              <a:rPr sz="4100" spc="125" dirty="0">
                <a:solidFill>
                  <a:srgbClr val="181818"/>
                </a:solidFill>
                <a:latin typeface="宋体"/>
                <a:cs typeface="宋体"/>
              </a:rPr>
              <a:t>客</a:t>
            </a:r>
            <a:r>
              <a:rPr sz="4100" spc="95" dirty="0">
                <a:solidFill>
                  <a:srgbClr val="181818"/>
                </a:solidFill>
                <a:latin typeface="宋体"/>
                <a:cs typeface="宋体"/>
              </a:rPr>
              <a:t>户</a:t>
            </a:r>
            <a:r>
              <a:rPr sz="4100" spc="-40" dirty="0">
                <a:solidFill>
                  <a:srgbClr val="181818"/>
                </a:solidFill>
                <a:latin typeface="宋体"/>
                <a:cs typeface="宋体"/>
              </a:rPr>
              <a:t>创</a:t>
            </a:r>
            <a:r>
              <a:rPr sz="4100" spc="245" dirty="0">
                <a:solidFill>
                  <a:srgbClr val="181818"/>
                </a:solidFill>
                <a:latin typeface="宋体"/>
                <a:cs typeface="宋体"/>
              </a:rPr>
              <a:t>造</a:t>
            </a:r>
            <a:r>
              <a:rPr sz="4100" spc="95" dirty="0">
                <a:solidFill>
                  <a:srgbClr val="181818"/>
                </a:solidFill>
                <a:latin typeface="宋体"/>
                <a:cs typeface="宋体"/>
              </a:rPr>
              <a:t>更多价值</a:t>
            </a:r>
            <a:endParaRPr sz="4100">
              <a:latin typeface="宋体"/>
              <a:cs typeface="宋体"/>
            </a:endParaRPr>
          </a:p>
          <a:p>
            <a:pPr marL="718820" indent="-706755">
              <a:lnSpc>
                <a:spcPct val="100000"/>
              </a:lnSpc>
              <a:spcBef>
                <a:spcPts val="1110"/>
              </a:spcBef>
              <a:buChar char="·"/>
              <a:tabLst>
                <a:tab pos="719455" algn="l"/>
              </a:tabLst>
            </a:pPr>
            <a:r>
              <a:rPr sz="4100" spc="-235" dirty="0">
                <a:solidFill>
                  <a:srgbClr val="181818"/>
                </a:solidFill>
                <a:latin typeface="宋体"/>
                <a:cs typeface="宋体"/>
              </a:rPr>
              <a:t>了解</a:t>
            </a:r>
            <a:r>
              <a:rPr sz="4100" spc="455" dirty="0">
                <a:solidFill>
                  <a:srgbClr val="181818"/>
                </a:solidFill>
                <a:latin typeface="宋体"/>
                <a:cs typeface="宋体"/>
              </a:rPr>
              <a:t>客</a:t>
            </a:r>
            <a:r>
              <a:rPr sz="4100" spc="95" dirty="0">
                <a:solidFill>
                  <a:srgbClr val="181818"/>
                </a:solidFill>
                <a:latin typeface="宋体"/>
                <a:cs typeface="宋体"/>
              </a:rPr>
              <a:t>户的</a:t>
            </a:r>
            <a:r>
              <a:rPr sz="4100" spc="260" dirty="0">
                <a:solidFill>
                  <a:srgbClr val="181818"/>
                </a:solidFill>
                <a:latin typeface="宋体"/>
                <a:cs typeface="宋体"/>
              </a:rPr>
              <a:t>期</a:t>
            </a:r>
            <a:r>
              <a:rPr sz="4100" spc="-120" dirty="0">
                <a:solidFill>
                  <a:srgbClr val="181818"/>
                </a:solidFill>
                <a:latin typeface="宋体"/>
                <a:cs typeface="宋体"/>
              </a:rPr>
              <a:t>望</a:t>
            </a:r>
            <a:r>
              <a:rPr sz="4100" spc="-440" dirty="0">
                <a:solidFill>
                  <a:srgbClr val="313131"/>
                </a:solidFill>
                <a:latin typeface="宋体"/>
                <a:cs typeface="宋体"/>
              </a:rPr>
              <a:t>，</a:t>
            </a:r>
            <a:r>
              <a:rPr sz="4100" spc="-1475" dirty="0">
                <a:solidFill>
                  <a:srgbClr val="313131"/>
                </a:solidFill>
                <a:latin typeface="宋体"/>
                <a:cs typeface="宋体"/>
              </a:rPr>
              <a:t> </a:t>
            </a:r>
            <a:r>
              <a:rPr sz="4100" spc="175" dirty="0">
                <a:solidFill>
                  <a:srgbClr val="181818"/>
                </a:solidFill>
                <a:latin typeface="宋体"/>
                <a:cs typeface="宋体"/>
              </a:rPr>
              <a:t>并</a:t>
            </a:r>
            <a:r>
              <a:rPr sz="4100" spc="-90" dirty="0">
                <a:solidFill>
                  <a:srgbClr val="181818"/>
                </a:solidFill>
                <a:latin typeface="宋体"/>
                <a:cs typeface="宋体"/>
              </a:rPr>
              <a:t>发</a:t>
            </a:r>
            <a:r>
              <a:rPr sz="4100" spc="300" dirty="0">
                <a:solidFill>
                  <a:srgbClr val="181818"/>
                </a:solidFill>
                <a:latin typeface="宋体"/>
                <a:cs typeface="宋体"/>
              </a:rPr>
              <a:t>现</a:t>
            </a:r>
            <a:r>
              <a:rPr sz="4100" spc="-160" dirty="0">
                <a:solidFill>
                  <a:srgbClr val="181818"/>
                </a:solidFill>
                <a:latin typeface="宋体"/>
                <a:cs typeface="宋体"/>
              </a:rPr>
              <a:t>客</a:t>
            </a:r>
            <a:r>
              <a:rPr sz="4100" spc="95" dirty="0">
                <a:solidFill>
                  <a:srgbClr val="181818"/>
                </a:solidFill>
                <a:latin typeface="宋体"/>
                <a:cs typeface="宋体"/>
              </a:rPr>
              <a:t>户</a:t>
            </a:r>
            <a:r>
              <a:rPr sz="4100" spc="160" dirty="0">
                <a:solidFill>
                  <a:srgbClr val="181818"/>
                </a:solidFill>
                <a:latin typeface="宋体"/>
                <a:cs typeface="宋体"/>
              </a:rPr>
              <a:t>的</a:t>
            </a:r>
            <a:r>
              <a:rPr sz="4100" spc="95" dirty="0">
                <a:solidFill>
                  <a:srgbClr val="181818"/>
                </a:solidFill>
                <a:latin typeface="宋体"/>
                <a:cs typeface="宋体"/>
              </a:rPr>
              <a:t>潜在</a:t>
            </a:r>
            <a:r>
              <a:rPr sz="4100" dirty="0">
                <a:solidFill>
                  <a:srgbClr val="181818"/>
                </a:solidFill>
                <a:latin typeface="宋体"/>
                <a:cs typeface="宋体"/>
              </a:rPr>
              <a:t>需</a:t>
            </a:r>
            <a:r>
              <a:rPr sz="4100" spc="260" dirty="0">
                <a:solidFill>
                  <a:srgbClr val="181818"/>
                </a:solidFill>
                <a:latin typeface="宋体"/>
                <a:cs typeface="宋体"/>
              </a:rPr>
              <a:t>求</a:t>
            </a:r>
            <a:endParaRPr sz="4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6245" y="9214678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8476" y="1397580"/>
            <a:ext cx="9851390" cy="18072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6335"/>
              </a:lnSpc>
              <a:spcBef>
                <a:spcPts val="130"/>
              </a:spcBef>
            </a:pPr>
            <a:r>
              <a:rPr sz="5850" spc="360" dirty="0"/>
              <a:t>故</a:t>
            </a:r>
            <a:r>
              <a:rPr sz="5850" spc="330" dirty="0"/>
              <a:t>事</a:t>
            </a:r>
            <a:r>
              <a:rPr sz="5850" spc="-919" dirty="0"/>
              <a:t>片段</a:t>
            </a:r>
            <a:r>
              <a:rPr sz="5850" spc="-1280" dirty="0"/>
              <a:t> </a:t>
            </a:r>
            <a:r>
              <a:rPr sz="5950" spc="-295" dirty="0">
                <a:latin typeface="Arial"/>
                <a:cs typeface="Arial"/>
              </a:rPr>
              <a:t>1</a:t>
            </a:r>
            <a:r>
              <a:rPr sz="5850" spc="-295" dirty="0"/>
              <a:t>－</a:t>
            </a:r>
            <a:r>
              <a:rPr sz="5850" spc="370" dirty="0"/>
              <a:t>谁</a:t>
            </a:r>
            <a:r>
              <a:rPr sz="5850" spc="-75" dirty="0"/>
              <a:t>扼</a:t>
            </a:r>
            <a:r>
              <a:rPr sz="5850" spc="360" dirty="0"/>
              <a:t>杀</a:t>
            </a:r>
            <a:r>
              <a:rPr sz="5850" spc="-390" dirty="0"/>
              <a:t>了</a:t>
            </a:r>
            <a:r>
              <a:rPr sz="5850" spc="455" dirty="0"/>
              <a:t>这</a:t>
            </a:r>
            <a:r>
              <a:rPr sz="5850" spc="135" dirty="0"/>
              <a:t>个</a:t>
            </a:r>
            <a:r>
              <a:rPr sz="5850" spc="160" dirty="0"/>
              <a:t>合</a:t>
            </a:r>
            <a:r>
              <a:rPr sz="5850" spc="-2965" dirty="0"/>
              <a:t>约</a:t>
            </a:r>
            <a:endParaRPr sz="5850">
              <a:latin typeface="Arial"/>
              <a:cs typeface="Arial"/>
            </a:endParaRPr>
          </a:p>
          <a:p>
            <a:pPr marL="817880">
              <a:lnSpc>
                <a:spcPts val="7655"/>
              </a:lnSpc>
            </a:pPr>
            <a:r>
              <a:rPr sz="7050" spc="235" dirty="0">
                <a:solidFill>
                  <a:srgbClr val="808080"/>
                </a:solidFill>
              </a:rPr>
              <a:t>＿</a:t>
            </a:r>
            <a:endParaRPr sz="7050"/>
          </a:p>
        </p:txBody>
      </p:sp>
      <p:sp>
        <p:nvSpPr>
          <p:cNvPr id="4" name="object 4"/>
          <p:cNvSpPr txBox="1"/>
          <p:nvPr/>
        </p:nvSpPr>
        <p:spPr>
          <a:xfrm>
            <a:off x="1019909" y="3099143"/>
            <a:ext cx="11381105" cy="328612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4700" spc="204" dirty="0">
                <a:solidFill>
                  <a:srgbClr val="0F0F0F"/>
                </a:solidFill>
                <a:latin typeface="宋体"/>
                <a:cs typeface="宋体"/>
              </a:rPr>
              <a:t>·故事背景</a:t>
            </a:r>
            <a:endParaRPr sz="4700">
              <a:latin typeface="宋体"/>
              <a:cs typeface="宋体"/>
            </a:endParaRPr>
          </a:p>
          <a:p>
            <a:pPr marL="1327150" indent="-449580">
              <a:lnSpc>
                <a:spcPct val="100000"/>
              </a:lnSpc>
              <a:spcBef>
                <a:spcPts val="484"/>
              </a:spcBef>
              <a:buChar char="-"/>
              <a:tabLst>
                <a:tab pos="1326515" algn="l"/>
                <a:tab pos="1327785" algn="l"/>
              </a:tabLst>
            </a:pPr>
            <a:r>
              <a:rPr sz="3500" dirty="0">
                <a:solidFill>
                  <a:srgbClr val="0F0F0F"/>
                </a:solidFill>
                <a:latin typeface="Arial"/>
                <a:cs typeface="Arial"/>
              </a:rPr>
              <a:t>FILTEX</a:t>
            </a:r>
            <a:r>
              <a:rPr sz="3450" spc="530" dirty="0">
                <a:solidFill>
                  <a:srgbClr val="0F0F0F"/>
                </a:solidFill>
                <a:latin typeface="宋体"/>
                <a:cs typeface="宋体"/>
              </a:rPr>
              <a:t>公</a:t>
            </a:r>
            <a:r>
              <a:rPr sz="3450" spc="-60" dirty="0">
                <a:solidFill>
                  <a:srgbClr val="0F0F0F"/>
                </a:solidFill>
                <a:latin typeface="宋体"/>
                <a:cs typeface="宋体"/>
              </a:rPr>
              <a:t>司</a:t>
            </a:r>
            <a:r>
              <a:rPr sz="3450" spc="25" dirty="0">
                <a:solidFill>
                  <a:srgbClr val="0F0F0F"/>
                </a:solidFill>
                <a:latin typeface="宋体"/>
                <a:cs typeface="宋体"/>
              </a:rPr>
              <a:t>制</a:t>
            </a:r>
            <a:r>
              <a:rPr sz="3450" spc="130" dirty="0">
                <a:solidFill>
                  <a:srgbClr val="0F0F0F"/>
                </a:solidFill>
                <a:latin typeface="宋体"/>
                <a:cs typeface="宋体"/>
              </a:rPr>
              <a:t>造</a:t>
            </a:r>
            <a:r>
              <a:rPr sz="3450" spc="370" dirty="0">
                <a:solidFill>
                  <a:srgbClr val="0F0F0F"/>
                </a:solidFill>
                <a:latin typeface="宋体"/>
                <a:cs typeface="宋体"/>
              </a:rPr>
              <a:t>和</a:t>
            </a:r>
            <a:r>
              <a:rPr sz="3450" spc="80" dirty="0">
                <a:solidFill>
                  <a:srgbClr val="0F0F0F"/>
                </a:solidFill>
                <a:latin typeface="宋体"/>
                <a:cs typeface="宋体"/>
              </a:rPr>
              <a:t>配</a:t>
            </a:r>
            <a:r>
              <a:rPr sz="3450" spc="175" dirty="0">
                <a:solidFill>
                  <a:srgbClr val="0F0F0F"/>
                </a:solidFill>
                <a:latin typeface="宋体"/>
                <a:cs typeface="宋体"/>
              </a:rPr>
              <a:t>销</a:t>
            </a:r>
            <a:r>
              <a:rPr sz="3450" spc="220" dirty="0">
                <a:solidFill>
                  <a:srgbClr val="0F0F0F"/>
                </a:solidFill>
                <a:latin typeface="宋体"/>
                <a:cs typeface="宋体"/>
              </a:rPr>
              <a:t>纺织</a:t>
            </a:r>
            <a:r>
              <a:rPr sz="3450" spc="-270" dirty="0">
                <a:solidFill>
                  <a:srgbClr val="0F0F0F"/>
                </a:solidFill>
                <a:latin typeface="宋体"/>
                <a:cs typeface="宋体"/>
              </a:rPr>
              <a:t>品</a:t>
            </a:r>
            <a:r>
              <a:rPr sz="3450" spc="305" dirty="0">
                <a:solidFill>
                  <a:srgbClr val="0F0F0F"/>
                </a:solidFill>
                <a:latin typeface="宋体"/>
                <a:cs typeface="宋体"/>
              </a:rPr>
              <a:t>的</a:t>
            </a:r>
            <a:r>
              <a:rPr sz="3450" spc="155" dirty="0">
                <a:solidFill>
                  <a:srgbClr val="0F0F0F"/>
                </a:solidFill>
                <a:latin typeface="宋体"/>
                <a:cs typeface="宋体"/>
              </a:rPr>
              <a:t>国</a:t>
            </a:r>
            <a:r>
              <a:rPr sz="3450" spc="150" dirty="0">
                <a:solidFill>
                  <a:srgbClr val="0F0F0F"/>
                </a:solidFill>
                <a:latin typeface="宋体"/>
                <a:cs typeface="宋体"/>
              </a:rPr>
              <a:t>际性</a:t>
            </a:r>
            <a:r>
              <a:rPr sz="3450" spc="190" dirty="0">
                <a:solidFill>
                  <a:srgbClr val="0F0F0F"/>
                </a:solidFill>
                <a:latin typeface="宋体"/>
                <a:cs typeface="宋体"/>
              </a:rPr>
              <a:t>公</a:t>
            </a:r>
            <a:r>
              <a:rPr sz="3450" spc="-335" dirty="0">
                <a:solidFill>
                  <a:srgbClr val="0F0F0F"/>
                </a:solidFill>
                <a:latin typeface="宋体"/>
                <a:cs typeface="宋体"/>
              </a:rPr>
              <a:t>司</a:t>
            </a:r>
            <a:endParaRPr sz="3450">
              <a:latin typeface="宋体"/>
              <a:cs typeface="宋体"/>
            </a:endParaRPr>
          </a:p>
          <a:p>
            <a:pPr marL="1294130" marR="5080" indent="-417195">
              <a:lnSpc>
                <a:spcPct val="104400"/>
              </a:lnSpc>
              <a:spcBef>
                <a:spcPts val="585"/>
              </a:spcBef>
              <a:buClr>
                <a:srgbClr val="0F0F0F"/>
              </a:buClr>
              <a:buFont typeface="Arial"/>
              <a:buChar char="-"/>
              <a:tabLst>
                <a:tab pos="1328420" algn="l"/>
                <a:tab pos="1329055" algn="l"/>
                <a:tab pos="4707255" algn="l"/>
              </a:tabLst>
            </a:pPr>
            <a:r>
              <a:rPr dirty="0"/>
              <a:t>	</a:t>
            </a:r>
            <a:r>
              <a:rPr sz="3650" spc="-240" dirty="0">
                <a:solidFill>
                  <a:srgbClr val="0F0F0F"/>
                </a:solidFill>
                <a:latin typeface="Arial"/>
                <a:cs typeface="Arial"/>
              </a:rPr>
              <a:t>MY</a:t>
            </a:r>
            <a:r>
              <a:rPr sz="3650" spc="-240" dirty="0">
                <a:solidFill>
                  <a:srgbClr val="C3C3C3"/>
                </a:solidFill>
                <a:latin typeface="Arial"/>
                <a:cs typeface="Arial"/>
              </a:rPr>
              <a:t>'</a:t>
            </a:r>
            <a:r>
              <a:rPr sz="3650" spc="-240" dirty="0">
                <a:solidFill>
                  <a:srgbClr val="0F0F0F"/>
                </a:solidFill>
                <a:latin typeface="Arial"/>
                <a:cs typeface="Arial"/>
              </a:rPr>
              <a:t>CO</a:t>
            </a:r>
            <a:r>
              <a:rPr sz="3450" spc="434" dirty="0">
                <a:solidFill>
                  <a:srgbClr val="0F0F0F"/>
                </a:solidFill>
                <a:latin typeface="宋体"/>
                <a:cs typeface="宋体"/>
              </a:rPr>
              <a:t>公</a:t>
            </a:r>
            <a:r>
              <a:rPr sz="3450" spc="-60" dirty="0">
                <a:solidFill>
                  <a:srgbClr val="0F0F0F"/>
                </a:solidFill>
                <a:latin typeface="宋体"/>
                <a:cs typeface="宋体"/>
              </a:rPr>
              <a:t>司</a:t>
            </a:r>
            <a:r>
              <a:rPr sz="3450" spc="210" dirty="0">
                <a:solidFill>
                  <a:srgbClr val="0F0F0F"/>
                </a:solidFill>
                <a:latin typeface="宋体"/>
                <a:cs typeface="宋体"/>
              </a:rPr>
              <a:t>提供</a:t>
            </a:r>
            <a:r>
              <a:rPr sz="3450" spc="-60" dirty="0">
                <a:solidFill>
                  <a:srgbClr val="0F0F0F"/>
                </a:solidFill>
                <a:latin typeface="宋体"/>
                <a:cs typeface="宋体"/>
              </a:rPr>
              <a:t>资</a:t>
            </a:r>
            <a:r>
              <a:rPr sz="3450" spc="325" dirty="0">
                <a:solidFill>
                  <a:srgbClr val="0F0F0F"/>
                </a:solidFill>
                <a:latin typeface="宋体"/>
                <a:cs typeface="宋体"/>
              </a:rPr>
              <a:t>讯</a:t>
            </a:r>
            <a:r>
              <a:rPr sz="3450" spc="-60" dirty="0">
                <a:solidFill>
                  <a:srgbClr val="0F0F0F"/>
                </a:solidFill>
                <a:latin typeface="宋体"/>
                <a:cs typeface="宋体"/>
              </a:rPr>
              <a:t>科</a:t>
            </a:r>
            <a:r>
              <a:rPr sz="3450" spc="275" dirty="0">
                <a:solidFill>
                  <a:srgbClr val="0F0F0F"/>
                </a:solidFill>
                <a:latin typeface="宋体"/>
                <a:cs typeface="宋体"/>
              </a:rPr>
              <a:t>技</a:t>
            </a:r>
            <a:r>
              <a:rPr sz="3450" spc="130" dirty="0">
                <a:solidFill>
                  <a:srgbClr val="0F0F0F"/>
                </a:solidFill>
                <a:latin typeface="宋体"/>
                <a:cs typeface="宋体"/>
              </a:rPr>
              <a:t>服</a:t>
            </a:r>
            <a:r>
              <a:rPr sz="3450" spc="-60" dirty="0">
                <a:solidFill>
                  <a:srgbClr val="0F0F0F"/>
                </a:solidFill>
                <a:latin typeface="宋体"/>
                <a:cs typeface="宋体"/>
              </a:rPr>
              <a:t>务</a:t>
            </a:r>
            <a:r>
              <a:rPr sz="3450" spc="315" dirty="0">
                <a:solidFill>
                  <a:srgbClr val="0F0F0F"/>
                </a:solidFill>
                <a:latin typeface="宋体"/>
                <a:cs typeface="宋体"/>
              </a:rPr>
              <a:t>及</a:t>
            </a:r>
            <a:r>
              <a:rPr sz="3450" spc="135" dirty="0">
                <a:solidFill>
                  <a:srgbClr val="0F0F0F"/>
                </a:solidFill>
                <a:latin typeface="宋体"/>
                <a:cs typeface="宋体"/>
              </a:rPr>
              <a:t>解</a:t>
            </a:r>
            <a:r>
              <a:rPr sz="3450" spc="250" dirty="0">
                <a:solidFill>
                  <a:srgbClr val="0F0F0F"/>
                </a:solidFill>
                <a:latin typeface="宋体"/>
                <a:cs typeface="宋体"/>
              </a:rPr>
              <a:t>决</a:t>
            </a:r>
            <a:r>
              <a:rPr sz="3450" spc="185" dirty="0">
                <a:solidFill>
                  <a:srgbClr val="0F0F0F"/>
                </a:solidFill>
                <a:latin typeface="宋体"/>
                <a:cs typeface="宋体"/>
              </a:rPr>
              <a:t>方案</a:t>
            </a:r>
            <a:r>
              <a:rPr sz="3450" spc="-110" dirty="0">
                <a:solidFill>
                  <a:srgbClr val="0F0F0F"/>
                </a:solidFill>
                <a:latin typeface="宋体"/>
                <a:cs typeface="宋体"/>
              </a:rPr>
              <a:t>的</a:t>
            </a:r>
            <a:r>
              <a:rPr sz="3450" spc="155" dirty="0">
                <a:solidFill>
                  <a:srgbClr val="0F0F0F"/>
                </a:solidFill>
                <a:latin typeface="宋体"/>
                <a:cs typeface="宋体"/>
              </a:rPr>
              <a:t>国</a:t>
            </a:r>
            <a:r>
              <a:rPr sz="3450" spc="160" dirty="0">
                <a:solidFill>
                  <a:srgbClr val="0F0F0F"/>
                </a:solidFill>
                <a:latin typeface="宋体"/>
                <a:cs typeface="宋体"/>
              </a:rPr>
              <a:t>际</a:t>
            </a:r>
            <a:r>
              <a:rPr sz="3450" spc="320" dirty="0">
                <a:solidFill>
                  <a:srgbClr val="0F0F0F"/>
                </a:solidFill>
                <a:latin typeface="宋体"/>
                <a:cs typeface="宋体"/>
              </a:rPr>
              <a:t>性 </a:t>
            </a:r>
            <a:r>
              <a:rPr sz="3450" spc="430" dirty="0">
                <a:solidFill>
                  <a:srgbClr val="0F0F0F"/>
                </a:solidFill>
                <a:latin typeface="宋体"/>
                <a:cs typeface="宋体"/>
              </a:rPr>
              <a:t>公</a:t>
            </a:r>
            <a:r>
              <a:rPr sz="3450" spc="-195" dirty="0">
                <a:solidFill>
                  <a:srgbClr val="0F0F0F"/>
                </a:solidFill>
                <a:latin typeface="宋体"/>
                <a:cs typeface="宋体"/>
              </a:rPr>
              <a:t>司，</a:t>
            </a:r>
            <a:r>
              <a:rPr sz="3450" spc="-1125" dirty="0">
                <a:solidFill>
                  <a:srgbClr val="0F0F0F"/>
                </a:solidFill>
                <a:latin typeface="宋体"/>
                <a:cs typeface="宋体"/>
              </a:rPr>
              <a:t> </a:t>
            </a:r>
            <a:r>
              <a:rPr sz="3500" spc="-50" dirty="0">
                <a:solidFill>
                  <a:srgbClr val="0F0F0F"/>
                </a:solidFill>
                <a:latin typeface="Arial"/>
                <a:cs typeface="Arial"/>
              </a:rPr>
              <a:t>FILTE</a:t>
            </a:r>
            <a:r>
              <a:rPr sz="3500" spc="-365" dirty="0">
                <a:solidFill>
                  <a:srgbClr val="0F0F0F"/>
                </a:solidFill>
                <a:latin typeface="Arial"/>
                <a:cs typeface="Arial"/>
              </a:rPr>
              <a:t> </a:t>
            </a:r>
            <a:r>
              <a:rPr sz="3500" spc="-40" dirty="0">
                <a:solidFill>
                  <a:srgbClr val="0F0F0F"/>
                </a:solidFill>
                <a:latin typeface="Arial"/>
                <a:cs typeface="Arial"/>
              </a:rPr>
              <a:t>X	</a:t>
            </a:r>
            <a:r>
              <a:rPr sz="3450" spc="-60" dirty="0">
                <a:solidFill>
                  <a:srgbClr val="0F0F0F"/>
                </a:solidFill>
                <a:latin typeface="宋体"/>
                <a:cs typeface="宋体"/>
              </a:rPr>
              <a:t>司长期</a:t>
            </a:r>
            <a:r>
              <a:rPr sz="3450" spc="535" dirty="0">
                <a:solidFill>
                  <a:srgbClr val="0F0F0F"/>
                </a:solidFill>
                <a:latin typeface="宋体"/>
                <a:cs typeface="宋体"/>
              </a:rPr>
              <a:t>以</a:t>
            </a:r>
            <a:r>
              <a:rPr sz="3450" spc="320" dirty="0">
                <a:solidFill>
                  <a:srgbClr val="0F0F0F"/>
                </a:solidFill>
                <a:latin typeface="宋体"/>
                <a:cs typeface="宋体"/>
              </a:rPr>
              <a:t>来的主</a:t>
            </a:r>
            <a:r>
              <a:rPr sz="3450" spc="-615" dirty="0">
                <a:solidFill>
                  <a:srgbClr val="0F0F0F"/>
                </a:solidFill>
                <a:latin typeface="宋体"/>
                <a:cs typeface="宋体"/>
              </a:rPr>
              <a:t>要</a:t>
            </a:r>
            <a:r>
              <a:rPr sz="3450" spc="160" dirty="0">
                <a:solidFill>
                  <a:srgbClr val="0F0F0F"/>
                </a:solidFill>
                <a:latin typeface="宋体"/>
                <a:cs typeface="宋体"/>
              </a:rPr>
              <a:t>供</a:t>
            </a:r>
            <a:r>
              <a:rPr sz="3450" spc="295" dirty="0">
                <a:solidFill>
                  <a:srgbClr val="0F0F0F"/>
                </a:solidFill>
                <a:latin typeface="宋体"/>
                <a:cs typeface="宋体"/>
              </a:rPr>
              <a:t>应</a:t>
            </a:r>
            <a:r>
              <a:rPr sz="3450" spc="185" dirty="0">
                <a:solidFill>
                  <a:srgbClr val="0F0F0F"/>
                </a:solidFill>
                <a:latin typeface="宋体"/>
                <a:cs typeface="宋体"/>
              </a:rPr>
              <a:t>商</a:t>
            </a:r>
            <a:endParaRPr sz="3450">
              <a:latin typeface="宋体"/>
              <a:cs typeface="宋体"/>
            </a:endParaRPr>
          </a:p>
          <a:p>
            <a:pPr marL="1327150" indent="-450215">
              <a:lnSpc>
                <a:spcPct val="100000"/>
              </a:lnSpc>
              <a:spcBef>
                <a:spcPts val="775"/>
              </a:spcBef>
              <a:buChar char="-"/>
              <a:tabLst>
                <a:tab pos="1327150" algn="l"/>
                <a:tab pos="1327785" algn="l"/>
              </a:tabLst>
            </a:pPr>
            <a:r>
              <a:rPr sz="3650" spc="-114" dirty="0">
                <a:solidFill>
                  <a:srgbClr val="0F0F0F"/>
                </a:solidFill>
                <a:latin typeface="Arial"/>
                <a:cs typeface="Arial"/>
              </a:rPr>
              <a:t>TNS</a:t>
            </a:r>
            <a:r>
              <a:rPr sz="3450" spc="434" dirty="0">
                <a:solidFill>
                  <a:srgbClr val="0F0F0F"/>
                </a:solidFill>
                <a:latin typeface="宋体"/>
                <a:cs typeface="宋体"/>
              </a:rPr>
              <a:t>公</a:t>
            </a:r>
            <a:r>
              <a:rPr sz="3450" spc="125" dirty="0">
                <a:solidFill>
                  <a:srgbClr val="0F0F0F"/>
                </a:solidFill>
                <a:latin typeface="宋体"/>
                <a:cs typeface="宋体"/>
              </a:rPr>
              <a:t>司</a:t>
            </a:r>
            <a:r>
              <a:rPr sz="3450" spc="-60" dirty="0">
                <a:solidFill>
                  <a:srgbClr val="0F0F0F"/>
                </a:solidFill>
                <a:latin typeface="宋体"/>
                <a:cs typeface="宋体"/>
              </a:rPr>
              <a:t>网</a:t>
            </a:r>
            <a:r>
              <a:rPr sz="3450" spc="260" dirty="0">
                <a:solidFill>
                  <a:srgbClr val="0F0F0F"/>
                </a:solidFill>
                <a:latin typeface="宋体"/>
                <a:cs typeface="宋体"/>
              </a:rPr>
              <a:t>络</a:t>
            </a:r>
            <a:r>
              <a:rPr sz="3450" spc="355" dirty="0">
                <a:solidFill>
                  <a:srgbClr val="0F0F0F"/>
                </a:solidFill>
                <a:latin typeface="宋体"/>
                <a:cs typeface="宋体"/>
              </a:rPr>
              <a:t>解</a:t>
            </a:r>
            <a:r>
              <a:rPr sz="3450" spc="-65" dirty="0">
                <a:solidFill>
                  <a:srgbClr val="0F0F0F"/>
                </a:solidFill>
                <a:latin typeface="宋体"/>
                <a:cs typeface="宋体"/>
              </a:rPr>
              <a:t>决</a:t>
            </a:r>
            <a:r>
              <a:rPr sz="3450" spc="185" dirty="0">
                <a:solidFill>
                  <a:srgbClr val="0F0F0F"/>
                </a:solidFill>
                <a:latin typeface="宋体"/>
                <a:cs typeface="宋体"/>
              </a:rPr>
              <a:t>方</a:t>
            </a:r>
            <a:r>
              <a:rPr sz="3450" spc="-50" dirty="0">
                <a:solidFill>
                  <a:srgbClr val="0F0F0F"/>
                </a:solidFill>
                <a:latin typeface="宋体"/>
                <a:cs typeface="宋体"/>
              </a:rPr>
              <a:t>案</a:t>
            </a:r>
            <a:r>
              <a:rPr sz="3450" spc="185" dirty="0">
                <a:solidFill>
                  <a:srgbClr val="0F0F0F"/>
                </a:solidFill>
                <a:latin typeface="宋体"/>
                <a:cs typeface="宋体"/>
              </a:rPr>
              <a:t>供</a:t>
            </a:r>
            <a:r>
              <a:rPr sz="3450" spc="170" dirty="0">
                <a:solidFill>
                  <a:srgbClr val="0F0F0F"/>
                </a:solidFill>
                <a:latin typeface="宋体"/>
                <a:cs typeface="宋体"/>
              </a:rPr>
              <a:t>应</a:t>
            </a:r>
            <a:r>
              <a:rPr sz="3450" spc="150" dirty="0">
                <a:solidFill>
                  <a:srgbClr val="0F0F0F"/>
                </a:solidFill>
                <a:latin typeface="宋体"/>
                <a:cs typeface="宋体"/>
              </a:rPr>
              <a:t>商</a:t>
            </a:r>
            <a:r>
              <a:rPr sz="3450" spc="-545" dirty="0">
                <a:solidFill>
                  <a:srgbClr val="343434"/>
                </a:solidFill>
                <a:latin typeface="宋体"/>
                <a:cs typeface="宋体"/>
              </a:rPr>
              <a:t>，</a:t>
            </a:r>
            <a:r>
              <a:rPr sz="3450" spc="-1110" dirty="0">
                <a:solidFill>
                  <a:srgbClr val="343434"/>
                </a:solidFill>
                <a:latin typeface="宋体"/>
                <a:cs typeface="宋体"/>
              </a:rPr>
              <a:t> </a:t>
            </a:r>
            <a:r>
              <a:rPr sz="3650" spc="-305" dirty="0">
                <a:solidFill>
                  <a:srgbClr val="0F0F0F"/>
                </a:solidFill>
                <a:latin typeface="Arial"/>
                <a:cs typeface="Arial"/>
              </a:rPr>
              <a:t>MYC</a:t>
            </a:r>
            <a:r>
              <a:rPr sz="3650" spc="-305" dirty="0">
                <a:solidFill>
                  <a:srgbClr val="C3C3C3"/>
                </a:solidFill>
                <a:latin typeface="Arial"/>
                <a:cs typeface="Arial"/>
              </a:rPr>
              <a:t>,</a:t>
            </a:r>
            <a:r>
              <a:rPr sz="3650" spc="-305" dirty="0">
                <a:solidFill>
                  <a:srgbClr val="0F0F0F"/>
                </a:solidFill>
                <a:latin typeface="Arial"/>
                <a:cs typeface="Arial"/>
              </a:rPr>
              <a:t>O</a:t>
            </a:r>
            <a:r>
              <a:rPr sz="3450" spc="535" dirty="0">
                <a:solidFill>
                  <a:srgbClr val="0F0F0F"/>
                </a:solidFill>
                <a:latin typeface="宋体"/>
                <a:cs typeface="宋体"/>
              </a:rPr>
              <a:t>公</a:t>
            </a:r>
            <a:r>
              <a:rPr sz="3450" spc="-60" dirty="0">
                <a:solidFill>
                  <a:srgbClr val="0F0F0F"/>
                </a:solidFill>
                <a:latin typeface="宋体"/>
                <a:cs typeface="宋体"/>
              </a:rPr>
              <a:t>司竞</a:t>
            </a:r>
            <a:r>
              <a:rPr sz="3450" spc="305" dirty="0">
                <a:solidFill>
                  <a:srgbClr val="0F0F0F"/>
                </a:solidFill>
                <a:latin typeface="宋体"/>
                <a:cs typeface="宋体"/>
              </a:rPr>
              <a:t>争</a:t>
            </a:r>
            <a:r>
              <a:rPr sz="3450" spc="254" dirty="0">
                <a:solidFill>
                  <a:srgbClr val="0F0F0F"/>
                </a:solidFill>
                <a:latin typeface="宋体"/>
                <a:cs typeface="宋体"/>
              </a:rPr>
              <a:t>者</a:t>
            </a:r>
            <a:endParaRPr sz="34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0198" y="2980093"/>
            <a:ext cx="11625580" cy="114935"/>
          </a:xfrm>
          <a:custGeom>
            <a:avLst/>
            <a:gdLst/>
            <a:ahLst/>
            <a:cxnLst/>
            <a:rect l="l" t="t" r="r" b="b"/>
            <a:pathLst>
              <a:path w="11625580" h="114935">
                <a:moveTo>
                  <a:pt x="0" y="0"/>
                </a:moveTo>
                <a:lnTo>
                  <a:pt x="11625300" y="0"/>
                </a:lnTo>
                <a:lnTo>
                  <a:pt x="11625300" y="114864"/>
                </a:lnTo>
                <a:lnTo>
                  <a:pt x="0" y="1148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0198" y="9176390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12429" y="1378437"/>
            <a:ext cx="9864725" cy="929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850" spc="360" dirty="0">
                <a:solidFill>
                  <a:srgbClr val="151515"/>
                </a:solidFill>
              </a:rPr>
              <a:t>故</a:t>
            </a:r>
            <a:r>
              <a:rPr sz="5850" spc="229" dirty="0">
                <a:solidFill>
                  <a:srgbClr val="151515"/>
                </a:solidFill>
              </a:rPr>
              <a:t>事</a:t>
            </a:r>
            <a:r>
              <a:rPr sz="5850" spc="-805" dirty="0">
                <a:solidFill>
                  <a:srgbClr val="151515"/>
                </a:solidFill>
              </a:rPr>
              <a:t>片段</a:t>
            </a:r>
            <a:r>
              <a:rPr sz="5850" spc="-1265" dirty="0">
                <a:solidFill>
                  <a:srgbClr val="151515"/>
                </a:solidFill>
              </a:rPr>
              <a:t> </a:t>
            </a:r>
            <a:r>
              <a:rPr sz="5700" spc="145" dirty="0">
                <a:solidFill>
                  <a:srgbClr val="151515"/>
                </a:solidFill>
                <a:latin typeface="Arial"/>
                <a:cs typeface="Arial"/>
              </a:rPr>
              <a:t>1</a:t>
            </a:r>
            <a:r>
              <a:rPr sz="5900" spc="254" dirty="0">
                <a:solidFill>
                  <a:srgbClr val="151515"/>
                </a:solidFill>
              </a:rPr>
              <a:t>谁</a:t>
            </a:r>
            <a:r>
              <a:rPr sz="5900" spc="-1305" dirty="0">
                <a:solidFill>
                  <a:srgbClr val="151515"/>
                </a:solidFill>
              </a:rPr>
              <a:t> </a:t>
            </a:r>
            <a:r>
              <a:rPr sz="5900" spc="280" dirty="0">
                <a:solidFill>
                  <a:srgbClr val="151515"/>
                </a:solidFill>
              </a:rPr>
              <a:t>扼</a:t>
            </a:r>
            <a:r>
              <a:rPr sz="5900" spc="200" dirty="0">
                <a:solidFill>
                  <a:srgbClr val="151515"/>
                </a:solidFill>
              </a:rPr>
              <a:t>杀</a:t>
            </a:r>
            <a:r>
              <a:rPr sz="5900" spc="-335" dirty="0">
                <a:solidFill>
                  <a:srgbClr val="151515"/>
                </a:solidFill>
              </a:rPr>
              <a:t>了</a:t>
            </a:r>
            <a:r>
              <a:rPr sz="5900" spc="405" dirty="0">
                <a:solidFill>
                  <a:srgbClr val="151515"/>
                </a:solidFill>
              </a:rPr>
              <a:t>这</a:t>
            </a:r>
            <a:r>
              <a:rPr sz="5900" spc="195" dirty="0">
                <a:solidFill>
                  <a:srgbClr val="151515"/>
                </a:solidFill>
              </a:rPr>
              <a:t>个</a:t>
            </a:r>
            <a:r>
              <a:rPr sz="5900" spc="-100" dirty="0">
                <a:solidFill>
                  <a:srgbClr val="151515"/>
                </a:solidFill>
              </a:rPr>
              <a:t>合</a:t>
            </a:r>
            <a:r>
              <a:rPr sz="5900" spc="254" dirty="0">
                <a:solidFill>
                  <a:srgbClr val="151515"/>
                </a:solidFill>
              </a:rPr>
              <a:t>约</a:t>
            </a:r>
            <a:endParaRPr sz="5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1422" y="3068127"/>
            <a:ext cx="10769600" cy="209740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4750" spc="160" dirty="0">
                <a:solidFill>
                  <a:srgbClr val="151515"/>
                </a:solidFill>
                <a:latin typeface="宋体"/>
                <a:cs typeface="宋体"/>
              </a:rPr>
              <a:t>·故事的主题</a:t>
            </a:r>
            <a:endParaRPr sz="4750">
              <a:latin typeface="宋体"/>
              <a:cs typeface="宋体"/>
            </a:endParaRPr>
          </a:p>
          <a:p>
            <a:pPr marL="880744">
              <a:lnSpc>
                <a:spcPct val="100000"/>
              </a:lnSpc>
              <a:spcBef>
                <a:spcPts val="475"/>
              </a:spcBef>
              <a:tabLst>
                <a:tab pos="1330325" algn="l"/>
              </a:tabLst>
            </a:pPr>
            <a:r>
              <a:rPr sz="3400" spc="35" dirty="0">
                <a:solidFill>
                  <a:srgbClr val="363636"/>
                </a:solidFill>
                <a:latin typeface="Arial"/>
                <a:cs typeface="Arial"/>
              </a:rPr>
              <a:t>-	</a:t>
            </a:r>
            <a:r>
              <a:rPr sz="3400" spc="35" dirty="0">
                <a:solidFill>
                  <a:srgbClr val="151515"/>
                </a:solidFill>
                <a:latin typeface="Arial"/>
                <a:cs typeface="Arial"/>
              </a:rPr>
              <a:t>FILTEX</a:t>
            </a:r>
            <a:r>
              <a:rPr sz="3500" spc="-95" dirty="0">
                <a:solidFill>
                  <a:srgbClr val="151515"/>
                </a:solidFill>
                <a:latin typeface="宋体"/>
                <a:cs typeface="宋体"/>
              </a:rPr>
              <a:t>公</a:t>
            </a:r>
            <a:r>
              <a:rPr sz="3500" spc="-1075" dirty="0">
                <a:solidFill>
                  <a:srgbClr val="151515"/>
                </a:solidFill>
                <a:latin typeface="宋体"/>
                <a:cs typeface="宋体"/>
              </a:rPr>
              <a:t> </a:t>
            </a:r>
            <a:r>
              <a:rPr sz="3500" spc="-245" dirty="0">
                <a:solidFill>
                  <a:srgbClr val="151515"/>
                </a:solidFill>
                <a:latin typeface="宋体"/>
                <a:cs typeface="宋体"/>
              </a:rPr>
              <a:t>司</a:t>
            </a:r>
            <a:r>
              <a:rPr sz="3500" spc="210" dirty="0">
                <a:solidFill>
                  <a:srgbClr val="151515"/>
                </a:solidFill>
                <a:latin typeface="宋体"/>
                <a:cs typeface="宋体"/>
              </a:rPr>
              <a:t>的</a:t>
            </a:r>
            <a:r>
              <a:rPr sz="3500" spc="80" dirty="0">
                <a:solidFill>
                  <a:srgbClr val="151515"/>
                </a:solidFill>
                <a:latin typeface="宋体"/>
                <a:cs typeface="宋体"/>
              </a:rPr>
              <a:t>管理</a:t>
            </a:r>
            <a:r>
              <a:rPr sz="3500" spc="215" dirty="0">
                <a:solidFill>
                  <a:srgbClr val="151515"/>
                </a:solidFill>
                <a:latin typeface="宋体"/>
                <a:cs typeface="宋体"/>
              </a:rPr>
              <a:t>委</a:t>
            </a:r>
            <a:r>
              <a:rPr sz="3500" spc="-130" dirty="0">
                <a:solidFill>
                  <a:srgbClr val="151515"/>
                </a:solidFill>
                <a:latin typeface="宋体"/>
                <a:cs typeface="宋体"/>
              </a:rPr>
              <a:t>员</a:t>
            </a:r>
            <a:r>
              <a:rPr sz="3500" spc="270" dirty="0">
                <a:solidFill>
                  <a:srgbClr val="151515"/>
                </a:solidFill>
                <a:latin typeface="宋体"/>
                <a:cs typeface="宋体"/>
              </a:rPr>
              <a:t>会</a:t>
            </a:r>
            <a:r>
              <a:rPr sz="3500" spc="45" dirty="0">
                <a:solidFill>
                  <a:srgbClr val="151515"/>
                </a:solidFill>
                <a:latin typeface="宋体"/>
                <a:cs typeface="宋体"/>
              </a:rPr>
              <a:t>开</a:t>
            </a:r>
            <a:r>
              <a:rPr sz="3500" spc="85" dirty="0">
                <a:solidFill>
                  <a:srgbClr val="151515"/>
                </a:solidFill>
                <a:latin typeface="宋体"/>
                <a:cs typeface="宋体"/>
              </a:rPr>
              <a:t>会</a:t>
            </a:r>
            <a:r>
              <a:rPr sz="3500" spc="325" dirty="0">
                <a:solidFill>
                  <a:srgbClr val="151515"/>
                </a:solidFill>
                <a:latin typeface="宋体"/>
                <a:cs typeface="宋体"/>
              </a:rPr>
              <a:t>讨论</a:t>
            </a:r>
            <a:endParaRPr sz="3500">
              <a:latin typeface="宋体"/>
              <a:cs typeface="宋体"/>
            </a:endParaRPr>
          </a:p>
          <a:p>
            <a:pPr marL="786765">
              <a:lnSpc>
                <a:spcPct val="100000"/>
              </a:lnSpc>
              <a:spcBef>
                <a:spcPts val="675"/>
              </a:spcBef>
              <a:tabLst>
                <a:tab pos="8011795" algn="l"/>
              </a:tabLst>
            </a:pPr>
            <a:r>
              <a:rPr sz="3700" spc="4380" dirty="0">
                <a:solidFill>
                  <a:srgbClr val="010101"/>
                </a:solidFill>
                <a:latin typeface="宋体"/>
                <a:cs typeface="宋体"/>
              </a:rPr>
              <a:t>－</a:t>
            </a:r>
            <a:r>
              <a:rPr sz="3700" spc="125" dirty="0">
                <a:solidFill>
                  <a:srgbClr val="010101"/>
                </a:solidFill>
                <a:latin typeface="宋体"/>
                <a:cs typeface="宋体"/>
              </a:rPr>
              <a:t>选</a:t>
            </a:r>
            <a:r>
              <a:rPr sz="3700" spc="-360" dirty="0">
                <a:solidFill>
                  <a:srgbClr val="010101"/>
                </a:solidFill>
                <a:latin typeface="宋体"/>
                <a:cs typeface="宋体"/>
              </a:rPr>
              <a:t>择</a:t>
            </a:r>
            <a:r>
              <a:rPr sz="3850" spc="-125" dirty="0">
                <a:solidFill>
                  <a:srgbClr val="010101"/>
                </a:solidFill>
                <a:latin typeface="Arial"/>
                <a:cs typeface="Arial"/>
              </a:rPr>
              <a:t>M</a:t>
            </a:r>
            <a:r>
              <a:rPr sz="3850" spc="25" dirty="0">
                <a:solidFill>
                  <a:srgbClr val="242424"/>
                </a:solidFill>
                <a:latin typeface="Arial"/>
                <a:cs typeface="Arial"/>
              </a:rPr>
              <a:t>VCO/</a:t>
            </a:r>
            <a:r>
              <a:rPr sz="3850" spc="-1200" dirty="0">
                <a:solidFill>
                  <a:srgbClr val="242424"/>
                </a:solidFill>
                <a:latin typeface="Arial"/>
                <a:cs typeface="Arial"/>
              </a:rPr>
              <a:t>T</a:t>
            </a:r>
            <a:r>
              <a:rPr sz="3850" spc="-560" dirty="0">
                <a:solidFill>
                  <a:srgbClr val="D4D4D4"/>
                </a:solidFill>
                <a:latin typeface="Arial"/>
                <a:cs typeface="Arial"/>
              </a:rPr>
              <a:t>'</a:t>
            </a:r>
            <a:r>
              <a:rPr sz="3850" spc="114" dirty="0">
                <a:solidFill>
                  <a:srgbClr val="151515"/>
                </a:solidFill>
                <a:latin typeface="Arial"/>
                <a:cs typeface="Arial"/>
              </a:rPr>
              <a:t>N</a:t>
            </a:r>
            <a:r>
              <a:rPr sz="3850" spc="-615" dirty="0">
                <a:solidFill>
                  <a:srgbClr val="151515"/>
                </a:solidFill>
                <a:latin typeface="Arial"/>
                <a:cs typeface="Arial"/>
              </a:rPr>
              <a:t>S</a:t>
            </a:r>
            <a:r>
              <a:rPr sz="3500" spc="280" dirty="0">
                <a:solidFill>
                  <a:srgbClr val="151515"/>
                </a:solidFill>
                <a:latin typeface="宋体"/>
                <a:cs typeface="宋体"/>
              </a:rPr>
              <a:t>作</a:t>
            </a:r>
            <a:r>
              <a:rPr sz="3500" spc="-95" dirty="0">
                <a:solidFill>
                  <a:srgbClr val="151515"/>
                </a:solidFill>
                <a:latin typeface="宋体"/>
                <a:cs typeface="宋体"/>
              </a:rPr>
              <a:t>为</a:t>
            </a:r>
            <a:r>
              <a:rPr sz="3500" spc="335" dirty="0">
                <a:solidFill>
                  <a:srgbClr val="151515"/>
                </a:solidFill>
                <a:latin typeface="宋体"/>
                <a:cs typeface="宋体"/>
              </a:rPr>
              <a:t>其</a:t>
            </a:r>
            <a:r>
              <a:rPr sz="3850" spc="114" dirty="0">
                <a:solidFill>
                  <a:srgbClr val="151515"/>
                </a:solidFill>
                <a:latin typeface="Arial"/>
                <a:cs typeface="Arial"/>
              </a:rPr>
              <a:t>Intran</a:t>
            </a:r>
            <a:r>
              <a:rPr sz="3850" spc="-735" dirty="0">
                <a:solidFill>
                  <a:srgbClr val="151515"/>
                </a:solidFill>
                <a:latin typeface="Arial"/>
                <a:cs typeface="Arial"/>
              </a:rPr>
              <a:t>e</a:t>
            </a:r>
            <a:r>
              <a:rPr sz="3500" spc="-2625" dirty="0">
                <a:solidFill>
                  <a:srgbClr val="151515"/>
                </a:solidFill>
                <a:latin typeface="宋体"/>
                <a:cs typeface="宋体"/>
              </a:rPr>
              <a:t>应</a:t>
            </a:r>
            <a:r>
              <a:rPr sz="3850" spc="75" dirty="0">
                <a:solidFill>
                  <a:srgbClr val="151515"/>
                </a:solidFill>
                <a:latin typeface="Arial"/>
                <a:cs typeface="Arial"/>
              </a:rPr>
              <a:t>t</a:t>
            </a:r>
            <a:r>
              <a:rPr sz="3850" dirty="0">
                <a:solidFill>
                  <a:srgbClr val="151515"/>
                </a:solidFill>
                <a:latin typeface="Arial"/>
                <a:cs typeface="Arial"/>
              </a:rPr>
              <a:t>	</a:t>
            </a:r>
            <a:r>
              <a:rPr sz="3500" spc="-60" dirty="0">
                <a:solidFill>
                  <a:srgbClr val="151515"/>
                </a:solidFill>
                <a:latin typeface="宋体"/>
                <a:cs typeface="宋体"/>
              </a:rPr>
              <a:t>用主要提</a:t>
            </a:r>
            <a:r>
              <a:rPr sz="3500" spc="750" dirty="0">
                <a:solidFill>
                  <a:srgbClr val="151515"/>
                </a:solidFill>
                <a:latin typeface="宋体"/>
                <a:cs typeface="宋体"/>
              </a:rPr>
              <a:t>供</a:t>
            </a:r>
            <a:r>
              <a:rPr sz="3500" spc="80" dirty="0">
                <a:solidFill>
                  <a:srgbClr val="151515"/>
                </a:solidFill>
                <a:latin typeface="宋体"/>
                <a:cs typeface="宋体"/>
              </a:rPr>
              <a:t>商</a:t>
            </a:r>
            <a:endParaRPr sz="35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30929" y="3063050"/>
            <a:ext cx="6182312" cy="18888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76680" y="4977458"/>
            <a:ext cx="9101385" cy="3420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01582" y="6611086"/>
            <a:ext cx="2345455" cy="1761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74703" y="3075813"/>
            <a:ext cx="11612880" cy="0"/>
          </a:xfrm>
          <a:custGeom>
            <a:avLst/>
            <a:gdLst/>
            <a:ahLst/>
            <a:cxnLst/>
            <a:rect l="l" t="t" r="r" b="b"/>
            <a:pathLst>
              <a:path w="11612880">
                <a:moveTo>
                  <a:pt x="0" y="0"/>
                </a:moveTo>
                <a:lnTo>
                  <a:pt x="11612553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32809" y="4926407"/>
            <a:ext cx="1007110" cy="0"/>
          </a:xfrm>
          <a:custGeom>
            <a:avLst/>
            <a:gdLst/>
            <a:ahLst/>
            <a:cxnLst/>
            <a:rect l="l" t="t" r="r" b="b"/>
            <a:pathLst>
              <a:path w="1007109">
                <a:moveTo>
                  <a:pt x="0" y="0"/>
                </a:moveTo>
                <a:lnTo>
                  <a:pt x="1007016" y="0"/>
                </a:lnTo>
              </a:path>
            </a:pathLst>
          </a:custGeom>
          <a:ln w="25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05338" y="6623847"/>
            <a:ext cx="1096645" cy="0"/>
          </a:xfrm>
          <a:custGeom>
            <a:avLst/>
            <a:gdLst/>
            <a:ahLst/>
            <a:cxnLst/>
            <a:rect l="l" t="t" r="r" b="b"/>
            <a:pathLst>
              <a:path w="1096645">
                <a:moveTo>
                  <a:pt x="0" y="0"/>
                </a:moveTo>
                <a:lnTo>
                  <a:pt x="1096245" y="0"/>
                </a:lnTo>
              </a:path>
            </a:pathLst>
          </a:custGeom>
          <a:ln w="12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74703" y="9227441"/>
            <a:ext cx="11612880" cy="0"/>
          </a:xfrm>
          <a:custGeom>
            <a:avLst/>
            <a:gdLst/>
            <a:ahLst/>
            <a:cxnLst/>
            <a:rect l="l" t="t" r="r" b="b"/>
            <a:pathLst>
              <a:path w="11612880">
                <a:moveTo>
                  <a:pt x="0" y="0"/>
                </a:moveTo>
                <a:lnTo>
                  <a:pt x="11612553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87283" y="1423105"/>
            <a:ext cx="9865360" cy="921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800" spc="509" dirty="0">
                <a:solidFill>
                  <a:srgbClr val="181818"/>
                </a:solidFill>
              </a:rPr>
              <a:t>故</a:t>
            </a:r>
            <a:r>
              <a:rPr sz="5800" spc="380" dirty="0">
                <a:solidFill>
                  <a:srgbClr val="181818"/>
                </a:solidFill>
              </a:rPr>
              <a:t>事</a:t>
            </a:r>
            <a:r>
              <a:rPr sz="5800" spc="-795" dirty="0">
                <a:solidFill>
                  <a:srgbClr val="181818"/>
                </a:solidFill>
              </a:rPr>
              <a:t>片段</a:t>
            </a:r>
            <a:r>
              <a:rPr sz="5800" spc="-1365" dirty="0">
                <a:solidFill>
                  <a:srgbClr val="181818"/>
                </a:solidFill>
              </a:rPr>
              <a:t> </a:t>
            </a:r>
            <a:r>
              <a:rPr sz="5450" spc="65" dirty="0">
                <a:solidFill>
                  <a:srgbClr val="181818"/>
                </a:solidFill>
                <a:latin typeface="Arial"/>
                <a:cs typeface="Arial"/>
              </a:rPr>
              <a:t>1</a:t>
            </a:r>
            <a:r>
              <a:rPr sz="5850" spc="65" dirty="0">
                <a:solidFill>
                  <a:srgbClr val="181818"/>
                </a:solidFill>
              </a:rPr>
              <a:t>－</a:t>
            </a:r>
            <a:r>
              <a:rPr sz="5850" spc="430" dirty="0">
                <a:solidFill>
                  <a:srgbClr val="181818"/>
                </a:solidFill>
              </a:rPr>
              <a:t>谁</a:t>
            </a:r>
            <a:r>
              <a:rPr sz="5850" spc="-30" dirty="0">
                <a:solidFill>
                  <a:srgbClr val="181818"/>
                </a:solidFill>
              </a:rPr>
              <a:t>扼</a:t>
            </a:r>
            <a:r>
              <a:rPr sz="5850" spc="135" dirty="0">
                <a:solidFill>
                  <a:srgbClr val="181818"/>
                </a:solidFill>
              </a:rPr>
              <a:t>杀</a:t>
            </a:r>
            <a:r>
              <a:rPr sz="5850" spc="-10" dirty="0">
                <a:solidFill>
                  <a:srgbClr val="181818"/>
                </a:solidFill>
              </a:rPr>
              <a:t>了</a:t>
            </a:r>
            <a:r>
              <a:rPr sz="5850" spc="290" dirty="0">
                <a:solidFill>
                  <a:srgbClr val="181818"/>
                </a:solidFill>
              </a:rPr>
              <a:t>这</a:t>
            </a:r>
            <a:r>
              <a:rPr sz="5850" spc="254" dirty="0">
                <a:solidFill>
                  <a:srgbClr val="181818"/>
                </a:solidFill>
              </a:rPr>
              <a:t>个</a:t>
            </a:r>
            <a:r>
              <a:rPr sz="5850" spc="-55" dirty="0">
                <a:solidFill>
                  <a:srgbClr val="181818"/>
                </a:solidFill>
              </a:rPr>
              <a:t>合</a:t>
            </a:r>
            <a:r>
              <a:rPr sz="5850" spc="-3429" dirty="0">
                <a:solidFill>
                  <a:srgbClr val="181818"/>
                </a:solidFill>
              </a:rPr>
              <a:t>约</a:t>
            </a:r>
            <a:endParaRPr sz="5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0874" y="3190741"/>
            <a:ext cx="3708400" cy="715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0" spc="330" dirty="0">
                <a:solidFill>
                  <a:srgbClr val="181818"/>
                </a:solidFill>
                <a:latin typeface="宋体"/>
                <a:cs typeface="宋体"/>
              </a:rPr>
              <a:t>·故事的人物</a:t>
            </a:r>
            <a:endParaRPr sz="45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63407" y="4983903"/>
            <a:ext cx="1403985" cy="573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10"/>
              </a:spcBef>
            </a:pPr>
            <a:r>
              <a:rPr sz="1850" spc="-45" dirty="0">
                <a:solidFill>
                  <a:srgbClr val="2F3131"/>
                </a:solidFill>
                <a:latin typeface="Arial"/>
                <a:cs typeface="Arial"/>
              </a:rPr>
              <a:t>M</a:t>
            </a:r>
            <a:r>
              <a:rPr sz="1850" spc="-45" dirty="0">
                <a:solidFill>
                  <a:srgbClr val="7E7E7E"/>
                </a:solidFill>
                <a:latin typeface="Arial"/>
                <a:cs typeface="Arial"/>
              </a:rPr>
              <a:t>i</a:t>
            </a:r>
            <a:r>
              <a:rPr sz="1850" spc="-45" dirty="0">
                <a:solidFill>
                  <a:srgbClr val="2F3131"/>
                </a:solidFill>
                <a:latin typeface="Arial"/>
                <a:cs typeface="Arial"/>
              </a:rPr>
              <a:t>chae</a:t>
            </a:r>
            <a:r>
              <a:rPr sz="1850" spc="-45" dirty="0">
                <a:solidFill>
                  <a:srgbClr val="5E5956"/>
                </a:solidFill>
                <a:latin typeface="Arial"/>
                <a:cs typeface="Arial"/>
              </a:rPr>
              <a:t>l</a:t>
            </a:r>
            <a:r>
              <a:rPr sz="1850" spc="15" dirty="0">
                <a:solidFill>
                  <a:srgbClr val="5E5956"/>
                </a:solidFill>
                <a:latin typeface="Arial"/>
                <a:cs typeface="Arial"/>
              </a:rPr>
              <a:t> </a:t>
            </a:r>
            <a:r>
              <a:rPr sz="1850" spc="-15" dirty="0">
                <a:solidFill>
                  <a:srgbClr val="2F3131"/>
                </a:solidFill>
                <a:latin typeface="Arial"/>
                <a:cs typeface="Arial"/>
              </a:rPr>
              <a:t>Yan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spc="105" dirty="0">
                <a:solidFill>
                  <a:srgbClr val="181818"/>
                </a:solidFill>
                <a:latin typeface="宋体"/>
                <a:cs typeface="宋体"/>
              </a:rPr>
              <a:t>亚太地区总截</a:t>
            </a:r>
            <a:endParaRPr sz="17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12024" y="6557809"/>
            <a:ext cx="2073275" cy="6838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580"/>
              </a:spcBef>
            </a:pPr>
            <a:r>
              <a:rPr sz="1850" spc="-35" dirty="0">
                <a:solidFill>
                  <a:srgbClr val="2F3131"/>
                </a:solidFill>
                <a:latin typeface="Arial"/>
                <a:cs typeface="Arial"/>
              </a:rPr>
              <a:t>Stephen</a:t>
            </a:r>
            <a:r>
              <a:rPr sz="1850" spc="-215" dirty="0">
                <a:solidFill>
                  <a:srgbClr val="2F3131"/>
                </a:solidFill>
                <a:latin typeface="Arial"/>
                <a:cs typeface="Arial"/>
              </a:rPr>
              <a:t> </a:t>
            </a:r>
            <a:r>
              <a:rPr sz="1850" spc="-35" dirty="0">
                <a:solidFill>
                  <a:srgbClr val="2F3131"/>
                </a:solidFill>
                <a:latin typeface="Arial"/>
                <a:cs typeface="Arial"/>
              </a:rPr>
              <a:t>Cheung</a:t>
            </a:r>
            <a:endParaRPr sz="18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700" spc="90" dirty="0">
                <a:solidFill>
                  <a:srgbClr val="181818"/>
                </a:solidFill>
                <a:latin typeface="宋体"/>
                <a:cs typeface="宋体"/>
              </a:rPr>
              <a:t>亚太贵讯采觥副总截</a:t>
            </a:r>
            <a:endParaRPr sz="17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89056" y="6557809"/>
            <a:ext cx="1863089" cy="6838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05765">
              <a:lnSpc>
                <a:spcPct val="100000"/>
              </a:lnSpc>
              <a:spcBef>
                <a:spcPts val="580"/>
              </a:spcBef>
            </a:pPr>
            <a:r>
              <a:rPr sz="1850" spc="-35" dirty="0">
                <a:solidFill>
                  <a:srgbClr val="2F3131"/>
                </a:solidFill>
                <a:latin typeface="Arial"/>
                <a:cs typeface="Arial"/>
              </a:rPr>
              <a:t>Simon</a:t>
            </a:r>
            <a:r>
              <a:rPr sz="1850" spc="340" dirty="0">
                <a:solidFill>
                  <a:srgbClr val="2F3131"/>
                </a:solidFill>
                <a:latin typeface="Arial"/>
                <a:cs typeface="Arial"/>
              </a:rPr>
              <a:t> </a:t>
            </a:r>
            <a:r>
              <a:rPr sz="1850" spc="-125" dirty="0">
                <a:solidFill>
                  <a:srgbClr val="181818"/>
                </a:solidFill>
                <a:latin typeface="Arial"/>
                <a:cs typeface="Arial"/>
              </a:rPr>
              <a:t>Le</a:t>
            </a:r>
            <a:r>
              <a:rPr sz="1850" spc="-125" dirty="0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sz="1850" spc="-125" dirty="0">
                <a:solidFill>
                  <a:srgbClr val="CACACA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700" spc="105" dirty="0">
                <a:solidFill>
                  <a:srgbClr val="181818"/>
                </a:solidFill>
                <a:latin typeface="宋体"/>
                <a:cs typeface="宋体"/>
              </a:rPr>
              <a:t>新加坡分公司经理</a:t>
            </a:r>
            <a:endParaRPr sz="17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70521" y="8367900"/>
            <a:ext cx="1845945" cy="64770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40005" algn="ctr">
              <a:lnSpc>
                <a:spcPct val="100000"/>
              </a:lnSpc>
              <a:spcBef>
                <a:spcPts val="345"/>
              </a:spcBef>
            </a:pPr>
            <a:r>
              <a:rPr sz="1850" spc="35" dirty="0">
                <a:solidFill>
                  <a:srgbClr val="5E5956"/>
                </a:solidFill>
                <a:latin typeface="Arial"/>
                <a:cs typeface="Arial"/>
              </a:rPr>
              <a:t>T</a:t>
            </a:r>
            <a:r>
              <a:rPr sz="1850" spc="35" dirty="0">
                <a:solidFill>
                  <a:srgbClr val="2F3131"/>
                </a:solidFill>
                <a:latin typeface="Arial"/>
                <a:cs typeface="Arial"/>
              </a:rPr>
              <a:t>om</a:t>
            </a:r>
            <a:r>
              <a:rPr sz="1850" spc="240" dirty="0">
                <a:solidFill>
                  <a:srgbClr val="2F3131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64646"/>
                </a:solidFill>
                <a:latin typeface="Arial"/>
                <a:cs typeface="Arial"/>
              </a:rPr>
              <a:t>Hyde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sz="1700" spc="90" dirty="0">
                <a:solidFill>
                  <a:srgbClr val="2F3131"/>
                </a:solidFill>
                <a:latin typeface="宋体"/>
                <a:cs typeface="宋体"/>
              </a:rPr>
              <a:t>亚太行销业务副总</a:t>
            </a:r>
            <a:endParaRPr sz="17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61431" y="8385129"/>
            <a:ext cx="1603375" cy="63055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360"/>
              </a:spcBef>
            </a:pPr>
            <a:r>
              <a:rPr sz="1850" spc="15" dirty="0">
                <a:solidFill>
                  <a:srgbClr val="464646"/>
                </a:solidFill>
                <a:latin typeface="Arial"/>
                <a:cs typeface="Arial"/>
              </a:rPr>
              <a:t>[)ian</a:t>
            </a:r>
            <a:r>
              <a:rPr sz="1850" spc="15" dirty="0">
                <a:solidFill>
                  <a:srgbClr val="181818"/>
                </a:solidFill>
                <a:latin typeface="Arial"/>
                <a:cs typeface="Arial"/>
              </a:rPr>
              <a:t>ne</a:t>
            </a:r>
            <a:r>
              <a:rPr sz="1850" spc="36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850" spc="-30" dirty="0">
                <a:solidFill>
                  <a:srgbClr val="464646"/>
                </a:solidFill>
                <a:latin typeface="Arial"/>
                <a:cs typeface="Arial"/>
              </a:rPr>
              <a:t>Ellio</a:t>
            </a:r>
            <a:r>
              <a:rPr sz="1850" spc="-30" dirty="0">
                <a:solidFill>
                  <a:srgbClr val="181818"/>
                </a:solidFill>
                <a:latin typeface="Arial"/>
                <a:cs typeface="Arial"/>
              </a:rPr>
              <a:t>tt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700" spc="70" dirty="0">
                <a:solidFill>
                  <a:srgbClr val="2F3131"/>
                </a:solidFill>
                <a:latin typeface="宋体"/>
                <a:cs typeface="宋体"/>
              </a:rPr>
              <a:t>亚太财务郭副总</a:t>
            </a:r>
            <a:endParaRPr sz="170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659159" y="8280776"/>
            <a:ext cx="1828800" cy="6838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58445">
              <a:lnSpc>
                <a:spcPct val="100000"/>
              </a:lnSpc>
              <a:spcBef>
                <a:spcPts val="580"/>
              </a:spcBef>
            </a:pPr>
            <a:r>
              <a:rPr sz="1850" dirty="0">
                <a:solidFill>
                  <a:srgbClr val="2F3131"/>
                </a:solidFill>
                <a:latin typeface="Arial"/>
                <a:cs typeface="Arial"/>
              </a:rPr>
              <a:t>Jean</a:t>
            </a:r>
            <a:r>
              <a:rPr sz="1850" spc="-135" dirty="0">
                <a:solidFill>
                  <a:srgbClr val="2F3131"/>
                </a:solidFill>
                <a:latin typeface="Arial"/>
                <a:cs typeface="Arial"/>
              </a:rPr>
              <a:t> </a:t>
            </a:r>
            <a:r>
              <a:rPr sz="1850" spc="-25" dirty="0">
                <a:solidFill>
                  <a:srgbClr val="2F3131"/>
                </a:solidFill>
                <a:latin typeface="Arial"/>
                <a:cs typeface="Arial"/>
              </a:rPr>
              <a:t>Norman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700" spc="70" dirty="0">
                <a:solidFill>
                  <a:srgbClr val="2F3131"/>
                </a:solidFill>
                <a:latin typeface="宋体"/>
                <a:cs typeface="宋体"/>
              </a:rPr>
              <a:t>亚太入力责源副总</a:t>
            </a:r>
            <a:endParaRPr sz="17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0592" y="4518000"/>
            <a:ext cx="5991108" cy="15315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72727" y="9061525"/>
            <a:ext cx="11574780" cy="0"/>
          </a:xfrm>
          <a:custGeom>
            <a:avLst/>
            <a:gdLst/>
            <a:ahLst/>
            <a:cxnLst/>
            <a:rect l="l" t="t" r="r" b="b"/>
            <a:pathLst>
              <a:path w="11574780">
                <a:moveTo>
                  <a:pt x="0" y="0"/>
                </a:moveTo>
                <a:lnTo>
                  <a:pt x="11574312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85307" y="1231664"/>
            <a:ext cx="9773285" cy="982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800" spc="204" dirty="0">
                <a:solidFill>
                  <a:srgbClr val="1C1C1C"/>
                </a:solidFill>
                <a:latin typeface="宋体"/>
                <a:cs typeface="宋体"/>
              </a:rPr>
              <a:t>故</a:t>
            </a:r>
            <a:r>
              <a:rPr sz="5800" spc="380" dirty="0">
                <a:solidFill>
                  <a:srgbClr val="1C1C1C"/>
                </a:solidFill>
                <a:latin typeface="宋体"/>
                <a:cs typeface="宋体"/>
              </a:rPr>
              <a:t>事</a:t>
            </a:r>
            <a:r>
              <a:rPr sz="5800" spc="-1030" dirty="0">
                <a:solidFill>
                  <a:srgbClr val="1C1C1C"/>
                </a:solidFill>
                <a:latin typeface="宋体"/>
                <a:cs typeface="宋体"/>
              </a:rPr>
              <a:t>片段</a:t>
            </a:r>
            <a:r>
              <a:rPr sz="5800" spc="-885" dirty="0">
                <a:solidFill>
                  <a:srgbClr val="1C1C1C"/>
                </a:solidFill>
                <a:latin typeface="宋体"/>
                <a:cs typeface="宋体"/>
              </a:rPr>
              <a:t> </a:t>
            </a:r>
            <a:r>
              <a:rPr sz="6250" spc="345" dirty="0">
                <a:solidFill>
                  <a:srgbClr val="1C1C1C"/>
                </a:solidFill>
                <a:latin typeface="Times New Roman"/>
                <a:cs typeface="Times New Roman"/>
              </a:rPr>
              <a:t>1</a:t>
            </a:r>
            <a:r>
              <a:rPr sz="5350" spc="345" dirty="0">
                <a:solidFill>
                  <a:srgbClr val="363636"/>
                </a:solidFill>
                <a:latin typeface="宋体"/>
                <a:cs typeface="宋体"/>
              </a:rPr>
              <a:t>－</a:t>
            </a:r>
            <a:r>
              <a:rPr sz="5350" spc="-1540" dirty="0">
                <a:solidFill>
                  <a:srgbClr val="1C1C1C"/>
                </a:solidFill>
                <a:latin typeface="宋体"/>
                <a:cs typeface="宋体"/>
              </a:rPr>
              <a:t>谁</a:t>
            </a:r>
            <a:r>
              <a:rPr sz="5350" spc="-585" dirty="0">
                <a:solidFill>
                  <a:srgbClr val="1C1C1C"/>
                </a:solidFill>
                <a:latin typeface="宋体"/>
                <a:cs typeface="宋体"/>
              </a:rPr>
              <a:t> </a:t>
            </a:r>
            <a:r>
              <a:rPr sz="5350" spc="-1540" dirty="0">
                <a:solidFill>
                  <a:srgbClr val="1C1C1C"/>
                </a:solidFill>
                <a:latin typeface="宋体"/>
                <a:cs typeface="宋体"/>
              </a:rPr>
              <a:t>扼</a:t>
            </a:r>
            <a:r>
              <a:rPr sz="5350" spc="-409" dirty="0">
                <a:solidFill>
                  <a:srgbClr val="1C1C1C"/>
                </a:solidFill>
                <a:latin typeface="宋体"/>
                <a:cs typeface="宋体"/>
              </a:rPr>
              <a:t> </a:t>
            </a:r>
            <a:r>
              <a:rPr sz="5350" spc="-1540" dirty="0">
                <a:solidFill>
                  <a:srgbClr val="1C1C1C"/>
                </a:solidFill>
                <a:latin typeface="宋体"/>
                <a:cs typeface="宋体"/>
              </a:rPr>
              <a:t>杀</a:t>
            </a:r>
            <a:r>
              <a:rPr sz="5350" spc="-1495" dirty="0">
                <a:solidFill>
                  <a:srgbClr val="1C1C1C"/>
                </a:solidFill>
                <a:latin typeface="宋体"/>
                <a:cs typeface="宋体"/>
              </a:rPr>
              <a:t> </a:t>
            </a:r>
            <a:r>
              <a:rPr sz="5350" spc="325" dirty="0">
                <a:solidFill>
                  <a:srgbClr val="1C1C1C"/>
                </a:solidFill>
                <a:latin typeface="宋体"/>
                <a:cs typeface="宋体"/>
              </a:rPr>
              <a:t>了</a:t>
            </a:r>
            <a:r>
              <a:rPr sz="5350" spc="785" dirty="0">
                <a:solidFill>
                  <a:srgbClr val="1C1C1C"/>
                </a:solidFill>
                <a:latin typeface="宋体"/>
                <a:cs typeface="宋体"/>
              </a:rPr>
              <a:t>这</a:t>
            </a:r>
            <a:r>
              <a:rPr sz="5350" spc="555" dirty="0">
                <a:solidFill>
                  <a:srgbClr val="1C1C1C"/>
                </a:solidFill>
                <a:latin typeface="宋体"/>
                <a:cs typeface="宋体"/>
              </a:rPr>
              <a:t>个</a:t>
            </a:r>
            <a:r>
              <a:rPr sz="5350" spc="455" dirty="0">
                <a:solidFill>
                  <a:srgbClr val="1C1C1C"/>
                </a:solidFill>
                <a:latin typeface="宋体"/>
                <a:cs typeface="宋体"/>
              </a:rPr>
              <a:t>合</a:t>
            </a:r>
            <a:r>
              <a:rPr sz="5350" spc="-3175" dirty="0">
                <a:solidFill>
                  <a:srgbClr val="1C1C1C"/>
                </a:solidFill>
                <a:latin typeface="宋体"/>
                <a:cs typeface="宋体"/>
              </a:rPr>
              <a:t>约</a:t>
            </a:r>
            <a:endParaRPr sz="53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8831" y="3018445"/>
            <a:ext cx="3167380" cy="737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650" spc="295" dirty="0">
                <a:solidFill>
                  <a:srgbClr val="0C0C0C"/>
                </a:solidFill>
                <a:latin typeface="宋体"/>
                <a:cs typeface="宋体"/>
              </a:rPr>
              <a:t>·决策会议</a:t>
            </a:r>
            <a:endParaRPr sz="46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3715" y="2973712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23715" y="9112577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6295" y="1269952"/>
            <a:ext cx="9867900" cy="982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800" spc="509" dirty="0">
                <a:solidFill>
                  <a:srgbClr val="131313"/>
                </a:solidFill>
              </a:rPr>
              <a:t>故</a:t>
            </a:r>
            <a:r>
              <a:rPr sz="5800" spc="380" dirty="0">
                <a:solidFill>
                  <a:srgbClr val="131313"/>
                </a:solidFill>
              </a:rPr>
              <a:t>事</a:t>
            </a:r>
            <a:r>
              <a:rPr sz="5800" spc="-1030" dirty="0">
                <a:solidFill>
                  <a:srgbClr val="131313"/>
                </a:solidFill>
              </a:rPr>
              <a:t>片段</a:t>
            </a:r>
            <a:r>
              <a:rPr sz="5800" spc="-1025" dirty="0">
                <a:solidFill>
                  <a:srgbClr val="131313"/>
                </a:solidFill>
              </a:rPr>
              <a:t> </a:t>
            </a:r>
            <a:r>
              <a:rPr sz="6250" spc="85" dirty="0">
                <a:solidFill>
                  <a:srgbClr val="131313"/>
                </a:solidFill>
                <a:latin typeface="Times New Roman"/>
                <a:cs typeface="Times New Roman"/>
              </a:rPr>
              <a:t>1</a:t>
            </a:r>
            <a:r>
              <a:rPr sz="5850" spc="85" dirty="0">
                <a:solidFill>
                  <a:srgbClr val="131313"/>
                </a:solidFill>
              </a:rPr>
              <a:t>－</a:t>
            </a:r>
            <a:r>
              <a:rPr sz="5850" spc="430" dirty="0">
                <a:solidFill>
                  <a:srgbClr val="131313"/>
                </a:solidFill>
              </a:rPr>
              <a:t>谁</a:t>
            </a:r>
            <a:r>
              <a:rPr sz="5850" spc="-30" dirty="0">
                <a:solidFill>
                  <a:srgbClr val="131313"/>
                </a:solidFill>
              </a:rPr>
              <a:t>扼</a:t>
            </a:r>
            <a:r>
              <a:rPr sz="5850" spc="254" dirty="0">
                <a:solidFill>
                  <a:srgbClr val="131313"/>
                </a:solidFill>
              </a:rPr>
              <a:t>杀</a:t>
            </a:r>
            <a:r>
              <a:rPr sz="5850" spc="-275" dirty="0">
                <a:solidFill>
                  <a:srgbClr val="131313"/>
                </a:solidFill>
              </a:rPr>
              <a:t>了</a:t>
            </a:r>
            <a:r>
              <a:rPr sz="5850" spc="434" dirty="0">
                <a:solidFill>
                  <a:srgbClr val="131313"/>
                </a:solidFill>
              </a:rPr>
              <a:t>这</a:t>
            </a:r>
            <a:r>
              <a:rPr sz="5850" spc="135" dirty="0">
                <a:solidFill>
                  <a:srgbClr val="131313"/>
                </a:solidFill>
              </a:rPr>
              <a:t>个</a:t>
            </a:r>
            <a:r>
              <a:rPr sz="5850" spc="-40" dirty="0">
                <a:solidFill>
                  <a:srgbClr val="131313"/>
                </a:solidFill>
              </a:rPr>
              <a:t>合</a:t>
            </a:r>
            <a:r>
              <a:rPr sz="5850" spc="-3315" dirty="0">
                <a:solidFill>
                  <a:srgbClr val="131313"/>
                </a:solidFill>
              </a:rPr>
              <a:t>约</a:t>
            </a:r>
            <a:endParaRPr sz="5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7687" y="3032431"/>
            <a:ext cx="10786745" cy="337439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4750" spc="490" dirty="0">
                <a:solidFill>
                  <a:srgbClr val="131313"/>
                </a:solidFill>
                <a:latin typeface="宋体"/>
                <a:cs typeface="宋体"/>
              </a:rPr>
              <a:t>·讨论</a:t>
            </a:r>
            <a:endParaRPr sz="4750">
              <a:latin typeface="宋体"/>
              <a:cs typeface="宋体"/>
            </a:endParaRPr>
          </a:p>
          <a:p>
            <a:pPr marL="1332865" indent="-452755">
              <a:lnSpc>
                <a:spcPct val="100000"/>
              </a:lnSpc>
              <a:spcBef>
                <a:spcPts val="325"/>
              </a:spcBef>
              <a:buClr>
                <a:srgbClr val="010101"/>
              </a:buClr>
              <a:buChar char="-"/>
              <a:tabLst>
                <a:tab pos="1332865" algn="l"/>
                <a:tab pos="1333500" algn="l"/>
              </a:tabLst>
            </a:pPr>
            <a:r>
              <a:rPr sz="3450" spc="75" dirty="0">
                <a:solidFill>
                  <a:srgbClr val="131313"/>
                </a:solidFill>
                <a:latin typeface="Arial"/>
                <a:cs typeface="Arial"/>
              </a:rPr>
              <a:t>Simon</a:t>
            </a:r>
            <a:r>
              <a:rPr sz="3500" spc="-60" dirty="0">
                <a:solidFill>
                  <a:srgbClr val="131313"/>
                </a:solidFill>
                <a:latin typeface="宋体"/>
                <a:cs typeface="宋体"/>
              </a:rPr>
              <a:t>强</a:t>
            </a:r>
            <a:r>
              <a:rPr sz="3500" spc="-605" dirty="0">
                <a:solidFill>
                  <a:srgbClr val="131313"/>
                </a:solidFill>
                <a:latin typeface="宋体"/>
                <a:cs typeface="宋体"/>
              </a:rPr>
              <a:t>烈</a:t>
            </a:r>
            <a:r>
              <a:rPr sz="3650" spc="-70" dirty="0">
                <a:solidFill>
                  <a:srgbClr val="131313"/>
                </a:solidFill>
                <a:latin typeface="Arial"/>
                <a:cs typeface="Arial"/>
              </a:rPr>
              <a:t>J</a:t>
            </a:r>
            <a:r>
              <a:rPr sz="3650" spc="-63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3400" spc="-775" dirty="0">
                <a:solidFill>
                  <a:srgbClr val="131313"/>
                </a:solidFill>
                <a:latin typeface="宋体"/>
                <a:cs typeface="宋体"/>
              </a:rPr>
              <a:t>文</a:t>
            </a:r>
            <a:r>
              <a:rPr sz="3400" spc="-260" dirty="0">
                <a:solidFill>
                  <a:srgbClr val="131313"/>
                </a:solidFill>
                <a:latin typeface="宋体"/>
                <a:cs typeface="宋体"/>
              </a:rPr>
              <a:t>对</a:t>
            </a:r>
            <a:r>
              <a:rPr sz="3400" spc="-500" dirty="0">
                <a:solidFill>
                  <a:srgbClr val="131313"/>
                </a:solidFill>
                <a:latin typeface="宋体"/>
                <a:cs typeface="宋体"/>
              </a:rPr>
              <a:t>，</a:t>
            </a:r>
            <a:r>
              <a:rPr sz="3400" spc="-1040" dirty="0">
                <a:solidFill>
                  <a:srgbClr val="131313"/>
                </a:solidFill>
                <a:latin typeface="宋体"/>
                <a:cs typeface="宋体"/>
              </a:rPr>
              <a:t> </a:t>
            </a:r>
            <a:r>
              <a:rPr sz="3400" spc="-500" dirty="0">
                <a:solidFill>
                  <a:srgbClr val="131313"/>
                </a:solidFill>
                <a:latin typeface="宋体"/>
                <a:cs typeface="宋体"/>
              </a:rPr>
              <a:t>这是</a:t>
            </a:r>
            <a:r>
              <a:rPr sz="3400" spc="-310" dirty="0">
                <a:solidFill>
                  <a:srgbClr val="131313"/>
                </a:solidFill>
                <a:latin typeface="宋体"/>
                <a:cs typeface="宋体"/>
              </a:rPr>
              <a:t> </a:t>
            </a:r>
            <a:r>
              <a:rPr sz="3450" spc="-425" dirty="0">
                <a:solidFill>
                  <a:srgbClr val="131313"/>
                </a:solidFill>
                <a:latin typeface="Arial"/>
                <a:cs typeface="Arial"/>
              </a:rPr>
              <a:t>M</a:t>
            </a:r>
            <a:r>
              <a:rPr sz="3450" spc="-35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3450" spc="-30" dirty="0">
                <a:solidFill>
                  <a:srgbClr val="131313"/>
                </a:solidFill>
                <a:latin typeface="Arial"/>
                <a:cs typeface="Arial"/>
              </a:rPr>
              <a:t>YCO</a:t>
            </a:r>
            <a:r>
              <a:rPr sz="3400" spc="580" dirty="0">
                <a:solidFill>
                  <a:srgbClr val="131313"/>
                </a:solidFill>
                <a:latin typeface="宋体"/>
                <a:cs typeface="宋体"/>
              </a:rPr>
              <a:t>公</a:t>
            </a:r>
            <a:r>
              <a:rPr sz="3400" spc="-160" dirty="0">
                <a:solidFill>
                  <a:srgbClr val="131313"/>
                </a:solidFill>
                <a:latin typeface="宋体"/>
                <a:cs typeface="宋体"/>
              </a:rPr>
              <a:t>司</a:t>
            </a:r>
            <a:r>
              <a:rPr sz="3400" spc="300" dirty="0">
                <a:solidFill>
                  <a:srgbClr val="131313"/>
                </a:solidFill>
                <a:latin typeface="宋体"/>
                <a:cs typeface="宋体"/>
              </a:rPr>
              <a:t>应</a:t>
            </a:r>
            <a:r>
              <a:rPr sz="3400" spc="140" dirty="0">
                <a:solidFill>
                  <a:srgbClr val="131313"/>
                </a:solidFill>
                <a:latin typeface="宋体"/>
                <a:cs typeface="宋体"/>
              </a:rPr>
              <a:t>得</a:t>
            </a:r>
            <a:r>
              <a:rPr sz="3400" spc="175" dirty="0">
                <a:solidFill>
                  <a:srgbClr val="131313"/>
                </a:solidFill>
                <a:latin typeface="宋体"/>
                <a:cs typeface="宋体"/>
              </a:rPr>
              <a:t>的</a:t>
            </a:r>
            <a:r>
              <a:rPr sz="3400" spc="350" dirty="0">
                <a:solidFill>
                  <a:srgbClr val="131313"/>
                </a:solidFill>
                <a:latin typeface="宋体"/>
                <a:cs typeface="宋体"/>
              </a:rPr>
              <a:t>吗</a:t>
            </a:r>
            <a:endParaRPr sz="3400">
              <a:latin typeface="宋体"/>
              <a:cs typeface="宋体"/>
            </a:endParaRPr>
          </a:p>
          <a:p>
            <a:pPr marL="784225">
              <a:lnSpc>
                <a:spcPct val="100000"/>
              </a:lnSpc>
              <a:spcBef>
                <a:spcPts val="944"/>
              </a:spcBef>
            </a:pPr>
            <a:r>
              <a:rPr sz="3400" spc="4380" dirty="0">
                <a:solidFill>
                  <a:srgbClr val="010101"/>
                </a:solidFill>
                <a:latin typeface="宋体"/>
                <a:cs typeface="宋体"/>
              </a:rPr>
              <a:t>－</a:t>
            </a:r>
            <a:r>
              <a:rPr sz="3400" spc="440" dirty="0">
                <a:solidFill>
                  <a:srgbClr val="010101"/>
                </a:solidFill>
                <a:latin typeface="宋体"/>
                <a:cs typeface="宋体"/>
              </a:rPr>
              <a:t>尽</a:t>
            </a:r>
            <a:r>
              <a:rPr sz="3400" spc="285" dirty="0">
                <a:solidFill>
                  <a:srgbClr val="010101"/>
                </a:solidFill>
                <a:latin typeface="宋体"/>
                <a:cs typeface="宋体"/>
              </a:rPr>
              <a:t>管</a:t>
            </a:r>
            <a:r>
              <a:rPr sz="3400" spc="105" dirty="0">
                <a:solidFill>
                  <a:srgbClr val="010101"/>
                </a:solidFill>
                <a:latin typeface="宋体"/>
                <a:cs typeface="宋体"/>
              </a:rPr>
              <a:t>如</a:t>
            </a:r>
            <a:r>
              <a:rPr sz="3400" spc="145" dirty="0">
                <a:solidFill>
                  <a:srgbClr val="010101"/>
                </a:solidFill>
                <a:latin typeface="宋体"/>
                <a:cs typeface="宋体"/>
              </a:rPr>
              <a:t>此</a:t>
            </a:r>
            <a:r>
              <a:rPr sz="3400" spc="-125" dirty="0">
                <a:solidFill>
                  <a:srgbClr val="212121"/>
                </a:solidFill>
                <a:latin typeface="宋体"/>
                <a:cs typeface="宋体"/>
              </a:rPr>
              <a:t>，</a:t>
            </a:r>
            <a:r>
              <a:rPr sz="3400" spc="-1335" dirty="0">
                <a:solidFill>
                  <a:srgbClr val="212121"/>
                </a:solidFill>
                <a:latin typeface="宋体"/>
                <a:cs typeface="宋体"/>
              </a:rPr>
              <a:t> </a:t>
            </a:r>
            <a:r>
              <a:rPr sz="3450" spc="35" dirty="0">
                <a:solidFill>
                  <a:srgbClr val="212121"/>
                </a:solidFill>
                <a:latin typeface="Arial"/>
                <a:cs typeface="Arial"/>
              </a:rPr>
              <a:t>Stephen</a:t>
            </a:r>
            <a:r>
              <a:rPr sz="3350" spc="585" dirty="0">
                <a:solidFill>
                  <a:srgbClr val="212121"/>
                </a:solidFill>
                <a:latin typeface="宋体"/>
                <a:cs typeface="宋体"/>
              </a:rPr>
              <a:t>仍</a:t>
            </a:r>
            <a:r>
              <a:rPr sz="3350" spc="145" dirty="0">
                <a:solidFill>
                  <a:srgbClr val="212121"/>
                </a:solidFill>
                <a:latin typeface="宋体"/>
                <a:cs typeface="宋体"/>
              </a:rPr>
              <a:t>支</a:t>
            </a:r>
            <a:r>
              <a:rPr sz="3350" spc="160" dirty="0">
                <a:solidFill>
                  <a:srgbClr val="212121"/>
                </a:solidFill>
                <a:latin typeface="宋体"/>
                <a:cs typeface="宋体"/>
              </a:rPr>
              <a:t>持</a:t>
            </a:r>
            <a:r>
              <a:rPr sz="3450" dirty="0">
                <a:solidFill>
                  <a:srgbClr val="212121"/>
                </a:solidFill>
                <a:latin typeface="Arial"/>
                <a:cs typeface="Arial"/>
              </a:rPr>
              <a:t>MYCO</a:t>
            </a:r>
            <a:r>
              <a:rPr sz="3400" spc="685" dirty="0">
                <a:solidFill>
                  <a:srgbClr val="212121"/>
                </a:solidFill>
                <a:latin typeface="宋体"/>
                <a:cs typeface="宋体"/>
              </a:rPr>
              <a:t>公</a:t>
            </a:r>
            <a:r>
              <a:rPr sz="3400" spc="-25" dirty="0">
                <a:solidFill>
                  <a:srgbClr val="212121"/>
                </a:solidFill>
                <a:latin typeface="宋体"/>
                <a:cs typeface="宋体"/>
              </a:rPr>
              <a:t>司，</a:t>
            </a:r>
            <a:r>
              <a:rPr sz="3400" spc="-1355" dirty="0">
                <a:solidFill>
                  <a:srgbClr val="212121"/>
                </a:solidFill>
                <a:latin typeface="宋体"/>
                <a:cs typeface="宋体"/>
              </a:rPr>
              <a:t> </a:t>
            </a:r>
            <a:r>
              <a:rPr sz="3400" spc="-25" dirty="0">
                <a:solidFill>
                  <a:srgbClr val="212121"/>
                </a:solidFill>
                <a:latin typeface="宋体"/>
                <a:cs typeface="宋体"/>
              </a:rPr>
              <a:t>为</a:t>
            </a:r>
            <a:r>
              <a:rPr sz="3400" spc="270" dirty="0">
                <a:solidFill>
                  <a:srgbClr val="212121"/>
                </a:solidFill>
                <a:latin typeface="宋体"/>
                <a:cs typeface="宋体"/>
              </a:rPr>
              <a:t>什 </a:t>
            </a:r>
            <a:r>
              <a:rPr sz="3400" spc="10" dirty="0">
                <a:solidFill>
                  <a:srgbClr val="212121"/>
                </a:solidFill>
                <a:latin typeface="宋体"/>
                <a:cs typeface="宋体"/>
              </a:rPr>
              <a:t>么</a:t>
            </a:r>
            <a:endParaRPr sz="3400">
              <a:latin typeface="宋体"/>
              <a:cs typeface="宋体"/>
            </a:endParaRPr>
          </a:p>
          <a:p>
            <a:pPr marL="1332865" indent="-452755">
              <a:lnSpc>
                <a:spcPct val="100000"/>
              </a:lnSpc>
              <a:spcBef>
                <a:spcPts val="935"/>
              </a:spcBef>
              <a:buClr>
                <a:srgbClr val="313131"/>
              </a:buClr>
              <a:buChar char="-"/>
              <a:tabLst>
                <a:tab pos="1332865" algn="l"/>
                <a:tab pos="1333500" algn="l"/>
              </a:tabLst>
            </a:pPr>
            <a:r>
              <a:rPr sz="3450" spc="60" dirty="0">
                <a:solidFill>
                  <a:srgbClr val="131313"/>
                </a:solidFill>
                <a:latin typeface="Arial"/>
                <a:cs typeface="Arial"/>
              </a:rPr>
              <a:t>Machel</a:t>
            </a:r>
            <a:r>
              <a:rPr sz="3450" spc="12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3450" spc="65" dirty="0">
                <a:solidFill>
                  <a:srgbClr val="131313"/>
                </a:solidFill>
                <a:latin typeface="Arial"/>
                <a:cs typeface="Arial"/>
              </a:rPr>
              <a:t>Yan</a:t>
            </a:r>
            <a:r>
              <a:rPr sz="3500" spc="45" dirty="0">
                <a:solidFill>
                  <a:srgbClr val="131313"/>
                </a:solidFill>
                <a:latin typeface="宋体"/>
                <a:cs typeface="宋体"/>
              </a:rPr>
              <a:t>不选</a:t>
            </a:r>
            <a:r>
              <a:rPr sz="3500" spc="170" dirty="0">
                <a:solidFill>
                  <a:srgbClr val="131313"/>
                </a:solidFill>
                <a:latin typeface="宋体"/>
                <a:cs typeface="宋体"/>
              </a:rPr>
              <a:t>择</a:t>
            </a:r>
            <a:r>
              <a:rPr sz="3450" spc="25" dirty="0">
                <a:solidFill>
                  <a:srgbClr val="131313"/>
                </a:solidFill>
                <a:latin typeface="Arial"/>
                <a:cs typeface="Arial"/>
              </a:rPr>
              <a:t>MYCO</a:t>
            </a:r>
            <a:r>
              <a:rPr sz="3400" spc="585" dirty="0">
                <a:solidFill>
                  <a:srgbClr val="131313"/>
                </a:solidFill>
                <a:latin typeface="宋体"/>
                <a:cs typeface="宋体"/>
              </a:rPr>
              <a:t>公</a:t>
            </a:r>
            <a:r>
              <a:rPr sz="3400" spc="-160" dirty="0">
                <a:solidFill>
                  <a:srgbClr val="131313"/>
                </a:solidFill>
                <a:latin typeface="宋体"/>
                <a:cs typeface="宋体"/>
              </a:rPr>
              <a:t>司</a:t>
            </a:r>
            <a:r>
              <a:rPr sz="3400" spc="270" dirty="0">
                <a:solidFill>
                  <a:srgbClr val="131313"/>
                </a:solidFill>
                <a:latin typeface="宋体"/>
                <a:cs typeface="宋体"/>
              </a:rPr>
              <a:t>的</a:t>
            </a:r>
            <a:r>
              <a:rPr sz="3400" spc="135" dirty="0">
                <a:solidFill>
                  <a:srgbClr val="131313"/>
                </a:solidFill>
                <a:latin typeface="宋体"/>
                <a:cs typeface="宋体"/>
              </a:rPr>
              <a:t>理</a:t>
            </a:r>
            <a:r>
              <a:rPr sz="3400" spc="165" dirty="0">
                <a:solidFill>
                  <a:srgbClr val="131313"/>
                </a:solidFill>
                <a:latin typeface="宋体"/>
                <a:cs typeface="宋体"/>
              </a:rPr>
              <a:t>由</a:t>
            </a:r>
            <a:r>
              <a:rPr sz="3400" spc="260" dirty="0">
                <a:solidFill>
                  <a:srgbClr val="131313"/>
                </a:solidFill>
                <a:latin typeface="宋体"/>
                <a:cs typeface="宋体"/>
              </a:rPr>
              <a:t>是</a:t>
            </a:r>
            <a:r>
              <a:rPr sz="3400" spc="-160" dirty="0">
                <a:solidFill>
                  <a:srgbClr val="131313"/>
                </a:solidFill>
                <a:latin typeface="宋体"/>
                <a:cs typeface="宋体"/>
              </a:rPr>
              <a:t>什</a:t>
            </a:r>
            <a:r>
              <a:rPr sz="3400" spc="-1100" dirty="0">
                <a:solidFill>
                  <a:srgbClr val="131313"/>
                </a:solidFill>
                <a:latin typeface="宋体"/>
                <a:cs typeface="宋体"/>
              </a:rPr>
              <a:t> </a:t>
            </a:r>
            <a:r>
              <a:rPr sz="3400" spc="10" dirty="0">
                <a:solidFill>
                  <a:srgbClr val="131313"/>
                </a:solidFill>
                <a:latin typeface="宋体"/>
                <a:cs typeface="宋体"/>
              </a:rPr>
              <a:t>么</a:t>
            </a:r>
            <a:endParaRPr sz="3400">
              <a:latin typeface="宋体"/>
              <a:cs typeface="宋体"/>
            </a:endParaRPr>
          </a:p>
          <a:p>
            <a:pPr marL="1323975" indent="-446405">
              <a:lnSpc>
                <a:spcPct val="100000"/>
              </a:lnSpc>
              <a:spcBef>
                <a:spcPts val="525"/>
              </a:spcBef>
              <a:buClr>
                <a:srgbClr val="313131"/>
              </a:buClr>
              <a:buChar char="-"/>
              <a:tabLst>
                <a:tab pos="1323975" algn="l"/>
                <a:tab pos="1324610" algn="l"/>
              </a:tabLst>
            </a:pPr>
            <a:r>
              <a:rPr sz="4000" spc="-275" dirty="0">
                <a:solidFill>
                  <a:srgbClr val="131313"/>
                </a:solidFill>
                <a:latin typeface="Arial"/>
                <a:cs typeface="Arial"/>
              </a:rPr>
              <a:t>FILTEX</a:t>
            </a:r>
            <a:r>
              <a:rPr sz="3400" spc="-365" dirty="0">
                <a:solidFill>
                  <a:srgbClr val="131313"/>
                </a:solidFill>
                <a:latin typeface="宋体"/>
                <a:cs typeface="宋体"/>
              </a:rPr>
              <a:t>公</a:t>
            </a:r>
            <a:r>
              <a:rPr sz="3400" spc="-955" dirty="0">
                <a:solidFill>
                  <a:srgbClr val="131313"/>
                </a:solidFill>
                <a:latin typeface="宋体"/>
                <a:cs typeface="宋体"/>
              </a:rPr>
              <a:t> </a:t>
            </a:r>
            <a:r>
              <a:rPr sz="3400" spc="-25" dirty="0">
                <a:solidFill>
                  <a:srgbClr val="131313"/>
                </a:solidFill>
                <a:latin typeface="宋体"/>
                <a:cs typeface="宋体"/>
              </a:rPr>
              <a:t>司</a:t>
            </a:r>
            <a:r>
              <a:rPr sz="3400" spc="370" dirty="0">
                <a:solidFill>
                  <a:srgbClr val="131313"/>
                </a:solidFill>
                <a:latin typeface="宋体"/>
                <a:cs typeface="宋体"/>
              </a:rPr>
              <a:t>的</a:t>
            </a:r>
            <a:r>
              <a:rPr sz="3400" spc="135" dirty="0">
                <a:solidFill>
                  <a:srgbClr val="131313"/>
                </a:solidFill>
                <a:latin typeface="宋体"/>
                <a:cs typeface="宋体"/>
              </a:rPr>
              <a:t>决</a:t>
            </a:r>
            <a:r>
              <a:rPr sz="3400" spc="350" dirty="0">
                <a:solidFill>
                  <a:srgbClr val="131313"/>
                </a:solidFill>
                <a:latin typeface="宋体"/>
                <a:cs typeface="宋体"/>
              </a:rPr>
              <a:t>定</a:t>
            </a:r>
            <a:r>
              <a:rPr sz="3400" spc="-20" dirty="0">
                <a:solidFill>
                  <a:srgbClr val="131313"/>
                </a:solidFill>
                <a:latin typeface="宋体"/>
                <a:cs typeface="宋体"/>
              </a:rPr>
              <a:t>对</a:t>
            </a:r>
            <a:r>
              <a:rPr sz="4000" spc="-355" dirty="0">
                <a:solidFill>
                  <a:srgbClr val="131313"/>
                </a:solidFill>
                <a:latin typeface="Arial"/>
                <a:cs typeface="Arial"/>
              </a:rPr>
              <a:t>MVCO</a:t>
            </a:r>
            <a:r>
              <a:rPr sz="3400" spc="484" dirty="0">
                <a:solidFill>
                  <a:srgbClr val="131313"/>
                </a:solidFill>
                <a:latin typeface="宋体"/>
                <a:cs typeface="宋体"/>
              </a:rPr>
              <a:t>公</a:t>
            </a:r>
            <a:r>
              <a:rPr sz="3400" spc="-160" dirty="0">
                <a:solidFill>
                  <a:srgbClr val="131313"/>
                </a:solidFill>
                <a:latin typeface="宋体"/>
                <a:cs typeface="宋体"/>
              </a:rPr>
              <a:t>司</a:t>
            </a:r>
            <a:r>
              <a:rPr sz="3400" spc="425" dirty="0">
                <a:solidFill>
                  <a:srgbClr val="131313"/>
                </a:solidFill>
                <a:latin typeface="宋体"/>
                <a:cs typeface="宋体"/>
              </a:rPr>
              <a:t>公</a:t>
            </a:r>
            <a:r>
              <a:rPr sz="3400" spc="250" dirty="0">
                <a:solidFill>
                  <a:srgbClr val="131313"/>
                </a:solidFill>
                <a:latin typeface="宋体"/>
                <a:cs typeface="宋体"/>
              </a:rPr>
              <a:t>平吗</a:t>
            </a:r>
            <a:endParaRPr sz="3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51186" y="2935423"/>
            <a:ext cx="11396345" cy="0"/>
          </a:xfrm>
          <a:custGeom>
            <a:avLst/>
            <a:gdLst/>
            <a:ahLst/>
            <a:cxnLst/>
            <a:rect l="l" t="t" r="r" b="b"/>
            <a:pathLst>
              <a:path w="11396345">
                <a:moveTo>
                  <a:pt x="0" y="0"/>
                </a:moveTo>
                <a:lnTo>
                  <a:pt x="11395853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1186" y="8959424"/>
            <a:ext cx="11383645" cy="0"/>
          </a:xfrm>
          <a:custGeom>
            <a:avLst/>
            <a:gdLst/>
            <a:ahLst/>
            <a:cxnLst/>
            <a:rect l="l" t="t" r="r" b="b"/>
            <a:pathLst>
              <a:path w="11383645">
                <a:moveTo>
                  <a:pt x="0" y="0"/>
                </a:moveTo>
                <a:lnTo>
                  <a:pt x="11383106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68771" y="1476642"/>
            <a:ext cx="4692650" cy="890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650" spc="470" dirty="0">
                <a:solidFill>
                  <a:srgbClr val="1A1A1A"/>
                </a:solidFill>
              </a:rPr>
              <a:t>关于深芒……</a:t>
            </a:r>
            <a:endParaRPr sz="5650" dirty="0"/>
          </a:p>
        </p:txBody>
      </p:sp>
      <p:sp>
        <p:nvSpPr>
          <p:cNvPr id="6" name="object 6"/>
          <p:cNvSpPr txBox="1"/>
          <p:nvPr/>
        </p:nvSpPr>
        <p:spPr>
          <a:xfrm>
            <a:off x="1294368" y="2853807"/>
            <a:ext cx="8494395" cy="4288155"/>
          </a:xfrm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sz="4300" spc="360" dirty="0">
                <a:solidFill>
                  <a:srgbClr val="1A1A1A"/>
                </a:solidFill>
                <a:latin typeface="宋体"/>
                <a:cs typeface="宋体"/>
              </a:rPr>
              <a:t>·争取一个大项目合约的故事</a:t>
            </a:r>
            <a:endParaRPr sz="43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4300" spc="400" dirty="0">
                <a:solidFill>
                  <a:srgbClr val="1A1A1A"/>
                </a:solidFill>
                <a:latin typeface="宋体"/>
                <a:cs typeface="宋体"/>
              </a:rPr>
              <a:t>·故事过程中不同阶段的片段</a:t>
            </a:r>
            <a:endParaRPr sz="4300">
              <a:latin typeface="宋体"/>
              <a:cs typeface="宋体"/>
            </a:endParaRPr>
          </a:p>
          <a:p>
            <a:pPr marL="186055">
              <a:lnSpc>
                <a:spcPct val="100000"/>
              </a:lnSpc>
              <a:spcBef>
                <a:spcPts val="1475"/>
              </a:spcBef>
            </a:pPr>
            <a:r>
              <a:rPr sz="4300" spc="140" dirty="0">
                <a:solidFill>
                  <a:srgbClr val="1A1A1A"/>
                </a:solidFill>
                <a:latin typeface="宋体"/>
                <a:cs typeface="宋体"/>
              </a:rPr>
              <a:t>.，讨论每个过程中行为的优劣</a:t>
            </a:r>
            <a:endParaRPr sz="43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4300" spc="360" dirty="0">
                <a:solidFill>
                  <a:srgbClr val="1A1A1A"/>
                </a:solidFill>
                <a:latin typeface="宋体"/>
                <a:cs typeface="宋体"/>
              </a:rPr>
              <a:t>·对比和体会正确的行为模式</a:t>
            </a:r>
            <a:endParaRPr sz="43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4300" spc="145" dirty="0">
                <a:solidFill>
                  <a:srgbClr val="1A1A1A"/>
                </a:solidFill>
                <a:latin typeface="宋体"/>
                <a:cs typeface="宋体"/>
              </a:rPr>
              <a:t>·寻找故事中毁掉合约的“凶手”</a:t>
            </a:r>
            <a:endParaRPr sz="43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7115" y="1442186"/>
            <a:ext cx="2116007" cy="804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00592" y="1518763"/>
            <a:ext cx="1045256" cy="6764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4308" y="1493238"/>
            <a:ext cx="2498418" cy="7274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50197" y="1506001"/>
            <a:ext cx="509881" cy="6381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13045" y="1480475"/>
            <a:ext cx="2957313" cy="7402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30040" y="4594576"/>
            <a:ext cx="5978361" cy="15570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53162" y="3012000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3162" y="9150864"/>
            <a:ext cx="11638280" cy="0"/>
          </a:xfrm>
          <a:custGeom>
            <a:avLst/>
            <a:gdLst/>
            <a:ahLst/>
            <a:cxnLst/>
            <a:rect l="l" t="t" r="r" b="b"/>
            <a:pathLst>
              <a:path w="11638280">
                <a:moveTo>
                  <a:pt x="0" y="0"/>
                </a:moveTo>
                <a:lnTo>
                  <a:pt x="11638047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04760" y="3107783"/>
            <a:ext cx="4382135" cy="737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650" spc="250" dirty="0">
                <a:solidFill>
                  <a:srgbClr val="161616"/>
                </a:solidFill>
                <a:latin typeface="宋体"/>
                <a:cs typeface="宋体"/>
              </a:rPr>
              <a:t>·客户如何决策</a:t>
            </a:r>
            <a:endParaRPr sz="465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04760" y="7472633"/>
            <a:ext cx="7962265" cy="737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650" spc="155" dirty="0">
                <a:solidFill>
                  <a:srgbClr val="E64923"/>
                </a:solidFill>
                <a:latin typeface="宋体"/>
                <a:cs typeface="宋体"/>
              </a:rPr>
              <a:t>·客户依据他们的认知做决策</a:t>
            </a:r>
            <a:endParaRPr sz="46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9209" y="3037525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49209" y="9118958"/>
            <a:ext cx="11625580" cy="114935"/>
          </a:xfrm>
          <a:custGeom>
            <a:avLst/>
            <a:gdLst/>
            <a:ahLst/>
            <a:cxnLst/>
            <a:rect l="l" t="t" r="r" b="b"/>
            <a:pathLst>
              <a:path w="11625580" h="114934">
                <a:moveTo>
                  <a:pt x="0" y="0"/>
                </a:moveTo>
                <a:lnTo>
                  <a:pt x="11625300" y="0"/>
                </a:lnTo>
                <a:lnTo>
                  <a:pt x="11625300" y="114864"/>
                </a:lnTo>
                <a:lnTo>
                  <a:pt x="0" y="1148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49042" y="1359293"/>
            <a:ext cx="9878695" cy="952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800" spc="509" dirty="0">
                <a:solidFill>
                  <a:srgbClr val="131313"/>
                </a:solidFill>
              </a:rPr>
              <a:t>故</a:t>
            </a:r>
            <a:r>
              <a:rPr sz="5800" spc="285" dirty="0">
                <a:solidFill>
                  <a:srgbClr val="131313"/>
                </a:solidFill>
              </a:rPr>
              <a:t>事</a:t>
            </a:r>
            <a:r>
              <a:rPr sz="5800" spc="-795" dirty="0">
                <a:solidFill>
                  <a:srgbClr val="131313"/>
                </a:solidFill>
              </a:rPr>
              <a:t>片段</a:t>
            </a:r>
            <a:r>
              <a:rPr sz="5800" spc="-1255" dirty="0">
                <a:solidFill>
                  <a:srgbClr val="131313"/>
                </a:solidFill>
              </a:rPr>
              <a:t> </a:t>
            </a:r>
            <a:r>
              <a:rPr sz="6050" spc="125" dirty="0">
                <a:solidFill>
                  <a:srgbClr val="131313"/>
                </a:solidFill>
                <a:latin typeface="Times New Roman"/>
                <a:cs typeface="Times New Roman"/>
              </a:rPr>
              <a:t>1</a:t>
            </a:r>
            <a:r>
              <a:rPr sz="5850" spc="125" dirty="0">
                <a:solidFill>
                  <a:srgbClr val="131313"/>
                </a:solidFill>
              </a:rPr>
              <a:t>－</a:t>
            </a:r>
            <a:r>
              <a:rPr sz="5850" spc="430" dirty="0">
                <a:solidFill>
                  <a:srgbClr val="131313"/>
                </a:solidFill>
              </a:rPr>
              <a:t>谁</a:t>
            </a:r>
            <a:r>
              <a:rPr sz="5850" spc="-30" dirty="0">
                <a:solidFill>
                  <a:srgbClr val="131313"/>
                </a:solidFill>
              </a:rPr>
              <a:t>扼</a:t>
            </a:r>
            <a:r>
              <a:rPr sz="5850" spc="254" dirty="0">
                <a:solidFill>
                  <a:srgbClr val="131313"/>
                </a:solidFill>
              </a:rPr>
              <a:t>杀</a:t>
            </a:r>
            <a:r>
              <a:rPr sz="5850" spc="-509" dirty="0">
                <a:solidFill>
                  <a:srgbClr val="131313"/>
                </a:solidFill>
              </a:rPr>
              <a:t>了这</a:t>
            </a:r>
            <a:r>
              <a:rPr sz="5850" spc="-1770" dirty="0">
                <a:solidFill>
                  <a:srgbClr val="131313"/>
                </a:solidFill>
              </a:rPr>
              <a:t> </a:t>
            </a:r>
            <a:r>
              <a:rPr sz="5850" spc="254" dirty="0">
                <a:solidFill>
                  <a:srgbClr val="131313"/>
                </a:solidFill>
              </a:rPr>
              <a:t>个</a:t>
            </a:r>
            <a:r>
              <a:rPr sz="5850" spc="-55" dirty="0">
                <a:solidFill>
                  <a:srgbClr val="131313"/>
                </a:solidFill>
              </a:rPr>
              <a:t>合</a:t>
            </a:r>
            <a:r>
              <a:rPr sz="5850" spc="-3435" dirty="0">
                <a:solidFill>
                  <a:srgbClr val="131313"/>
                </a:solidFill>
              </a:rPr>
              <a:t>约</a:t>
            </a:r>
            <a:endParaRPr sz="5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0126" y="2887216"/>
            <a:ext cx="11034395" cy="4775835"/>
          </a:xfrm>
          <a:prstGeom prst="rect">
            <a:avLst/>
          </a:prstGeom>
        </p:spPr>
        <p:txBody>
          <a:bodyPr vert="horz" wrap="square" lIns="0" tIns="267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10"/>
              </a:spcBef>
            </a:pPr>
            <a:r>
              <a:rPr sz="4700" spc="204" dirty="0">
                <a:solidFill>
                  <a:srgbClr val="131313"/>
                </a:solidFill>
                <a:latin typeface="宋体"/>
                <a:cs typeface="宋体"/>
              </a:rPr>
              <a:t>·客户的认知</a:t>
            </a:r>
            <a:endParaRPr sz="4700">
              <a:latin typeface="宋体"/>
              <a:cs typeface="宋体"/>
            </a:endParaRPr>
          </a:p>
          <a:p>
            <a:pPr marL="932180">
              <a:lnSpc>
                <a:spcPct val="100000"/>
              </a:lnSpc>
              <a:spcBef>
                <a:spcPts val="1440"/>
              </a:spcBef>
            </a:pPr>
            <a:r>
              <a:rPr sz="3350" spc="175" dirty="0">
                <a:solidFill>
                  <a:srgbClr val="131313"/>
                </a:solidFill>
                <a:latin typeface="宋体"/>
                <a:cs typeface="宋体"/>
              </a:rPr>
              <a:t>·,每个人的认知是基于其看到和听到的信息而形成</a:t>
            </a:r>
            <a:endParaRPr sz="3350">
              <a:latin typeface="宋体"/>
              <a:cs typeface="宋体"/>
            </a:endParaRPr>
          </a:p>
          <a:p>
            <a:pPr marL="1390015" indent="-458470">
              <a:lnSpc>
                <a:spcPct val="100000"/>
              </a:lnSpc>
              <a:spcBef>
                <a:spcPts val="1505"/>
              </a:spcBef>
              <a:buSzPct val="97014"/>
              <a:buChar char="·"/>
              <a:tabLst>
                <a:tab pos="1390650" algn="l"/>
              </a:tabLst>
            </a:pPr>
            <a:r>
              <a:rPr sz="3350" spc="245" dirty="0">
                <a:solidFill>
                  <a:srgbClr val="131313"/>
                </a:solidFill>
                <a:latin typeface="宋体"/>
                <a:cs typeface="宋体"/>
              </a:rPr>
              <a:t>不同的人对同样的情况会形成不同的认知</a:t>
            </a:r>
            <a:endParaRPr sz="3350">
              <a:latin typeface="宋体"/>
              <a:cs typeface="宋体"/>
            </a:endParaRPr>
          </a:p>
          <a:p>
            <a:pPr marL="932180">
              <a:lnSpc>
                <a:spcPct val="100000"/>
              </a:lnSpc>
              <a:spcBef>
                <a:spcPts val="1610"/>
              </a:spcBef>
            </a:pPr>
            <a:r>
              <a:rPr sz="3350" spc="245" dirty="0">
                <a:solidFill>
                  <a:srgbClr val="131313"/>
                </a:solidFill>
                <a:latin typeface="宋体"/>
                <a:cs typeface="宋体"/>
              </a:rPr>
              <a:t>·认</a:t>
            </a:r>
            <a:r>
              <a:rPr sz="3350" spc="-114" dirty="0">
                <a:solidFill>
                  <a:srgbClr val="131313"/>
                </a:solidFill>
                <a:latin typeface="宋体"/>
                <a:cs typeface="宋体"/>
              </a:rPr>
              <a:t>知</a:t>
            </a:r>
            <a:r>
              <a:rPr sz="3350" spc="245" dirty="0">
                <a:solidFill>
                  <a:srgbClr val="131313"/>
                </a:solidFill>
                <a:latin typeface="宋体"/>
                <a:cs typeface="宋体"/>
              </a:rPr>
              <a:t>一</a:t>
            </a:r>
            <a:r>
              <a:rPr sz="3350" spc="285" dirty="0">
                <a:solidFill>
                  <a:srgbClr val="131313"/>
                </a:solidFill>
                <a:latin typeface="宋体"/>
                <a:cs typeface="宋体"/>
              </a:rPr>
              <a:t>旦</a:t>
            </a:r>
            <a:r>
              <a:rPr sz="3350" spc="170" dirty="0">
                <a:solidFill>
                  <a:srgbClr val="131313"/>
                </a:solidFill>
                <a:latin typeface="宋体"/>
                <a:cs typeface="宋体"/>
              </a:rPr>
              <a:t>形</a:t>
            </a:r>
            <a:r>
              <a:rPr sz="3350" spc="515" dirty="0">
                <a:solidFill>
                  <a:srgbClr val="131313"/>
                </a:solidFill>
                <a:latin typeface="宋体"/>
                <a:cs typeface="宋体"/>
              </a:rPr>
              <a:t>成</a:t>
            </a:r>
            <a:r>
              <a:rPr sz="3350" spc="-425" dirty="0">
                <a:solidFill>
                  <a:srgbClr val="3F3F3F"/>
                </a:solidFill>
                <a:latin typeface="宋体"/>
                <a:cs typeface="宋体"/>
              </a:rPr>
              <a:t>，</a:t>
            </a:r>
            <a:r>
              <a:rPr sz="3350" spc="-1340" dirty="0">
                <a:solidFill>
                  <a:srgbClr val="3F3F3F"/>
                </a:solidFill>
                <a:latin typeface="宋体"/>
                <a:cs typeface="宋体"/>
              </a:rPr>
              <a:t> </a:t>
            </a:r>
            <a:r>
              <a:rPr sz="3350" spc="-425" dirty="0">
                <a:solidFill>
                  <a:srgbClr val="131313"/>
                </a:solidFill>
                <a:latin typeface="宋体"/>
                <a:cs typeface="宋体"/>
              </a:rPr>
              <a:t>便</a:t>
            </a:r>
            <a:r>
              <a:rPr sz="3350" spc="-1005" dirty="0">
                <a:solidFill>
                  <a:srgbClr val="131313"/>
                </a:solidFill>
                <a:latin typeface="宋体"/>
                <a:cs typeface="宋体"/>
              </a:rPr>
              <a:t> </a:t>
            </a:r>
            <a:r>
              <a:rPr sz="3350" spc="-425" dirty="0">
                <a:solidFill>
                  <a:srgbClr val="131313"/>
                </a:solidFill>
                <a:latin typeface="宋体"/>
                <a:cs typeface="宋体"/>
              </a:rPr>
              <a:t>很</a:t>
            </a:r>
            <a:r>
              <a:rPr sz="3350" spc="-750" dirty="0">
                <a:solidFill>
                  <a:srgbClr val="131313"/>
                </a:solidFill>
                <a:latin typeface="宋体"/>
                <a:cs typeface="宋体"/>
              </a:rPr>
              <a:t> </a:t>
            </a:r>
            <a:r>
              <a:rPr sz="3350" spc="229" dirty="0">
                <a:solidFill>
                  <a:srgbClr val="131313"/>
                </a:solidFill>
                <a:latin typeface="宋体"/>
                <a:cs typeface="宋体"/>
              </a:rPr>
              <a:t>难</a:t>
            </a:r>
            <a:r>
              <a:rPr sz="3350" spc="275" dirty="0">
                <a:solidFill>
                  <a:srgbClr val="131313"/>
                </a:solidFill>
                <a:latin typeface="宋体"/>
                <a:cs typeface="宋体"/>
              </a:rPr>
              <a:t>改</a:t>
            </a:r>
            <a:r>
              <a:rPr sz="3350" spc="75" dirty="0">
                <a:solidFill>
                  <a:srgbClr val="131313"/>
                </a:solidFill>
                <a:latin typeface="宋体"/>
                <a:cs typeface="宋体"/>
              </a:rPr>
              <a:t>变</a:t>
            </a:r>
            <a:endParaRPr sz="3350">
              <a:latin typeface="宋体"/>
              <a:cs typeface="宋体"/>
            </a:endParaRPr>
          </a:p>
          <a:p>
            <a:pPr marL="932180">
              <a:lnSpc>
                <a:spcPct val="100000"/>
              </a:lnSpc>
              <a:spcBef>
                <a:spcPts val="1605"/>
              </a:spcBef>
            </a:pPr>
            <a:r>
              <a:rPr sz="3350" spc="75" dirty="0">
                <a:latin typeface="宋体"/>
                <a:cs typeface="宋体"/>
              </a:rPr>
              <a:t>·</a:t>
            </a:r>
            <a:r>
              <a:rPr sz="3350" spc="90" dirty="0">
                <a:latin typeface="宋体"/>
                <a:cs typeface="宋体"/>
              </a:rPr>
              <a:t>价</a:t>
            </a:r>
            <a:r>
              <a:rPr sz="3350" spc="245" dirty="0">
                <a:latin typeface="宋体"/>
                <a:cs typeface="宋体"/>
              </a:rPr>
              <a:t>值</a:t>
            </a:r>
            <a:r>
              <a:rPr sz="3350" spc="445" dirty="0">
                <a:latin typeface="宋体"/>
                <a:cs typeface="宋体"/>
              </a:rPr>
              <a:t>标</a:t>
            </a:r>
            <a:r>
              <a:rPr sz="3350" spc="215" dirty="0">
                <a:latin typeface="宋体"/>
                <a:cs typeface="宋体"/>
              </a:rPr>
              <a:t>准</a:t>
            </a:r>
            <a:r>
              <a:rPr sz="3350" spc="-55" dirty="0">
                <a:solidFill>
                  <a:srgbClr val="232323"/>
                </a:solidFill>
                <a:latin typeface="宋体"/>
                <a:cs typeface="宋体"/>
              </a:rPr>
              <a:t>，</a:t>
            </a:r>
            <a:r>
              <a:rPr sz="3350" spc="335" dirty="0">
                <a:solidFill>
                  <a:srgbClr val="232323"/>
                </a:solidFill>
                <a:latin typeface="宋体"/>
                <a:cs typeface="宋体"/>
              </a:rPr>
              <a:t>客</a:t>
            </a:r>
            <a:r>
              <a:rPr sz="3350" spc="475" dirty="0">
                <a:solidFill>
                  <a:srgbClr val="232323"/>
                </a:solidFill>
                <a:latin typeface="宋体"/>
                <a:cs typeface="宋体"/>
              </a:rPr>
              <a:t>户</a:t>
            </a:r>
            <a:r>
              <a:rPr sz="3350" spc="-55" dirty="0">
                <a:solidFill>
                  <a:srgbClr val="232323"/>
                </a:solidFill>
                <a:latin typeface="宋体"/>
                <a:cs typeface="宋体"/>
              </a:rPr>
              <a:t>第一</a:t>
            </a:r>
            <a:endParaRPr sz="33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864"/>
              </a:spcBef>
            </a:pPr>
            <a:r>
              <a:rPr sz="4700" spc="-125" dirty="0">
                <a:solidFill>
                  <a:srgbClr val="E42121"/>
                </a:solidFill>
                <a:latin typeface="宋体"/>
                <a:cs typeface="宋体"/>
              </a:rPr>
              <a:t>·你无法与客户的认知争辩！</a:t>
            </a:r>
            <a:endParaRPr sz="47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24901" y="3165153"/>
            <a:ext cx="3722135" cy="3088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0751" y="2999237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0751" y="9138101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34667" y="1359292"/>
            <a:ext cx="4511675" cy="9061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750" spc="135" dirty="0">
                <a:solidFill>
                  <a:srgbClr val="131313"/>
                </a:solidFill>
              </a:rPr>
              <a:t>关键人物介绍</a:t>
            </a:r>
            <a:endParaRPr sz="5750"/>
          </a:p>
        </p:txBody>
      </p:sp>
      <p:sp>
        <p:nvSpPr>
          <p:cNvPr id="6" name="object 6"/>
          <p:cNvSpPr/>
          <p:nvPr/>
        </p:nvSpPr>
        <p:spPr>
          <a:xfrm>
            <a:off x="10585560" y="6154917"/>
            <a:ext cx="102235" cy="160020"/>
          </a:xfrm>
          <a:custGeom>
            <a:avLst/>
            <a:gdLst/>
            <a:ahLst/>
            <a:cxnLst/>
            <a:rect l="l" t="t" r="r" b="b"/>
            <a:pathLst>
              <a:path w="102234" h="160020">
                <a:moveTo>
                  <a:pt x="0" y="0"/>
                </a:moveTo>
                <a:lnTo>
                  <a:pt x="101976" y="0"/>
                </a:lnTo>
                <a:lnTo>
                  <a:pt x="101976" y="159533"/>
                </a:lnTo>
                <a:lnTo>
                  <a:pt x="0" y="159533"/>
                </a:lnTo>
                <a:lnTo>
                  <a:pt x="0" y="0"/>
                </a:lnTo>
                <a:close/>
              </a:path>
            </a:pathLst>
          </a:custGeom>
          <a:solidFill>
            <a:srgbClr val="E1C8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15476" y="2818370"/>
            <a:ext cx="9529445" cy="3573145"/>
          </a:xfrm>
          <a:prstGeom prst="rect">
            <a:avLst/>
          </a:prstGeom>
        </p:spPr>
        <p:txBody>
          <a:bodyPr vert="horz" wrap="square" lIns="0" tIns="222250" rIns="0" bIns="0" rtlCol="0">
            <a:spAutoFit/>
          </a:bodyPr>
          <a:lstStyle/>
          <a:p>
            <a:pPr marL="526415" indent="-514350">
              <a:lnSpc>
                <a:spcPct val="100000"/>
              </a:lnSpc>
              <a:spcBef>
                <a:spcPts val="1750"/>
              </a:spcBef>
              <a:buChar char="•"/>
              <a:tabLst>
                <a:tab pos="526415" algn="l"/>
                <a:tab pos="527050" algn="l"/>
              </a:tabLst>
            </a:pPr>
            <a:r>
              <a:rPr sz="5000" spc="-130" dirty="0">
                <a:solidFill>
                  <a:srgbClr val="131313"/>
                </a:solidFill>
                <a:latin typeface="Arial"/>
                <a:cs typeface="Arial"/>
              </a:rPr>
              <a:t>Stephen</a:t>
            </a:r>
            <a:r>
              <a:rPr sz="5000" spc="-18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5000" spc="-15" dirty="0">
                <a:solidFill>
                  <a:srgbClr val="131313"/>
                </a:solidFill>
                <a:latin typeface="Arial"/>
                <a:cs typeface="Arial"/>
              </a:rPr>
              <a:t>C</a:t>
            </a:r>
            <a:r>
              <a:rPr sz="5000" spc="-15" dirty="0">
                <a:solidFill>
                  <a:srgbClr val="C3C3C3"/>
                </a:solidFill>
                <a:latin typeface="Arial"/>
                <a:cs typeface="Arial"/>
              </a:rPr>
              <a:t>l</a:t>
            </a:r>
            <a:r>
              <a:rPr sz="5000" spc="-15" dirty="0">
                <a:solidFill>
                  <a:srgbClr val="282828"/>
                </a:solidFill>
                <a:latin typeface="Arial"/>
                <a:cs typeface="Arial"/>
              </a:rPr>
              <a:t>heung</a:t>
            </a:r>
            <a:endParaRPr sz="5000">
              <a:latin typeface="Arial"/>
              <a:cs typeface="Arial"/>
            </a:endParaRPr>
          </a:p>
          <a:p>
            <a:pPr marL="659765">
              <a:lnSpc>
                <a:spcPct val="100000"/>
              </a:lnSpc>
              <a:spcBef>
                <a:spcPts val="1125"/>
              </a:spcBef>
            </a:pPr>
            <a:r>
              <a:rPr sz="3400" spc="409" dirty="0">
                <a:solidFill>
                  <a:srgbClr val="3F3F3F"/>
                </a:solidFill>
                <a:latin typeface="宋体"/>
                <a:cs typeface="宋体"/>
              </a:rPr>
              <a:t>一</a:t>
            </a:r>
            <a:r>
              <a:rPr sz="3400" spc="45" dirty="0">
                <a:solidFill>
                  <a:srgbClr val="131313"/>
                </a:solidFill>
                <a:latin typeface="宋体"/>
                <a:cs typeface="宋体"/>
              </a:rPr>
              <a:t>背</a:t>
            </a:r>
            <a:r>
              <a:rPr sz="3400" spc="110" dirty="0">
                <a:solidFill>
                  <a:srgbClr val="131313"/>
                </a:solidFill>
                <a:latin typeface="宋体"/>
                <a:cs typeface="宋体"/>
              </a:rPr>
              <a:t>景</a:t>
            </a:r>
            <a:r>
              <a:rPr sz="3400" spc="-1764" dirty="0">
                <a:solidFill>
                  <a:srgbClr val="131313"/>
                </a:solidFill>
                <a:latin typeface="宋体"/>
                <a:cs typeface="宋体"/>
              </a:rPr>
              <a:t>：</a:t>
            </a:r>
            <a:r>
              <a:rPr sz="3400" spc="270" dirty="0">
                <a:solidFill>
                  <a:srgbClr val="131313"/>
                </a:solidFill>
                <a:latin typeface="宋体"/>
                <a:cs typeface="宋体"/>
              </a:rPr>
              <a:t> </a:t>
            </a:r>
            <a:r>
              <a:rPr sz="3400" spc="195" dirty="0">
                <a:solidFill>
                  <a:srgbClr val="131313"/>
                </a:solidFill>
                <a:latin typeface="宋体"/>
                <a:cs typeface="宋体"/>
              </a:rPr>
              <a:t>财</a:t>
            </a:r>
            <a:r>
              <a:rPr sz="3400" spc="350" dirty="0">
                <a:solidFill>
                  <a:srgbClr val="131313"/>
                </a:solidFill>
                <a:latin typeface="宋体"/>
                <a:cs typeface="宋体"/>
              </a:rPr>
              <a:t>务</a:t>
            </a:r>
            <a:r>
              <a:rPr sz="3400" spc="-120" dirty="0">
                <a:solidFill>
                  <a:srgbClr val="131313"/>
                </a:solidFill>
                <a:latin typeface="宋体"/>
                <a:cs typeface="宋体"/>
              </a:rPr>
              <a:t>及</a:t>
            </a:r>
            <a:r>
              <a:rPr sz="3400" spc="335" dirty="0">
                <a:solidFill>
                  <a:srgbClr val="131313"/>
                </a:solidFill>
                <a:latin typeface="宋体"/>
                <a:cs typeface="宋体"/>
              </a:rPr>
              <a:t>规</a:t>
            </a:r>
            <a:r>
              <a:rPr sz="3400" spc="145" dirty="0">
                <a:solidFill>
                  <a:srgbClr val="131313"/>
                </a:solidFill>
                <a:latin typeface="宋体"/>
                <a:cs typeface="宋体"/>
              </a:rPr>
              <a:t>划</a:t>
            </a:r>
            <a:endParaRPr sz="3400">
              <a:latin typeface="宋体"/>
              <a:cs typeface="宋体"/>
            </a:endParaRPr>
          </a:p>
          <a:p>
            <a:pPr marL="586105">
              <a:lnSpc>
                <a:spcPct val="100000"/>
              </a:lnSpc>
              <a:spcBef>
                <a:spcPts val="844"/>
              </a:spcBef>
              <a:tabLst>
                <a:tab pos="3101975" algn="l"/>
              </a:tabLst>
            </a:pPr>
            <a:r>
              <a:rPr sz="3400" spc="1845" dirty="0">
                <a:solidFill>
                  <a:srgbClr val="3F3F3F"/>
                </a:solidFill>
                <a:latin typeface="宋体"/>
                <a:cs typeface="宋体"/>
              </a:rPr>
              <a:t>'</a:t>
            </a:r>
            <a:r>
              <a:rPr sz="3400" spc="-1090" dirty="0">
                <a:solidFill>
                  <a:srgbClr val="3F3F3F"/>
                </a:solidFill>
                <a:latin typeface="宋体"/>
                <a:cs typeface="宋体"/>
              </a:rPr>
              <a:t> </a:t>
            </a:r>
            <a:r>
              <a:rPr sz="3400" spc="180" dirty="0">
                <a:solidFill>
                  <a:srgbClr val="131313"/>
                </a:solidFill>
                <a:latin typeface="宋体"/>
                <a:cs typeface="宋体"/>
              </a:rPr>
              <a:t>任</a:t>
            </a:r>
            <a:r>
              <a:rPr sz="3400" spc="204" dirty="0">
                <a:solidFill>
                  <a:srgbClr val="131313"/>
                </a:solidFill>
                <a:latin typeface="宋体"/>
                <a:cs typeface="宋体"/>
              </a:rPr>
              <a:t>职</a:t>
            </a:r>
            <a:r>
              <a:rPr sz="3400" spc="-1764" dirty="0">
                <a:solidFill>
                  <a:srgbClr val="131313"/>
                </a:solidFill>
                <a:latin typeface="宋体"/>
                <a:cs typeface="宋体"/>
              </a:rPr>
              <a:t>：</a:t>
            </a:r>
            <a:r>
              <a:rPr sz="3400" spc="360" dirty="0">
                <a:solidFill>
                  <a:srgbClr val="131313"/>
                </a:solidFill>
                <a:latin typeface="宋体"/>
                <a:cs typeface="宋体"/>
              </a:rPr>
              <a:t> </a:t>
            </a:r>
            <a:r>
              <a:rPr sz="3400" spc="-595" dirty="0">
                <a:solidFill>
                  <a:srgbClr val="131313"/>
                </a:solidFill>
                <a:latin typeface="Arial"/>
                <a:cs typeface="Arial"/>
              </a:rPr>
              <a:t>Filt	</a:t>
            </a:r>
            <a:r>
              <a:rPr sz="3400" spc="-980" dirty="0">
                <a:solidFill>
                  <a:srgbClr val="131313"/>
                </a:solidFill>
                <a:latin typeface="Arial"/>
                <a:cs typeface="Arial"/>
              </a:rPr>
              <a:t>e</a:t>
            </a:r>
            <a:r>
              <a:rPr sz="3400" spc="15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3400" spc="-215" dirty="0">
                <a:solidFill>
                  <a:srgbClr val="131313"/>
                </a:solidFill>
                <a:latin typeface="Arial"/>
                <a:cs typeface="Arial"/>
              </a:rPr>
              <a:t>x</a:t>
            </a:r>
            <a:r>
              <a:rPr sz="3400" spc="484" dirty="0">
                <a:solidFill>
                  <a:srgbClr val="131313"/>
                </a:solidFill>
                <a:latin typeface="宋体"/>
                <a:cs typeface="宋体"/>
              </a:rPr>
              <a:t>公</a:t>
            </a:r>
            <a:r>
              <a:rPr sz="3400" spc="-160" dirty="0">
                <a:solidFill>
                  <a:srgbClr val="131313"/>
                </a:solidFill>
                <a:latin typeface="宋体"/>
                <a:cs typeface="宋体"/>
              </a:rPr>
              <a:t>司亚</a:t>
            </a:r>
            <a:r>
              <a:rPr sz="3400" spc="-930" dirty="0">
                <a:solidFill>
                  <a:srgbClr val="131313"/>
                </a:solidFill>
                <a:latin typeface="宋体"/>
                <a:cs typeface="宋体"/>
              </a:rPr>
              <a:t> </a:t>
            </a:r>
            <a:r>
              <a:rPr sz="3400" spc="350" dirty="0">
                <a:solidFill>
                  <a:srgbClr val="131313"/>
                </a:solidFill>
                <a:latin typeface="宋体"/>
                <a:cs typeface="宋体"/>
              </a:rPr>
              <a:t>太</a:t>
            </a:r>
            <a:r>
              <a:rPr sz="3400" spc="-135" dirty="0">
                <a:solidFill>
                  <a:srgbClr val="131313"/>
                </a:solidFill>
                <a:latin typeface="宋体"/>
                <a:cs typeface="宋体"/>
              </a:rPr>
              <a:t>咨</a:t>
            </a:r>
            <a:r>
              <a:rPr sz="3400" spc="240" dirty="0">
                <a:solidFill>
                  <a:srgbClr val="131313"/>
                </a:solidFill>
                <a:latin typeface="宋体"/>
                <a:cs typeface="宋体"/>
              </a:rPr>
              <a:t>询</a:t>
            </a:r>
            <a:r>
              <a:rPr sz="3400" spc="180" dirty="0">
                <a:solidFill>
                  <a:srgbClr val="131313"/>
                </a:solidFill>
                <a:latin typeface="宋体"/>
                <a:cs typeface="宋体"/>
              </a:rPr>
              <a:t>副</a:t>
            </a:r>
            <a:r>
              <a:rPr sz="3400" spc="90" dirty="0">
                <a:solidFill>
                  <a:srgbClr val="131313"/>
                </a:solidFill>
                <a:latin typeface="宋体"/>
                <a:cs typeface="宋体"/>
              </a:rPr>
              <a:t>总</a:t>
            </a:r>
            <a:r>
              <a:rPr sz="3400" spc="180" dirty="0">
                <a:solidFill>
                  <a:srgbClr val="131313"/>
                </a:solidFill>
                <a:latin typeface="宋体"/>
                <a:cs typeface="宋体"/>
              </a:rPr>
              <a:t>裁</a:t>
            </a:r>
            <a:endParaRPr sz="3400">
              <a:latin typeface="宋体"/>
              <a:cs typeface="宋体"/>
            </a:endParaRPr>
          </a:p>
          <a:p>
            <a:pPr marL="556895">
              <a:lnSpc>
                <a:spcPct val="100000"/>
              </a:lnSpc>
              <a:spcBef>
                <a:spcPts val="645"/>
              </a:spcBef>
            </a:pPr>
            <a:r>
              <a:rPr sz="3900" spc="4580" dirty="0">
                <a:solidFill>
                  <a:srgbClr val="3F3F3F"/>
                </a:solidFill>
                <a:latin typeface="宋体"/>
                <a:cs typeface="宋体"/>
              </a:rPr>
              <a:t>－</a:t>
            </a:r>
            <a:r>
              <a:rPr sz="3900" spc="-105" dirty="0">
                <a:solidFill>
                  <a:srgbClr val="131313"/>
                </a:solidFill>
                <a:latin typeface="宋体"/>
                <a:cs typeface="宋体"/>
              </a:rPr>
              <a:t>在</a:t>
            </a:r>
            <a:r>
              <a:rPr sz="3900" spc="-555" dirty="0">
                <a:solidFill>
                  <a:srgbClr val="131313"/>
                </a:solidFill>
                <a:latin typeface="宋体"/>
                <a:cs typeface="宋体"/>
              </a:rPr>
              <a:t>任</a:t>
            </a:r>
            <a:r>
              <a:rPr sz="3900" spc="-2260" dirty="0">
                <a:solidFill>
                  <a:srgbClr val="131313"/>
                </a:solidFill>
                <a:latin typeface="宋体"/>
                <a:cs typeface="宋体"/>
              </a:rPr>
              <a:t>：</a:t>
            </a:r>
            <a:r>
              <a:rPr sz="3900" spc="160" dirty="0">
                <a:solidFill>
                  <a:srgbClr val="131313"/>
                </a:solidFill>
                <a:latin typeface="宋体"/>
                <a:cs typeface="宋体"/>
              </a:rPr>
              <a:t> </a:t>
            </a:r>
            <a:r>
              <a:rPr sz="3400" spc="-20" dirty="0">
                <a:solidFill>
                  <a:srgbClr val="131313"/>
                </a:solidFill>
                <a:latin typeface="Arial"/>
                <a:cs typeface="Arial"/>
              </a:rPr>
              <a:t>18</a:t>
            </a:r>
            <a:r>
              <a:rPr sz="3400" spc="430" dirty="0">
                <a:solidFill>
                  <a:srgbClr val="131313"/>
                </a:solidFill>
                <a:latin typeface="宋体"/>
                <a:cs typeface="宋体"/>
              </a:rPr>
              <a:t>个</a:t>
            </a:r>
            <a:r>
              <a:rPr sz="3400" spc="80" dirty="0">
                <a:solidFill>
                  <a:srgbClr val="131313"/>
                </a:solidFill>
                <a:latin typeface="宋体"/>
                <a:cs typeface="宋体"/>
              </a:rPr>
              <a:t>月</a:t>
            </a:r>
            <a:endParaRPr sz="3400">
              <a:latin typeface="宋体"/>
              <a:cs typeface="宋体"/>
            </a:endParaRPr>
          </a:p>
          <a:p>
            <a:pPr marL="695960">
              <a:lnSpc>
                <a:spcPct val="100000"/>
              </a:lnSpc>
              <a:spcBef>
                <a:spcPts val="745"/>
              </a:spcBef>
              <a:tabLst>
                <a:tab pos="2950210" algn="l"/>
                <a:tab pos="7811134" algn="l"/>
              </a:tabLst>
            </a:pPr>
            <a:r>
              <a:rPr sz="3400" spc="-1710" dirty="0">
                <a:solidFill>
                  <a:srgbClr val="282828"/>
                </a:solidFill>
                <a:latin typeface="宋体"/>
                <a:cs typeface="宋体"/>
              </a:rPr>
              <a:t>＿</a:t>
            </a:r>
            <a:r>
              <a:rPr sz="3400" spc="-1710" dirty="0">
                <a:solidFill>
                  <a:srgbClr val="C3C3C3"/>
                </a:solidFill>
                <a:latin typeface="宋体"/>
                <a:cs typeface="宋体"/>
              </a:rPr>
              <a:t>．</a:t>
            </a:r>
            <a:r>
              <a:rPr sz="3400" spc="170" dirty="0">
                <a:solidFill>
                  <a:srgbClr val="131313"/>
                </a:solidFill>
                <a:latin typeface="宋体"/>
                <a:cs typeface="宋体"/>
              </a:rPr>
              <a:t>业</a:t>
            </a:r>
            <a:r>
              <a:rPr sz="3400" spc="114" dirty="0">
                <a:solidFill>
                  <a:srgbClr val="131313"/>
                </a:solidFill>
                <a:latin typeface="宋体"/>
                <a:cs typeface="宋体"/>
              </a:rPr>
              <a:t>务</a:t>
            </a:r>
            <a:r>
              <a:rPr sz="3400" spc="-1560" dirty="0">
                <a:solidFill>
                  <a:srgbClr val="131313"/>
                </a:solidFill>
                <a:latin typeface="宋体"/>
                <a:cs typeface="宋体"/>
              </a:rPr>
              <a:t>：规	</a:t>
            </a:r>
            <a:r>
              <a:rPr sz="3400" spc="145" dirty="0">
                <a:solidFill>
                  <a:srgbClr val="131313"/>
                </a:solidFill>
                <a:latin typeface="宋体"/>
                <a:cs typeface="宋体"/>
              </a:rPr>
              <a:t>划</a:t>
            </a:r>
            <a:r>
              <a:rPr sz="3400" spc="305" dirty="0">
                <a:solidFill>
                  <a:srgbClr val="131313"/>
                </a:solidFill>
                <a:latin typeface="宋体"/>
                <a:cs typeface="宋体"/>
              </a:rPr>
              <a:t>新</a:t>
            </a:r>
            <a:r>
              <a:rPr sz="3400" spc="45" dirty="0">
                <a:solidFill>
                  <a:srgbClr val="131313"/>
                </a:solidFill>
                <a:latin typeface="宋体"/>
                <a:cs typeface="宋体"/>
              </a:rPr>
              <a:t>区</a:t>
            </a:r>
            <a:r>
              <a:rPr sz="3400" spc="95" dirty="0">
                <a:solidFill>
                  <a:srgbClr val="131313"/>
                </a:solidFill>
                <a:latin typeface="宋体"/>
                <a:cs typeface="宋体"/>
              </a:rPr>
              <a:t>域</a:t>
            </a:r>
            <a:r>
              <a:rPr sz="3400" spc="240" dirty="0">
                <a:solidFill>
                  <a:srgbClr val="131313"/>
                </a:solidFill>
                <a:latin typeface="宋体"/>
                <a:cs typeface="宋体"/>
              </a:rPr>
              <a:t>咨</a:t>
            </a:r>
            <a:r>
              <a:rPr sz="3400" spc="545" dirty="0">
                <a:solidFill>
                  <a:srgbClr val="131313"/>
                </a:solidFill>
                <a:latin typeface="宋体"/>
                <a:cs typeface="宋体"/>
              </a:rPr>
              <a:t>询</a:t>
            </a:r>
            <a:r>
              <a:rPr sz="3400" spc="-265" dirty="0">
                <a:solidFill>
                  <a:srgbClr val="131313"/>
                </a:solidFill>
                <a:latin typeface="宋体"/>
                <a:cs typeface="宋体"/>
              </a:rPr>
              <a:t>系</a:t>
            </a:r>
            <a:r>
              <a:rPr sz="3400" spc="220" dirty="0">
                <a:solidFill>
                  <a:srgbClr val="131313"/>
                </a:solidFill>
                <a:latin typeface="宋体"/>
                <a:cs typeface="宋体"/>
              </a:rPr>
              <a:t>统</a:t>
            </a:r>
            <a:r>
              <a:rPr sz="3400" spc="-265" dirty="0">
                <a:solidFill>
                  <a:srgbClr val="131313"/>
                </a:solidFill>
                <a:latin typeface="宋体"/>
                <a:cs typeface="宋体"/>
              </a:rPr>
              <a:t>策略	</a:t>
            </a:r>
            <a:r>
              <a:rPr sz="3400" spc="-35" dirty="0">
                <a:solidFill>
                  <a:srgbClr val="8C645E"/>
                </a:solidFill>
                <a:latin typeface="宋体"/>
                <a:cs typeface="宋体"/>
              </a:rPr>
              <a:t>一</a:t>
            </a:r>
            <a:r>
              <a:rPr sz="3400" spc="-265" dirty="0">
                <a:solidFill>
                  <a:srgbClr val="A58077"/>
                </a:solidFill>
                <a:latin typeface="宋体"/>
                <a:cs typeface="宋体"/>
              </a:rPr>
              <a:t>、</a:t>
            </a:r>
            <a:r>
              <a:rPr sz="3400" spc="-685" dirty="0">
                <a:solidFill>
                  <a:srgbClr val="A58077"/>
                </a:solidFill>
                <a:latin typeface="宋体"/>
                <a:cs typeface="宋体"/>
              </a:rPr>
              <a:t> </a:t>
            </a:r>
            <a:r>
              <a:rPr sz="3400" spc="-265" dirty="0">
                <a:solidFill>
                  <a:srgbClr val="8C645E"/>
                </a:solidFill>
                <a:latin typeface="宋体"/>
                <a:cs typeface="宋体"/>
              </a:rPr>
              <a:t>．</a:t>
            </a:r>
            <a:r>
              <a:rPr sz="3400" spc="-175" dirty="0">
                <a:solidFill>
                  <a:srgbClr val="8C645E"/>
                </a:solidFill>
                <a:latin typeface="宋体"/>
                <a:cs typeface="宋体"/>
              </a:rPr>
              <a:t> </a:t>
            </a:r>
            <a:r>
              <a:rPr sz="1250" spc="-100" dirty="0">
                <a:solidFill>
                  <a:srgbClr val="C6AAA5"/>
                </a:solidFill>
                <a:latin typeface="宋体"/>
                <a:cs typeface="宋体"/>
              </a:rPr>
              <a:t>、</a:t>
            </a:r>
            <a:endParaRPr sz="125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40168" y="6215505"/>
            <a:ext cx="84455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40" dirty="0">
                <a:solidFill>
                  <a:srgbClr val="A58077"/>
                </a:solidFill>
                <a:latin typeface="宋体"/>
                <a:cs typeface="宋体"/>
              </a:rPr>
              <a:t>气</a:t>
            </a:r>
            <a:endParaRPr sz="5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5476" y="6476171"/>
            <a:ext cx="9869805" cy="21488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86660">
              <a:lnSpc>
                <a:spcPct val="100000"/>
              </a:lnSpc>
              <a:spcBef>
                <a:spcPts val="675"/>
              </a:spcBef>
            </a:pPr>
            <a:r>
              <a:rPr sz="3400" spc="215" dirty="0">
                <a:solidFill>
                  <a:srgbClr val="131313"/>
                </a:solidFill>
                <a:latin typeface="宋体"/>
                <a:cs typeface="宋体"/>
              </a:rPr>
              <a:t>改善不同国家及设备间沟通品质</a:t>
            </a:r>
            <a:endParaRPr sz="3400">
              <a:latin typeface="宋体"/>
              <a:cs typeface="宋体"/>
            </a:endParaRPr>
          </a:p>
          <a:p>
            <a:pPr marL="520700" indent="-508634">
              <a:lnSpc>
                <a:spcPct val="100000"/>
              </a:lnSpc>
              <a:spcBef>
                <a:spcPts val="855"/>
              </a:spcBef>
              <a:buChar char="•"/>
              <a:tabLst>
                <a:tab pos="520700" algn="l"/>
                <a:tab pos="521334" algn="l"/>
              </a:tabLst>
            </a:pPr>
            <a:r>
              <a:rPr sz="5000" spc="-140" dirty="0">
                <a:solidFill>
                  <a:srgbClr val="131313"/>
                </a:solidFill>
                <a:latin typeface="Arial"/>
                <a:cs typeface="Arial"/>
              </a:rPr>
              <a:t>Michael</a:t>
            </a:r>
            <a:r>
              <a:rPr sz="5000" spc="27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4550" spc="25" dirty="0">
                <a:solidFill>
                  <a:srgbClr val="131313"/>
                </a:solidFill>
                <a:latin typeface="Arial"/>
                <a:cs typeface="Arial"/>
              </a:rPr>
              <a:t>Yan</a:t>
            </a:r>
            <a:r>
              <a:rPr sz="4700" spc="240" dirty="0">
                <a:solidFill>
                  <a:srgbClr val="131313"/>
                </a:solidFill>
                <a:latin typeface="宋体"/>
                <a:cs typeface="宋体"/>
              </a:rPr>
              <a:t>的</a:t>
            </a:r>
            <a:r>
              <a:rPr sz="4700" spc="440" dirty="0">
                <a:solidFill>
                  <a:srgbClr val="131313"/>
                </a:solidFill>
                <a:latin typeface="宋体"/>
                <a:cs typeface="宋体"/>
              </a:rPr>
              <a:t>期</a:t>
            </a:r>
            <a:r>
              <a:rPr sz="4700" spc="-395" dirty="0">
                <a:solidFill>
                  <a:srgbClr val="131313"/>
                </a:solidFill>
                <a:latin typeface="宋体"/>
                <a:cs typeface="宋体"/>
              </a:rPr>
              <a:t>望</a:t>
            </a:r>
            <a:r>
              <a:rPr sz="4700" spc="-1780" dirty="0">
                <a:solidFill>
                  <a:srgbClr val="131313"/>
                </a:solidFill>
                <a:latin typeface="宋体"/>
                <a:cs typeface="宋体"/>
              </a:rPr>
              <a:t>：</a:t>
            </a:r>
            <a:endParaRPr sz="4700">
              <a:latin typeface="宋体"/>
              <a:cs typeface="宋体"/>
            </a:endParaRPr>
          </a:p>
          <a:p>
            <a:pPr marL="494665">
              <a:lnSpc>
                <a:spcPct val="100000"/>
              </a:lnSpc>
              <a:spcBef>
                <a:spcPts val="1125"/>
              </a:spcBef>
            </a:pPr>
            <a:r>
              <a:rPr sz="3400" spc="3970" dirty="0">
                <a:solidFill>
                  <a:srgbClr val="282828"/>
                </a:solidFill>
                <a:latin typeface="宋体"/>
                <a:cs typeface="宋体"/>
              </a:rPr>
              <a:t>－</a:t>
            </a:r>
            <a:r>
              <a:rPr sz="3400" spc="285" dirty="0">
                <a:solidFill>
                  <a:srgbClr val="282828"/>
                </a:solidFill>
                <a:latin typeface="宋体"/>
                <a:cs typeface="宋体"/>
              </a:rPr>
              <a:t>彻底改革咨询系统部门，充分满足企业需</a:t>
            </a:r>
            <a:r>
              <a:rPr sz="3400" spc="-3350" dirty="0">
                <a:solidFill>
                  <a:srgbClr val="282828"/>
                </a:solidFill>
                <a:latin typeface="宋体"/>
                <a:cs typeface="宋体"/>
              </a:rPr>
              <a:t>要</a:t>
            </a:r>
            <a:endParaRPr sz="3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8103" y="3879865"/>
            <a:ext cx="2319961" cy="1735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47827" y="3803290"/>
            <a:ext cx="2294467" cy="1812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62056" y="3803289"/>
            <a:ext cx="2319961" cy="1786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14230" y="6840815"/>
            <a:ext cx="2294467" cy="17867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53954" y="6840815"/>
            <a:ext cx="2294467" cy="17867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80930" y="6840815"/>
            <a:ext cx="2307214" cy="18123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0751" y="2884372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0751" y="9036000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70583" y="1276334"/>
            <a:ext cx="4594860" cy="913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800" spc="195" dirty="0">
                <a:solidFill>
                  <a:srgbClr val="151515"/>
                </a:solidFill>
              </a:rPr>
              <a:t>故事片段介绍</a:t>
            </a:r>
            <a:endParaRPr sz="5800"/>
          </a:p>
        </p:txBody>
      </p:sp>
      <p:sp>
        <p:nvSpPr>
          <p:cNvPr id="11" name="object 11"/>
          <p:cNvSpPr txBox="1"/>
          <p:nvPr/>
        </p:nvSpPr>
        <p:spPr>
          <a:xfrm>
            <a:off x="1190996" y="2903581"/>
            <a:ext cx="3766820" cy="768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31495" indent="-519430">
              <a:lnSpc>
                <a:spcPct val="100000"/>
              </a:lnSpc>
              <a:spcBef>
                <a:spcPts val="120"/>
              </a:spcBef>
              <a:buChar char="•"/>
              <a:tabLst>
                <a:tab pos="531495" algn="l"/>
                <a:tab pos="532130" algn="l"/>
              </a:tabLst>
            </a:pPr>
            <a:r>
              <a:rPr sz="4850" spc="10" dirty="0">
                <a:solidFill>
                  <a:srgbClr val="151515"/>
                </a:solidFill>
                <a:latin typeface="Arial"/>
                <a:cs typeface="Arial"/>
              </a:rPr>
              <a:t>6</a:t>
            </a:r>
            <a:r>
              <a:rPr sz="4650" spc="390" dirty="0">
                <a:solidFill>
                  <a:srgbClr val="151515"/>
                </a:solidFill>
                <a:latin typeface="宋体"/>
                <a:cs typeface="宋体"/>
              </a:rPr>
              <a:t>个</a:t>
            </a:r>
            <a:r>
              <a:rPr sz="4650" spc="-60" dirty="0">
                <a:solidFill>
                  <a:srgbClr val="151515"/>
                </a:solidFill>
                <a:latin typeface="宋体"/>
                <a:cs typeface="宋体"/>
              </a:rPr>
              <a:t>故</a:t>
            </a:r>
            <a:r>
              <a:rPr sz="4650" spc="155" dirty="0">
                <a:solidFill>
                  <a:srgbClr val="151515"/>
                </a:solidFill>
                <a:latin typeface="宋体"/>
                <a:cs typeface="宋体"/>
              </a:rPr>
              <a:t>事</a:t>
            </a:r>
            <a:r>
              <a:rPr sz="4650" spc="-545" dirty="0">
                <a:solidFill>
                  <a:srgbClr val="151515"/>
                </a:solidFill>
                <a:latin typeface="宋体"/>
                <a:cs typeface="宋体"/>
              </a:rPr>
              <a:t>片段</a:t>
            </a:r>
            <a:endParaRPr sz="465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32234" y="5666709"/>
            <a:ext cx="2049145" cy="4394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spc="-45" dirty="0">
                <a:solidFill>
                  <a:srgbClr val="151515"/>
                </a:solidFill>
                <a:latin typeface="宋体"/>
                <a:cs typeface="宋体"/>
              </a:rPr>
              <a:t>无辜的传话者</a:t>
            </a:r>
            <a:endParaRPr sz="27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54429" y="6419708"/>
            <a:ext cx="1711960" cy="4394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spc="-45" dirty="0">
                <a:solidFill>
                  <a:srgbClr val="151515"/>
                </a:solidFill>
                <a:latin typeface="宋体"/>
                <a:cs typeface="宋体"/>
              </a:rPr>
              <a:t>专业竞争者</a:t>
            </a:r>
            <a:endParaRPr sz="27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3105" y="5666709"/>
            <a:ext cx="7368540" cy="11925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978150" algn="l"/>
              </a:tabLst>
            </a:pPr>
            <a:r>
              <a:rPr sz="2700" spc="10" dirty="0">
                <a:solidFill>
                  <a:srgbClr val="151515"/>
                </a:solidFill>
                <a:latin typeface="宋体"/>
                <a:cs typeface="宋体"/>
              </a:rPr>
              <a:t>好心的同事	</a:t>
            </a:r>
            <a:r>
              <a:rPr sz="2700" spc="-20" dirty="0">
                <a:solidFill>
                  <a:srgbClr val="151515"/>
                </a:solidFill>
                <a:latin typeface="宋体"/>
                <a:cs typeface="宋体"/>
              </a:rPr>
              <a:t>繁忙的业务经理</a:t>
            </a:r>
            <a:endParaRPr sz="27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100">
              <a:latin typeface="宋体"/>
              <a:cs typeface="宋体"/>
            </a:endParaRPr>
          </a:p>
          <a:p>
            <a:pPr marL="911860">
              <a:lnSpc>
                <a:spcPct val="100000"/>
              </a:lnSpc>
            </a:pPr>
            <a:r>
              <a:rPr sz="2700" spc="114" dirty="0">
                <a:solidFill>
                  <a:srgbClr val="151515"/>
                </a:solidFill>
                <a:latin typeface="宋体"/>
                <a:cs typeface="宋体"/>
              </a:rPr>
              <a:t>不倾听的业务副总裁于事无补的求助专线</a:t>
            </a:r>
            <a:endParaRPr sz="27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4704" y="1454950"/>
            <a:ext cx="1504149" cy="765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21739" y="9112577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72079" y="1378437"/>
            <a:ext cx="2349500" cy="929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900" spc="195" dirty="0">
                <a:solidFill>
                  <a:srgbClr val="111111"/>
                </a:solidFill>
              </a:rPr>
              <a:t>和讨论</a:t>
            </a:r>
            <a:endParaRPr sz="5900"/>
          </a:p>
        </p:txBody>
      </p:sp>
      <p:sp>
        <p:nvSpPr>
          <p:cNvPr id="5" name="object 5"/>
          <p:cNvSpPr txBox="1"/>
          <p:nvPr/>
        </p:nvSpPr>
        <p:spPr>
          <a:xfrm>
            <a:off x="1033752" y="2941043"/>
            <a:ext cx="8679180" cy="568452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5200" spc="-190" dirty="0">
                <a:solidFill>
                  <a:srgbClr val="111111"/>
                </a:solidFill>
                <a:latin typeface="宋体"/>
                <a:cs typeface="宋体"/>
              </a:rPr>
              <a:t>·笫一步</a:t>
            </a:r>
            <a:endParaRPr sz="5200">
              <a:latin typeface="宋体"/>
              <a:cs typeface="宋体"/>
            </a:endParaRPr>
          </a:p>
          <a:p>
            <a:pPr marL="1338580" indent="-520700">
              <a:lnSpc>
                <a:spcPct val="100000"/>
              </a:lnSpc>
              <a:spcBef>
                <a:spcPts val="585"/>
              </a:spcBef>
              <a:buClr>
                <a:srgbClr val="3F3F3F"/>
              </a:buClr>
              <a:buChar char="'"/>
              <a:tabLst>
                <a:tab pos="1339215" algn="l"/>
              </a:tabLst>
            </a:pPr>
            <a:r>
              <a:rPr sz="3400" spc="365" dirty="0">
                <a:solidFill>
                  <a:srgbClr val="111111"/>
                </a:solidFill>
                <a:latin typeface="宋体"/>
                <a:cs typeface="宋体"/>
              </a:rPr>
              <a:t>故</a:t>
            </a:r>
            <a:r>
              <a:rPr sz="3400" spc="229" dirty="0">
                <a:solidFill>
                  <a:srgbClr val="111111"/>
                </a:solidFill>
                <a:latin typeface="宋体"/>
                <a:cs typeface="宋体"/>
              </a:rPr>
              <a:t>事</a:t>
            </a:r>
            <a:r>
              <a:rPr sz="3400" spc="-434" dirty="0">
                <a:solidFill>
                  <a:srgbClr val="111111"/>
                </a:solidFill>
                <a:latin typeface="宋体"/>
                <a:cs typeface="宋体"/>
              </a:rPr>
              <a:t>片段</a:t>
            </a:r>
            <a:r>
              <a:rPr sz="3400" spc="-660" dirty="0">
                <a:solidFill>
                  <a:srgbClr val="111111"/>
                </a:solidFill>
                <a:latin typeface="宋体"/>
                <a:cs typeface="宋体"/>
              </a:rPr>
              <a:t> </a:t>
            </a:r>
            <a:r>
              <a:rPr sz="3400" spc="250" dirty="0">
                <a:solidFill>
                  <a:srgbClr val="111111"/>
                </a:solidFill>
                <a:latin typeface="宋体"/>
                <a:cs typeface="宋体"/>
              </a:rPr>
              <a:t>中</a:t>
            </a:r>
            <a:r>
              <a:rPr sz="3400" spc="235" dirty="0">
                <a:solidFill>
                  <a:srgbClr val="111111"/>
                </a:solidFill>
                <a:latin typeface="宋体"/>
                <a:cs typeface="宋体"/>
              </a:rPr>
              <a:t>的</a:t>
            </a:r>
            <a:r>
              <a:rPr sz="3400" spc="150" dirty="0">
                <a:solidFill>
                  <a:srgbClr val="111111"/>
                </a:solidFill>
                <a:latin typeface="宋体"/>
                <a:cs typeface="宋体"/>
              </a:rPr>
              <a:t>互</a:t>
            </a:r>
            <a:r>
              <a:rPr sz="3400" spc="204" dirty="0">
                <a:solidFill>
                  <a:srgbClr val="111111"/>
                </a:solidFill>
                <a:latin typeface="宋体"/>
                <a:cs typeface="宋体"/>
              </a:rPr>
              <a:t>动</a:t>
            </a:r>
            <a:r>
              <a:rPr sz="3400" spc="145" dirty="0">
                <a:solidFill>
                  <a:srgbClr val="111111"/>
                </a:solidFill>
                <a:latin typeface="宋体"/>
                <a:cs typeface="宋体"/>
              </a:rPr>
              <a:t>情景</a:t>
            </a:r>
            <a:endParaRPr sz="3400">
              <a:latin typeface="宋体"/>
              <a:cs typeface="宋体"/>
            </a:endParaRPr>
          </a:p>
          <a:p>
            <a:pPr marL="905510" marR="2356485">
              <a:lnSpc>
                <a:spcPts val="5230"/>
              </a:lnSpc>
              <a:spcBef>
                <a:spcPts val="260"/>
              </a:spcBef>
            </a:pPr>
            <a:r>
              <a:rPr sz="3400" spc="140" dirty="0">
                <a:solidFill>
                  <a:srgbClr val="2A2A2A"/>
                </a:solidFill>
                <a:latin typeface="宋体"/>
                <a:cs typeface="宋体"/>
              </a:rPr>
              <a:t>一为客户对价值的认知评分 </a:t>
            </a:r>
            <a:r>
              <a:rPr sz="3400" spc="114" dirty="0">
                <a:solidFill>
                  <a:srgbClr val="111111"/>
                </a:solidFill>
                <a:latin typeface="宋体"/>
                <a:cs typeface="宋体"/>
              </a:rPr>
              <a:t>一分析其他可能的解决方式</a:t>
            </a:r>
            <a:endParaRPr sz="3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5200" spc="-245" dirty="0">
                <a:solidFill>
                  <a:srgbClr val="111111"/>
                </a:solidFill>
                <a:latin typeface="宋体"/>
                <a:cs typeface="宋体"/>
              </a:rPr>
              <a:t>·笫二步</a:t>
            </a:r>
            <a:endParaRPr sz="5200">
              <a:latin typeface="宋体"/>
              <a:cs typeface="宋体"/>
            </a:endParaRPr>
          </a:p>
          <a:p>
            <a:pPr marL="1332865" indent="-514984">
              <a:lnSpc>
                <a:spcPct val="100000"/>
              </a:lnSpc>
              <a:spcBef>
                <a:spcPts val="785"/>
              </a:spcBef>
              <a:buClr>
                <a:srgbClr val="3F3F3F"/>
              </a:buClr>
              <a:buChar char="'"/>
              <a:tabLst>
                <a:tab pos="1333500" algn="l"/>
              </a:tabLst>
            </a:pPr>
            <a:r>
              <a:rPr sz="3400" spc="-160" dirty="0">
                <a:solidFill>
                  <a:srgbClr val="111111"/>
                </a:solidFill>
                <a:latin typeface="宋体"/>
                <a:cs typeface="宋体"/>
              </a:rPr>
              <a:t>观</a:t>
            </a:r>
            <a:r>
              <a:rPr sz="3400" spc="440" dirty="0">
                <a:solidFill>
                  <a:srgbClr val="111111"/>
                </a:solidFill>
                <a:latin typeface="宋体"/>
                <a:cs typeface="宋体"/>
              </a:rPr>
              <a:t>察</a:t>
            </a:r>
            <a:r>
              <a:rPr sz="3400" spc="395" dirty="0">
                <a:solidFill>
                  <a:srgbClr val="111111"/>
                </a:solidFill>
                <a:latin typeface="宋体"/>
                <a:cs typeface="宋体"/>
              </a:rPr>
              <a:t>理</a:t>
            </a:r>
            <a:r>
              <a:rPr sz="3400" spc="245" dirty="0">
                <a:solidFill>
                  <a:srgbClr val="111111"/>
                </a:solidFill>
                <a:latin typeface="宋体"/>
                <a:cs typeface="宋体"/>
              </a:rPr>
              <a:t>想</a:t>
            </a:r>
            <a:r>
              <a:rPr sz="3400" spc="285" dirty="0">
                <a:solidFill>
                  <a:srgbClr val="111111"/>
                </a:solidFill>
                <a:latin typeface="宋体"/>
                <a:cs typeface="宋体"/>
              </a:rPr>
              <a:t>情</a:t>
            </a:r>
            <a:r>
              <a:rPr sz="3400" spc="-130" dirty="0">
                <a:solidFill>
                  <a:srgbClr val="111111"/>
                </a:solidFill>
                <a:latin typeface="宋体"/>
                <a:cs typeface="宋体"/>
              </a:rPr>
              <a:t>形</a:t>
            </a:r>
            <a:r>
              <a:rPr sz="3400" spc="335" dirty="0">
                <a:solidFill>
                  <a:srgbClr val="111111"/>
                </a:solidFill>
                <a:latin typeface="宋体"/>
                <a:cs typeface="宋体"/>
              </a:rPr>
              <a:t>的</a:t>
            </a:r>
            <a:r>
              <a:rPr sz="3400" spc="145" dirty="0">
                <a:solidFill>
                  <a:srgbClr val="111111"/>
                </a:solidFill>
                <a:latin typeface="宋体"/>
                <a:cs typeface="宋体"/>
              </a:rPr>
              <a:t>互</a:t>
            </a:r>
            <a:r>
              <a:rPr sz="3400" spc="310" dirty="0">
                <a:solidFill>
                  <a:srgbClr val="111111"/>
                </a:solidFill>
                <a:latin typeface="宋体"/>
                <a:cs typeface="宋体"/>
              </a:rPr>
              <a:t>动</a:t>
            </a:r>
            <a:r>
              <a:rPr sz="3400" spc="250" dirty="0">
                <a:solidFill>
                  <a:srgbClr val="111111"/>
                </a:solidFill>
                <a:latin typeface="宋体"/>
                <a:cs typeface="宋体"/>
              </a:rPr>
              <a:t>情景</a:t>
            </a:r>
            <a:endParaRPr sz="3400">
              <a:latin typeface="宋体"/>
              <a:cs typeface="宋体"/>
            </a:endParaRPr>
          </a:p>
          <a:p>
            <a:pPr marL="722630">
              <a:lnSpc>
                <a:spcPct val="100000"/>
              </a:lnSpc>
              <a:spcBef>
                <a:spcPts val="1045"/>
              </a:spcBef>
            </a:pPr>
            <a:r>
              <a:rPr sz="3400" spc="285" dirty="0">
                <a:solidFill>
                  <a:srgbClr val="111111"/>
                </a:solidFill>
                <a:latin typeface="宋体"/>
                <a:cs typeface="宋体"/>
              </a:rPr>
              <a:t>—为客户对价值的认知评分</a:t>
            </a:r>
            <a:endParaRPr sz="3400">
              <a:latin typeface="宋体"/>
              <a:cs typeface="宋体"/>
            </a:endParaRPr>
          </a:p>
          <a:p>
            <a:pPr marL="892810">
              <a:lnSpc>
                <a:spcPct val="100000"/>
              </a:lnSpc>
              <a:spcBef>
                <a:spcPts val="1145"/>
              </a:spcBef>
              <a:tabLst>
                <a:tab pos="2268855" algn="l"/>
              </a:tabLst>
            </a:pPr>
            <a:r>
              <a:rPr sz="3400" spc="-1220" dirty="0">
                <a:solidFill>
                  <a:srgbClr val="7E7E7E"/>
                </a:solidFill>
                <a:latin typeface="宋体"/>
                <a:cs typeface="宋体"/>
              </a:rPr>
              <a:t>— </a:t>
            </a:r>
            <a:r>
              <a:rPr sz="3400" spc="-840" dirty="0">
                <a:solidFill>
                  <a:srgbClr val="7E7E7E"/>
                </a:solidFill>
                <a:latin typeface="宋体"/>
                <a:cs typeface="宋体"/>
              </a:rPr>
              <a:t> </a:t>
            </a:r>
            <a:r>
              <a:rPr sz="3400" spc="-1220" dirty="0">
                <a:solidFill>
                  <a:srgbClr val="111111"/>
                </a:solidFill>
                <a:latin typeface="宋体"/>
                <a:cs typeface="宋体"/>
              </a:rPr>
              <a:t>分析	</a:t>
            </a:r>
            <a:r>
              <a:rPr sz="3400" spc="215" dirty="0">
                <a:solidFill>
                  <a:srgbClr val="111111"/>
                </a:solidFill>
                <a:latin typeface="宋体"/>
                <a:cs typeface="宋体"/>
              </a:rPr>
              <a:t>关</a:t>
            </a:r>
            <a:r>
              <a:rPr sz="3400" spc="100" dirty="0">
                <a:solidFill>
                  <a:srgbClr val="111111"/>
                </a:solidFill>
                <a:latin typeface="宋体"/>
                <a:cs typeface="宋体"/>
              </a:rPr>
              <a:t>键</a:t>
            </a:r>
            <a:r>
              <a:rPr sz="3400" spc="145" dirty="0">
                <a:solidFill>
                  <a:srgbClr val="111111"/>
                </a:solidFill>
                <a:latin typeface="宋体"/>
                <a:cs typeface="宋体"/>
              </a:rPr>
              <a:t>时</a:t>
            </a:r>
            <a:r>
              <a:rPr sz="3400" spc="285" dirty="0">
                <a:solidFill>
                  <a:srgbClr val="111111"/>
                </a:solidFill>
                <a:latin typeface="宋体"/>
                <a:cs typeface="宋体"/>
              </a:rPr>
              <a:t>刻</a:t>
            </a:r>
            <a:r>
              <a:rPr sz="3400" spc="125" dirty="0">
                <a:solidFill>
                  <a:srgbClr val="111111"/>
                </a:solidFill>
                <a:latin typeface="宋体"/>
                <a:cs typeface="宋体"/>
              </a:rPr>
              <a:t>行</a:t>
            </a:r>
            <a:r>
              <a:rPr sz="3400" spc="-25" dirty="0">
                <a:solidFill>
                  <a:srgbClr val="111111"/>
                </a:solidFill>
                <a:latin typeface="宋体"/>
                <a:cs typeface="宋体"/>
              </a:rPr>
              <a:t>为</a:t>
            </a:r>
            <a:r>
              <a:rPr sz="3400" spc="415" dirty="0">
                <a:solidFill>
                  <a:srgbClr val="111111"/>
                </a:solidFill>
                <a:latin typeface="宋体"/>
                <a:cs typeface="宋体"/>
              </a:rPr>
              <a:t>模</a:t>
            </a:r>
            <a:r>
              <a:rPr sz="3400" spc="175" dirty="0">
                <a:solidFill>
                  <a:srgbClr val="111111"/>
                </a:solidFill>
                <a:latin typeface="宋体"/>
                <a:cs typeface="宋体"/>
              </a:rPr>
              <a:t>式</a:t>
            </a:r>
            <a:r>
              <a:rPr sz="3400" spc="215" dirty="0">
                <a:solidFill>
                  <a:srgbClr val="111111"/>
                </a:solidFill>
                <a:latin typeface="宋体"/>
                <a:cs typeface="宋体"/>
              </a:rPr>
              <a:t>所</a:t>
            </a:r>
            <a:r>
              <a:rPr sz="3400" spc="190" dirty="0">
                <a:solidFill>
                  <a:srgbClr val="111111"/>
                </a:solidFill>
                <a:latin typeface="宋体"/>
                <a:cs typeface="宋体"/>
              </a:rPr>
              <a:t>扮</a:t>
            </a:r>
            <a:r>
              <a:rPr sz="3400" spc="215" dirty="0">
                <a:solidFill>
                  <a:srgbClr val="111111"/>
                </a:solidFill>
                <a:latin typeface="宋体"/>
                <a:cs typeface="宋体"/>
              </a:rPr>
              <a:t>演</a:t>
            </a:r>
            <a:r>
              <a:rPr sz="3400" spc="165" dirty="0">
                <a:solidFill>
                  <a:srgbClr val="111111"/>
                </a:solidFill>
                <a:latin typeface="宋体"/>
                <a:cs typeface="宋体"/>
              </a:rPr>
              <a:t>的</a:t>
            </a:r>
            <a:r>
              <a:rPr sz="3400" spc="425" dirty="0">
                <a:solidFill>
                  <a:srgbClr val="111111"/>
                </a:solidFill>
                <a:latin typeface="宋体"/>
                <a:cs typeface="宋体"/>
              </a:rPr>
              <a:t>角</a:t>
            </a:r>
            <a:r>
              <a:rPr sz="3400" spc="80" dirty="0">
                <a:solidFill>
                  <a:srgbClr val="111111"/>
                </a:solidFill>
                <a:latin typeface="宋体"/>
                <a:cs typeface="宋体"/>
              </a:rPr>
              <a:t>色</a:t>
            </a:r>
            <a:endParaRPr sz="3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32016" y="4569052"/>
            <a:ext cx="5889130" cy="15315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21937" y="6304781"/>
            <a:ext cx="2294467" cy="1786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38737" y="6381357"/>
            <a:ext cx="2319961" cy="1786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1186" y="2973712"/>
            <a:ext cx="11638280" cy="0"/>
          </a:xfrm>
          <a:custGeom>
            <a:avLst/>
            <a:gdLst/>
            <a:ahLst/>
            <a:cxnLst/>
            <a:rect l="l" t="t" r="r" b="b"/>
            <a:pathLst>
              <a:path w="11638280">
                <a:moveTo>
                  <a:pt x="0" y="0"/>
                </a:moveTo>
                <a:lnTo>
                  <a:pt x="11638047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1186" y="9125339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64114" y="1301859"/>
            <a:ext cx="8321040" cy="9601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750" spc="560" dirty="0">
                <a:solidFill>
                  <a:srgbClr val="161616"/>
                </a:solidFill>
              </a:rPr>
              <a:t>故</a:t>
            </a:r>
            <a:r>
              <a:rPr sz="5750" spc="430" dirty="0">
                <a:solidFill>
                  <a:srgbClr val="161616"/>
                </a:solidFill>
              </a:rPr>
              <a:t>事</a:t>
            </a:r>
            <a:r>
              <a:rPr sz="5750" spc="-1080" dirty="0">
                <a:solidFill>
                  <a:srgbClr val="161616"/>
                </a:solidFill>
              </a:rPr>
              <a:t>片</a:t>
            </a:r>
            <a:r>
              <a:rPr sz="5750" spc="-105" dirty="0">
                <a:solidFill>
                  <a:srgbClr val="161616"/>
                </a:solidFill>
              </a:rPr>
              <a:t>段</a:t>
            </a:r>
            <a:r>
              <a:rPr sz="6000" spc="-625" dirty="0">
                <a:solidFill>
                  <a:srgbClr val="161616"/>
                </a:solidFill>
                <a:latin typeface="Arial"/>
                <a:cs typeface="Arial"/>
              </a:rPr>
              <a:t>2</a:t>
            </a:r>
            <a:r>
              <a:rPr sz="6000" spc="-107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6100" spc="-1190" dirty="0">
                <a:solidFill>
                  <a:srgbClr val="161616"/>
                </a:solidFill>
              </a:rPr>
              <a:t>－</a:t>
            </a:r>
            <a:r>
              <a:rPr sz="6000" spc="-1190" dirty="0">
                <a:solidFill>
                  <a:srgbClr val="9C9C9C"/>
                </a:solidFill>
                <a:latin typeface="Arial"/>
                <a:cs typeface="Arial"/>
              </a:rPr>
              <a:t>:</a:t>
            </a:r>
            <a:r>
              <a:rPr sz="6000" spc="-990" dirty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6100" spc="-40" dirty="0">
                <a:solidFill>
                  <a:srgbClr val="161616"/>
                </a:solidFill>
              </a:rPr>
              <a:t>无辜</a:t>
            </a:r>
            <a:r>
              <a:rPr sz="6100" spc="-165" dirty="0">
                <a:solidFill>
                  <a:srgbClr val="161616"/>
                </a:solidFill>
              </a:rPr>
              <a:t>的留话</a:t>
            </a:r>
            <a:r>
              <a:rPr sz="6100" spc="-3895" dirty="0">
                <a:solidFill>
                  <a:srgbClr val="161616"/>
                </a:solidFill>
              </a:rPr>
              <a:t>者</a:t>
            </a:r>
            <a:endParaRPr sz="6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7597" y="3075877"/>
            <a:ext cx="5107305" cy="745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265" indent="-711200">
              <a:lnSpc>
                <a:spcPct val="100000"/>
              </a:lnSpc>
              <a:spcBef>
                <a:spcPts val="120"/>
              </a:spcBef>
              <a:buChar char="·"/>
              <a:tabLst>
                <a:tab pos="723900" algn="l"/>
              </a:tabLst>
            </a:pPr>
            <a:r>
              <a:rPr sz="4700" spc="155" dirty="0">
                <a:solidFill>
                  <a:srgbClr val="161616"/>
                </a:solidFill>
                <a:latin typeface="宋体"/>
                <a:cs typeface="宋体"/>
              </a:rPr>
              <a:t>无辜</a:t>
            </a:r>
            <a:r>
              <a:rPr sz="4700" spc="-85" dirty="0">
                <a:solidFill>
                  <a:srgbClr val="161616"/>
                </a:solidFill>
                <a:latin typeface="宋体"/>
                <a:cs typeface="宋体"/>
              </a:rPr>
              <a:t>的</a:t>
            </a:r>
            <a:r>
              <a:rPr sz="4700" spc="345" dirty="0">
                <a:solidFill>
                  <a:srgbClr val="161616"/>
                </a:solidFill>
                <a:latin typeface="宋体"/>
                <a:cs typeface="宋体"/>
              </a:rPr>
              <a:t>留</a:t>
            </a:r>
            <a:r>
              <a:rPr sz="4700" spc="-204" dirty="0">
                <a:solidFill>
                  <a:srgbClr val="161616"/>
                </a:solidFill>
                <a:latin typeface="宋体"/>
                <a:cs typeface="宋体"/>
              </a:rPr>
              <a:t>话</a:t>
            </a:r>
            <a:r>
              <a:rPr sz="4700" spc="390" dirty="0">
                <a:solidFill>
                  <a:srgbClr val="161616"/>
                </a:solidFill>
                <a:latin typeface="宋体"/>
                <a:cs typeface="宋体"/>
              </a:rPr>
              <a:t>者</a:t>
            </a:r>
            <a:r>
              <a:rPr sz="4700" spc="-1000" dirty="0">
                <a:solidFill>
                  <a:srgbClr val="161616"/>
                </a:solidFill>
                <a:latin typeface="宋体"/>
                <a:cs typeface="宋体"/>
              </a:rPr>
              <a:t> </a:t>
            </a:r>
            <a:r>
              <a:rPr sz="4700" spc="-695" dirty="0">
                <a:solidFill>
                  <a:srgbClr val="CDCDD8"/>
                </a:solidFill>
                <a:latin typeface="宋体"/>
                <a:cs typeface="宋体"/>
              </a:rPr>
              <a:t>遠</a:t>
            </a:r>
            <a:endParaRPr sz="47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0889" y="8117150"/>
            <a:ext cx="4279900" cy="8388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" algn="ctr">
              <a:lnSpc>
                <a:spcPts val="3045"/>
              </a:lnSpc>
              <a:spcBef>
                <a:spcPts val="110"/>
              </a:spcBef>
            </a:pPr>
            <a:r>
              <a:rPr sz="2600" spc="25" dirty="0">
                <a:solidFill>
                  <a:srgbClr val="161616"/>
                </a:solidFill>
                <a:latin typeface="Arial"/>
                <a:cs typeface="Arial"/>
              </a:rPr>
              <a:t>Stephen</a:t>
            </a:r>
            <a:r>
              <a:rPr sz="2600" spc="9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2600" spc="60" dirty="0">
                <a:solidFill>
                  <a:srgbClr val="161616"/>
                </a:solidFill>
                <a:latin typeface="Arial"/>
                <a:cs typeface="Arial"/>
              </a:rPr>
              <a:t>Cheung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ts val="3345"/>
              </a:lnSpc>
            </a:pPr>
            <a:r>
              <a:rPr sz="2850" spc="-135" dirty="0">
                <a:solidFill>
                  <a:srgbClr val="161616"/>
                </a:solidFill>
                <a:latin typeface="Arial"/>
                <a:cs typeface="Arial"/>
              </a:rPr>
              <a:t>FILTEX</a:t>
            </a:r>
            <a:r>
              <a:rPr sz="2550" spc="-145" dirty="0">
                <a:solidFill>
                  <a:srgbClr val="161616"/>
                </a:solidFill>
                <a:latin typeface="宋体"/>
                <a:cs typeface="宋体"/>
              </a:rPr>
              <a:t>公</a:t>
            </a:r>
            <a:r>
              <a:rPr sz="2550" spc="-844" dirty="0">
                <a:solidFill>
                  <a:srgbClr val="161616"/>
                </a:solidFill>
                <a:latin typeface="宋体"/>
                <a:cs typeface="宋体"/>
              </a:rPr>
              <a:t> </a:t>
            </a:r>
            <a:r>
              <a:rPr sz="2550" spc="135" dirty="0">
                <a:solidFill>
                  <a:srgbClr val="161616"/>
                </a:solidFill>
                <a:latin typeface="宋体"/>
                <a:cs typeface="宋体"/>
              </a:rPr>
              <a:t>司</a:t>
            </a:r>
            <a:r>
              <a:rPr sz="2550" spc="175" dirty="0">
                <a:solidFill>
                  <a:srgbClr val="161616"/>
                </a:solidFill>
                <a:latin typeface="宋体"/>
                <a:cs typeface="宋体"/>
              </a:rPr>
              <a:t>亚</a:t>
            </a:r>
            <a:r>
              <a:rPr sz="2550" spc="145" dirty="0">
                <a:solidFill>
                  <a:srgbClr val="161616"/>
                </a:solidFill>
                <a:latin typeface="宋体"/>
                <a:cs typeface="宋体"/>
              </a:rPr>
              <a:t>太</a:t>
            </a:r>
            <a:r>
              <a:rPr sz="2550" spc="85" dirty="0">
                <a:solidFill>
                  <a:srgbClr val="161616"/>
                </a:solidFill>
                <a:latin typeface="宋体"/>
                <a:cs typeface="宋体"/>
              </a:rPr>
              <a:t>资</a:t>
            </a:r>
            <a:r>
              <a:rPr sz="2550" spc="190" dirty="0">
                <a:solidFill>
                  <a:srgbClr val="161616"/>
                </a:solidFill>
                <a:latin typeface="宋体"/>
                <a:cs typeface="宋体"/>
              </a:rPr>
              <a:t>讯</a:t>
            </a:r>
            <a:r>
              <a:rPr sz="2550" spc="135" dirty="0">
                <a:solidFill>
                  <a:srgbClr val="161616"/>
                </a:solidFill>
                <a:latin typeface="宋体"/>
                <a:cs typeface="宋体"/>
              </a:rPr>
              <a:t>副</a:t>
            </a:r>
            <a:r>
              <a:rPr sz="2550" spc="210" dirty="0">
                <a:solidFill>
                  <a:srgbClr val="161616"/>
                </a:solidFill>
                <a:latin typeface="宋体"/>
                <a:cs typeface="宋体"/>
              </a:rPr>
              <a:t>总裁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82503" y="8030362"/>
            <a:ext cx="3109595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56870">
              <a:lnSpc>
                <a:spcPct val="119200"/>
              </a:lnSpc>
              <a:spcBef>
                <a:spcPts val="95"/>
              </a:spcBef>
              <a:tabLst>
                <a:tab pos="1825625" algn="l"/>
              </a:tabLst>
            </a:pPr>
            <a:r>
              <a:rPr sz="2600" spc="50" dirty="0">
                <a:solidFill>
                  <a:srgbClr val="262426"/>
                </a:solidFill>
                <a:latin typeface="Arial"/>
                <a:cs typeface="Arial"/>
              </a:rPr>
              <a:t>Michelle	</a:t>
            </a:r>
            <a:r>
              <a:rPr sz="2600" spc="45" dirty="0">
                <a:solidFill>
                  <a:srgbClr val="161616"/>
                </a:solidFill>
                <a:latin typeface="Arial"/>
                <a:cs typeface="Arial"/>
              </a:rPr>
              <a:t>Jones  </a:t>
            </a:r>
            <a:r>
              <a:rPr sz="2600" spc="5" dirty="0">
                <a:solidFill>
                  <a:srgbClr val="161616"/>
                </a:solidFill>
                <a:latin typeface="Arial"/>
                <a:cs typeface="Arial"/>
              </a:rPr>
              <a:t>MYCO</a:t>
            </a:r>
            <a:r>
              <a:rPr sz="2550" spc="434" dirty="0">
                <a:solidFill>
                  <a:srgbClr val="161616"/>
                </a:solidFill>
                <a:latin typeface="宋体"/>
                <a:cs typeface="宋体"/>
              </a:rPr>
              <a:t>公</a:t>
            </a:r>
            <a:r>
              <a:rPr sz="2550" spc="-45" dirty="0">
                <a:solidFill>
                  <a:srgbClr val="161616"/>
                </a:solidFill>
                <a:latin typeface="宋体"/>
                <a:cs typeface="宋体"/>
              </a:rPr>
              <a:t>司行政</a:t>
            </a:r>
            <a:r>
              <a:rPr sz="2550" spc="-840" dirty="0">
                <a:solidFill>
                  <a:srgbClr val="161616"/>
                </a:solidFill>
                <a:latin typeface="宋体"/>
                <a:cs typeface="宋体"/>
              </a:rPr>
              <a:t> </a:t>
            </a:r>
            <a:r>
              <a:rPr sz="2550" spc="125" dirty="0">
                <a:solidFill>
                  <a:srgbClr val="161616"/>
                </a:solidFill>
                <a:latin typeface="宋体"/>
                <a:cs typeface="宋体"/>
              </a:rPr>
              <a:t>助</a:t>
            </a:r>
            <a:r>
              <a:rPr sz="2550" spc="185" dirty="0">
                <a:solidFill>
                  <a:srgbClr val="161616"/>
                </a:solidFill>
                <a:latin typeface="宋体"/>
                <a:cs typeface="宋体"/>
              </a:rPr>
              <a:t>理</a:t>
            </a:r>
            <a:endParaRPr sz="25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1186" y="1442186"/>
            <a:ext cx="1478655" cy="804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31819" y="1454949"/>
            <a:ext cx="535375" cy="714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4663" y="1442186"/>
            <a:ext cx="3645653" cy="8040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18775" y="1467712"/>
            <a:ext cx="2192489" cy="75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2727" y="2999237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2727" y="9150864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04259" y="3114165"/>
            <a:ext cx="1990089" cy="760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800" spc="355" dirty="0"/>
              <a:t>·讨论</a:t>
            </a:r>
            <a:endParaRPr sz="4800"/>
          </a:p>
        </p:txBody>
      </p:sp>
      <p:sp>
        <p:nvSpPr>
          <p:cNvPr id="9" name="object 9"/>
          <p:cNvSpPr txBox="1"/>
          <p:nvPr/>
        </p:nvSpPr>
        <p:spPr>
          <a:xfrm>
            <a:off x="1879960" y="3789314"/>
            <a:ext cx="10478770" cy="3305810"/>
          </a:xfrm>
          <a:prstGeom prst="rect">
            <a:avLst/>
          </a:prstGeom>
        </p:spPr>
        <p:txBody>
          <a:bodyPr vert="horz" wrap="square" lIns="0" tIns="302895" rIns="0" bIns="0" rtlCol="0">
            <a:spAutoFit/>
          </a:bodyPr>
          <a:lstStyle/>
          <a:p>
            <a:pPr marL="550545" indent="-528955">
              <a:lnSpc>
                <a:spcPct val="100000"/>
              </a:lnSpc>
              <a:spcBef>
                <a:spcPts val="2385"/>
              </a:spcBef>
              <a:buChar char="'"/>
              <a:tabLst>
                <a:tab pos="551180" algn="l"/>
              </a:tabLst>
            </a:pPr>
            <a:r>
              <a:rPr sz="3050" spc="635" dirty="0">
                <a:solidFill>
                  <a:srgbClr val="0F0F0F"/>
                </a:solidFill>
                <a:latin typeface="宋体"/>
                <a:cs typeface="宋体"/>
              </a:rPr>
              <a:t>给</a:t>
            </a:r>
            <a:r>
              <a:rPr sz="3450" spc="40" dirty="0">
                <a:solidFill>
                  <a:srgbClr val="0F0F0F"/>
                </a:solidFill>
                <a:latin typeface="Arial"/>
                <a:cs typeface="Arial"/>
              </a:rPr>
              <a:t>M</a:t>
            </a:r>
            <a:r>
              <a:rPr sz="3450" spc="40" dirty="0">
                <a:solidFill>
                  <a:srgbClr val="343434"/>
                </a:solidFill>
                <a:latin typeface="Arial"/>
                <a:cs typeface="Arial"/>
              </a:rPr>
              <a:t>i</a:t>
            </a:r>
            <a:r>
              <a:rPr sz="3450" spc="40" dirty="0">
                <a:solidFill>
                  <a:srgbClr val="0F0F0F"/>
                </a:solidFill>
                <a:latin typeface="Arial"/>
                <a:cs typeface="Arial"/>
              </a:rPr>
              <a:t>chelle</a:t>
            </a:r>
            <a:r>
              <a:rPr sz="3450" spc="445" dirty="0">
                <a:solidFill>
                  <a:srgbClr val="0F0F0F"/>
                </a:solidFill>
                <a:latin typeface="宋体"/>
                <a:cs typeface="宋体"/>
              </a:rPr>
              <a:t>的</a:t>
            </a:r>
            <a:r>
              <a:rPr sz="3450" spc="-130" dirty="0">
                <a:solidFill>
                  <a:srgbClr val="0F0F0F"/>
                </a:solidFill>
                <a:latin typeface="宋体"/>
                <a:cs typeface="宋体"/>
              </a:rPr>
              <a:t>沟通行</a:t>
            </a:r>
            <a:r>
              <a:rPr sz="3450" spc="-1105" dirty="0">
                <a:solidFill>
                  <a:srgbClr val="0F0F0F"/>
                </a:solidFill>
                <a:latin typeface="宋体"/>
                <a:cs typeface="宋体"/>
              </a:rPr>
              <a:t> </a:t>
            </a:r>
            <a:r>
              <a:rPr sz="3450" spc="45" dirty="0">
                <a:solidFill>
                  <a:srgbClr val="0F0F0F"/>
                </a:solidFill>
                <a:latin typeface="宋体"/>
                <a:cs typeface="宋体"/>
              </a:rPr>
              <a:t>为</a:t>
            </a:r>
            <a:r>
              <a:rPr sz="3450" spc="175" dirty="0">
                <a:solidFill>
                  <a:srgbClr val="0F0F0F"/>
                </a:solidFill>
                <a:latin typeface="宋体"/>
                <a:cs typeface="宋体"/>
              </a:rPr>
              <a:t>打</a:t>
            </a:r>
            <a:r>
              <a:rPr sz="3450" spc="45" dirty="0">
                <a:solidFill>
                  <a:srgbClr val="0F0F0F"/>
                </a:solidFill>
                <a:latin typeface="宋体"/>
                <a:cs typeface="宋体"/>
              </a:rPr>
              <a:t>分</a:t>
            </a:r>
            <a:endParaRPr sz="3450">
              <a:latin typeface="宋体"/>
              <a:cs typeface="宋体"/>
            </a:endParaRPr>
          </a:p>
          <a:p>
            <a:pPr marL="559435" lvl="1" indent="-452755">
              <a:lnSpc>
                <a:spcPct val="100000"/>
              </a:lnSpc>
              <a:spcBef>
                <a:spcPts val="2295"/>
              </a:spcBef>
              <a:buChar char="-"/>
              <a:tabLst>
                <a:tab pos="559435" algn="l"/>
                <a:tab pos="560070" algn="l"/>
              </a:tabLst>
            </a:pPr>
            <a:r>
              <a:rPr sz="3450" spc="15" dirty="0">
                <a:solidFill>
                  <a:srgbClr val="0F0F0F"/>
                </a:solidFill>
                <a:latin typeface="Arial"/>
                <a:cs typeface="Arial"/>
              </a:rPr>
              <a:t>M</a:t>
            </a:r>
            <a:r>
              <a:rPr sz="3450" spc="15" dirty="0">
                <a:solidFill>
                  <a:srgbClr val="464646"/>
                </a:solidFill>
                <a:latin typeface="Arial"/>
                <a:cs typeface="Arial"/>
              </a:rPr>
              <a:t>i</a:t>
            </a:r>
            <a:r>
              <a:rPr sz="3450" spc="15" dirty="0">
                <a:solidFill>
                  <a:srgbClr val="0F0F0F"/>
                </a:solidFill>
                <a:latin typeface="Arial"/>
                <a:cs typeface="Arial"/>
              </a:rPr>
              <a:t>cheIIe</a:t>
            </a:r>
            <a:r>
              <a:rPr sz="3450" spc="245" dirty="0">
                <a:solidFill>
                  <a:srgbClr val="0F0F0F"/>
                </a:solidFill>
                <a:latin typeface="宋体"/>
                <a:cs typeface="宋体"/>
              </a:rPr>
              <a:t>在</a:t>
            </a:r>
            <a:r>
              <a:rPr sz="3450" spc="-130" dirty="0">
                <a:solidFill>
                  <a:srgbClr val="0F0F0F"/>
                </a:solidFill>
                <a:latin typeface="宋体"/>
                <a:cs typeface="宋体"/>
              </a:rPr>
              <a:t>沟</a:t>
            </a:r>
            <a:r>
              <a:rPr sz="3450" spc="220" dirty="0">
                <a:solidFill>
                  <a:srgbClr val="0F0F0F"/>
                </a:solidFill>
                <a:latin typeface="宋体"/>
                <a:cs typeface="宋体"/>
              </a:rPr>
              <a:t>通</a:t>
            </a:r>
            <a:r>
              <a:rPr sz="3450" spc="320" dirty="0">
                <a:solidFill>
                  <a:srgbClr val="0F0F0F"/>
                </a:solidFill>
                <a:latin typeface="宋体"/>
                <a:cs typeface="宋体"/>
              </a:rPr>
              <a:t>中做</a:t>
            </a:r>
            <a:r>
              <a:rPr sz="3450" spc="-150" dirty="0">
                <a:solidFill>
                  <a:srgbClr val="0F0F0F"/>
                </a:solidFill>
                <a:latin typeface="宋体"/>
                <a:cs typeface="宋体"/>
              </a:rPr>
              <a:t>错</a:t>
            </a:r>
            <a:r>
              <a:rPr sz="3450" spc="-130" dirty="0">
                <a:solidFill>
                  <a:srgbClr val="0F0F0F"/>
                </a:solidFill>
                <a:latin typeface="宋体"/>
                <a:cs typeface="宋体"/>
              </a:rPr>
              <a:t>了什</a:t>
            </a:r>
            <a:r>
              <a:rPr sz="3450" spc="-1015" dirty="0">
                <a:solidFill>
                  <a:srgbClr val="0F0F0F"/>
                </a:solidFill>
                <a:latin typeface="宋体"/>
                <a:cs typeface="宋体"/>
              </a:rPr>
              <a:t> </a:t>
            </a:r>
            <a:r>
              <a:rPr sz="3450" spc="-165" dirty="0">
                <a:solidFill>
                  <a:srgbClr val="0F0F0F"/>
                </a:solidFill>
                <a:latin typeface="宋体"/>
                <a:cs typeface="宋体"/>
              </a:rPr>
              <a:t>么，</a:t>
            </a:r>
            <a:r>
              <a:rPr sz="3450" spc="515" dirty="0">
                <a:solidFill>
                  <a:srgbClr val="0F0F0F"/>
                </a:solidFill>
                <a:latin typeface="宋体"/>
                <a:cs typeface="宋体"/>
              </a:rPr>
              <a:t>哪</a:t>
            </a:r>
            <a:r>
              <a:rPr sz="3450" spc="185" dirty="0">
                <a:solidFill>
                  <a:srgbClr val="0F0F0F"/>
                </a:solidFill>
                <a:latin typeface="宋体"/>
                <a:cs typeface="宋体"/>
              </a:rPr>
              <a:t>些可</a:t>
            </a:r>
            <a:r>
              <a:rPr sz="3450" spc="-65" dirty="0">
                <a:solidFill>
                  <a:srgbClr val="0F0F0F"/>
                </a:solidFill>
                <a:latin typeface="宋体"/>
                <a:cs typeface="宋体"/>
              </a:rPr>
              <a:t>以</a:t>
            </a:r>
            <a:r>
              <a:rPr sz="3450" spc="320" dirty="0">
                <a:solidFill>
                  <a:srgbClr val="0F0F0F"/>
                </a:solidFill>
                <a:latin typeface="宋体"/>
                <a:cs typeface="宋体"/>
              </a:rPr>
              <a:t>怎</a:t>
            </a:r>
            <a:r>
              <a:rPr sz="3450" spc="10" dirty="0">
                <a:solidFill>
                  <a:srgbClr val="0F0F0F"/>
                </a:solidFill>
                <a:latin typeface="宋体"/>
                <a:cs typeface="宋体"/>
              </a:rPr>
              <a:t>样</a:t>
            </a:r>
            <a:r>
              <a:rPr sz="3450" spc="204" dirty="0">
                <a:solidFill>
                  <a:srgbClr val="0F0F0F"/>
                </a:solidFill>
                <a:latin typeface="宋体"/>
                <a:cs typeface="宋体"/>
              </a:rPr>
              <a:t>改</a:t>
            </a:r>
            <a:r>
              <a:rPr sz="3450" spc="320" dirty="0">
                <a:solidFill>
                  <a:srgbClr val="0F0F0F"/>
                </a:solidFill>
                <a:latin typeface="宋体"/>
                <a:cs typeface="宋体"/>
              </a:rPr>
              <a:t>进</a:t>
            </a:r>
            <a:endParaRPr sz="3450">
              <a:latin typeface="宋体"/>
              <a:cs typeface="宋体"/>
            </a:endParaRPr>
          </a:p>
          <a:p>
            <a:pPr marL="559435" lvl="1" indent="-452755">
              <a:lnSpc>
                <a:spcPct val="100000"/>
              </a:lnSpc>
              <a:spcBef>
                <a:spcPts val="2290"/>
              </a:spcBef>
              <a:buChar char="-"/>
              <a:tabLst>
                <a:tab pos="559435" algn="l"/>
                <a:tab pos="560070" algn="l"/>
              </a:tabLst>
            </a:pPr>
            <a:r>
              <a:rPr sz="3450" spc="40" dirty="0">
                <a:solidFill>
                  <a:srgbClr val="0F0F0F"/>
                </a:solidFill>
                <a:latin typeface="Arial"/>
                <a:cs typeface="Arial"/>
              </a:rPr>
              <a:t>Stephen</a:t>
            </a:r>
            <a:r>
              <a:rPr sz="3450" spc="330" dirty="0">
                <a:solidFill>
                  <a:srgbClr val="0F0F0F"/>
                </a:solidFill>
                <a:latin typeface="宋体"/>
                <a:cs typeface="宋体"/>
              </a:rPr>
              <a:t>会</a:t>
            </a:r>
            <a:r>
              <a:rPr sz="3450" spc="80" dirty="0">
                <a:solidFill>
                  <a:srgbClr val="0F0F0F"/>
                </a:solidFill>
                <a:latin typeface="宋体"/>
                <a:cs typeface="宋体"/>
              </a:rPr>
              <a:t>削</a:t>
            </a:r>
            <a:r>
              <a:rPr sz="3450" spc="70" dirty="0">
                <a:solidFill>
                  <a:srgbClr val="0F0F0F"/>
                </a:solidFill>
                <a:latin typeface="宋体"/>
                <a:cs typeface="宋体"/>
              </a:rPr>
              <a:t>弱</a:t>
            </a:r>
            <a:r>
              <a:rPr sz="3450" spc="225" dirty="0">
                <a:solidFill>
                  <a:srgbClr val="0F0F0F"/>
                </a:solidFill>
                <a:latin typeface="宋体"/>
                <a:cs typeface="宋体"/>
              </a:rPr>
              <a:t>对</a:t>
            </a:r>
            <a:r>
              <a:rPr sz="3450" spc="20" dirty="0">
                <a:solidFill>
                  <a:srgbClr val="0F0F0F"/>
                </a:solidFill>
                <a:latin typeface="Arial"/>
                <a:cs typeface="Arial"/>
              </a:rPr>
              <a:t>MYCO</a:t>
            </a:r>
            <a:r>
              <a:rPr sz="3450" spc="434" dirty="0">
                <a:solidFill>
                  <a:srgbClr val="0F0F0F"/>
                </a:solidFill>
                <a:latin typeface="宋体"/>
                <a:cs typeface="宋体"/>
              </a:rPr>
              <a:t>公</a:t>
            </a:r>
            <a:r>
              <a:rPr sz="3450" spc="-60" dirty="0">
                <a:solidFill>
                  <a:srgbClr val="0F0F0F"/>
                </a:solidFill>
                <a:latin typeface="宋体"/>
                <a:cs typeface="宋体"/>
              </a:rPr>
              <a:t>司</a:t>
            </a:r>
            <a:r>
              <a:rPr sz="3450" spc="245" dirty="0">
                <a:solidFill>
                  <a:srgbClr val="0F0F0F"/>
                </a:solidFill>
                <a:latin typeface="宋体"/>
                <a:cs typeface="宋体"/>
              </a:rPr>
              <a:t>的</a:t>
            </a:r>
            <a:r>
              <a:rPr sz="3450" spc="409" dirty="0">
                <a:solidFill>
                  <a:srgbClr val="0F0F0F"/>
                </a:solidFill>
                <a:latin typeface="宋体"/>
                <a:cs typeface="宋体"/>
              </a:rPr>
              <a:t>正</a:t>
            </a:r>
            <a:r>
              <a:rPr sz="3450" spc="-130" dirty="0">
                <a:solidFill>
                  <a:srgbClr val="0F0F0F"/>
                </a:solidFill>
                <a:latin typeface="宋体"/>
                <a:cs typeface="宋体"/>
              </a:rPr>
              <a:t>面</a:t>
            </a:r>
            <a:r>
              <a:rPr sz="3450" spc="335" dirty="0">
                <a:solidFill>
                  <a:srgbClr val="0F0F0F"/>
                </a:solidFill>
                <a:latin typeface="宋体"/>
                <a:cs typeface="宋体"/>
              </a:rPr>
              <a:t>印</a:t>
            </a:r>
            <a:r>
              <a:rPr sz="3450" spc="220" dirty="0">
                <a:solidFill>
                  <a:srgbClr val="0F0F0F"/>
                </a:solidFill>
                <a:latin typeface="宋体"/>
                <a:cs typeface="宋体"/>
              </a:rPr>
              <a:t>象</a:t>
            </a:r>
            <a:r>
              <a:rPr sz="3450" spc="45" dirty="0">
                <a:solidFill>
                  <a:srgbClr val="0F0F0F"/>
                </a:solidFill>
                <a:latin typeface="宋体"/>
                <a:cs typeface="宋体"/>
              </a:rPr>
              <a:t>吗</a:t>
            </a:r>
            <a:r>
              <a:rPr sz="3450" spc="-545" dirty="0">
                <a:solidFill>
                  <a:srgbClr val="343434"/>
                </a:solidFill>
                <a:latin typeface="宋体"/>
                <a:cs typeface="宋体"/>
              </a:rPr>
              <a:t>，</a:t>
            </a:r>
            <a:r>
              <a:rPr sz="3450" spc="-1195" dirty="0">
                <a:solidFill>
                  <a:srgbClr val="343434"/>
                </a:solidFill>
                <a:latin typeface="宋体"/>
                <a:cs typeface="宋体"/>
              </a:rPr>
              <a:t> </a:t>
            </a:r>
            <a:r>
              <a:rPr sz="3450" spc="-60" dirty="0">
                <a:solidFill>
                  <a:srgbClr val="0F0F0F"/>
                </a:solidFill>
                <a:latin typeface="宋体"/>
                <a:cs typeface="宋体"/>
              </a:rPr>
              <a:t>为何</a:t>
            </a:r>
            <a:endParaRPr sz="3450">
              <a:latin typeface="宋体"/>
              <a:cs typeface="宋体"/>
            </a:endParaRPr>
          </a:p>
          <a:p>
            <a:pPr marL="543560" indent="-531495">
              <a:lnSpc>
                <a:spcPct val="100000"/>
              </a:lnSpc>
              <a:spcBef>
                <a:spcPts val="2390"/>
              </a:spcBef>
              <a:buClr>
                <a:srgbClr val="343434"/>
              </a:buClr>
              <a:buChar char="'"/>
              <a:tabLst>
                <a:tab pos="544195" algn="l"/>
                <a:tab pos="5110480" algn="l"/>
                <a:tab pos="6057265" algn="l"/>
                <a:tab pos="6797675" algn="l"/>
              </a:tabLst>
            </a:pPr>
            <a:r>
              <a:rPr sz="3350" spc="350" dirty="0">
                <a:solidFill>
                  <a:srgbClr val="0F0F0F"/>
                </a:solidFill>
                <a:latin typeface="宋体"/>
                <a:cs typeface="宋体"/>
              </a:rPr>
              <a:t>如</a:t>
            </a:r>
            <a:r>
              <a:rPr sz="3350" spc="290" dirty="0">
                <a:solidFill>
                  <a:srgbClr val="0F0F0F"/>
                </a:solidFill>
                <a:latin typeface="宋体"/>
                <a:cs typeface="宋体"/>
              </a:rPr>
              <a:t>果</a:t>
            </a:r>
            <a:r>
              <a:rPr sz="3450" spc="35" dirty="0">
                <a:solidFill>
                  <a:srgbClr val="0F0F0F"/>
                </a:solidFill>
                <a:latin typeface="Arial"/>
                <a:cs typeface="Arial"/>
              </a:rPr>
              <a:t>Paul</a:t>
            </a:r>
            <a:r>
              <a:rPr sz="3450" spc="185" dirty="0">
                <a:solidFill>
                  <a:srgbClr val="0F0F0F"/>
                </a:solidFill>
                <a:latin typeface="宋体"/>
                <a:cs typeface="宋体"/>
              </a:rPr>
              <a:t>看</a:t>
            </a:r>
            <a:r>
              <a:rPr sz="3450" spc="330" dirty="0">
                <a:solidFill>
                  <a:srgbClr val="0F0F0F"/>
                </a:solidFill>
                <a:latin typeface="宋体"/>
                <a:cs typeface="宋体"/>
              </a:rPr>
              <a:t>到</a:t>
            </a:r>
            <a:r>
              <a:rPr sz="3450" spc="-130" dirty="0">
                <a:solidFill>
                  <a:srgbClr val="0F0F0F"/>
                </a:solidFill>
                <a:latin typeface="宋体"/>
                <a:cs typeface="宋体"/>
              </a:rPr>
              <a:t>了留</a:t>
            </a:r>
            <a:r>
              <a:rPr sz="3450" spc="-1495" dirty="0">
                <a:solidFill>
                  <a:srgbClr val="0F0F0F"/>
                </a:solidFill>
                <a:latin typeface="宋体"/>
                <a:cs typeface="宋体"/>
              </a:rPr>
              <a:t>言</a:t>
            </a:r>
            <a:r>
              <a:rPr sz="3450" spc="-1315" dirty="0">
                <a:solidFill>
                  <a:srgbClr val="0F0F0F"/>
                </a:solidFill>
                <a:latin typeface="宋体"/>
                <a:cs typeface="宋体"/>
              </a:rPr>
              <a:t>，'	</a:t>
            </a:r>
            <a:r>
              <a:rPr sz="3450" spc="-910" dirty="0">
                <a:solidFill>
                  <a:srgbClr val="0F0F0F"/>
                </a:solidFill>
                <a:latin typeface="Arial"/>
                <a:cs typeface="Arial"/>
              </a:rPr>
              <a:t>Step	</a:t>
            </a:r>
            <a:r>
              <a:rPr sz="3450" spc="-980" dirty="0">
                <a:solidFill>
                  <a:srgbClr val="0F0F0F"/>
                </a:solidFill>
                <a:latin typeface="Arial"/>
                <a:cs typeface="Arial"/>
              </a:rPr>
              <a:t>hen	</a:t>
            </a:r>
            <a:r>
              <a:rPr sz="3450" spc="-1755" dirty="0">
                <a:solidFill>
                  <a:srgbClr val="0F0F0F"/>
                </a:solidFill>
                <a:latin typeface="宋体"/>
                <a:cs typeface="宋体"/>
              </a:rPr>
              <a:t>会</a:t>
            </a:r>
            <a:r>
              <a:rPr sz="3450" spc="240" dirty="0">
                <a:solidFill>
                  <a:srgbClr val="0F0F0F"/>
                </a:solidFill>
                <a:latin typeface="宋体"/>
                <a:cs typeface="宋体"/>
              </a:rPr>
              <a:t> </a:t>
            </a:r>
            <a:r>
              <a:rPr sz="3450" spc="-1755" dirty="0">
                <a:solidFill>
                  <a:srgbClr val="0F0F0F"/>
                </a:solidFill>
                <a:latin typeface="宋体"/>
                <a:cs typeface="宋体"/>
              </a:rPr>
              <a:t>改</a:t>
            </a:r>
            <a:r>
              <a:rPr sz="3450" spc="195" dirty="0">
                <a:solidFill>
                  <a:srgbClr val="0F0F0F"/>
                </a:solidFill>
                <a:latin typeface="宋体"/>
                <a:cs typeface="宋体"/>
              </a:rPr>
              <a:t> </a:t>
            </a:r>
            <a:r>
              <a:rPr sz="3450" spc="320" dirty="0">
                <a:solidFill>
                  <a:srgbClr val="0F0F0F"/>
                </a:solidFill>
                <a:latin typeface="宋体"/>
                <a:cs typeface="宋体"/>
              </a:rPr>
              <a:t>变</a:t>
            </a:r>
            <a:r>
              <a:rPr sz="3450" spc="75" dirty="0">
                <a:solidFill>
                  <a:srgbClr val="0F0F0F"/>
                </a:solidFill>
                <a:latin typeface="宋体"/>
                <a:cs typeface="宋体"/>
              </a:rPr>
              <a:t>印</a:t>
            </a:r>
            <a:r>
              <a:rPr sz="3450" spc="355" dirty="0">
                <a:solidFill>
                  <a:srgbClr val="0F0F0F"/>
                </a:solidFill>
                <a:latin typeface="宋体"/>
                <a:cs typeface="宋体"/>
              </a:rPr>
              <a:t>象吗</a:t>
            </a:r>
            <a:endParaRPr sz="34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8655" y="1454949"/>
            <a:ext cx="1478655" cy="791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72036" y="1454950"/>
            <a:ext cx="497134" cy="765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22135" y="1442186"/>
            <a:ext cx="3645653" cy="8040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20751" y="1442187"/>
            <a:ext cx="2217983" cy="778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16600" y="4186171"/>
            <a:ext cx="1070751" cy="10720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42096" y="7121595"/>
            <a:ext cx="1121739" cy="11231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4150" y="6560036"/>
            <a:ext cx="433399" cy="8168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00198" y="3024762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66899" y="3573559"/>
            <a:ext cx="1529715" cy="0"/>
          </a:xfrm>
          <a:custGeom>
            <a:avLst/>
            <a:gdLst/>
            <a:ahLst/>
            <a:cxnLst/>
            <a:rect l="l" t="t" r="r" b="b"/>
            <a:pathLst>
              <a:path w="1529715">
                <a:moveTo>
                  <a:pt x="0" y="0"/>
                </a:moveTo>
                <a:lnTo>
                  <a:pt x="1529644" y="0"/>
                </a:lnTo>
              </a:path>
            </a:pathLst>
          </a:custGeom>
          <a:ln w="25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00198" y="9163627"/>
            <a:ext cx="11638280" cy="0"/>
          </a:xfrm>
          <a:custGeom>
            <a:avLst/>
            <a:gdLst/>
            <a:ahLst/>
            <a:cxnLst/>
            <a:rect l="l" t="t" r="r" b="b"/>
            <a:pathLst>
              <a:path w="11638280">
                <a:moveTo>
                  <a:pt x="0" y="0"/>
                </a:moveTo>
                <a:lnTo>
                  <a:pt x="11638047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34169" y="3107784"/>
            <a:ext cx="1987550" cy="753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750" spc="395" dirty="0">
                <a:solidFill>
                  <a:srgbClr val="111111"/>
                </a:solidFill>
                <a:latin typeface="宋体"/>
                <a:cs typeface="宋体"/>
              </a:rPr>
              <a:t>·回答</a:t>
            </a:r>
            <a:endParaRPr sz="475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38004" y="4798844"/>
            <a:ext cx="361950" cy="760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800" spc="-800" dirty="0">
                <a:solidFill>
                  <a:srgbClr val="3836E1"/>
                </a:solidFill>
                <a:latin typeface="Times New Roman"/>
                <a:cs typeface="Times New Roman"/>
              </a:rPr>
              <a:t>-</a:t>
            </a:r>
            <a:r>
              <a:rPr sz="4800" spc="-960" dirty="0">
                <a:solidFill>
                  <a:srgbClr val="3836E1"/>
                </a:solidFill>
                <a:latin typeface="Times New Roman"/>
                <a:cs typeface="Times New Roman"/>
              </a:rPr>
              <a:t>-</a:t>
            </a:r>
            <a:r>
              <a:rPr sz="4800" spc="-1200" dirty="0">
                <a:solidFill>
                  <a:srgbClr val="0505F6"/>
                </a:solidFill>
                <a:latin typeface="Times New Roman"/>
                <a:cs typeface="Times New Roman"/>
              </a:rPr>
              <a:t>1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34449" y="3555960"/>
            <a:ext cx="260350" cy="124650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40000"/>
              </a:lnSpc>
            </a:pPr>
            <a:r>
              <a:rPr sz="3650" spc="-925" dirty="0">
                <a:solidFill>
                  <a:srgbClr val="3D2A0A"/>
                </a:solidFill>
                <a:latin typeface="宋体"/>
                <a:cs typeface="宋体"/>
              </a:rPr>
              <a:t>3</a:t>
            </a:r>
            <a:r>
              <a:rPr sz="3650" spc="-475" dirty="0">
                <a:solidFill>
                  <a:srgbClr val="FB9700"/>
                </a:solidFill>
                <a:latin typeface="宋体"/>
                <a:cs typeface="宋体"/>
              </a:rPr>
              <a:t>-</a:t>
            </a:r>
            <a:r>
              <a:rPr sz="3650" dirty="0">
                <a:solidFill>
                  <a:srgbClr val="111111"/>
                </a:solidFill>
                <a:latin typeface="宋体"/>
                <a:cs typeface="宋体"/>
              </a:rPr>
              <a:t>2</a:t>
            </a:r>
            <a:endParaRPr sz="365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21846" y="3746440"/>
            <a:ext cx="242570" cy="45974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40000"/>
              </a:lnSpc>
            </a:pPr>
            <a:r>
              <a:rPr sz="3400" dirty="0">
                <a:solidFill>
                  <a:srgbClr val="3D2A0A"/>
                </a:solidFill>
                <a:latin typeface="宋体"/>
                <a:cs typeface="宋体"/>
              </a:rPr>
              <a:t>+</a:t>
            </a:r>
            <a:endParaRPr sz="340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21846" y="4486677"/>
            <a:ext cx="242570" cy="45974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40000"/>
              </a:lnSpc>
            </a:pPr>
            <a:r>
              <a:rPr sz="3400" dirty="0">
                <a:solidFill>
                  <a:srgbClr val="3D2A0A"/>
                </a:solidFill>
                <a:latin typeface="宋体"/>
                <a:cs typeface="宋体"/>
              </a:rPr>
              <a:t>+</a:t>
            </a:r>
            <a:endParaRPr sz="34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16725" y="5079381"/>
            <a:ext cx="671830" cy="70358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50" dirty="0">
                <a:solidFill>
                  <a:srgbClr val="111111"/>
                </a:solidFill>
                <a:latin typeface="宋体"/>
                <a:cs typeface="宋体"/>
              </a:rPr>
              <a:t>1</a:t>
            </a:r>
            <a:endParaRPr sz="3650">
              <a:latin typeface="宋体"/>
              <a:cs typeface="宋体"/>
            </a:endParaRPr>
          </a:p>
          <a:p>
            <a:pPr marL="256540">
              <a:lnSpc>
                <a:spcPct val="100000"/>
              </a:lnSpc>
            </a:pPr>
            <a:r>
              <a:rPr sz="3400" dirty="0">
                <a:solidFill>
                  <a:srgbClr val="111111"/>
                </a:solidFill>
                <a:latin typeface="宋体"/>
                <a:cs typeface="宋体"/>
              </a:rPr>
              <a:t>＋</a:t>
            </a:r>
            <a:endParaRPr sz="34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66916" y="5679471"/>
            <a:ext cx="8826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10" dirty="0">
                <a:solidFill>
                  <a:srgbClr val="F4CF67"/>
                </a:solidFill>
                <a:latin typeface="宋体"/>
                <a:cs typeface="宋体"/>
              </a:rPr>
              <a:t>＿</a:t>
            </a:r>
            <a:endParaRPr sz="60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783995" y="6024064"/>
            <a:ext cx="2275840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-70" dirty="0">
                <a:solidFill>
                  <a:srgbClr val="111111"/>
                </a:solidFill>
                <a:latin typeface="宋体"/>
                <a:cs typeface="宋体"/>
              </a:rPr>
              <a:t>中立（无期望）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760194" y="6777065"/>
            <a:ext cx="2415540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85" dirty="0">
                <a:solidFill>
                  <a:srgbClr val="111111"/>
                </a:solidFill>
                <a:latin typeface="宋体"/>
                <a:cs typeface="宋体"/>
              </a:rPr>
              <a:t>部分不符合期望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67604" y="5700456"/>
            <a:ext cx="3538854" cy="2309495"/>
          </a:xfrm>
          <a:prstGeom prst="rect">
            <a:avLst/>
          </a:prstGeom>
        </p:spPr>
        <p:txBody>
          <a:bodyPr vert="horz" wrap="square" lIns="0" tIns="22987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810"/>
              </a:spcBef>
            </a:pPr>
            <a:r>
              <a:rPr sz="3450" spc="195" dirty="0">
                <a:solidFill>
                  <a:srgbClr val="111111"/>
                </a:solidFill>
                <a:latin typeface="Arial"/>
                <a:cs typeface="Arial"/>
              </a:rPr>
              <a:t>0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2250" spc="140" dirty="0">
                <a:solidFill>
                  <a:srgbClr val="111111"/>
                </a:solidFill>
                <a:latin typeface="宋体"/>
                <a:cs typeface="宋体"/>
              </a:rPr>
              <a:t>－</a:t>
            </a:r>
            <a:r>
              <a:rPr sz="3500" spc="140" dirty="0">
                <a:solidFill>
                  <a:srgbClr val="111111"/>
                </a:solidFill>
                <a:latin typeface="Arial"/>
                <a:cs typeface="Arial"/>
              </a:rPr>
              <a:t>1</a:t>
            </a:r>
            <a:r>
              <a:rPr sz="3500" spc="140" dirty="0">
                <a:solidFill>
                  <a:srgbClr val="62FDFF"/>
                </a:solidFill>
                <a:latin typeface="Arial"/>
                <a:cs typeface="Arial"/>
              </a:rPr>
              <a:t>,</a:t>
            </a:r>
            <a:endParaRPr sz="3500">
              <a:latin typeface="Arial"/>
              <a:cs typeface="Arial"/>
            </a:endParaRPr>
          </a:p>
          <a:p>
            <a:pPr marL="53340">
              <a:lnSpc>
                <a:spcPct val="100000"/>
              </a:lnSpc>
              <a:spcBef>
                <a:spcPts val="430"/>
              </a:spcBef>
            </a:pPr>
            <a:r>
              <a:rPr sz="4800" spc="-1370" dirty="0">
                <a:solidFill>
                  <a:srgbClr val="111111"/>
                </a:solidFill>
                <a:latin typeface="宋体"/>
                <a:cs typeface="宋体"/>
              </a:rPr>
              <a:t>-</a:t>
            </a:r>
            <a:r>
              <a:rPr sz="4800" spc="-1370" dirty="0">
                <a:solidFill>
                  <a:srgbClr val="56BFC3"/>
                </a:solidFill>
                <a:latin typeface="宋体"/>
                <a:cs typeface="宋体"/>
              </a:rPr>
              <a:t>.</a:t>
            </a:r>
            <a:r>
              <a:rPr sz="4800" spc="-1565" dirty="0">
                <a:solidFill>
                  <a:srgbClr val="56BFC3"/>
                </a:solidFill>
                <a:latin typeface="宋体"/>
                <a:cs typeface="宋体"/>
              </a:rPr>
              <a:t> </a:t>
            </a:r>
            <a:r>
              <a:rPr sz="4800" spc="495" dirty="0">
                <a:solidFill>
                  <a:srgbClr val="42D1D4"/>
                </a:solidFill>
                <a:latin typeface="宋体"/>
                <a:cs typeface="宋体"/>
              </a:rPr>
              <a:t>勹</a:t>
            </a:r>
            <a:r>
              <a:rPr sz="4800" spc="680" dirty="0">
                <a:solidFill>
                  <a:srgbClr val="42D1D4"/>
                </a:solidFill>
                <a:latin typeface="宋体"/>
                <a:cs typeface="宋体"/>
              </a:rPr>
              <a:t> </a:t>
            </a:r>
            <a:r>
              <a:rPr sz="2600" spc="60" dirty="0">
                <a:solidFill>
                  <a:srgbClr val="111111"/>
                </a:solidFill>
                <a:latin typeface="宋体"/>
                <a:cs typeface="宋体"/>
              </a:rPr>
              <a:t>无法符合期望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952209" y="8042402"/>
            <a:ext cx="1443990" cy="785495"/>
          </a:xfrm>
          <a:custGeom>
            <a:avLst/>
            <a:gdLst/>
            <a:ahLst/>
            <a:cxnLst/>
            <a:rect l="l" t="t" r="r" b="b"/>
            <a:pathLst>
              <a:path w="1443990" h="785495">
                <a:moveTo>
                  <a:pt x="0" y="0"/>
                </a:moveTo>
                <a:lnTo>
                  <a:pt x="1443900" y="0"/>
                </a:lnTo>
                <a:lnTo>
                  <a:pt x="1443900" y="784906"/>
                </a:lnTo>
                <a:lnTo>
                  <a:pt x="0" y="784906"/>
                </a:lnTo>
                <a:lnTo>
                  <a:pt x="0" y="0"/>
                </a:lnTo>
                <a:close/>
              </a:path>
            </a:pathLst>
          </a:custGeom>
          <a:solidFill>
            <a:srgbClr val="056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914106" y="7817225"/>
            <a:ext cx="4104004" cy="967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9225" spc="104" baseline="-7226" dirty="0">
                <a:solidFill>
                  <a:srgbClr val="E8F9FD"/>
                </a:solidFill>
                <a:latin typeface="宋体"/>
                <a:cs typeface="宋体"/>
              </a:rPr>
              <a:t>/</a:t>
            </a:r>
            <a:r>
              <a:rPr sz="9225" spc="-1567" baseline="-7226" dirty="0">
                <a:solidFill>
                  <a:srgbClr val="E8F9FD"/>
                </a:solidFill>
                <a:latin typeface="宋体"/>
                <a:cs typeface="宋体"/>
              </a:rPr>
              <a:t> </a:t>
            </a:r>
            <a:r>
              <a:rPr sz="9225" spc="-30" baseline="-7226" dirty="0">
                <a:solidFill>
                  <a:srgbClr val="BAE4EF"/>
                </a:solidFill>
                <a:latin typeface="宋体"/>
                <a:cs typeface="宋体"/>
              </a:rPr>
              <a:t>/</a:t>
            </a:r>
            <a:r>
              <a:rPr sz="9225" spc="-1987" baseline="-7226" dirty="0">
                <a:solidFill>
                  <a:srgbClr val="BAE4EF"/>
                </a:solidFill>
                <a:latin typeface="宋体"/>
                <a:cs typeface="宋体"/>
              </a:rPr>
              <a:t> </a:t>
            </a:r>
            <a:r>
              <a:rPr sz="9225" spc="-719" baseline="-7226" dirty="0">
                <a:solidFill>
                  <a:srgbClr val="E8F9FD"/>
                </a:solidFill>
                <a:latin typeface="宋体"/>
                <a:cs typeface="宋体"/>
              </a:rPr>
              <a:t>］</a:t>
            </a:r>
            <a:r>
              <a:rPr sz="2600" spc="60" dirty="0">
                <a:solidFill>
                  <a:srgbClr val="111111"/>
                </a:solidFill>
                <a:latin typeface="宋体"/>
                <a:cs typeface="宋体"/>
              </a:rPr>
              <a:t>危及客户关系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118406" y="3752301"/>
            <a:ext cx="1765935" cy="11639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600" spc="140" dirty="0">
                <a:solidFill>
                  <a:srgbClr val="111111"/>
                </a:solidFill>
                <a:latin typeface="宋体"/>
                <a:cs typeface="宋体"/>
              </a:rPr>
              <a:t>让客户喜悦</a:t>
            </a:r>
            <a:endParaRPr sz="2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宋体"/>
              <a:cs typeface="宋体"/>
            </a:endParaRPr>
          </a:p>
          <a:p>
            <a:pPr marR="13970" algn="ctr">
              <a:lnSpc>
                <a:spcPct val="100000"/>
              </a:lnSpc>
            </a:pPr>
            <a:r>
              <a:rPr sz="2600" spc="110" dirty="0">
                <a:solidFill>
                  <a:srgbClr val="111111"/>
                </a:solidFill>
                <a:latin typeface="宋体"/>
                <a:cs typeface="宋体"/>
              </a:rPr>
              <a:t>超出期望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284117" y="5258301"/>
            <a:ext cx="1417955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40" dirty="0">
                <a:solidFill>
                  <a:srgbClr val="111111"/>
                </a:solidFill>
                <a:latin typeface="宋体"/>
                <a:cs typeface="宋体"/>
              </a:rPr>
              <a:t>符合期望</a:t>
            </a:r>
            <a:endParaRPr sz="2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02570" y="4594578"/>
            <a:ext cx="6016600" cy="15315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49209" y="9150864"/>
            <a:ext cx="11638280" cy="0"/>
          </a:xfrm>
          <a:custGeom>
            <a:avLst/>
            <a:gdLst/>
            <a:ahLst/>
            <a:cxnLst/>
            <a:rect l="l" t="t" r="r" b="b"/>
            <a:pathLst>
              <a:path w="11638280">
                <a:moveTo>
                  <a:pt x="0" y="0"/>
                </a:moveTo>
                <a:lnTo>
                  <a:pt x="11638047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6210"/>
              </a:lnSpc>
              <a:spcBef>
                <a:spcPts val="130"/>
              </a:spcBef>
            </a:pPr>
            <a:r>
              <a:rPr sz="5850" spc="360" dirty="0"/>
              <a:t>故</a:t>
            </a:r>
            <a:r>
              <a:rPr sz="5850" spc="229" dirty="0"/>
              <a:t>事</a:t>
            </a:r>
            <a:r>
              <a:rPr sz="5850" spc="-805" dirty="0"/>
              <a:t>片段</a:t>
            </a:r>
            <a:r>
              <a:rPr sz="5850" spc="-1355" dirty="0"/>
              <a:t> </a:t>
            </a:r>
            <a:r>
              <a:rPr sz="5850" spc="-340" dirty="0">
                <a:latin typeface="Arial"/>
                <a:cs typeface="Arial"/>
              </a:rPr>
              <a:t>2</a:t>
            </a:r>
            <a:r>
              <a:rPr spc="-340" dirty="0"/>
              <a:t>－</a:t>
            </a:r>
            <a:r>
              <a:rPr spc="80" dirty="0"/>
              <a:t>无辜</a:t>
            </a:r>
            <a:r>
              <a:rPr spc="-45" dirty="0"/>
              <a:t>的</a:t>
            </a:r>
            <a:r>
              <a:rPr spc="80" dirty="0"/>
              <a:t>留话</a:t>
            </a:r>
            <a:r>
              <a:rPr spc="-3085" dirty="0"/>
              <a:t>者</a:t>
            </a:r>
            <a:endParaRPr sz="5850">
              <a:latin typeface="Arial"/>
              <a:cs typeface="Arial"/>
            </a:endParaRPr>
          </a:p>
          <a:p>
            <a:pPr marL="549910">
              <a:lnSpc>
                <a:spcPts val="7709"/>
              </a:lnSpc>
            </a:pPr>
            <a:r>
              <a:rPr sz="7200" spc="385" dirty="0">
                <a:solidFill>
                  <a:srgbClr val="7E7E7E"/>
                </a:solidFill>
              </a:rPr>
              <a:t>＿</a:t>
            </a:r>
            <a:endParaRPr sz="7200"/>
          </a:p>
        </p:txBody>
      </p:sp>
      <p:sp>
        <p:nvSpPr>
          <p:cNvPr id="5" name="object 5"/>
          <p:cNvSpPr txBox="1"/>
          <p:nvPr/>
        </p:nvSpPr>
        <p:spPr>
          <a:xfrm>
            <a:off x="1190500" y="3126928"/>
            <a:ext cx="3790315" cy="730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600" spc="340" dirty="0">
                <a:solidFill>
                  <a:srgbClr val="161616"/>
                </a:solidFill>
                <a:latin typeface="宋体"/>
                <a:cs typeface="宋体"/>
              </a:rPr>
              <a:t>·糟糕的结果</a:t>
            </a:r>
            <a:endParaRPr sz="4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8439" y="1352847"/>
            <a:ext cx="1465908" cy="8168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06325" y="1403899"/>
            <a:ext cx="535375" cy="714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81917" y="1365611"/>
            <a:ext cx="3632905" cy="778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67786" y="1391136"/>
            <a:ext cx="2192489" cy="778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7233" y="2948186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7233" y="9016856"/>
            <a:ext cx="11625580" cy="114935"/>
          </a:xfrm>
          <a:custGeom>
            <a:avLst/>
            <a:gdLst/>
            <a:ahLst/>
            <a:cxnLst/>
            <a:rect l="l" t="t" r="r" b="b"/>
            <a:pathLst>
              <a:path w="11625580" h="114934">
                <a:moveTo>
                  <a:pt x="0" y="0"/>
                </a:moveTo>
                <a:lnTo>
                  <a:pt x="11625300" y="0"/>
                </a:lnTo>
                <a:lnTo>
                  <a:pt x="11625300" y="114864"/>
                </a:lnTo>
                <a:lnTo>
                  <a:pt x="0" y="1148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86084" y="3043971"/>
            <a:ext cx="3078480" cy="737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650" spc="155" dirty="0">
                <a:solidFill>
                  <a:srgbClr val="111111"/>
                </a:solidFill>
              </a:rPr>
              <a:t>·关键时刻</a:t>
            </a:r>
            <a:endParaRPr sz="4650"/>
          </a:p>
        </p:txBody>
      </p:sp>
      <p:sp>
        <p:nvSpPr>
          <p:cNvPr id="9" name="object 9"/>
          <p:cNvSpPr txBox="1"/>
          <p:nvPr/>
        </p:nvSpPr>
        <p:spPr>
          <a:xfrm>
            <a:off x="1833613" y="4033080"/>
            <a:ext cx="10647680" cy="577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600" spc="1920" dirty="0">
                <a:solidFill>
                  <a:srgbClr val="444444"/>
                </a:solidFill>
                <a:latin typeface="宋体"/>
                <a:cs typeface="宋体"/>
              </a:rPr>
              <a:t>'</a:t>
            </a:r>
            <a:r>
              <a:rPr sz="3600" spc="-1260" dirty="0">
                <a:solidFill>
                  <a:srgbClr val="444444"/>
                </a:solidFill>
                <a:latin typeface="宋体"/>
                <a:cs typeface="宋体"/>
              </a:rPr>
              <a:t> </a:t>
            </a:r>
            <a:r>
              <a:rPr sz="3600" spc="85" dirty="0">
                <a:solidFill>
                  <a:srgbClr val="111111"/>
                </a:solidFill>
                <a:latin typeface="宋体"/>
                <a:cs typeface="宋体"/>
              </a:rPr>
              <a:t>你对</a:t>
            </a:r>
            <a:r>
              <a:rPr sz="3600" spc="-135" dirty="0">
                <a:solidFill>
                  <a:srgbClr val="111111"/>
                </a:solidFill>
                <a:latin typeface="宋体"/>
                <a:cs typeface="宋体"/>
              </a:rPr>
              <a:t>客户服务的真</a:t>
            </a:r>
            <a:r>
              <a:rPr sz="3600" spc="-965" dirty="0">
                <a:solidFill>
                  <a:srgbClr val="111111"/>
                </a:solidFill>
                <a:latin typeface="宋体"/>
                <a:cs typeface="宋体"/>
              </a:rPr>
              <a:t> </a:t>
            </a:r>
            <a:r>
              <a:rPr sz="3600" spc="-220" dirty="0">
                <a:solidFill>
                  <a:srgbClr val="111111"/>
                </a:solidFill>
                <a:latin typeface="宋体"/>
                <a:cs typeface="宋体"/>
              </a:rPr>
              <a:t>实</a:t>
            </a:r>
            <a:r>
              <a:rPr sz="3600" spc="190" dirty="0">
                <a:solidFill>
                  <a:srgbClr val="111111"/>
                </a:solidFill>
                <a:latin typeface="宋体"/>
                <a:cs typeface="宋体"/>
              </a:rPr>
              <a:t>情形所产生的</a:t>
            </a:r>
            <a:r>
              <a:rPr sz="3600" spc="-1265" dirty="0">
                <a:solidFill>
                  <a:srgbClr val="111111"/>
                </a:solidFill>
                <a:latin typeface="宋体"/>
                <a:cs typeface="宋体"/>
              </a:rPr>
              <a:t>一</a:t>
            </a:r>
            <a:r>
              <a:rPr sz="3600" spc="155" dirty="0">
                <a:solidFill>
                  <a:srgbClr val="111111"/>
                </a:solidFill>
                <a:latin typeface="宋体"/>
                <a:cs typeface="宋体"/>
              </a:rPr>
              <a:t>个持续的</a:t>
            </a:r>
            <a:r>
              <a:rPr sz="3600" spc="-595" dirty="0">
                <a:solidFill>
                  <a:srgbClr val="111111"/>
                </a:solidFill>
                <a:latin typeface="宋体"/>
                <a:cs typeface="宋体"/>
              </a:rPr>
              <a:t>印</a:t>
            </a:r>
            <a:r>
              <a:rPr sz="3600" spc="190" dirty="0">
                <a:solidFill>
                  <a:srgbClr val="111111"/>
                </a:solidFill>
                <a:latin typeface="宋体"/>
                <a:cs typeface="宋体"/>
              </a:rPr>
              <a:t>象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51321" y="4837131"/>
            <a:ext cx="1388745" cy="577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600" spc="-25" dirty="0">
                <a:solidFill>
                  <a:srgbClr val="111111"/>
                </a:solidFill>
                <a:latin typeface="宋体"/>
                <a:cs typeface="宋体"/>
              </a:rPr>
              <a:t>正面的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59676" y="4811606"/>
            <a:ext cx="425450" cy="607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800" spc="-10" dirty="0">
                <a:solidFill>
                  <a:srgbClr val="111111"/>
                </a:solidFill>
                <a:latin typeface="Times New Roman"/>
                <a:cs typeface="Times New Roman"/>
              </a:rPr>
              <a:t>or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7338" y="4837131"/>
            <a:ext cx="1360805" cy="577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600" spc="-100" dirty="0">
                <a:solidFill>
                  <a:srgbClr val="111111"/>
                </a:solidFill>
                <a:latin typeface="宋体"/>
                <a:cs typeface="宋体"/>
              </a:rPr>
              <a:t>负面的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0964" y="4745057"/>
            <a:ext cx="2665095" cy="154876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766445">
              <a:lnSpc>
                <a:spcPct val="100000"/>
              </a:lnSpc>
              <a:spcBef>
                <a:spcPts val="1190"/>
              </a:spcBef>
            </a:pPr>
            <a:r>
              <a:rPr sz="3250" spc="1800" dirty="0">
                <a:solidFill>
                  <a:srgbClr val="444444"/>
                </a:solidFill>
                <a:latin typeface="宋体"/>
                <a:cs typeface="宋体"/>
              </a:rPr>
              <a:t>'</a:t>
            </a:r>
            <a:r>
              <a:rPr sz="3250" spc="-775" dirty="0">
                <a:solidFill>
                  <a:srgbClr val="444444"/>
                </a:solidFill>
                <a:latin typeface="宋体"/>
                <a:cs typeface="宋体"/>
              </a:rPr>
              <a:t> </a:t>
            </a:r>
            <a:r>
              <a:rPr sz="3250" spc="305" dirty="0">
                <a:solidFill>
                  <a:srgbClr val="111111"/>
                </a:solidFill>
                <a:latin typeface="宋体"/>
                <a:cs typeface="宋体"/>
              </a:rPr>
              <a:t>不</a:t>
            </a:r>
            <a:r>
              <a:rPr sz="3250" spc="114" dirty="0">
                <a:solidFill>
                  <a:srgbClr val="111111"/>
                </a:solidFill>
                <a:latin typeface="宋体"/>
                <a:cs typeface="宋体"/>
              </a:rPr>
              <a:t>论</a:t>
            </a:r>
            <a:r>
              <a:rPr sz="3250" spc="305" dirty="0">
                <a:solidFill>
                  <a:srgbClr val="111111"/>
                </a:solidFill>
                <a:latin typeface="宋体"/>
                <a:cs typeface="宋体"/>
              </a:rPr>
              <a:t>是</a:t>
            </a:r>
            <a:endParaRPr sz="32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4550" spc="-125" dirty="0">
                <a:solidFill>
                  <a:srgbClr val="111111"/>
                </a:solidFill>
                <a:latin typeface="宋体"/>
                <a:cs typeface="宋体"/>
              </a:rPr>
              <a:t>·目标</a:t>
            </a:r>
            <a:endParaRPr sz="455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73885" y="6213733"/>
            <a:ext cx="7270750" cy="2259965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901700">
              <a:lnSpc>
                <a:spcPct val="100000"/>
              </a:lnSpc>
              <a:spcBef>
                <a:spcPts val="1135"/>
              </a:spcBef>
            </a:pPr>
            <a:r>
              <a:rPr sz="3600" spc="-2355" dirty="0">
                <a:solidFill>
                  <a:srgbClr val="111111"/>
                </a:solidFill>
                <a:latin typeface="宋体"/>
                <a:cs typeface="宋体"/>
              </a:rPr>
              <a:t>＿</a:t>
            </a:r>
            <a:r>
              <a:rPr sz="3600" spc="-2355" dirty="0">
                <a:solidFill>
                  <a:srgbClr val="CDCDCD"/>
                </a:solidFill>
                <a:latin typeface="宋体"/>
                <a:cs typeface="宋体"/>
              </a:rPr>
              <a:t>，</a:t>
            </a:r>
            <a:r>
              <a:rPr sz="3600" spc="-915" dirty="0">
                <a:solidFill>
                  <a:srgbClr val="CDCDCD"/>
                </a:solidFill>
                <a:latin typeface="宋体"/>
                <a:cs typeface="宋体"/>
              </a:rPr>
              <a:t> </a:t>
            </a:r>
            <a:r>
              <a:rPr sz="3600" spc="229" dirty="0">
                <a:solidFill>
                  <a:srgbClr val="111111"/>
                </a:solidFill>
                <a:latin typeface="宋体"/>
                <a:cs typeface="宋体"/>
              </a:rPr>
              <a:t>达成</a:t>
            </a:r>
            <a:r>
              <a:rPr sz="3600" spc="-550" dirty="0">
                <a:solidFill>
                  <a:srgbClr val="111111"/>
                </a:solidFill>
                <a:latin typeface="宋体"/>
                <a:cs typeface="宋体"/>
              </a:rPr>
              <a:t>正</a:t>
            </a:r>
            <a:r>
              <a:rPr sz="3600" spc="-170" dirty="0">
                <a:solidFill>
                  <a:srgbClr val="111111"/>
                </a:solidFill>
                <a:latin typeface="宋体"/>
                <a:cs typeface="宋体"/>
              </a:rPr>
              <a:t>面</a:t>
            </a:r>
            <a:r>
              <a:rPr sz="3600" spc="245" dirty="0">
                <a:solidFill>
                  <a:srgbClr val="111111"/>
                </a:solidFill>
                <a:latin typeface="宋体"/>
                <a:cs typeface="宋体"/>
              </a:rPr>
              <a:t>的</a:t>
            </a:r>
            <a:r>
              <a:rPr sz="3600" spc="-100" dirty="0">
                <a:solidFill>
                  <a:srgbClr val="111111"/>
                </a:solidFill>
                <a:latin typeface="宋体"/>
                <a:cs typeface="宋体"/>
              </a:rPr>
              <a:t>关</a:t>
            </a:r>
            <a:r>
              <a:rPr sz="3600" dirty="0">
                <a:solidFill>
                  <a:srgbClr val="111111"/>
                </a:solidFill>
                <a:latin typeface="宋体"/>
                <a:cs typeface="宋体"/>
              </a:rPr>
              <a:t>键</a:t>
            </a:r>
            <a:r>
              <a:rPr sz="3600" spc="85" dirty="0">
                <a:solidFill>
                  <a:srgbClr val="111111"/>
                </a:solidFill>
                <a:latin typeface="宋体"/>
                <a:cs typeface="宋体"/>
              </a:rPr>
              <a:t>时刻</a:t>
            </a:r>
            <a:endParaRPr sz="3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4900" spc="310" dirty="0">
                <a:solidFill>
                  <a:srgbClr val="111111"/>
                </a:solidFill>
                <a:latin typeface="宋体"/>
                <a:cs typeface="宋体"/>
              </a:rPr>
              <a:t>·挑战</a:t>
            </a:r>
            <a:endParaRPr sz="4900">
              <a:latin typeface="宋体"/>
              <a:cs typeface="宋体"/>
            </a:endParaRPr>
          </a:p>
          <a:p>
            <a:pPr marL="777240">
              <a:lnSpc>
                <a:spcPct val="100000"/>
              </a:lnSpc>
              <a:spcBef>
                <a:spcPts val="795"/>
              </a:spcBef>
            </a:pPr>
            <a:r>
              <a:rPr sz="3450" spc="1945" dirty="0">
                <a:solidFill>
                  <a:srgbClr val="313131"/>
                </a:solidFill>
                <a:latin typeface="宋体"/>
                <a:cs typeface="宋体"/>
              </a:rPr>
              <a:t>'</a:t>
            </a:r>
            <a:r>
              <a:rPr sz="3450" spc="-1210" dirty="0">
                <a:solidFill>
                  <a:srgbClr val="313131"/>
                </a:solidFill>
                <a:latin typeface="宋体"/>
                <a:cs typeface="宋体"/>
              </a:rPr>
              <a:t> </a:t>
            </a:r>
            <a:r>
              <a:rPr sz="3450" spc="220" dirty="0">
                <a:solidFill>
                  <a:srgbClr val="111111"/>
                </a:solidFill>
                <a:latin typeface="宋体"/>
                <a:cs typeface="宋体"/>
              </a:rPr>
              <a:t>尽</a:t>
            </a:r>
            <a:r>
              <a:rPr sz="3450" spc="280" dirty="0">
                <a:solidFill>
                  <a:srgbClr val="111111"/>
                </a:solidFill>
                <a:latin typeface="宋体"/>
                <a:cs typeface="宋体"/>
              </a:rPr>
              <a:t>可</a:t>
            </a:r>
            <a:r>
              <a:rPr sz="3450" spc="150" dirty="0">
                <a:solidFill>
                  <a:srgbClr val="111111"/>
                </a:solidFill>
                <a:latin typeface="宋体"/>
                <a:cs typeface="宋体"/>
              </a:rPr>
              <a:t>能为</a:t>
            </a:r>
            <a:r>
              <a:rPr sz="3450" spc="-95" dirty="0">
                <a:solidFill>
                  <a:srgbClr val="111111"/>
                </a:solidFill>
                <a:latin typeface="宋体"/>
                <a:cs typeface="宋体"/>
              </a:rPr>
              <a:t>客</a:t>
            </a:r>
            <a:r>
              <a:rPr sz="3450" spc="285" dirty="0">
                <a:solidFill>
                  <a:srgbClr val="111111"/>
                </a:solidFill>
                <a:latin typeface="宋体"/>
                <a:cs typeface="宋体"/>
              </a:rPr>
              <a:t>户创造</a:t>
            </a:r>
            <a:r>
              <a:rPr sz="3450" spc="-270" dirty="0">
                <a:solidFill>
                  <a:srgbClr val="111111"/>
                </a:solidFill>
                <a:latin typeface="宋体"/>
                <a:cs typeface="宋体"/>
              </a:rPr>
              <a:t>最</a:t>
            </a:r>
            <a:r>
              <a:rPr sz="3450" spc="10" dirty="0">
                <a:solidFill>
                  <a:srgbClr val="111111"/>
                </a:solidFill>
                <a:latin typeface="宋体"/>
                <a:cs typeface="宋体"/>
              </a:rPr>
              <a:t>多的</a:t>
            </a:r>
            <a:r>
              <a:rPr sz="3450" spc="220" dirty="0">
                <a:solidFill>
                  <a:srgbClr val="111111"/>
                </a:solidFill>
                <a:latin typeface="宋体"/>
                <a:cs typeface="宋体"/>
              </a:rPr>
              <a:t>价</a:t>
            </a:r>
            <a:r>
              <a:rPr sz="3450" spc="355" dirty="0">
                <a:solidFill>
                  <a:srgbClr val="111111"/>
                </a:solidFill>
                <a:latin typeface="宋体"/>
                <a:cs typeface="宋体"/>
              </a:rPr>
              <a:t>值</a:t>
            </a:r>
            <a:endParaRPr sz="34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2727" y="2820559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72727" y="8959424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49390" y="1218902"/>
            <a:ext cx="6754495" cy="9061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750" spc="135" dirty="0">
                <a:solidFill>
                  <a:srgbClr val="111111"/>
                </a:solidFill>
              </a:rPr>
              <a:t>关于学习和讨论方式</a:t>
            </a:r>
            <a:endParaRPr sz="5750"/>
          </a:p>
        </p:txBody>
      </p:sp>
      <p:sp>
        <p:nvSpPr>
          <p:cNvPr id="5" name="object 5"/>
          <p:cNvSpPr txBox="1"/>
          <p:nvPr/>
        </p:nvSpPr>
        <p:spPr>
          <a:xfrm>
            <a:off x="1126765" y="2772506"/>
            <a:ext cx="9924415" cy="5673090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4600" spc="200" dirty="0">
                <a:solidFill>
                  <a:srgbClr val="111111"/>
                </a:solidFill>
                <a:latin typeface="宋体"/>
                <a:cs typeface="宋体"/>
              </a:rPr>
              <a:t>·每个小组选出一个组长</a:t>
            </a:r>
            <a:endParaRPr sz="4600">
              <a:latin typeface="宋体"/>
              <a:cs typeface="宋体"/>
            </a:endParaRPr>
          </a:p>
          <a:p>
            <a:pPr marL="863600" marR="1788795" indent="-85725">
              <a:lnSpc>
                <a:spcPts val="5130"/>
              </a:lnSpc>
              <a:spcBef>
                <a:spcPts val="200"/>
              </a:spcBef>
            </a:pPr>
            <a:r>
              <a:rPr sz="3350" spc="1820" dirty="0">
                <a:solidFill>
                  <a:srgbClr val="3A3A3A"/>
                </a:solidFill>
                <a:latin typeface="宋体"/>
                <a:cs typeface="宋体"/>
              </a:rPr>
              <a:t>'</a:t>
            </a:r>
            <a:r>
              <a:rPr sz="3350" spc="-1015" dirty="0">
                <a:solidFill>
                  <a:srgbClr val="3A3A3A"/>
                </a:solidFill>
                <a:latin typeface="宋体"/>
                <a:cs typeface="宋体"/>
              </a:rPr>
              <a:t> </a:t>
            </a:r>
            <a:r>
              <a:rPr sz="3350" spc="270" dirty="0">
                <a:solidFill>
                  <a:srgbClr val="111111"/>
                </a:solidFill>
                <a:latin typeface="宋体"/>
                <a:cs typeface="宋体"/>
              </a:rPr>
              <a:t>招</a:t>
            </a:r>
            <a:r>
              <a:rPr sz="3350" spc="170" dirty="0">
                <a:solidFill>
                  <a:srgbClr val="111111"/>
                </a:solidFill>
                <a:latin typeface="宋体"/>
                <a:cs typeface="宋体"/>
              </a:rPr>
              <a:t>集</a:t>
            </a:r>
            <a:r>
              <a:rPr sz="3350" spc="345" dirty="0">
                <a:solidFill>
                  <a:srgbClr val="111111"/>
                </a:solidFill>
                <a:latin typeface="宋体"/>
                <a:cs typeface="宋体"/>
              </a:rPr>
              <a:t>小</a:t>
            </a:r>
            <a:r>
              <a:rPr sz="3350" spc="35" dirty="0">
                <a:solidFill>
                  <a:srgbClr val="111111"/>
                </a:solidFill>
                <a:latin typeface="宋体"/>
                <a:cs typeface="宋体"/>
              </a:rPr>
              <a:t>组</a:t>
            </a:r>
            <a:r>
              <a:rPr sz="3350" spc="355" dirty="0">
                <a:solidFill>
                  <a:srgbClr val="111111"/>
                </a:solidFill>
                <a:latin typeface="宋体"/>
                <a:cs typeface="宋体"/>
              </a:rPr>
              <a:t>成</a:t>
            </a:r>
            <a:r>
              <a:rPr sz="3350" spc="215" dirty="0">
                <a:solidFill>
                  <a:srgbClr val="111111"/>
                </a:solidFill>
                <a:latin typeface="宋体"/>
                <a:cs typeface="宋体"/>
              </a:rPr>
              <a:t>员</a:t>
            </a:r>
            <a:r>
              <a:rPr sz="3350" spc="45" dirty="0">
                <a:solidFill>
                  <a:srgbClr val="111111"/>
                </a:solidFill>
                <a:latin typeface="宋体"/>
                <a:cs typeface="宋体"/>
              </a:rPr>
              <a:t>进</a:t>
            </a:r>
            <a:r>
              <a:rPr sz="3350" spc="250" dirty="0">
                <a:solidFill>
                  <a:srgbClr val="111111"/>
                </a:solidFill>
                <a:latin typeface="宋体"/>
                <a:cs typeface="宋体"/>
              </a:rPr>
              <a:t>行</a:t>
            </a:r>
            <a:r>
              <a:rPr sz="3350" spc="235" dirty="0">
                <a:solidFill>
                  <a:srgbClr val="111111"/>
                </a:solidFill>
                <a:latin typeface="宋体"/>
                <a:cs typeface="宋体"/>
              </a:rPr>
              <a:t>讨</a:t>
            </a:r>
            <a:r>
              <a:rPr sz="3350" spc="375" dirty="0">
                <a:solidFill>
                  <a:srgbClr val="111111"/>
                </a:solidFill>
                <a:latin typeface="宋体"/>
                <a:cs typeface="宋体"/>
              </a:rPr>
              <a:t>论</a:t>
            </a:r>
            <a:r>
              <a:rPr sz="3350" spc="245" dirty="0">
                <a:solidFill>
                  <a:srgbClr val="111111"/>
                </a:solidFill>
                <a:latin typeface="宋体"/>
                <a:cs typeface="宋体"/>
              </a:rPr>
              <a:t>和</a:t>
            </a:r>
            <a:r>
              <a:rPr sz="3350" spc="155" dirty="0">
                <a:solidFill>
                  <a:srgbClr val="111111"/>
                </a:solidFill>
                <a:latin typeface="宋体"/>
                <a:cs typeface="宋体"/>
              </a:rPr>
              <a:t>完</a:t>
            </a:r>
            <a:r>
              <a:rPr sz="3350" spc="320" dirty="0">
                <a:solidFill>
                  <a:srgbClr val="111111"/>
                </a:solidFill>
                <a:latin typeface="宋体"/>
                <a:cs typeface="宋体"/>
              </a:rPr>
              <a:t>成</a:t>
            </a:r>
            <a:r>
              <a:rPr sz="3350" spc="405" dirty="0">
                <a:solidFill>
                  <a:srgbClr val="111111"/>
                </a:solidFill>
                <a:latin typeface="宋体"/>
                <a:cs typeface="宋体"/>
              </a:rPr>
              <a:t>学</a:t>
            </a:r>
            <a:r>
              <a:rPr sz="3350" spc="-90" dirty="0">
                <a:solidFill>
                  <a:srgbClr val="111111"/>
                </a:solidFill>
                <a:latin typeface="宋体"/>
                <a:cs typeface="宋体"/>
              </a:rPr>
              <a:t>习 </a:t>
            </a:r>
            <a:r>
              <a:rPr sz="3350" spc="180" dirty="0">
                <a:solidFill>
                  <a:srgbClr val="111111"/>
                </a:solidFill>
                <a:latin typeface="宋体"/>
                <a:cs typeface="宋体"/>
              </a:rPr>
              <a:t>一代表小组或指定代表发言</a:t>
            </a:r>
            <a:endParaRPr sz="33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4600" spc="290" dirty="0">
                <a:solidFill>
                  <a:srgbClr val="111111"/>
                </a:solidFill>
                <a:latin typeface="宋体"/>
                <a:cs typeface="宋体"/>
              </a:rPr>
              <a:t>·分专项小组</a:t>
            </a:r>
            <a:endParaRPr sz="4600">
              <a:latin typeface="宋体"/>
              <a:cs typeface="宋体"/>
            </a:endParaRPr>
          </a:p>
          <a:p>
            <a:pPr marL="863600">
              <a:lnSpc>
                <a:spcPct val="100000"/>
              </a:lnSpc>
              <a:spcBef>
                <a:spcPts val="1055"/>
              </a:spcBef>
            </a:pPr>
            <a:r>
              <a:rPr sz="3350" spc="-1065" dirty="0">
                <a:solidFill>
                  <a:srgbClr val="3A3A3A"/>
                </a:solidFill>
                <a:latin typeface="宋体"/>
                <a:cs typeface="宋体"/>
              </a:rPr>
              <a:t>—</a:t>
            </a:r>
            <a:r>
              <a:rPr sz="3350" spc="-459" dirty="0">
                <a:solidFill>
                  <a:srgbClr val="3A3A3A"/>
                </a:solidFill>
                <a:latin typeface="宋体"/>
                <a:cs typeface="宋体"/>
              </a:rPr>
              <a:t> </a:t>
            </a:r>
            <a:r>
              <a:rPr sz="3350" spc="-1065" dirty="0">
                <a:solidFill>
                  <a:srgbClr val="111111"/>
                </a:solidFill>
                <a:latin typeface="宋体"/>
                <a:cs typeface="宋体"/>
              </a:rPr>
              <a:t>时</a:t>
            </a:r>
            <a:r>
              <a:rPr sz="3350" spc="-869" dirty="0">
                <a:solidFill>
                  <a:srgbClr val="111111"/>
                </a:solidFill>
                <a:latin typeface="宋体"/>
                <a:cs typeface="宋体"/>
              </a:rPr>
              <a:t> </a:t>
            </a:r>
            <a:r>
              <a:rPr sz="3350" spc="130" dirty="0">
                <a:solidFill>
                  <a:srgbClr val="111111"/>
                </a:solidFill>
                <a:latin typeface="宋体"/>
                <a:cs typeface="宋体"/>
              </a:rPr>
              <a:t>间</a:t>
            </a:r>
            <a:r>
              <a:rPr sz="3350" spc="245" dirty="0">
                <a:solidFill>
                  <a:srgbClr val="111111"/>
                </a:solidFill>
                <a:latin typeface="宋体"/>
                <a:cs typeface="宋体"/>
              </a:rPr>
              <a:t>小</a:t>
            </a:r>
            <a:r>
              <a:rPr sz="3350" spc="295" dirty="0">
                <a:solidFill>
                  <a:srgbClr val="111111"/>
                </a:solidFill>
                <a:latin typeface="宋体"/>
                <a:cs typeface="宋体"/>
              </a:rPr>
              <a:t>组</a:t>
            </a:r>
            <a:r>
              <a:rPr sz="3350" spc="-425" dirty="0">
                <a:solidFill>
                  <a:srgbClr val="111111"/>
                </a:solidFill>
                <a:latin typeface="宋体"/>
                <a:cs typeface="宋体"/>
              </a:rPr>
              <a:t>，</a:t>
            </a:r>
            <a:r>
              <a:rPr sz="3350" spc="-750" dirty="0">
                <a:solidFill>
                  <a:srgbClr val="111111"/>
                </a:solidFill>
                <a:latin typeface="宋体"/>
                <a:cs typeface="宋体"/>
              </a:rPr>
              <a:t> </a:t>
            </a:r>
            <a:r>
              <a:rPr sz="3350" spc="-495" dirty="0">
                <a:solidFill>
                  <a:srgbClr val="111111"/>
                </a:solidFill>
                <a:latin typeface="宋体"/>
                <a:cs typeface="宋体"/>
              </a:rPr>
              <a:t>负责</a:t>
            </a:r>
            <a:r>
              <a:rPr sz="3350" spc="-770" dirty="0">
                <a:solidFill>
                  <a:srgbClr val="111111"/>
                </a:solidFill>
                <a:latin typeface="宋体"/>
                <a:cs typeface="宋体"/>
              </a:rPr>
              <a:t> </a:t>
            </a:r>
            <a:r>
              <a:rPr sz="3350" spc="-495" dirty="0">
                <a:solidFill>
                  <a:srgbClr val="111111"/>
                </a:solidFill>
                <a:latin typeface="宋体"/>
                <a:cs typeface="宋体"/>
              </a:rPr>
              <a:t>按</a:t>
            </a:r>
            <a:r>
              <a:rPr sz="3350" spc="-750" dirty="0">
                <a:solidFill>
                  <a:srgbClr val="111111"/>
                </a:solidFill>
                <a:latin typeface="宋体"/>
                <a:cs typeface="宋体"/>
              </a:rPr>
              <a:t> </a:t>
            </a:r>
            <a:r>
              <a:rPr sz="3350" spc="200" dirty="0">
                <a:solidFill>
                  <a:srgbClr val="111111"/>
                </a:solidFill>
                <a:latin typeface="宋体"/>
                <a:cs typeface="宋体"/>
              </a:rPr>
              <a:t>时</a:t>
            </a:r>
            <a:r>
              <a:rPr sz="3350" spc="370" dirty="0">
                <a:solidFill>
                  <a:srgbClr val="111111"/>
                </a:solidFill>
                <a:latin typeface="宋体"/>
                <a:cs typeface="宋体"/>
              </a:rPr>
              <a:t>招</a:t>
            </a:r>
            <a:r>
              <a:rPr sz="3350" spc="195" dirty="0">
                <a:solidFill>
                  <a:srgbClr val="111111"/>
                </a:solidFill>
                <a:latin typeface="宋体"/>
                <a:cs typeface="宋体"/>
              </a:rPr>
              <a:t>集学</a:t>
            </a:r>
            <a:r>
              <a:rPr sz="3350" spc="-90" dirty="0">
                <a:solidFill>
                  <a:srgbClr val="111111"/>
                </a:solidFill>
                <a:latin typeface="宋体"/>
                <a:cs typeface="宋体"/>
              </a:rPr>
              <a:t>员</a:t>
            </a:r>
            <a:endParaRPr sz="3350">
              <a:latin typeface="宋体"/>
              <a:cs typeface="宋体"/>
            </a:endParaRPr>
          </a:p>
          <a:p>
            <a:pPr marL="778510" marR="5080" indent="-307340">
              <a:lnSpc>
                <a:spcPts val="5230"/>
              </a:lnSpc>
              <a:spcBef>
                <a:spcPts val="270"/>
              </a:spcBef>
              <a:tabLst>
                <a:tab pos="1064895" algn="l"/>
                <a:tab pos="1758950" algn="l"/>
                <a:tab pos="2235200" algn="l"/>
              </a:tabLst>
            </a:pPr>
            <a:r>
              <a:rPr sz="3350" spc="-45" dirty="0">
                <a:solidFill>
                  <a:srgbClr val="808080"/>
                </a:solidFill>
                <a:latin typeface="宋体"/>
                <a:cs typeface="宋体"/>
              </a:rPr>
              <a:t>_		</a:t>
            </a:r>
            <a:r>
              <a:rPr sz="3350" spc="-2245" dirty="0">
                <a:solidFill>
                  <a:srgbClr val="C4C4C4"/>
                </a:solidFill>
                <a:latin typeface="宋体"/>
                <a:cs typeface="宋体"/>
              </a:rPr>
              <a:t>，</a:t>
            </a:r>
            <a:r>
              <a:rPr sz="3350" spc="-1010" dirty="0">
                <a:solidFill>
                  <a:srgbClr val="C4C4C4"/>
                </a:solidFill>
                <a:latin typeface="宋体"/>
                <a:cs typeface="宋体"/>
              </a:rPr>
              <a:t> </a:t>
            </a:r>
            <a:r>
              <a:rPr sz="3350" spc="-2245" dirty="0">
                <a:solidFill>
                  <a:srgbClr val="111111"/>
                </a:solidFill>
                <a:latin typeface="宋体"/>
                <a:cs typeface="宋体"/>
              </a:rPr>
              <a:t>服	务	</a:t>
            </a:r>
            <a:r>
              <a:rPr sz="3350" spc="245" dirty="0">
                <a:solidFill>
                  <a:srgbClr val="111111"/>
                </a:solidFill>
                <a:latin typeface="宋体"/>
                <a:cs typeface="宋体"/>
              </a:rPr>
              <a:t>小</a:t>
            </a:r>
            <a:r>
              <a:rPr sz="3350" spc="195" dirty="0">
                <a:solidFill>
                  <a:srgbClr val="111111"/>
                </a:solidFill>
                <a:latin typeface="宋体"/>
                <a:cs typeface="宋体"/>
              </a:rPr>
              <a:t>组</a:t>
            </a:r>
            <a:r>
              <a:rPr sz="3350" spc="-425" dirty="0">
                <a:solidFill>
                  <a:srgbClr val="111111"/>
                </a:solidFill>
                <a:latin typeface="宋体"/>
                <a:cs typeface="宋体"/>
              </a:rPr>
              <a:t>，休</a:t>
            </a:r>
            <a:r>
              <a:rPr sz="3350" spc="-420" dirty="0">
                <a:solidFill>
                  <a:srgbClr val="111111"/>
                </a:solidFill>
                <a:latin typeface="宋体"/>
                <a:cs typeface="宋体"/>
              </a:rPr>
              <a:t> </a:t>
            </a:r>
            <a:r>
              <a:rPr sz="3350" spc="145" dirty="0">
                <a:solidFill>
                  <a:srgbClr val="111111"/>
                </a:solidFill>
                <a:latin typeface="宋体"/>
                <a:cs typeface="宋体"/>
              </a:rPr>
              <a:t>息</a:t>
            </a:r>
            <a:r>
              <a:rPr sz="3350" spc="-425" dirty="0">
                <a:solidFill>
                  <a:srgbClr val="111111"/>
                </a:solidFill>
                <a:latin typeface="宋体"/>
                <a:cs typeface="宋体"/>
              </a:rPr>
              <a:t>时</a:t>
            </a:r>
            <a:r>
              <a:rPr sz="3350" spc="-925" dirty="0">
                <a:solidFill>
                  <a:srgbClr val="111111"/>
                </a:solidFill>
                <a:latin typeface="宋体"/>
                <a:cs typeface="宋体"/>
              </a:rPr>
              <a:t> </a:t>
            </a:r>
            <a:r>
              <a:rPr sz="3350" spc="280" dirty="0">
                <a:solidFill>
                  <a:srgbClr val="111111"/>
                </a:solidFill>
                <a:latin typeface="宋体"/>
                <a:cs typeface="宋体"/>
              </a:rPr>
              <a:t>间</a:t>
            </a:r>
            <a:r>
              <a:rPr sz="3350" dirty="0">
                <a:solidFill>
                  <a:srgbClr val="111111"/>
                </a:solidFill>
                <a:latin typeface="宋体"/>
                <a:cs typeface="宋体"/>
              </a:rPr>
              <a:t>为</a:t>
            </a:r>
            <a:r>
              <a:rPr sz="3350" spc="409" dirty="0">
                <a:solidFill>
                  <a:srgbClr val="111111"/>
                </a:solidFill>
                <a:latin typeface="宋体"/>
                <a:cs typeface="宋体"/>
              </a:rPr>
              <a:t>讲</a:t>
            </a:r>
            <a:r>
              <a:rPr sz="3350" spc="280" dirty="0">
                <a:solidFill>
                  <a:srgbClr val="111111"/>
                </a:solidFill>
                <a:latin typeface="宋体"/>
                <a:cs typeface="宋体"/>
              </a:rPr>
              <a:t>师</a:t>
            </a:r>
            <a:r>
              <a:rPr sz="3350" spc="80" dirty="0">
                <a:solidFill>
                  <a:srgbClr val="111111"/>
                </a:solidFill>
                <a:latin typeface="宋体"/>
                <a:cs typeface="宋体"/>
              </a:rPr>
              <a:t>和</a:t>
            </a:r>
            <a:r>
              <a:rPr sz="3350" spc="170" dirty="0">
                <a:solidFill>
                  <a:srgbClr val="111111"/>
                </a:solidFill>
                <a:latin typeface="宋体"/>
                <a:cs typeface="宋体"/>
              </a:rPr>
              <a:t>其</a:t>
            </a:r>
            <a:r>
              <a:rPr sz="3350" spc="395" dirty="0">
                <a:solidFill>
                  <a:srgbClr val="111111"/>
                </a:solidFill>
                <a:latin typeface="宋体"/>
                <a:cs typeface="宋体"/>
              </a:rPr>
              <a:t>他</a:t>
            </a:r>
            <a:r>
              <a:rPr sz="3350" spc="190" dirty="0">
                <a:solidFill>
                  <a:srgbClr val="111111"/>
                </a:solidFill>
                <a:latin typeface="宋体"/>
                <a:cs typeface="宋体"/>
              </a:rPr>
              <a:t>学</a:t>
            </a:r>
            <a:r>
              <a:rPr sz="3350" spc="-90" dirty="0">
                <a:solidFill>
                  <a:srgbClr val="111111"/>
                </a:solidFill>
                <a:latin typeface="宋体"/>
                <a:cs typeface="宋体"/>
              </a:rPr>
              <a:t>员</a:t>
            </a:r>
            <a:r>
              <a:rPr sz="3350" spc="415" dirty="0">
                <a:solidFill>
                  <a:srgbClr val="111111"/>
                </a:solidFill>
                <a:latin typeface="宋体"/>
                <a:cs typeface="宋体"/>
              </a:rPr>
              <a:t>服</a:t>
            </a:r>
            <a:r>
              <a:rPr sz="3350" spc="-90" dirty="0">
                <a:solidFill>
                  <a:srgbClr val="111111"/>
                </a:solidFill>
                <a:latin typeface="宋体"/>
                <a:cs typeface="宋体"/>
              </a:rPr>
              <a:t>务 </a:t>
            </a:r>
            <a:r>
              <a:rPr sz="3350" spc="1585" dirty="0">
                <a:solidFill>
                  <a:srgbClr val="3A3A3A"/>
                </a:solidFill>
                <a:latin typeface="宋体"/>
                <a:cs typeface="宋体"/>
              </a:rPr>
              <a:t>'</a:t>
            </a:r>
            <a:r>
              <a:rPr sz="3350" spc="-620" dirty="0">
                <a:solidFill>
                  <a:srgbClr val="3A3A3A"/>
                </a:solidFill>
                <a:latin typeface="宋体"/>
                <a:cs typeface="宋体"/>
              </a:rPr>
              <a:t> </a:t>
            </a:r>
            <a:r>
              <a:rPr sz="3350" spc="160" dirty="0">
                <a:solidFill>
                  <a:srgbClr val="111111"/>
                </a:solidFill>
                <a:latin typeface="宋体"/>
                <a:cs typeface="宋体"/>
              </a:rPr>
              <a:t>气</a:t>
            </a:r>
            <a:r>
              <a:rPr sz="3350" spc="280" dirty="0">
                <a:solidFill>
                  <a:srgbClr val="111111"/>
                </a:solidFill>
                <a:latin typeface="宋体"/>
                <a:cs typeface="宋体"/>
              </a:rPr>
              <a:t>氛</a:t>
            </a:r>
            <a:r>
              <a:rPr sz="3350" spc="110" dirty="0">
                <a:solidFill>
                  <a:srgbClr val="111111"/>
                </a:solidFill>
                <a:latin typeface="宋体"/>
                <a:cs typeface="宋体"/>
              </a:rPr>
              <a:t>小</a:t>
            </a:r>
            <a:r>
              <a:rPr sz="3350" spc="330" dirty="0">
                <a:solidFill>
                  <a:srgbClr val="111111"/>
                </a:solidFill>
                <a:latin typeface="宋体"/>
                <a:cs typeface="宋体"/>
              </a:rPr>
              <a:t>组</a:t>
            </a:r>
            <a:r>
              <a:rPr sz="3350" spc="-425" dirty="0">
                <a:solidFill>
                  <a:srgbClr val="111111"/>
                </a:solidFill>
                <a:latin typeface="宋体"/>
                <a:cs typeface="宋体"/>
              </a:rPr>
              <a:t>，活</a:t>
            </a:r>
            <a:r>
              <a:rPr sz="3350" spc="-545" dirty="0">
                <a:solidFill>
                  <a:srgbClr val="111111"/>
                </a:solidFill>
                <a:latin typeface="宋体"/>
                <a:cs typeface="宋体"/>
              </a:rPr>
              <a:t> </a:t>
            </a:r>
            <a:r>
              <a:rPr sz="3350" spc="-425" dirty="0">
                <a:solidFill>
                  <a:srgbClr val="111111"/>
                </a:solidFill>
                <a:latin typeface="宋体"/>
                <a:cs typeface="宋体"/>
              </a:rPr>
              <a:t>跃</a:t>
            </a:r>
            <a:r>
              <a:rPr sz="3350" spc="-795" dirty="0">
                <a:solidFill>
                  <a:srgbClr val="111111"/>
                </a:solidFill>
                <a:latin typeface="宋体"/>
                <a:cs typeface="宋体"/>
              </a:rPr>
              <a:t> </a:t>
            </a:r>
            <a:r>
              <a:rPr sz="3350" spc="160" dirty="0">
                <a:solidFill>
                  <a:srgbClr val="111111"/>
                </a:solidFill>
                <a:latin typeface="宋体"/>
                <a:cs typeface="宋体"/>
              </a:rPr>
              <a:t>气</a:t>
            </a:r>
            <a:r>
              <a:rPr sz="3350" spc="-425" dirty="0">
                <a:solidFill>
                  <a:srgbClr val="111111"/>
                </a:solidFill>
                <a:latin typeface="宋体"/>
                <a:cs typeface="宋体"/>
              </a:rPr>
              <a:t>氛</a:t>
            </a:r>
            <a:endParaRPr sz="3350">
              <a:latin typeface="宋体"/>
              <a:cs typeface="宋体"/>
            </a:endParaRPr>
          </a:p>
          <a:p>
            <a:pPr marL="778510">
              <a:lnSpc>
                <a:spcPct val="100000"/>
              </a:lnSpc>
              <a:spcBef>
                <a:spcPts val="725"/>
              </a:spcBef>
            </a:pPr>
            <a:r>
              <a:rPr sz="3350" spc="1250" dirty="0">
                <a:solidFill>
                  <a:srgbClr val="3A3A3A"/>
                </a:solidFill>
                <a:latin typeface="宋体"/>
                <a:cs typeface="宋体"/>
              </a:rPr>
              <a:t>'</a:t>
            </a:r>
            <a:r>
              <a:rPr sz="3350" spc="-335" dirty="0">
                <a:solidFill>
                  <a:srgbClr val="3A3A3A"/>
                </a:solidFill>
                <a:latin typeface="宋体"/>
                <a:cs typeface="宋体"/>
              </a:rPr>
              <a:t> </a:t>
            </a:r>
            <a:r>
              <a:rPr sz="3350" spc="400" dirty="0">
                <a:solidFill>
                  <a:srgbClr val="111111"/>
                </a:solidFill>
                <a:latin typeface="宋体"/>
                <a:cs typeface="宋体"/>
              </a:rPr>
              <a:t>学</a:t>
            </a:r>
            <a:r>
              <a:rPr sz="3350" spc="-10" dirty="0">
                <a:solidFill>
                  <a:srgbClr val="111111"/>
                </a:solidFill>
                <a:latin typeface="宋体"/>
                <a:cs typeface="宋体"/>
              </a:rPr>
              <a:t>习</a:t>
            </a:r>
            <a:r>
              <a:rPr sz="3350" spc="345" dirty="0">
                <a:solidFill>
                  <a:srgbClr val="111111"/>
                </a:solidFill>
                <a:latin typeface="宋体"/>
                <a:cs typeface="宋体"/>
              </a:rPr>
              <a:t>小</a:t>
            </a:r>
            <a:r>
              <a:rPr sz="3350" spc="195" dirty="0">
                <a:solidFill>
                  <a:srgbClr val="111111"/>
                </a:solidFill>
                <a:latin typeface="宋体"/>
                <a:cs typeface="宋体"/>
              </a:rPr>
              <a:t>组</a:t>
            </a:r>
            <a:r>
              <a:rPr sz="3350" spc="-795" dirty="0">
                <a:solidFill>
                  <a:srgbClr val="111111"/>
                </a:solidFill>
                <a:latin typeface="宋体"/>
                <a:cs typeface="宋体"/>
              </a:rPr>
              <a:t>，</a:t>
            </a:r>
            <a:r>
              <a:rPr sz="3350" spc="-740" dirty="0">
                <a:solidFill>
                  <a:srgbClr val="111111"/>
                </a:solidFill>
                <a:latin typeface="宋体"/>
                <a:cs typeface="宋体"/>
              </a:rPr>
              <a:t> </a:t>
            </a:r>
            <a:r>
              <a:rPr sz="3350" spc="-795" dirty="0">
                <a:solidFill>
                  <a:srgbClr val="111111"/>
                </a:solidFill>
                <a:latin typeface="宋体"/>
                <a:cs typeface="宋体"/>
              </a:rPr>
              <a:t>记</a:t>
            </a:r>
            <a:r>
              <a:rPr sz="3350" spc="-545" dirty="0">
                <a:solidFill>
                  <a:srgbClr val="111111"/>
                </a:solidFill>
                <a:latin typeface="宋体"/>
                <a:cs typeface="宋体"/>
              </a:rPr>
              <a:t> </a:t>
            </a:r>
            <a:r>
              <a:rPr sz="3350" spc="345" dirty="0">
                <a:solidFill>
                  <a:srgbClr val="111111"/>
                </a:solidFill>
                <a:latin typeface="宋体"/>
                <a:cs typeface="宋体"/>
              </a:rPr>
              <a:t>录</a:t>
            </a:r>
            <a:r>
              <a:rPr sz="3350" spc="95" dirty="0">
                <a:solidFill>
                  <a:srgbClr val="111111"/>
                </a:solidFill>
                <a:latin typeface="宋体"/>
                <a:cs typeface="宋体"/>
              </a:rPr>
              <a:t>各</a:t>
            </a:r>
            <a:r>
              <a:rPr sz="3350" spc="245" dirty="0">
                <a:solidFill>
                  <a:srgbClr val="111111"/>
                </a:solidFill>
                <a:latin typeface="宋体"/>
                <a:cs typeface="宋体"/>
              </a:rPr>
              <a:t>小</a:t>
            </a:r>
            <a:r>
              <a:rPr sz="3350" spc="65" dirty="0">
                <a:solidFill>
                  <a:srgbClr val="111111"/>
                </a:solidFill>
                <a:latin typeface="宋体"/>
                <a:cs typeface="宋体"/>
              </a:rPr>
              <a:t>组</a:t>
            </a:r>
            <a:r>
              <a:rPr sz="3350" spc="130" dirty="0">
                <a:solidFill>
                  <a:srgbClr val="111111"/>
                </a:solidFill>
                <a:latin typeface="宋体"/>
                <a:cs typeface="宋体"/>
              </a:rPr>
              <a:t>讨</a:t>
            </a:r>
            <a:r>
              <a:rPr sz="3350" spc="405" dirty="0">
                <a:solidFill>
                  <a:srgbClr val="111111"/>
                </a:solidFill>
                <a:latin typeface="宋体"/>
                <a:cs typeface="宋体"/>
              </a:rPr>
              <a:t>论</a:t>
            </a:r>
            <a:r>
              <a:rPr sz="3350" spc="170" dirty="0">
                <a:solidFill>
                  <a:srgbClr val="111111"/>
                </a:solidFill>
                <a:latin typeface="宋体"/>
                <a:cs typeface="宋体"/>
              </a:rPr>
              <a:t>结</a:t>
            </a:r>
            <a:r>
              <a:rPr sz="3350" spc="345" dirty="0">
                <a:solidFill>
                  <a:srgbClr val="111111"/>
                </a:solidFill>
                <a:latin typeface="宋体"/>
                <a:cs typeface="宋体"/>
              </a:rPr>
              <a:t>果</a:t>
            </a:r>
            <a:endParaRPr sz="3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8439" y="1416661"/>
            <a:ext cx="2128754" cy="778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94663" y="1416661"/>
            <a:ext cx="3645653" cy="778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93280" y="1442186"/>
            <a:ext cx="586363" cy="7274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81620" y="1416661"/>
            <a:ext cx="1478655" cy="778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61264" y="2935424"/>
            <a:ext cx="560869" cy="1148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2016" y="2935425"/>
            <a:ext cx="815810" cy="1148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46246" y="4824306"/>
            <a:ext cx="2472924" cy="10720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50002" y="5347576"/>
            <a:ext cx="1096645" cy="0"/>
          </a:xfrm>
          <a:custGeom>
            <a:avLst/>
            <a:gdLst/>
            <a:ahLst/>
            <a:cxnLst/>
            <a:rect l="l" t="t" r="r" b="b"/>
            <a:pathLst>
              <a:path w="1096645">
                <a:moveTo>
                  <a:pt x="0" y="0"/>
                </a:moveTo>
                <a:lnTo>
                  <a:pt x="1096245" y="0"/>
                </a:lnTo>
              </a:path>
            </a:pathLst>
          </a:custGeom>
          <a:ln w="63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50002" y="7274745"/>
            <a:ext cx="1096645" cy="0"/>
          </a:xfrm>
          <a:custGeom>
            <a:avLst/>
            <a:gdLst/>
            <a:ahLst/>
            <a:cxnLst/>
            <a:rect l="l" t="t" r="r" b="b"/>
            <a:pathLst>
              <a:path w="1096645">
                <a:moveTo>
                  <a:pt x="0" y="0"/>
                </a:moveTo>
                <a:lnTo>
                  <a:pt x="1096245" y="0"/>
                </a:lnTo>
              </a:path>
            </a:pathLst>
          </a:custGeom>
          <a:ln w="63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72727" y="9112577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96391" y="3063114"/>
            <a:ext cx="5525770" cy="745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700" spc="110" dirty="0">
                <a:solidFill>
                  <a:srgbClr val="161616"/>
                </a:solidFill>
              </a:rPr>
              <a:t>·关键时刻行为模式</a:t>
            </a:r>
            <a:endParaRPr sz="4700"/>
          </a:p>
        </p:txBody>
      </p:sp>
      <p:sp>
        <p:nvSpPr>
          <p:cNvPr id="13" name="object 13"/>
          <p:cNvSpPr txBox="1"/>
          <p:nvPr/>
        </p:nvSpPr>
        <p:spPr>
          <a:xfrm>
            <a:off x="1871023" y="4224522"/>
            <a:ext cx="210883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038350" algn="l"/>
              </a:tabLst>
            </a:pPr>
            <a:r>
              <a:rPr sz="2500" spc="155" dirty="0">
                <a:solidFill>
                  <a:srgbClr val="161616"/>
                </a:solidFill>
                <a:latin typeface="宋体"/>
                <a:cs typeface="宋体"/>
              </a:rPr>
              <a:t>了解客户的	</a:t>
            </a:r>
            <a:r>
              <a:rPr sz="2050" spc="-1600" dirty="0">
                <a:solidFill>
                  <a:srgbClr val="C1C1C3"/>
                </a:solidFill>
                <a:latin typeface="宋体"/>
                <a:cs typeface="宋体"/>
              </a:rPr>
              <a:t>！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73678" y="4601021"/>
            <a:ext cx="2329180" cy="4927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094864" algn="l"/>
              </a:tabLst>
            </a:pPr>
            <a:r>
              <a:rPr sz="3050" spc="-235" dirty="0">
                <a:solidFill>
                  <a:srgbClr val="161616"/>
                </a:solidFill>
                <a:latin typeface="宋体"/>
                <a:cs typeface="宋体"/>
              </a:rPr>
              <a:t>需求与想法	</a:t>
            </a:r>
            <a:r>
              <a:rPr sz="2550" spc="-810" dirty="0">
                <a:solidFill>
                  <a:srgbClr val="C1C1C3"/>
                </a:solidFill>
                <a:latin typeface="宋体"/>
                <a:cs typeface="宋体"/>
              </a:rPr>
              <a:t>｝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6220" y="4990284"/>
            <a:ext cx="248666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60" dirty="0">
                <a:solidFill>
                  <a:srgbClr val="C1C1C3"/>
                </a:solidFill>
                <a:latin typeface="宋体"/>
                <a:cs typeface="宋体"/>
              </a:rPr>
              <a:t>-</a:t>
            </a:r>
            <a:r>
              <a:rPr sz="1000" spc="-55" dirty="0">
                <a:solidFill>
                  <a:srgbClr val="C1C1C3"/>
                </a:solidFill>
                <a:latin typeface="宋体"/>
                <a:cs typeface="宋体"/>
              </a:rPr>
              <a:t> </a:t>
            </a:r>
            <a:r>
              <a:rPr sz="1000" spc="-160" dirty="0">
                <a:solidFill>
                  <a:srgbClr val="C1C1C3"/>
                </a:solidFill>
                <a:latin typeface="宋体"/>
                <a:cs typeface="宋体"/>
              </a:rPr>
              <a:t>-</a:t>
            </a:r>
            <a:r>
              <a:rPr sz="1000" spc="50" dirty="0">
                <a:solidFill>
                  <a:srgbClr val="C1C1C3"/>
                </a:solidFill>
                <a:latin typeface="宋体"/>
                <a:cs typeface="宋体"/>
              </a:rPr>
              <a:t> </a:t>
            </a:r>
            <a:r>
              <a:rPr sz="1000" spc="-160" dirty="0">
                <a:solidFill>
                  <a:srgbClr val="C1C1C3"/>
                </a:solidFill>
                <a:latin typeface="宋体"/>
                <a:cs typeface="宋体"/>
              </a:rPr>
              <a:t>-</a:t>
            </a:r>
            <a:r>
              <a:rPr sz="1000" spc="-30" dirty="0">
                <a:solidFill>
                  <a:srgbClr val="C1C1C3"/>
                </a:solidFill>
                <a:latin typeface="宋体"/>
                <a:cs typeface="宋体"/>
              </a:rPr>
              <a:t> </a:t>
            </a:r>
            <a:r>
              <a:rPr sz="1000" spc="365" dirty="0">
                <a:solidFill>
                  <a:srgbClr val="C1C1C3"/>
                </a:solidFill>
                <a:latin typeface="宋体"/>
                <a:cs typeface="宋体"/>
              </a:rPr>
              <a:t>－</a:t>
            </a:r>
            <a:r>
              <a:rPr sz="1000" spc="-385" dirty="0">
                <a:solidFill>
                  <a:srgbClr val="C1C1C3"/>
                </a:solidFill>
                <a:latin typeface="宋体"/>
                <a:cs typeface="宋体"/>
              </a:rPr>
              <a:t> </a:t>
            </a:r>
            <a:r>
              <a:rPr sz="1000" spc="50" dirty="0">
                <a:solidFill>
                  <a:srgbClr val="C1C1C3"/>
                </a:solidFill>
                <a:latin typeface="宋体"/>
                <a:cs typeface="宋体"/>
              </a:rPr>
              <a:t>－-</a:t>
            </a:r>
            <a:r>
              <a:rPr sz="1000" spc="-50" dirty="0">
                <a:solidFill>
                  <a:srgbClr val="C1C1C3"/>
                </a:solidFill>
                <a:latin typeface="宋体"/>
                <a:cs typeface="宋体"/>
              </a:rPr>
              <a:t> </a:t>
            </a:r>
            <a:r>
              <a:rPr sz="1000" spc="-160" dirty="0">
                <a:solidFill>
                  <a:srgbClr val="C1C1C3"/>
                </a:solidFill>
                <a:latin typeface="宋体"/>
                <a:cs typeface="宋体"/>
              </a:rPr>
              <a:t>-</a:t>
            </a:r>
            <a:r>
              <a:rPr sz="1000" spc="165" dirty="0">
                <a:solidFill>
                  <a:srgbClr val="C1C1C3"/>
                </a:solidFill>
                <a:latin typeface="宋体"/>
                <a:cs typeface="宋体"/>
              </a:rPr>
              <a:t> </a:t>
            </a:r>
            <a:r>
              <a:rPr sz="1000" spc="425" dirty="0">
                <a:solidFill>
                  <a:srgbClr val="C1C1C3"/>
                </a:solidFill>
                <a:latin typeface="宋体"/>
                <a:cs typeface="宋体"/>
              </a:rPr>
              <a:t>－</a:t>
            </a:r>
            <a:r>
              <a:rPr sz="800" spc="425" dirty="0">
                <a:solidFill>
                  <a:srgbClr val="C1C1C3"/>
                </a:solidFill>
                <a:latin typeface="宋体"/>
                <a:cs typeface="宋体"/>
              </a:rPr>
              <a:t>～</a:t>
            </a:r>
            <a:r>
              <a:rPr sz="1000" spc="425" dirty="0">
                <a:solidFill>
                  <a:srgbClr val="C1C1C3"/>
                </a:solidFill>
                <a:latin typeface="宋体"/>
                <a:cs typeface="宋体"/>
              </a:rPr>
              <a:t>－－-</a:t>
            </a:r>
            <a:r>
              <a:rPr sz="1000" spc="5" dirty="0">
                <a:solidFill>
                  <a:srgbClr val="C1C1C3"/>
                </a:solidFill>
                <a:latin typeface="宋体"/>
                <a:cs typeface="宋体"/>
              </a:rPr>
              <a:t> </a:t>
            </a:r>
            <a:r>
              <a:rPr sz="1000" spc="470" dirty="0">
                <a:solidFill>
                  <a:srgbClr val="C1C1C3"/>
                </a:solidFill>
                <a:latin typeface="宋体"/>
                <a:cs typeface="宋体"/>
              </a:rPr>
              <a:t>－－－</a:t>
            </a:r>
            <a:r>
              <a:rPr sz="850" spc="470" dirty="0">
                <a:solidFill>
                  <a:srgbClr val="C1C1C3"/>
                </a:solidFill>
                <a:latin typeface="Arial"/>
                <a:cs typeface="Arial"/>
              </a:rPr>
              <a:t>~  </a:t>
            </a:r>
            <a:r>
              <a:rPr sz="850" dirty="0">
                <a:solidFill>
                  <a:srgbClr val="C1C1C3"/>
                </a:solidFill>
                <a:latin typeface="Arial"/>
                <a:cs typeface="Arial"/>
              </a:rPr>
              <a:t>- </a:t>
            </a:r>
            <a:r>
              <a:rPr sz="1000" spc="470" dirty="0">
                <a:solidFill>
                  <a:srgbClr val="C1C1C3"/>
                </a:solidFill>
                <a:latin typeface="宋体"/>
                <a:cs typeface="宋体"/>
              </a:rPr>
              <a:t>－－-</a:t>
            </a:r>
            <a:r>
              <a:rPr sz="1000" spc="-160" dirty="0">
                <a:solidFill>
                  <a:srgbClr val="C1C1C3"/>
                </a:solidFill>
                <a:latin typeface="宋体"/>
                <a:cs typeface="宋体"/>
              </a:rPr>
              <a:t> </a:t>
            </a:r>
            <a:r>
              <a:rPr sz="1000" spc="605" dirty="0">
                <a:solidFill>
                  <a:srgbClr val="C1C1C3"/>
                </a:solidFill>
                <a:latin typeface="宋体"/>
                <a:cs typeface="宋体"/>
              </a:rPr>
              <a:t>－－－－-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45418" y="5035089"/>
            <a:ext cx="713740" cy="280035"/>
          </a:xfrm>
          <a:prstGeom prst="rect">
            <a:avLst/>
          </a:prstGeom>
          <a:solidFill>
            <a:srgbClr val="0A2B9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2500" spc="260" dirty="0">
                <a:solidFill>
                  <a:srgbClr val="F4F4F4"/>
                </a:solidFill>
                <a:latin typeface="宋体"/>
                <a:cs typeface="宋体"/>
              </a:rPr>
              <a:t>探索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86735" y="5314551"/>
            <a:ext cx="1262380" cy="479425"/>
          </a:xfrm>
          <a:prstGeom prst="rect">
            <a:avLst/>
          </a:prstGeom>
          <a:solidFill>
            <a:srgbClr val="051A62"/>
          </a:solidFill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750" spc="80" dirty="0">
                <a:solidFill>
                  <a:srgbClr val="F4F4F4"/>
                </a:solidFill>
                <a:latin typeface="Arial"/>
                <a:cs typeface="Arial"/>
              </a:rPr>
              <a:t>Explore</a:t>
            </a:r>
            <a:endParaRPr sz="27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51211" y="4198996"/>
            <a:ext cx="2749550" cy="8947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-470" dirty="0">
                <a:solidFill>
                  <a:srgbClr val="C1C1C3"/>
                </a:solidFill>
                <a:latin typeface="宋体"/>
                <a:cs typeface="宋体"/>
              </a:rPr>
              <a:t>：</a:t>
            </a:r>
            <a:r>
              <a:rPr sz="2500" spc="114" dirty="0">
                <a:solidFill>
                  <a:srgbClr val="C1C1C3"/>
                </a:solidFill>
                <a:latin typeface="宋体"/>
                <a:cs typeface="宋体"/>
              </a:rPr>
              <a:t> </a:t>
            </a:r>
            <a:r>
              <a:rPr sz="2500" spc="-470" dirty="0">
                <a:solidFill>
                  <a:srgbClr val="161616"/>
                </a:solidFill>
                <a:latin typeface="宋体"/>
                <a:cs typeface="宋体"/>
              </a:rPr>
              <a:t>提</a:t>
            </a:r>
            <a:r>
              <a:rPr sz="2500" spc="-395" dirty="0">
                <a:solidFill>
                  <a:srgbClr val="161616"/>
                </a:solidFill>
                <a:latin typeface="宋体"/>
                <a:cs typeface="宋体"/>
              </a:rPr>
              <a:t> </a:t>
            </a:r>
            <a:r>
              <a:rPr sz="2500" spc="114" dirty="0">
                <a:solidFill>
                  <a:srgbClr val="161616"/>
                </a:solidFill>
                <a:latin typeface="宋体"/>
                <a:cs typeface="宋体"/>
              </a:rPr>
              <a:t>出</a:t>
            </a:r>
            <a:r>
              <a:rPr sz="2500" spc="345" dirty="0">
                <a:solidFill>
                  <a:srgbClr val="161616"/>
                </a:solidFill>
                <a:latin typeface="宋体"/>
                <a:cs typeface="宋体"/>
              </a:rPr>
              <a:t>适</a:t>
            </a:r>
            <a:r>
              <a:rPr sz="2500" spc="-70" dirty="0">
                <a:solidFill>
                  <a:srgbClr val="161616"/>
                </a:solidFill>
                <a:latin typeface="宋体"/>
                <a:cs typeface="宋体"/>
              </a:rPr>
              <a:t>当建议</a:t>
            </a:r>
            <a:endParaRPr sz="2500">
              <a:latin typeface="宋体"/>
              <a:cs typeface="宋体"/>
            </a:endParaRPr>
          </a:p>
          <a:p>
            <a:pPr marL="192405">
              <a:lnSpc>
                <a:spcPct val="100000"/>
              </a:lnSpc>
              <a:spcBef>
                <a:spcPts val="170"/>
              </a:spcBef>
            </a:pPr>
            <a:r>
              <a:rPr sz="3050" spc="-1590" dirty="0">
                <a:solidFill>
                  <a:srgbClr val="C1C1C3"/>
                </a:solidFill>
                <a:latin typeface="宋体"/>
                <a:cs typeface="宋体"/>
              </a:rPr>
              <a:t>：</a:t>
            </a:r>
            <a:r>
              <a:rPr sz="3050" spc="-665" dirty="0">
                <a:solidFill>
                  <a:srgbClr val="161616"/>
                </a:solidFill>
                <a:latin typeface="宋体"/>
                <a:cs typeface="宋体"/>
              </a:rPr>
              <a:t>符</a:t>
            </a:r>
            <a:r>
              <a:rPr sz="3050" spc="-960" dirty="0">
                <a:solidFill>
                  <a:srgbClr val="161616"/>
                </a:solidFill>
                <a:latin typeface="宋体"/>
                <a:cs typeface="宋体"/>
              </a:rPr>
              <a:t> </a:t>
            </a:r>
            <a:r>
              <a:rPr sz="3050" spc="285" dirty="0">
                <a:solidFill>
                  <a:srgbClr val="161616"/>
                </a:solidFill>
                <a:latin typeface="宋体"/>
                <a:cs typeface="宋体"/>
              </a:rPr>
              <a:t>合客户</a:t>
            </a:r>
            <a:r>
              <a:rPr sz="3050" spc="-1950" dirty="0">
                <a:solidFill>
                  <a:srgbClr val="161616"/>
                </a:solidFill>
                <a:latin typeface="宋体"/>
                <a:cs typeface="宋体"/>
              </a:rPr>
              <a:t>期</a:t>
            </a:r>
            <a:r>
              <a:rPr sz="3050" spc="-590" dirty="0">
                <a:solidFill>
                  <a:srgbClr val="161616"/>
                </a:solidFill>
                <a:latin typeface="宋体"/>
                <a:cs typeface="宋体"/>
              </a:rPr>
              <a:t>望</a:t>
            </a:r>
            <a:r>
              <a:rPr sz="3050" spc="-1095" dirty="0">
                <a:solidFill>
                  <a:srgbClr val="C1C1C3"/>
                </a:solidFill>
                <a:latin typeface="宋体"/>
                <a:cs typeface="宋体"/>
              </a:rPr>
              <a:t>＿</a:t>
            </a:r>
            <a:endParaRPr sz="305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09002" y="7364150"/>
            <a:ext cx="2660015" cy="730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5910">
              <a:lnSpc>
                <a:spcPts val="1565"/>
              </a:lnSpc>
              <a:spcBef>
                <a:spcPts val="120"/>
              </a:spcBef>
            </a:pPr>
            <a:r>
              <a:rPr sz="3500" spc="-725" dirty="0">
                <a:solidFill>
                  <a:srgbClr val="262626"/>
                </a:solidFill>
                <a:latin typeface="宋体"/>
                <a:cs typeface="宋体"/>
              </a:rPr>
              <a:t>确认达到或 </a:t>
            </a:r>
            <a:r>
              <a:rPr sz="3500" spc="-660" dirty="0">
                <a:solidFill>
                  <a:srgbClr val="262626"/>
                </a:solidFill>
                <a:latin typeface="宋体"/>
                <a:cs typeface="宋体"/>
              </a:rPr>
              <a:t> </a:t>
            </a:r>
            <a:r>
              <a:rPr sz="4600" spc="-3910" dirty="0">
                <a:solidFill>
                  <a:srgbClr val="C1C1C3"/>
                </a:solidFill>
                <a:latin typeface="宋体"/>
                <a:cs typeface="宋体"/>
              </a:rPr>
              <a:t>；</a:t>
            </a:r>
            <a:endParaRPr sz="4600">
              <a:latin typeface="宋体"/>
              <a:cs typeface="宋体"/>
            </a:endParaRPr>
          </a:p>
          <a:p>
            <a:pPr marL="12700">
              <a:lnSpc>
                <a:spcPts val="915"/>
              </a:lnSpc>
            </a:pPr>
            <a:r>
              <a:rPr sz="1450" spc="-695" dirty="0">
                <a:solidFill>
                  <a:srgbClr val="C1C1C3"/>
                </a:solidFill>
                <a:latin typeface="宋体"/>
                <a:cs typeface="宋体"/>
              </a:rPr>
              <a:t>蜘．．一一一一．．．．，一一一一一．．．今一．．．．</a:t>
            </a:r>
            <a:endParaRPr sz="145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49911" y="8078861"/>
            <a:ext cx="222694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080260" algn="l"/>
              </a:tabLst>
            </a:pPr>
            <a:r>
              <a:rPr sz="2500" spc="210" dirty="0">
                <a:solidFill>
                  <a:srgbClr val="161616"/>
                </a:solidFill>
                <a:latin typeface="宋体"/>
                <a:cs typeface="宋体"/>
              </a:rPr>
              <a:t>超过其期望	</a:t>
            </a:r>
            <a:r>
              <a:rPr sz="950" spc="95" dirty="0">
                <a:solidFill>
                  <a:srgbClr val="C1C1C3"/>
                </a:solidFill>
                <a:latin typeface="宋体"/>
                <a:cs typeface="宋体"/>
              </a:rPr>
              <a:t>｝</a:t>
            </a:r>
            <a:endParaRPr sz="950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57917" y="6958669"/>
            <a:ext cx="688340" cy="294005"/>
          </a:xfrm>
          <a:prstGeom prst="rect">
            <a:avLst/>
          </a:prstGeom>
          <a:solidFill>
            <a:srgbClr val="A5087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10"/>
              </a:lnSpc>
            </a:pPr>
            <a:r>
              <a:rPr sz="2300" spc="235" dirty="0">
                <a:solidFill>
                  <a:srgbClr val="F4F4F4"/>
                </a:solidFill>
                <a:latin typeface="宋体"/>
                <a:cs typeface="宋体"/>
              </a:rPr>
              <a:t>确认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58660" y="7252212"/>
            <a:ext cx="1313180" cy="481330"/>
          </a:xfrm>
          <a:prstGeom prst="rect">
            <a:avLst/>
          </a:prstGeom>
          <a:solidFill>
            <a:srgbClr val="69074B"/>
          </a:solidFill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2750" spc="80" dirty="0">
                <a:solidFill>
                  <a:srgbClr val="F4F4F4"/>
                </a:solidFill>
                <a:latin typeface="Arial"/>
                <a:cs typeface="Arial"/>
              </a:rPr>
              <a:t>Confirm</a:t>
            </a:r>
            <a:endParaRPr sz="27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07668" y="6951290"/>
            <a:ext cx="739140" cy="303530"/>
          </a:xfrm>
          <a:prstGeom prst="rect">
            <a:avLst/>
          </a:prstGeom>
          <a:solidFill>
            <a:srgbClr val="52770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85"/>
              </a:lnSpc>
            </a:pPr>
            <a:r>
              <a:rPr sz="2600" spc="240" dirty="0">
                <a:solidFill>
                  <a:srgbClr val="F4F4F4"/>
                </a:solidFill>
                <a:latin typeface="宋体"/>
                <a:cs typeface="宋体"/>
              </a:rPr>
              <a:t>行动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247871" y="7254484"/>
            <a:ext cx="1057910" cy="479425"/>
          </a:xfrm>
          <a:prstGeom prst="rect">
            <a:avLst/>
          </a:prstGeom>
          <a:solidFill>
            <a:srgbClr val="3B520C"/>
          </a:solidFill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750" spc="100" dirty="0">
                <a:solidFill>
                  <a:srgbClr val="F4F4F4"/>
                </a:solidFill>
                <a:latin typeface="Arial"/>
                <a:cs typeface="Arial"/>
              </a:rPr>
              <a:t>Action</a:t>
            </a:r>
            <a:endParaRPr sz="27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058089" y="7262047"/>
            <a:ext cx="25412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-215" dirty="0">
                <a:solidFill>
                  <a:srgbClr val="C1C1C3"/>
                </a:solidFill>
                <a:latin typeface="Arial"/>
                <a:cs typeface="Arial"/>
              </a:rPr>
              <a:t>,...</a:t>
            </a:r>
            <a:r>
              <a:rPr sz="3200" spc="-215" dirty="0">
                <a:solidFill>
                  <a:srgbClr val="C1C1C3"/>
                </a:solidFill>
                <a:latin typeface="Times New Roman"/>
                <a:cs typeface="Times New Roman"/>
              </a:rPr>
              <a:t>-------.-------..-----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859705" y="7530065"/>
            <a:ext cx="2604135" cy="9175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09550">
              <a:lnSpc>
                <a:spcPts val="4130"/>
              </a:lnSpc>
              <a:spcBef>
                <a:spcPts val="114"/>
              </a:spcBef>
            </a:pPr>
            <a:r>
              <a:rPr sz="3100" spc="55" dirty="0">
                <a:solidFill>
                  <a:srgbClr val="C1C1C3"/>
                </a:solidFill>
                <a:latin typeface="Arial"/>
                <a:cs typeface="Arial"/>
              </a:rPr>
              <a:t>i</a:t>
            </a:r>
            <a:r>
              <a:rPr sz="3100" spc="80" dirty="0">
                <a:solidFill>
                  <a:srgbClr val="C1C1C3"/>
                </a:solidFill>
                <a:latin typeface="Arial"/>
                <a:cs typeface="Arial"/>
              </a:rPr>
              <a:t> </a:t>
            </a:r>
            <a:r>
              <a:rPr sz="3500" spc="-60" dirty="0">
                <a:solidFill>
                  <a:srgbClr val="262626"/>
                </a:solidFill>
                <a:latin typeface="宋体"/>
                <a:cs typeface="宋体"/>
              </a:rPr>
              <a:t>执</a:t>
            </a:r>
            <a:r>
              <a:rPr sz="3500" spc="-1495" dirty="0">
                <a:solidFill>
                  <a:srgbClr val="262626"/>
                </a:solidFill>
                <a:latin typeface="宋体"/>
                <a:cs typeface="宋体"/>
              </a:rPr>
              <a:t>行</a:t>
            </a:r>
            <a:r>
              <a:rPr sz="3500" spc="-620" dirty="0">
                <a:solidFill>
                  <a:srgbClr val="262626"/>
                </a:solidFill>
                <a:latin typeface="宋体"/>
                <a:cs typeface="宋体"/>
              </a:rPr>
              <a:t>先前提议</a:t>
            </a:r>
            <a:endParaRPr sz="3500">
              <a:latin typeface="宋体"/>
              <a:cs typeface="宋体"/>
            </a:endParaRPr>
          </a:p>
          <a:p>
            <a:pPr marL="12700">
              <a:lnSpc>
                <a:spcPts val="2870"/>
              </a:lnSpc>
            </a:pPr>
            <a:r>
              <a:rPr sz="2450" spc="-585" dirty="0">
                <a:solidFill>
                  <a:srgbClr val="C1C1C3"/>
                </a:solidFill>
                <a:latin typeface="宋体"/>
                <a:cs typeface="宋体"/>
              </a:rPr>
              <a:t>， </a:t>
            </a:r>
            <a:r>
              <a:rPr sz="2450" spc="-585" dirty="0">
                <a:solidFill>
                  <a:srgbClr val="161616"/>
                </a:solidFill>
                <a:latin typeface="宋体"/>
                <a:cs typeface="宋体"/>
              </a:rPr>
              <a:t>兑 现 承 诺 事</a:t>
            </a:r>
            <a:r>
              <a:rPr sz="2450" spc="-660" dirty="0">
                <a:solidFill>
                  <a:srgbClr val="161616"/>
                </a:solidFill>
                <a:latin typeface="宋体"/>
                <a:cs typeface="宋体"/>
              </a:rPr>
              <a:t> </a:t>
            </a:r>
            <a:r>
              <a:rPr sz="2450" spc="229" dirty="0">
                <a:solidFill>
                  <a:srgbClr val="161616"/>
                </a:solidFill>
                <a:latin typeface="宋体"/>
                <a:cs typeface="宋体"/>
              </a:rPr>
              <a:t>项</a:t>
            </a:r>
            <a:endParaRPr sz="24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8439" y="1340085"/>
            <a:ext cx="1465908" cy="778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06325" y="1352848"/>
            <a:ext cx="560869" cy="740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81917" y="1340085"/>
            <a:ext cx="3632906" cy="778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67786" y="1340085"/>
            <a:ext cx="2166995" cy="778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84783" y="8589308"/>
            <a:ext cx="9713241" cy="5232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7233" y="2852466"/>
            <a:ext cx="11650980" cy="140970"/>
          </a:xfrm>
          <a:custGeom>
            <a:avLst/>
            <a:gdLst/>
            <a:ahLst/>
            <a:cxnLst/>
            <a:rect l="l" t="t" r="r" b="b"/>
            <a:pathLst>
              <a:path w="11650980" h="140969">
                <a:moveTo>
                  <a:pt x="0" y="0"/>
                </a:moveTo>
                <a:lnTo>
                  <a:pt x="11650794" y="0"/>
                </a:lnTo>
                <a:lnTo>
                  <a:pt x="11650794" y="140389"/>
                </a:lnTo>
                <a:lnTo>
                  <a:pt x="0" y="1403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7233" y="9048763"/>
            <a:ext cx="1938020" cy="0"/>
          </a:xfrm>
          <a:custGeom>
            <a:avLst/>
            <a:gdLst/>
            <a:ahLst/>
            <a:cxnLst/>
            <a:rect l="l" t="t" r="r" b="b"/>
            <a:pathLst>
              <a:path w="1938020">
                <a:moveTo>
                  <a:pt x="0" y="0"/>
                </a:moveTo>
                <a:lnTo>
                  <a:pt x="193755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22263" y="2648326"/>
            <a:ext cx="1675764" cy="9982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67055" indent="-529590">
              <a:lnSpc>
                <a:spcPct val="100000"/>
              </a:lnSpc>
              <a:spcBef>
                <a:spcPts val="130"/>
              </a:spcBef>
              <a:buChar char="•"/>
              <a:tabLst>
                <a:tab pos="567690" algn="l"/>
              </a:tabLst>
            </a:pPr>
            <a:r>
              <a:rPr sz="4100" spc="215" dirty="0">
                <a:solidFill>
                  <a:srgbClr val="161616"/>
                </a:solidFill>
                <a:latin typeface="宋体"/>
                <a:cs typeface="宋体"/>
              </a:rPr>
              <a:t>回</a:t>
            </a:r>
            <a:r>
              <a:rPr sz="4100" spc="-385" dirty="0">
                <a:solidFill>
                  <a:srgbClr val="161616"/>
                </a:solidFill>
                <a:latin typeface="宋体"/>
                <a:cs typeface="宋体"/>
              </a:rPr>
              <a:t>答</a:t>
            </a:r>
            <a:r>
              <a:rPr sz="6350" spc="-1315" dirty="0">
                <a:solidFill>
                  <a:srgbClr val="626262"/>
                </a:solidFill>
                <a:latin typeface="Arial"/>
                <a:cs typeface="Arial"/>
              </a:rPr>
              <a:t>l</a:t>
            </a:r>
            <a:r>
              <a:rPr sz="8625" spc="-1972" baseline="-23188" dirty="0">
                <a:solidFill>
                  <a:srgbClr val="626262"/>
                </a:solidFill>
                <a:latin typeface="Arial"/>
                <a:cs typeface="Arial"/>
              </a:rPr>
              <a:t>I</a:t>
            </a:r>
            <a:endParaRPr sz="8625" baseline="-23188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92875" y="2724902"/>
            <a:ext cx="773430" cy="9061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800" spc="235" dirty="0">
                <a:solidFill>
                  <a:srgbClr val="050505"/>
                </a:solidFill>
                <a:latin typeface="宋体"/>
                <a:cs typeface="宋体"/>
              </a:rPr>
              <a:t>互</a:t>
            </a:r>
            <a:r>
              <a:rPr sz="2800" spc="-2150" dirty="0">
                <a:solidFill>
                  <a:srgbClr val="050505"/>
                </a:solidFill>
                <a:latin typeface="宋体"/>
                <a:cs typeface="宋体"/>
              </a:rPr>
              <a:t>动</a:t>
            </a:r>
            <a:r>
              <a:rPr sz="8625" spc="-1289" baseline="-23188" dirty="0">
                <a:solidFill>
                  <a:srgbClr val="161616"/>
                </a:solidFill>
                <a:latin typeface="Arial"/>
                <a:cs typeface="Arial"/>
              </a:rPr>
              <a:t>-.</a:t>
            </a:r>
            <a:endParaRPr sz="8625" baseline="-23188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24653" y="2724902"/>
            <a:ext cx="3467100" cy="9061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8625" spc="-2302" baseline="-23188" dirty="0">
                <a:solidFill>
                  <a:srgbClr val="9E9E9E"/>
                </a:solidFill>
                <a:latin typeface="Arial"/>
                <a:cs typeface="Arial"/>
              </a:rPr>
              <a:t>I</a:t>
            </a:r>
            <a:r>
              <a:rPr sz="2600" spc="345" dirty="0">
                <a:solidFill>
                  <a:srgbClr val="9E9E9E"/>
                </a:solidFill>
                <a:latin typeface="宋体"/>
                <a:cs typeface="宋体"/>
              </a:rPr>
              <a:t>！</a:t>
            </a:r>
            <a:r>
              <a:rPr sz="2600" spc="125" dirty="0">
                <a:solidFill>
                  <a:srgbClr val="1816D4"/>
                </a:solidFill>
                <a:latin typeface="宋体"/>
                <a:cs typeface="宋体"/>
              </a:rPr>
              <a:t>处</a:t>
            </a:r>
            <a:r>
              <a:rPr sz="2600" spc="120" dirty="0">
                <a:solidFill>
                  <a:srgbClr val="1816D4"/>
                </a:solidFill>
                <a:latin typeface="宋体"/>
                <a:cs typeface="宋体"/>
              </a:rPr>
              <a:t>理</a:t>
            </a:r>
            <a:r>
              <a:rPr sz="2550" spc="-25" dirty="0">
                <a:solidFill>
                  <a:srgbClr val="1816D4"/>
                </a:solidFill>
                <a:latin typeface="Arial"/>
                <a:cs typeface="Arial"/>
              </a:rPr>
              <a:t>S</a:t>
            </a:r>
            <a:r>
              <a:rPr sz="2550" spc="135" dirty="0">
                <a:solidFill>
                  <a:srgbClr val="3331C1"/>
                </a:solidFill>
                <a:latin typeface="Arial"/>
                <a:cs typeface="Arial"/>
              </a:rPr>
              <a:t>t</a:t>
            </a:r>
            <a:r>
              <a:rPr sz="2550" spc="110" dirty="0">
                <a:solidFill>
                  <a:srgbClr val="1816D4"/>
                </a:solidFill>
                <a:latin typeface="Arial"/>
                <a:cs typeface="Arial"/>
              </a:rPr>
              <a:t>ep</a:t>
            </a:r>
            <a:r>
              <a:rPr sz="2550" spc="20" dirty="0">
                <a:solidFill>
                  <a:srgbClr val="1816D4"/>
                </a:solidFill>
                <a:latin typeface="Arial"/>
                <a:cs typeface="Arial"/>
              </a:rPr>
              <a:t>h</a:t>
            </a:r>
            <a:r>
              <a:rPr sz="2550" spc="110" dirty="0">
                <a:solidFill>
                  <a:srgbClr val="1816D4"/>
                </a:solidFill>
                <a:latin typeface="Arial"/>
                <a:cs typeface="Arial"/>
              </a:rPr>
              <a:t>e</a:t>
            </a:r>
            <a:r>
              <a:rPr sz="2550" spc="-170" dirty="0">
                <a:solidFill>
                  <a:srgbClr val="1816D4"/>
                </a:solidFill>
                <a:latin typeface="Arial"/>
                <a:cs typeface="Arial"/>
              </a:rPr>
              <a:t>n</a:t>
            </a:r>
            <a:r>
              <a:rPr sz="2600" spc="270" dirty="0">
                <a:solidFill>
                  <a:srgbClr val="1816D4"/>
                </a:solidFill>
                <a:latin typeface="宋体"/>
                <a:cs typeface="宋体"/>
              </a:rPr>
              <a:t>的</a:t>
            </a:r>
            <a:r>
              <a:rPr sz="2600" spc="40" dirty="0">
                <a:solidFill>
                  <a:srgbClr val="1816D4"/>
                </a:solidFill>
                <a:latin typeface="宋体"/>
                <a:cs typeface="宋体"/>
              </a:rPr>
              <a:t>要</a:t>
            </a:r>
            <a:r>
              <a:rPr sz="2600" spc="270" dirty="0">
                <a:solidFill>
                  <a:srgbClr val="1816D4"/>
                </a:solidFill>
                <a:latin typeface="宋体"/>
                <a:cs typeface="宋体"/>
              </a:rPr>
              <a:t>求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66538" y="3950123"/>
            <a:ext cx="3692525" cy="4775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401955" algn="l"/>
                <a:tab pos="619125" algn="l"/>
                <a:tab pos="1597660" algn="l"/>
                <a:tab pos="2145665" algn="l"/>
                <a:tab pos="2714625" algn="l"/>
                <a:tab pos="2913380" algn="l"/>
                <a:tab pos="3129915" algn="l"/>
                <a:tab pos="3374390" algn="l"/>
              </a:tabLst>
            </a:pPr>
            <a:r>
              <a:rPr sz="2250" spc="-1130" dirty="0">
                <a:solidFill>
                  <a:srgbClr val="7C7C7C"/>
                </a:solidFill>
                <a:latin typeface="Arial"/>
                <a:cs typeface="Arial"/>
              </a:rPr>
              <a:t>L	</a:t>
            </a:r>
            <a:r>
              <a:rPr sz="2250" spc="-675" dirty="0">
                <a:solidFill>
                  <a:srgbClr val="7C7C7C"/>
                </a:solidFill>
                <a:latin typeface="Arial"/>
                <a:cs typeface="Arial"/>
              </a:rPr>
              <a:t>-	- </a:t>
            </a:r>
            <a:r>
              <a:rPr sz="2250" spc="-305" dirty="0">
                <a:solidFill>
                  <a:srgbClr val="7C7C7C"/>
                </a:solidFill>
                <a:latin typeface="Arial"/>
                <a:cs typeface="Arial"/>
              </a:rPr>
              <a:t> </a:t>
            </a:r>
            <a:r>
              <a:rPr sz="2950" spc="-2360" dirty="0">
                <a:solidFill>
                  <a:srgbClr val="7C7C7C"/>
                </a:solidFill>
                <a:latin typeface="宋体"/>
                <a:cs typeface="宋体"/>
              </a:rPr>
              <a:t>－－－</a:t>
            </a:r>
            <a:r>
              <a:rPr sz="2950" dirty="0">
                <a:solidFill>
                  <a:srgbClr val="7C7C7C"/>
                </a:solidFill>
                <a:latin typeface="宋体"/>
                <a:cs typeface="宋体"/>
              </a:rPr>
              <a:t>	</a:t>
            </a:r>
            <a:r>
              <a:rPr sz="2950" spc="-1330" dirty="0">
                <a:solidFill>
                  <a:srgbClr val="7C7C7C"/>
                </a:solidFill>
                <a:latin typeface="宋体"/>
                <a:cs typeface="宋体"/>
              </a:rPr>
              <a:t>-</a:t>
            </a:r>
            <a:r>
              <a:rPr sz="2950" spc="-2360" dirty="0">
                <a:solidFill>
                  <a:srgbClr val="7C7C7C"/>
                </a:solidFill>
                <a:latin typeface="宋体"/>
                <a:cs typeface="宋体"/>
              </a:rPr>
              <a:t>－</a:t>
            </a:r>
            <a:r>
              <a:rPr sz="2950" dirty="0">
                <a:solidFill>
                  <a:srgbClr val="7C7C7C"/>
                </a:solidFill>
                <a:latin typeface="宋体"/>
                <a:cs typeface="宋体"/>
              </a:rPr>
              <a:t>	</a:t>
            </a:r>
            <a:r>
              <a:rPr sz="2950" spc="-1330" dirty="0">
                <a:solidFill>
                  <a:srgbClr val="7C7C7C"/>
                </a:solidFill>
                <a:latin typeface="宋体"/>
                <a:cs typeface="宋体"/>
              </a:rPr>
              <a:t>-</a:t>
            </a:r>
            <a:r>
              <a:rPr sz="2950" spc="325" dirty="0">
                <a:solidFill>
                  <a:srgbClr val="7C7C7C"/>
                </a:solidFill>
                <a:latin typeface="宋体"/>
                <a:cs typeface="宋体"/>
              </a:rPr>
              <a:t> </a:t>
            </a:r>
            <a:r>
              <a:rPr sz="2950" spc="-2360" dirty="0">
                <a:solidFill>
                  <a:srgbClr val="7C7C7C"/>
                </a:solidFill>
                <a:latin typeface="宋体"/>
                <a:cs typeface="宋体"/>
              </a:rPr>
              <a:t>－</a:t>
            </a:r>
            <a:r>
              <a:rPr sz="2950" dirty="0">
                <a:solidFill>
                  <a:srgbClr val="7C7C7C"/>
                </a:solidFill>
                <a:latin typeface="宋体"/>
                <a:cs typeface="宋体"/>
              </a:rPr>
              <a:t>	</a:t>
            </a:r>
            <a:r>
              <a:rPr sz="2250" spc="-229" dirty="0">
                <a:solidFill>
                  <a:srgbClr val="9E9E9E"/>
                </a:solidFill>
                <a:latin typeface="Arial"/>
                <a:cs typeface="Arial"/>
              </a:rPr>
              <a:t>i</a:t>
            </a:r>
            <a:r>
              <a:rPr sz="2250" dirty="0">
                <a:solidFill>
                  <a:srgbClr val="9E9E9E"/>
                </a:solidFill>
                <a:latin typeface="Arial"/>
                <a:cs typeface="Arial"/>
              </a:rPr>
              <a:t>	</a:t>
            </a:r>
            <a:r>
              <a:rPr sz="2250" spc="-345" dirty="0">
                <a:solidFill>
                  <a:srgbClr val="7C7C7C"/>
                </a:solidFill>
                <a:latin typeface="Arial"/>
                <a:cs typeface="Arial"/>
              </a:rPr>
              <a:t>-</a:t>
            </a:r>
            <a:r>
              <a:rPr sz="2250" dirty="0">
                <a:solidFill>
                  <a:srgbClr val="7C7C7C"/>
                </a:solidFill>
                <a:latin typeface="Arial"/>
                <a:cs typeface="Arial"/>
              </a:rPr>
              <a:t>	</a:t>
            </a:r>
            <a:r>
              <a:rPr sz="2250" spc="-345" dirty="0">
                <a:solidFill>
                  <a:srgbClr val="7C7C7C"/>
                </a:solidFill>
                <a:latin typeface="Arial"/>
                <a:cs typeface="Arial"/>
              </a:rPr>
              <a:t>-</a:t>
            </a:r>
            <a:r>
              <a:rPr sz="2250" dirty="0">
                <a:solidFill>
                  <a:srgbClr val="7C7C7C"/>
                </a:solidFill>
                <a:latin typeface="Arial"/>
                <a:cs typeface="Arial"/>
              </a:rPr>
              <a:t>	</a:t>
            </a:r>
            <a:r>
              <a:rPr sz="2950" spc="-530" dirty="0">
                <a:solidFill>
                  <a:srgbClr val="7C7C7C"/>
                </a:solidFill>
                <a:latin typeface="宋体"/>
                <a:cs typeface="宋体"/>
              </a:rPr>
              <a:t>－</a:t>
            </a:r>
            <a:r>
              <a:rPr sz="2950" spc="-1455" dirty="0">
                <a:solidFill>
                  <a:srgbClr val="7C7C7C"/>
                </a:solidFill>
                <a:latin typeface="宋体"/>
                <a:cs typeface="宋体"/>
              </a:rPr>
              <a:t>-</a:t>
            </a:r>
            <a:endParaRPr sz="295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31190" y="4192614"/>
            <a:ext cx="3095625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717165" algn="l"/>
              </a:tabLst>
            </a:pPr>
            <a:r>
              <a:rPr sz="3450" spc="-245" dirty="0">
                <a:solidFill>
                  <a:srgbClr val="626262"/>
                </a:solidFill>
                <a:latin typeface="Arial"/>
                <a:cs typeface="Arial"/>
              </a:rPr>
              <a:t>l </a:t>
            </a:r>
            <a:r>
              <a:rPr sz="2900" spc="-925" dirty="0">
                <a:solidFill>
                  <a:srgbClr val="161616"/>
                </a:solidFill>
                <a:latin typeface="宋体"/>
                <a:cs typeface="宋体"/>
              </a:rPr>
              <a:t>探 </a:t>
            </a:r>
            <a:r>
              <a:rPr sz="2900" spc="-509" dirty="0">
                <a:solidFill>
                  <a:srgbClr val="161616"/>
                </a:solidFill>
                <a:latin typeface="宋体"/>
                <a:cs typeface="宋体"/>
              </a:rPr>
              <a:t> </a:t>
            </a:r>
            <a:r>
              <a:rPr sz="2900" spc="-80" dirty="0">
                <a:solidFill>
                  <a:srgbClr val="161616"/>
                </a:solidFill>
                <a:latin typeface="宋体"/>
                <a:cs typeface="宋体"/>
              </a:rPr>
              <a:t>索</a:t>
            </a:r>
            <a:r>
              <a:rPr sz="2900" spc="100" dirty="0">
                <a:solidFill>
                  <a:srgbClr val="161616"/>
                </a:solidFill>
                <a:latin typeface="宋体"/>
                <a:cs typeface="宋体"/>
              </a:rPr>
              <a:t> </a:t>
            </a:r>
            <a:r>
              <a:rPr sz="2800" spc="85" dirty="0">
                <a:solidFill>
                  <a:srgbClr val="161616"/>
                </a:solidFill>
                <a:latin typeface="Arial"/>
                <a:cs typeface="Arial"/>
              </a:rPr>
              <a:t>Explore	</a:t>
            </a:r>
            <a:r>
              <a:rPr sz="2500" spc="-1900" dirty="0">
                <a:solidFill>
                  <a:srgbClr val="9E9E9E"/>
                </a:solidFill>
                <a:latin typeface="宋体"/>
                <a:cs typeface="宋体"/>
              </a:rPr>
              <a:t>！</a:t>
            </a:r>
            <a:r>
              <a:rPr sz="2500" spc="-270" dirty="0">
                <a:solidFill>
                  <a:srgbClr val="9E9E9E"/>
                </a:solidFill>
                <a:latin typeface="宋体"/>
                <a:cs typeface="宋体"/>
              </a:rPr>
              <a:t> </a:t>
            </a:r>
            <a:r>
              <a:rPr sz="2500" spc="-1900" dirty="0">
                <a:solidFill>
                  <a:srgbClr val="1816D4"/>
                </a:solidFill>
                <a:latin typeface="宋体"/>
                <a:cs typeface="宋体"/>
              </a:rPr>
              <a:t>未倾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49903" y="4990284"/>
            <a:ext cx="94615" cy="5924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700" spc="-1720" dirty="0">
                <a:solidFill>
                  <a:srgbClr val="626262"/>
                </a:solidFill>
                <a:latin typeface="Times New Roman"/>
                <a:cs typeface="Times New Roman"/>
              </a:rPr>
              <a:t>L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26500" y="4824369"/>
            <a:ext cx="4889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585" dirty="0">
                <a:solidFill>
                  <a:srgbClr val="626262"/>
                </a:solidFill>
                <a:latin typeface="Times New Roman"/>
                <a:cs typeface="Times New Roman"/>
              </a:rPr>
              <a:t>!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67698" y="3950123"/>
            <a:ext cx="6569075" cy="1257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321435">
              <a:lnSpc>
                <a:spcPts val="3200"/>
              </a:lnSpc>
              <a:spcBef>
                <a:spcPts val="115"/>
              </a:spcBef>
            </a:pPr>
            <a:r>
              <a:rPr sz="2950" spc="-215" dirty="0">
                <a:solidFill>
                  <a:srgbClr val="7C7C7C"/>
                </a:solidFill>
                <a:latin typeface="宋体"/>
                <a:cs typeface="宋体"/>
              </a:rPr>
              <a:t>－- </a:t>
            </a:r>
            <a:r>
              <a:rPr sz="2950" spc="245" dirty="0">
                <a:solidFill>
                  <a:srgbClr val="7C7C7C"/>
                </a:solidFill>
                <a:latin typeface="宋体"/>
                <a:cs typeface="宋体"/>
              </a:rPr>
              <a:t>－ </a:t>
            </a:r>
            <a:r>
              <a:rPr sz="2950" spc="1240" dirty="0">
                <a:solidFill>
                  <a:srgbClr val="7C7C7C"/>
                </a:solidFill>
                <a:latin typeface="宋体"/>
                <a:cs typeface="宋体"/>
              </a:rPr>
              <a:t>-－--－-－－-  </a:t>
            </a:r>
            <a:r>
              <a:rPr sz="2950" spc="-1400" dirty="0">
                <a:solidFill>
                  <a:srgbClr val="7C7C7C"/>
                </a:solidFill>
                <a:latin typeface="宋体"/>
                <a:cs typeface="宋体"/>
              </a:rPr>
              <a:t>－－－-－－－-</a:t>
            </a:r>
            <a:endParaRPr sz="2950">
              <a:latin typeface="宋体"/>
              <a:cs typeface="宋体"/>
            </a:endParaRPr>
          </a:p>
          <a:p>
            <a:pPr marL="1056005">
              <a:lnSpc>
                <a:spcPts val="2660"/>
              </a:lnSpc>
              <a:tabLst>
                <a:tab pos="1402715" algn="l"/>
                <a:tab pos="1744345" algn="l"/>
                <a:tab pos="2090420" algn="l"/>
                <a:tab pos="2781935" algn="l"/>
                <a:tab pos="3458210" algn="l"/>
                <a:tab pos="4128770" algn="l"/>
                <a:tab pos="4475480" algn="l"/>
              </a:tabLst>
            </a:pPr>
            <a:r>
              <a:rPr sz="2500" spc="-1900" dirty="0">
                <a:solidFill>
                  <a:srgbClr val="1816D4"/>
                </a:solidFill>
                <a:latin typeface="宋体"/>
                <a:cs typeface="宋体"/>
              </a:rPr>
              <a:t>听	、	一	再打	断、	记错	名	字</a:t>
            </a:r>
            <a:endParaRPr sz="25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393065" algn="l"/>
                <a:tab pos="1061720" algn="l"/>
                <a:tab pos="1396365" algn="l"/>
              </a:tabLst>
            </a:pPr>
            <a:r>
              <a:rPr sz="2500" spc="-1900" dirty="0">
                <a:solidFill>
                  <a:srgbClr val="AEAEAE"/>
                </a:solidFill>
                <a:latin typeface="宋体"/>
                <a:cs typeface="宋体"/>
              </a:rPr>
              <a:t>！	</a:t>
            </a:r>
            <a:r>
              <a:rPr sz="2500" spc="-1900" dirty="0">
                <a:solidFill>
                  <a:srgbClr val="1816D4"/>
                </a:solidFill>
                <a:latin typeface="宋体"/>
                <a:cs typeface="宋体"/>
              </a:rPr>
              <a:t>未体	会	到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17144" y="4798844"/>
            <a:ext cx="478853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80" dirty="0">
                <a:solidFill>
                  <a:srgbClr val="1816D4"/>
                </a:solidFill>
                <a:latin typeface="宋体"/>
                <a:cs typeface="宋体"/>
              </a:rPr>
              <a:t>事情</a:t>
            </a:r>
            <a:r>
              <a:rPr sz="2500" spc="285" dirty="0">
                <a:solidFill>
                  <a:srgbClr val="1816D4"/>
                </a:solidFill>
                <a:latin typeface="宋体"/>
                <a:cs typeface="宋体"/>
              </a:rPr>
              <a:t>的</a:t>
            </a:r>
            <a:r>
              <a:rPr sz="2500" spc="260" dirty="0">
                <a:solidFill>
                  <a:srgbClr val="1816D4"/>
                </a:solidFill>
                <a:latin typeface="宋体"/>
                <a:cs typeface="宋体"/>
              </a:rPr>
              <a:t>紧</a:t>
            </a:r>
            <a:r>
              <a:rPr sz="2500" spc="-75" dirty="0">
                <a:solidFill>
                  <a:srgbClr val="1816D4"/>
                </a:solidFill>
                <a:latin typeface="宋体"/>
                <a:cs typeface="宋体"/>
              </a:rPr>
              <a:t>迫</a:t>
            </a:r>
            <a:r>
              <a:rPr sz="2500" spc="265" dirty="0">
                <a:solidFill>
                  <a:srgbClr val="1816D4"/>
                </a:solidFill>
                <a:latin typeface="宋体"/>
                <a:cs typeface="宋体"/>
              </a:rPr>
              <a:t>，</a:t>
            </a:r>
            <a:r>
              <a:rPr sz="2500" spc="55" dirty="0">
                <a:solidFill>
                  <a:srgbClr val="1816D4"/>
                </a:solidFill>
                <a:latin typeface="宋体"/>
                <a:cs typeface="宋体"/>
              </a:rPr>
              <a:t>未</a:t>
            </a:r>
            <a:r>
              <a:rPr sz="2500" spc="345" dirty="0">
                <a:solidFill>
                  <a:srgbClr val="1816D4"/>
                </a:solidFill>
                <a:latin typeface="宋体"/>
                <a:cs typeface="宋体"/>
              </a:rPr>
              <a:t>察</a:t>
            </a:r>
            <a:r>
              <a:rPr sz="2500" spc="155" dirty="0">
                <a:solidFill>
                  <a:srgbClr val="1816D4"/>
                </a:solidFill>
                <a:latin typeface="宋体"/>
                <a:cs typeface="宋体"/>
              </a:rPr>
              <a:t>觉</a:t>
            </a:r>
            <a:r>
              <a:rPr sz="2500" spc="145" dirty="0">
                <a:solidFill>
                  <a:srgbClr val="1816D4"/>
                </a:solidFill>
                <a:latin typeface="宋体"/>
                <a:cs typeface="宋体"/>
              </a:rPr>
              <a:t>已</a:t>
            </a:r>
            <a:r>
              <a:rPr sz="2500" spc="120" dirty="0">
                <a:solidFill>
                  <a:srgbClr val="1816D4"/>
                </a:solidFill>
                <a:latin typeface="宋体"/>
                <a:cs typeface="宋体"/>
              </a:rPr>
              <a:t>失</a:t>
            </a:r>
            <a:r>
              <a:rPr sz="2500" spc="215" dirty="0">
                <a:solidFill>
                  <a:srgbClr val="1816D4"/>
                </a:solidFill>
                <a:latin typeface="宋体"/>
                <a:cs typeface="宋体"/>
              </a:rPr>
              <a:t>去</a:t>
            </a:r>
            <a:r>
              <a:rPr sz="2500" spc="145" dirty="0">
                <a:solidFill>
                  <a:srgbClr val="1816D4"/>
                </a:solidFill>
                <a:latin typeface="宋体"/>
                <a:cs typeface="宋体"/>
              </a:rPr>
              <a:t>耐</a:t>
            </a:r>
            <a:r>
              <a:rPr sz="2500" spc="155" dirty="0">
                <a:solidFill>
                  <a:srgbClr val="1816D4"/>
                </a:solidFill>
                <a:latin typeface="宋体"/>
                <a:cs typeface="宋体"/>
              </a:rPr>
              <a:t>心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83310" y="5162581"/>
            <a:ext cx="966469" cy="569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50" spc="-1145" dirty="0">
                <a:solidFill>
                  <a:srgbClr val="626262"/>
                </a:solidFill>
                <a:latin typeface="宋体"/>
                <a:cs typeface="宋体"/>
              </a:rPr>
              <a:t>“</a:t>
            </a:r>
            <a:r>
              <a:rPr sz="3550" spc="-1490" dirty="0">
                <a:solidFill>
                  <a:srgbClr val="9E9E9E"/>
                </a:solidFill>
                <a:latin typeface="宋体"/>
                <a:cs typeface="宋体"/>
              </a:rPr>
              <a:t>十</a:t>
            </a:r>
            <a:r>
              <a:rPr sz="3550" spc="-2715" dirty="0">
                <a:solidFill>
                  <a:srgbClr val="626262"/>
                </a:solidFill>
                <a:latin typeface="宋体"/>
                <a:cs typeface="宋体"/>
              </a:rPr>
              <a:t>一</a:t>
            </a:r>
            <a:r>
              <a:rPr sz="3550" spc="-2100" dirty="0">
                <a:solidFill>
                  <a:srgbClr val="464648"/>
                </a:solidFill>
                <a:latin typeface="宋体"/>
                <a:cs typeface="宋体"/>
              </a:rPr>
              <a:t>·</a:t>
            </a:r>
            <a:r>
              <a:rPr sz="3550" spc="-1135" dirty="0">
                <a:solidFill>
                  <a:srgbClr val="7C7C7C"/>
                </a:solidFill>
                <a:latin typeface="宋体"/>
                <a:cs typeface="宋体"/>
              </a:rPr>
              <a:t>-</a:t>
            </a:r>
            <a:endParaRPr sz="355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885996" y="4735030"/>
            <a:ext cx="342265" cy="1082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900" spc="-1914" dirty="0">
                <a:solidFill>
                  <a:srgbClr val="7C7C7C"/>
                </a:solidFill>
                <a:latin typeface="宋体"/>
                <a:cs typeface="宋体"/>
              </a:rPr>
              <a:t>－</a:t>
            </a:r>
            <a:endParaRPr sz="690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04712" y="5436980"/>
            <a:ext cx="2221865" cy="469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358900" algn="l"/>
                <a:tab pos="1678939" algn="l"/>
              </a:tabLst>
            </a:pPr>
            <a:r>
              <a:rPr sz="2900" spc="-1855" dirty="0">
                <a:solidFill>
                  <a:srgbClr val="626262"/>
                </a:solidFill>
                <a:latin typeface="宋体"/>
                <a:cs typeface="宋体"/>
              </a:rPr>
              <a:t>！</a:t>
            </a:r>
            <a:r>
              <a:rPr sz="2900" spc="685" dirty="0">
                <a:solidFill>
                  <a:srgbClr val="626262"/>
                </a:solidFill>
                <a:latin typeface="宋体"/>
                <a:cs typeface="宋体"/>
              </a:rPr>
              <a:t> </a:t>
            </a:r>
            <a:r>
              <a:rPr sz="2900" spc="-1855" dirty="0">
                <a:solidFill>
                  <a:srgbClr val="161616"/>
                </a:solidFill>
                <a:latin typeface="宋体"/>
                <a:cs typeface="宋体"/>
              </a:rPr>
              <a:t>提议</a:t>
            </a:r>
            <a:r>
              <a:rPr sz="2900" dirty="0">
                <a:solidFill>
                  <a:srgbClr val="161616"/>
                </a:solidFill>
                <a:latin typeface="宋体"/>
                <a:cs typeface="宋体"/>
              </a:rPr>
              <a:t>	</a:t>
            </a:r>
            <a:r>
              <a:rPr sz="2800" spc="-1395" dirty="0">
                <a:solidFill>
                  <a:srgbClr val="161616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161616"/>
                </a:solidFill>
                <a:latin typeface="Arial"/>
                <a:cs typeface="Arial"/>
              </a:rPr>
              <a:t>	</a:t>
            </a:r>
            <a:r>
              <a:rPr sz="2800" spc="25" dirty="0">
                <a:solidFill>
                  <a:srgbClr val="161616"/>
                </a:solidFill>
                <a:latin typeface="Arial"/>
                <a:cs typeface="Arial"/>
              </a:rPr>
              <a:t>ffer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27718" y="5488031"/>
            <a:ext cx="587629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210" dirty="0">
                <a:solidFill>
                  <a:srgbClr val="1816D4"/>
                </a:solidFill>
                <a:latin typeface="宋体"/>
                <a:cs typeface="宋体"/>
              </a:rPr>
              <a:t>承诺一半，承诺留言，但未承诺让看到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51420" y="5685852"/>
            <a:ext cx="1159510" cy="145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ts val="7820"/>
              </a:lnSpc>
              <a:spcBef>
                <a:spcPts val="130"/>
              </a:spcBef>
            </a:pPr>
            <a:r>
              <a:rPr sz="10275" spc="-2010" baseline="-30008" dirty="0">
                <a:solidFill>
                  <a:srgbClr val="626262"/>
                </a:solidFill>
                <a:latin typeface="Arial"/>
                <a:cs typeface="Arial"/>
              </a:rPr>
              <a:t>i</a:t>
            </a:r>
            <a:r>
              <a:rPr sz="10275" spc="-1920" baseline="-30008" dirty="0">
                <a:solidFill>
                  <a:srgbClr val="626262"/>
                </a:solidFill>
                <a:latin typeface="Arial"/>
                <a:cs typeface="Arial"/>
              </a:rPr>
              <a:t> </a:t>
            </a:r>
            <a:r>
              <a:rPr sz="3550" spc="-595" dirty="0">
                <a:solidFill>
                  <a:srgbClr val="626262"/>
                </a:solidFill>
                <a:latin typeface="宋体"/>
                <a:cs typeface="宋体"/>
              </a:rPr>
              <a:t>卜 </a:t>
            </a:r>
            <a:r>
              <a:rPr sz="3550" spc="-1805" dirty="0">
                <a:solidFill>
                  <a:srgbClr val="9E9E9E"/>
                </a:solidFill>
                <a:latin typeface="宋体"/>
                <a:cs typeface="宋体"/>
              </a:rPr>
              <a:t>＿＿</a:t>
            </a:r>
            <a:endParaRPr sz="3550">
              <a:latin typeface="宋体"/>
              <a:cs typeface="宋体"/>
            </a:endParaRPr>
          </a:p>
          <a:p>
            <a:pPr marR="161290" algn="ctr">
              <a:lnSpc>
                <a:spcPts val="3379"/>
              </a:lnSpc>
            </a:pPr>
            <a:r>
              <a:rPr sz="3150" spc="-2775" dirty="0">
                <a:solidFill>
                  <a:srgbClr val="161616"/>
                </a:solidFill>
                <a:latin typeface="宋体"/>
                <a:cs typeface="宋体"/>
              </a:rPr>
              <a:t>钰</a:t>
            </a:r>
            <a:endParaRPr sz="3150">
              <a:latin typeface="宋体"/>
              <a:cs typeface="宋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68874" y="6674963"/>
            <a:ext cx="711200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65430" algn="l"/>
                <a:tab pos="650240" algn="l"/>
              </a:tabLst>
            </a:pPr>
            <a:r>
              <a:rPr sz="2800" spc="-1645" dirty="0">
                <a:solidFill>
                  <a:srgbClr val="161616"/>
                </a:solidFill>
                <a:latin typeface="Arial"/>
                <a:cs typeface="Arial"/>
              </a:rPr>
              <a:t>A	</a:t>
            </a:r>
            <a:r>
              <a:rPr sz="2800" spc="-825" dirty="0">
                <a:solidFill>
                  <a:srgbClr val="161616"/>
                </a:solidFill>
                <a:latin typeface="Arial"/>
                <a:cs typeface="Arial"/>
              </a:rPr>
              <a:t>cti	</a:t>
            </a:r>
            <a:r>
              <a:rPr sz="2800" spc="-1375" dirty="0">
                <a:solidFill>
                  <a:srgbClr val="161616"/>
                </a:solidFill>
                <a:latin typeface="Arial"/>
                <a:cs typeface="Arial"/>
              </a:rPr>
              <a:t>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80626" y="6039061"/>
            <a:ext cx="7044055" cy="108521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650"/>
              </a:spcBef>
              <a:tabLst>
                <a:tab pos="6809105" algn="l"/>
              </a:tabLst>
            </a:pPr>
            <a:r>
              <a:rPr sz="3550" spc="-1839" dirty="0">
                <a:solidFill>
                  <a:srgbClr val="9E9E9E"/>
                </a:solidFill>
                <a:latin typeface="宋体"/>
                <a:cs typeface="宋体"/>
              </a:rPr>
              <a:t>＿＿	</a:t>
            </a:r>
            <a:r>
              <a:rPr sz="3550" spc="-1805" dirty="0">
                <a:solidFill>
                  <a:srgbClr val="9E9E9E"/>
                </a:solidFill>
                <a:latin typeface="宋体"/>
                <a:cs typeface="宋体"/>
              </a:rPr>
              <a:t>＿</a:t>
            </a:r>
            <a:endParaRPr sz="3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353695" algn="l"/>
                <a:tab pos="711835" algn="l"/>
              </a:tabLst>
            </a:pPr>
            <a:r>
              <a:rPr sz="2600" spc="-2290" dirty="0">
                <a:solidFill>
                  <a:srgbClr val="9E9E9E"/>
                </a:solidFill>
                <a:latin typeface="宋体"/>
                <a:cs typeface="宋体"/>
              </a:rPr>
              <a:t>十	</a:t>
            </a:r>
            <a:r>
              <a:rPr sz="2600" spc="-2290" dirty="0">
                <a:solidFill>
                  <a:srgbClr val="1816D4"/>
                </a:solidFill>
                <a:latin typeface="宋体"/>
                <a:cs typeface="宋体"/>
              </a:rPr>
              <a:t>行	</a:t>
            </a:r>
            <a:r>
              <a:rPr sz="2600" spc="35" dirty="0">
                <a:solidFill>
                  <a:srgbClr val="1816D4"/>
                </a:solidFill>
                <a:latin typeface="宋体"/>
                <a:cs typeface="宋体"/>
              </a:rPr>
              <a:t>为不</a:t>
            </a:r>
            <a:r>
              <a:rPr sz="2600" spc="285" dirty="0">
                <a:solidFill>
                  <a:srgbClr val="1816D4"/>
                </a:solidFill>
                <a:latin typeface="宋体"/>
                <a:cs typeface="宋体"/>
              </a:rPr>
              <a:t>能</a:t>
            </a:r>
            <a:r>
              <a:rPr sz="2600" spc="85" dirty="0">
                <a:solidFill>
                  <a:srgbClr val="1816D4"/>
                </a:solidFill>
                <a:latin typeface="宋体"/>
                <a:cs typeface="宋体"/>
              </a:rPr>
              <a:t>满</a:t>
            </a:r>
            <a:r>
              <a:rPr sz="2600" spc="-5" dirty="0">
                <a:solidFill>
                  <a:srgbClr val="1816D4"/>
                </a:solidFill>
                <a:latin typeface="宋体"/>
                <a:cs typeface="宋体"/>
              </a:rPr>
              <a:t>足</a:t>
            </a:r>
            <a:r>
              <a:rPr sz="2600" spc="85" dirty="0">
                <a:solidFill>
                  <a:srgbClr val="1816D4"/>
                </a:solidFill>
                <a:latin typeface="宋体"/>
                <a:cs typeface="宋体"/>
              </a:rPr>
              <a:t>期望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93739" y="7447107"/>
            <a:ext cx="9717405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65455" algn="l"/>
              </a:tabLst>
            </a:pPr>
            <a:r>
              <a:rPr sz="3450" spc="-120" dirty="0">
                <a:solidFill>
                  <a:srgbClr val="626262"/>
                </a:solidFill>
                <a:latin typeface="Times New Roman"/>
                <a:cs typeface="Times New Roman"/>
              </a:rPr>
              <a:t>L	</a:t>
            </a:r>
            <a:r>
              <a:rPr sz="2600" spc="-2205" dirty="0">
                <a:solidFill>
                  <a:srgbClr val="626262"/>
                </a:solidFill>
                <a:latin typeface="宋体"/>
                <a:cs typeface="宋体"/>
              </a:rPr>
              <a:t>．</a:t>
            </a:r>
            <a:r>
              <a:rPr sz="2600" spc="-900" dirty="0">
                <a:solidFill>
                  <a:srgbClr val="7C7C7C"/>
                </a:solidFill>
                <a:latin typeface="宋体"/>
                <a:cs typeface="宋体"/>
              </a:rPr>
              <a:t>一</a:t>
            </a:r>
            <a:r>
              <a:rPr sz="2600" spc="-2205" dirty="0">
                <a:solidFill>
                  <a:srgbClr val="464648"/>
                </a:solidFill>
                <a:latin typeface="宋体"/>
                <a:cs typeface="宋体"/>
              </a:rPr>
              <a:t>．</a:t>
            </a:r>
            <a:r>
              <a:rPr sz="2600" spc="-1195" dirty="0">
                <a:solidFill>
                  <a:srgbClr val="7C7C7C"/>
                </a:solidFill>
                <a:latin typeface="宋体"/>
                <a:cs typeface="宋体"/>
              </a:rPr>
              <a:t>一一</a:t>
            </a:r>
            <a:r>
              <a:rPr sz="2600" spc="-1150" dirty="0">
                <a:solidFill>
                  <a:srgbClr val="7C7C7C"/>
                </a:solidFill>
                <a:latin typeface="宋体"/>
                <a:cs typeface="宋体"/>
              </a:rPr>
              <a:t> </a:t>
            </a:r>
            <a:r>
              <a:rPr sz="2600" spc="-620" dirty="0">
                <a:solidFill>
                  <a:srgbClr val="7C7C7C"/>
                </a:solidFill>
                <a:latin typeface="宋体"/>
                <a:cs typeface="宋体"/>
              </a:rPr>
              <a:t>一一一</a:t>
            </a:r>
            <a:r>
              <a:rPr sz="2600" spc="-1080" dirty="0">
                <a:solidFill>
                  <a:srgbClr val="7C7C7C"/>
                </a:solidFill>
                <a:latin typeface="宋体"/>
                <a:cs typeface="宋体"/>
              </a:rPr>
              <a:t>一</a:t>
            </a:r>
            <a:r>
              <a:rPr sz="2600" spc="-1300" dirty="0">
                <a:solidFill>
                  <a:srgbClr val="7C7C7C"/>
                </a:solidFill>
                <a:latin typeface="宋体"/>
                <a:cs typeface="宋体"/>
              </a:rPr>
              <a:t>·</a:t>
            </a:r>
            <a:r>
              <a:rPr sz="2600" spc="-2485" dirty="0">
                <a:solidFill>
                  <a:srgbClr val="7C7C7C"/>
                </a:solidFill>
                <a:latin typeface="宋体"/>
                <a:cs typeface="宋体"/>
              </a:rPr>
              <a:t>一</a:t>
            </a:r>
            <a:r>
              <a:rPr sz="2600" spc="-1115" dirty="0">
                <a:solidFill>
                  <a:srgbClr val="464648"/>
                </a:solidFill>
                <a:latin typeface="宋体"/>
                <a:cs typeface="宋体"/>
              </a:rPr>
              <a:t>.·</a:t>
            </a:r>
            <a:r>
              <a:rPr sz="2600" spc="-1145" dirty="0">
                <a:solidFill>
                  <a:srgbClr val="9E9E9E"/>
                </a:solidFill>
                <a:latin typeface="宋体"/>
                <a:cs typeface="宋体"/>
              </a:rPr>
              <a:t>』</a:t>
            </a:r>
            <a:r>
              <a:rPr sz="2600" spc="-1550" dirty="0">
                <a:solidFill>
                  <a:srgbClr val="464648"/>
                </a:solidFill>
                <a:latin typeface="宋体"/>
                <a:cs typeface="宋体"/>
              </a:rPr>
              <a:t>·</a:t>
            </a:r>
            <a:r>
              <a:rPr sz="2600" spc="-1019" dirty="0">
                <a:solidFill>
                  <a:srgbClr val="7C7C7C"/>
                </a:solidFill>
                <a:latin typeface="宋体"/>
                <a:cs typeface="宋体"/>
              </a:rPr>
              <a:t>一</a:t>
            </a:r>
            <a:r>
              <a:rPr sz="2600" spc="-1770" dirty="0">
                <a:solidFill>
                  <a:srgbClr val="7C7C7C"/>
                </a:solidFill>
                <a:latin typeface="宋体"/>
                <a:cs typeface="宋体"/>
              </a:rPr>
              <a:t>－</a:t>
            </a:r>
            <a:r>
              <a:rPr sz="2600" spc="-1770" dirty="0">
                <a:solidFill>
                  <a:srgbClr val="464648"/>
                </a:solidFill>
                <a:latin typeface="宋体"/>
                <a:cs typeface="宋体"/>
              </a:rPr>
              <a:t>．</a:t>
            </a:r>
            <a:r>
              <a:rPr sz="2600" spc="-1770" dirty="0">
                <a:solidFill>
                  <a:srgbClr val="626262"/>
                </a:solidFill>
                <a:latin typeface="宋体"/>
                <a:cs typeface="宋体"/>
              </a:rPr>
              <a:t>·</a:t>
            </a:r>
            <a:r>
              <a:rPr sz="2600" spc="-1785" dirty="0">
                <a:solidFill>
                  <a:srgbClr val="7C7C7C"/>
                </a:solidFill>
                <a:latin typeface="宋体"/>
                <a:cs typeface="宋体"/>
              </a:rPr>
              <a:t>一</a:t>
            </a:r>
            <a:r>
              <a:rPr sz="2600" spc="-1550" dirty="0">
                <a:solidFill>
                  <a:srgbClr val="626262"/>
                </a:solidFill>
                <a:latin typeface="宋体"/>
                <a:cs typeface="宋体"/>
              </a:rPr>
              <a:t>·</a:t>
            </a:r>
            <a:r>
              <a:rPr sz="2600" spc="-1195" dirty="0">
                <a:solidFill>
                  <a:srgbClr val="7C7C7C"/>
                </a:solidFill>
                <a:latin typeface="宋体"/>
                <a:cs typeface="宋体"/>
              </a:rPr>
              <a:t>一一</a:t>
            </a:r>
            <a:r>
              <a:rPr sz="2600" spc="-1150" dirty="0">
                <a:solidFill>
                  <a:srgbClr val="7C7C7C"/>
                </a:solidFill>
                <a:latin typeface="宋体"/>
                <a:cs typeface="宋体"/>
              </a:rPr>
              <a:t> </a:t>
            </a:r>
            <a:r>
              <a:rPr sz="2600" spc="-750" dirty="0">
                <a:solidFill>
                  <a:srgbClr val="7C7C7C"/>
                </a:solidFill>
                <a:latin typeface="宋体"/>
                <a:cs typeface="宋体"/>
              </a:rPr>
              <a:t>一</a:t>
            </a:r>
            <a:r>
              <a:rPr sz="2600" spc="-1195" dirty="0">
                <a:solidFill>
                  <a:srgbClr val="7C7C7C"/>
                </a:solidFill>
                <a:latin typeface="宋体"/>
                <a:cs typeface="宋体"/>
              </a:rPr>
              <a:t>一</a:t>
            </a:r>
            <a:r>
              <a:rPr sz="2600" spc="-1050" dirty="0">
                <a:solidFill>
                  <a:srgbClr val="1816D4"/>
                </a:solidFill>
                <a:latin typeface="宋体"/>
                <a:cs typeface="宋体"/>
              </a:rPr>
              <a:t>:</a:t>
            </a:r>
            <a:r>
              <a:rPr sz="2600" spc="-1050" dirty="0">
                <a:solidFill>
                  <a:srgbClr val="626262"/>
                </a:solidFill>
                <a:latin typeface="宋体"/>
                <a:cs typeface="宋体"/>
              </a:rPr>
              <a:t>·</a:t>
            </a:r>
            <a:r>
              <a:rPr sz="2600" spc="-1050" dirty="0">
                <a:solidFill>
                  <a:srgbClr val="3331C1"/>
                </a:solidFill>
                <a:latin typeface="宋体"/>
                <a:cs typeface="宋体"/>
              </a:rPr>
              <a:t>:;</a:t>
            </a:r>
            <a:r>
              <a:rPr sz="2600" spc="-1050" dirty="0">
                <a:solidFill>
                  <a:srgbClr val="626262"/>
                </a:solidFill>
                <a:latin typeface="宋体"/>
                <a:cs typeface="宋体"/>
              </a:rPr>
              <a:t>．</a:t>
            </a:r>
            <a:r>
              <a:rPr sz="2600" spc="-1019" dirty="0">
                <a:solidFill>
                  <a:srgbClr val="7C7C7C"/>
                </a:solidFill>
                <a:latin typeface="宋体"/>
                <a:cs typeface="宋体"/>
              </a:rPr>
              <a:t>一</a:t>
            </a:r>
            <a:r>
              <a:rPr sz="2600" spc="930" dirty="0">
                <a:solidFill>
                  <a:srgbClr val="7C7C7C"/>
                </a:solidFill>
                <a:latin typeface="宋体"/>
                <a:cs typeface="宋体"/>
              </a:rPr>
              <a:t>－</a:t>
            </a:r>
            <a:r>
              <a:rPr sz="2600" spc="930" dirty="0">
                <a:solidFill>
                  <a:srgbClr val="626262"/>
                </a:solidFill>
                <a:latin typeface="宋体"/>
                <a:cs typeface="宋体"/>
              </a:rPr>
              <a:t>．</a:t>
            </a:r>
            <a:r>
              <a:rPr sz="2950" spc="930" dirty="0">
                <a:solidFill>
                  <a:srgbClr val="7C7C7C"/>
                </a:solidFill>
                <a:latin typeface="宋体"/>
                <a:cs typeface="宋体"/>
              </a:rPr>
              <a:t>－－－</a:t>
            </a:r>
            <a:r>
              <a:rPr sz="2600" spc="930" dirty="0">
                <a:solidFill>
                  <a:srgbClr val="7C7C7C"/>
                </a:solidFill>
                <a:latin typeface="宋体"/>
                <a:cs typeface="宋体"/>
              </a:rPr>
              <a:t>－－．</a:t>
            </a:r>
            <a:r>
              <a:rPr sz="2600" spc="-500" dirty="0">
                <a:solidFill>
                  <a:srgbClr val="7C7C7C"/>
                </a:solidFill>
                <a:latin typeface="宋体"/>
                <a:cs typeface="宋体"/>
              </a:rPr>
              <a:t>一</a:t>
            </a:r>
            <a:r>
              <a:rPr sz="2600" spc="-1955" dirty="0">
                <a:solidFill>
                  <a:srgbClr val="9E9E9E"/>
                </a:solidFill>
                <a:latin typeface="宋体"/>
                <a:cs typeface="宋体"/>
              </a:rPr>
              <a:t>一</a:t>
            </a:r>
            <a:r>
              <a:rPr sz="2600" spc="-1150" dirty="0">
                <a:solidFill>
                  <a:srgbClr val="7C7C7C"/>
                </a:solidFill>
                <a:latin typeface="宋体"/>
                <a:cs typeface="宋体"/>
              </a:rPr>
              <a:t>·</a:t>
            </a:r>
            <a:r>
              <a:rPr sz="2600" spc="-2230" dirty="0">
                <a:solidFill>
                  <a:srgbClr val="7C7C7C"/>
                </a:solidFill>
                <a:latin typeface="宋体"/>
                <a:cs typeface="宋体"/>
              </a:rPr>
              <a:t>一 </a:t>
            </a:r>
            <a:r>
              <a:rPr sz="2600" spc="-620" dirty="0">
                <a:solidFill>
                  <a:srgbClr val="7C7C7C"/>
                </a:solidFill>
                <a:latin typeface="宋体"/>
                <a:cs typeface="宋体"/>
              </a:rPr>
              <a:t>一一一一一</a:t>
            </a:r>
            <a:r>
              <a:rPr sz="2600" spc="-440" dirty="0">
                <a:solidFill>
                  <a:srgbClr val="7C7C7C"/>
                </a:solidFill>
                <a:latin typeface="宋体"/>
                <a:cs typeface="宋体"/>
              </a:rPr>
              <a:t> </a:t>
            </a:r>
            <a:r>
              <a:rPr sz="2600" spc="-2205" dirty="0">
                <a:solidFill>
                  <a:srgbClr val="626262"/>
                </a:solidFill>
                <a:latin typeface="宋体"/>
                <a:cs typeface="宋体"/>
              </a:rPr>
              <a:t>．</a:t>
            </a:r>
            <a:r>
              <a:rPr sz="2600" spc="-960" dirty="0">
                <a:solidFill>
                  <a:srgbClr val="7C7C7C"/>
                </a:solidFill>
                <a:latin typeface="宋体"/>
                <a:cs typeface="宋体"/>
              </a:rPr>
              <a:t>一一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40365" y="7861896"/>
            <a:ext cx="649605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210" dirty="0">
                <a:solidFill>
                  <a:srgbClr val="1816D4"/>
                </a:solidFill>
                <a:latin typeface="宋体"/>
                <a:cs typeface="宋体"/>
              </a:rPr>
              <a:t>未</a:t>
            </a:r>
            <a:r>
              <a:rPr sz="2500" spc="165" dirty="0">
                <a:solidFill>
                  <a:srgbClr val="1816D4"/>
                </a:solidFill>
                <a:latin typeface="宋体"/>
                <a:cs typeface="宋体"/>
              </a:rPr>
              <a:t>试</a:t>
            </a:r>
            <a:r>
              <a:rPr sz="2500" spc="225" dirty="0">
                <a:solidFill>
                  <a:srgbClr val="1816D4"/>
                </a:solidFill>
                <a:latin typeface="宋体"/>
                <a:cs typeface="宋体"/>
              </a:rPr>
              <a:t>图</a:t>
            </a:r>
            <a:r>
              <a:rPr sz="2500" spc="135" dirty="0">
                <a:solidFill>
                  <a:srgbClr val="1816D4"/>
                </a:solidFill>
                <a:latin typeface="宋体"/>
                <a:cs typeface="宋体"/>
              </a:rPr>
              <a:t>了</a:t>
            </a:r>
            <a:r>
              <a:rPr sz="2500" spc="30" dirty="0">
                <a:solidFill>
                  <a:srgbClr val="1816D4"/>
                </a:solidFill>
                <a:latin typeface="宋体"/>
                <a:cs typeface="宋体"/>
              </a:rPr>
              <a:t>解</a:t>
            </a:r>
            <a:r>
              <a:rPr sz="2500" spc="360" dirty="0">
                <a:solidFill>
                  <a:srgbClr val="1816D4"/>
                </a:solidFill>
                <a:latin typeface="宋体"/>
                <a:cs typeface="宋体"/>
              </a:rPr>
              <a:t>客</a:t>
            </a:r>
            <a:r>
              <a:rPr sz="2500" spc="130" dirty="0">
                <a:solidFill>
                  <a:srgbClr val="1816D4"/>
                </a:solidFill>
                <a:latin typeface="宋体"/>
                <a:cs typeface="宋体"/>
              </a:rPr>
              <a:t>户</a:t>
            </a:r>
            <a:r>
              <a:rPr sz="2500" spc="210" dirty="0">
                <a:solidFill>
                  <a:srgbClr val="1816D4"/>
                </a:solidFill>
                <a:latin typeface="宋体"/>
                <a:cs typeface="宋体"/>
              </a:rPr>
              <a:t>是</a:t>
            </a:r>
            <a:r>
              <a:rPr sz="2500" spc="280" dirty="0">
                <a:solidFill>
                  <a:srgbClr val="1816D4"/>
                </a:solidFill>
                <a:latin typeface="宋体"/>
                <a:cs typeface="宋体"/>
              </a:rPr>
              <a:t>否</a:t>
            </a:r>
            <a:r>
              <a:rPr sz="2500" spc="180" dirty="0">
                <a:solidFill>
                  <a:srgbClr val="1816D4"/>
                </a:solidFill>
                <a:latin typeface="宋体"/>
                <a:cs typeface="宋体"/>
              </a:rPr>
              <a:t>满</a:t>
            </a:r>
            <a:r>
              <a:rPr sz="2500" spc="125" dirty="0">
                <a:solidFill>
                  <a:srgbClr val="1816D4"/>
                </a:solidFill>
                <a:latin typeface="宋体"/>
                <a:cs typeface="宋体"/>
              </a:rPr>
              <a:t>意</a:t>
            </a:r>
            <a:r>
              <a:rPr sz="2500" spc="145" dirty="0">
                <a:solidFill>
                  <a:srgbClr val="1816D4"/>
                </a:solidFill>
                <a:latin typeface="宋体"/>
                <a:cs typeface="宋体"/>
              </a:rPr>
              <a:t>，</a:t>
            </a:r>
            <a:r>
              <a:rPr sz="2500" spc="120" dirty="0">
                <a:solidFill>
                  <a:srgbClr val="1816D4"/>
                </a:solidFill>
                <a:latin typeface="宋体"/>
                <a:cs typeface="宋体"/>
              </a:rPr>
              <a:t>失</a:t>
            </a:r>
            <a:r>
              <a:rPr sz="2500" spc="220" dirty="0">
                <a:solidFill>
                  <a:srgbClr val="1816D4"/>
                </a:solidFill>
                <a:latin typeface="宋体"/>
                <a:cs typeface="宋体"/>
              </a:rPr>
              <a:t>去</a:t>
            </a:r>
            <a:r>
              <a:rPr sz="2500" spc="260" dirty="0">
                <a:solidFill>
                  <a:srgbClr val="1816D4"/>
                </a:solidFill>
                <a:latin typeface="宋体"/>
                <a:cs typeface="宋体"/>
              </a:rPr>
              <a:t>了</a:t>
            </a:r>
            <a:r>
              <a:rPr sz="2500" spc="170" dirty="0">
                <a:solidFill>
                  <a:srgbClr val="1816D4"/>
                </a:solidFill>
                <a:latin typeface="宋体"/>
                <a:cs typeface="宋体"/>
              </a:rPr>
              <a:t>弥</a:t>
            </a:r>
            <a:r>
              <a:rPr sz="2500" spc="155" dirty="0">
                <a:solidFill>
                  <a:srgbClr val="1816D4"/>
                </a:solidFill>
                <a:latin typeface="宋体"/>
                <a:cs typeface="宋体"/>
              </a:rPr>
              <a:t>补</a:t>
            </a:r>
            <a:r>
              <a:rPr sz="2500" spc="60" dirty="0">
                <a:solidFill>
                  <a:srgbClr val="1816D4"/>
                </a:solidFill>
                <a:latin typeface="宋体"/>
                <a:cs typeface="宋体"/>
              </a:rPr>
              <a:t>机</a:t>
            </a:r>
            <a:r>
              <a:rPr sz="2500" spc="155" dirty="0">
                <a:solidFill>
                  <a:srgbClr val="1816D4"/>
                </a:solidFill>
                <a:latin typeface="宋体"/>
                <a:cs typeface="宋体"/>
              </a:rPr>
              <a:t>会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13493" y="7415200"/>
            <a:ext cx="3162300" cy="14998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5335"/>
              </a:lnSpc>
              <a:spcBef>
                <a:spcPts val="130"/>
              </a:spcBef>
              <a:tabLst>
                <a:tab pos="1285875" algn="l"/>
                <a:tab pos="2914650" algn="l"/>
              </a:tabLst>
            </a:pPr>
            <a:r>
              <a:rPr sz="2800" spc="-805" dirty="0">
                <a:solidFill>
                  <a:srgbClr val="626262"/>
                </a:solidFill>
                <a:latin typeface="宋体"/>
                <a:cs typeface="宋体"/>
              </a:rPr>
              <a:t>！</a:t>
            </a:r>
            <a:r>
              <a:rPr sz="2800" spc="-265" dirty="0">
                <a:solidFill>
                  <a:srgbClr val="626262"/>
                </a:solidFill>
                <a:latin typeface="宋体"/>
                <a:cs typeface="宋体"/>
              </a:rPr>
              <a:t> </a:t>
            </a:r>
            <a:r>
              <a:rPr sz="2800" spc="-805" dirty="0">
                <a:solidFill>
                  <a:srgbClr val="161616"/>
                </a:solidFill>
                <a:latin typeface="宋体"/>
                <a:cs typeface="宋体"/>
              </a:rPr>
              <a:t>确认</a:t>
            </a:r>
            <a:r>
              <a:rPr sz="2800" dirty="0">
                <a:solidFill>
                  <a:srgbClr val="161616"/>
                </a:solidFill>
                <a:latin typeface="宋体"/>
                <a:cs typeface="宋体"/>
              </a:rPr>
              <a:t>	</a:t>
            </a:r>
            <a:r>
              <a:rPr sz="2800" spc="-585" dirty="0">
                <a:solidFill>
                  <a:srgbClr val="161616"/>
                </a:solidFill>
                <a:latin typeface="Arial"/>
                <a:cs typeface="Arial"/>
              </a:rPr>
              <a:t>C</a:t>
            </a:r>
            <a:r>
              <a:rPr sz="2800" spc="-6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2800" spc="-455" dirty="0">
                <a:solidFill>
                  <a:srgbClr val="161616"/>
                </a:solidFill>
                <a:latin typeface="Arial"/>
                <a:cs typeface="Arial"/>
              </a:rPr>
              <a:t>o</a:t>
            </a:r>
            <a:r>
              <a:rPr sz="2800" spc="-450" dirty="0">
                <a:solidFill>
                  <a:srgbClr val="161616"/>
                </a:solidFill>
                <a:latin typeface="Arial"/>
                <a:cs typeface="Arial"/>
              </a:rPr>
              <a:t>n</a:t>
            </a:r>
            <a:r>
              <a:rPr sz="2800" spc="38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2800" spc="-210" dirty="0">
                <a:solidFill>
                  <a:srgbClr val="161616"/>
                </a:solidFill>
                <a:latin typeface="Arial"/>
                <a:cs typeface="Arial"/>
              </a:rPr>
              <a:t>fi</a:t>
            </a:r>
            <a:r>
              <a:rPr sz="2800" spc="-270" dirty="0">
                <a:solidFill>
                  <a:srgbClr val="161616"/>
                </a:solidFill>
                <a:latin typeface="Arial"/>
                <a:cs typeface="Arial"/>
              </a:rPr>
              <a:t>r</a:t>
            </a:r>
            <a:r>
              <a:rPr sz="2800" spc="1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2800" spc="240" dirty="0">
                <a:solidFill>
                  <a:srgbClr val="161616"/>
                </a:solidFill>
                <a:latin typeface="Arial"/>
                <a:cs typeface="Arial"/>
              </a:rPr>
              <a:t>m</a:t>
            </a:r>
            <a:r>
              <a:rPr sz="2800" dirty="0">
                <a:solidFill>
                  <a:srgbClr val="161616"/>
                </a:solidFill>
                <a:latin typeface="Arial"/>
                <a:cs typeface="Arial"/>
              </a:rPr>
              <a:t>	</a:t>
            </a:r>
            <a:r>
              <a:rPr sz="6000" spc="170" dirty="0">
                <a:solidFill>
                  <a:srgbClr val="9E9E9E"/>
                </a:solidFill>
                <a:latin typeface="Arial"/>
                <a:cs typeface="Arial"/>
              </a:rPr>
              <a:t>I</a:t>
            </a:r>
            <a:endParaRPr sz="6000">
              <a:latin typeface="Arial"/>
              <a:cs typeface="Arial"/>
            </a:endParaRPr>
          </a:p>
          <a:p>
            <a:pPr marL="178435">
              <a:lnSpc>
                <a:spcPts val="6235"/>
              </a:lnSpc>
            </a:pPr>
            <a:r>
              <a:rPr sz="6750" spc="-445" dirty="0">
                <a:solidFill>
                  <a:srgbClr val="626262"/>
                </a:solidFill>
                <a:latin typeface="Arial"/>
                <a:cs typeface="Arial"/>
              </a:rPr>
              <a:t>I</a:t>
            </a:r>
            <a:endParaRPr sz="67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34602" y="8244777"/>
            <a:ext cx="45085" cy="5924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700" spc="-875" dirty="0">
                <a:solidFill>
                  <a:srgbClr val="9E9E9E"/>
                </a:solidFill>
                <a:latin typeface="Arial"/>
                <a:cs typeface="Arial"/>
              </a:rPr>
              <a:t>I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84981" y="3445933"/>
            <a:ext cx="586363" cy="3318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02570" y="5002984"/>
            <a:ext cx="5940118" cy="1148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02570" y="4645627"/>
            <a:ext cx="5940425" cy="0"/>
          </a:xfrm>
          <a:custGeom>
            <a:avLst/>
            <a:gdLst/>
            <a:ahLst/>
            <a:cxnLst/>
            <a:rect l="l" t="t" r="r" b="b"/>
            <a:pathLst>
              <a:path w="5940425">
                <a:moveTo>
                  <a:pt x="0" y="0"/>
                </a:moveTo>
                <a:lnTo>
                  <a:pt x="5940120" y="0"/>
                </a:lnTo>
              </a:path>
            </a:pathLst>
          </a:custGeom>
          <a:ln w="25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8221" y="9163627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09754" y="1340149"/>
            <a:ext cx="8362950" cy="944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814705" algn="l"/>
              </a:tabLst>
            </a:pPr>
            <a:r>
              <a:rPr sz="5950" spc="-5055" dirty="0">
                <a:solidFill>
                  <a:srgbClr val="1A1A1A"/>
                </a:solidFill>
              </a:rPr>
              <a:t>故	</a:t>
            </a:r>
            <a:r>
              <a:rPr sz="5950" spc="229" dirty="0">
                <a:solidFill>
                  <a:srgbClr val="1A1A1A"/>
                </a:solidFill>
              </a:rPr>
              <a:t>事</a:t>
            </a:r>
            <a:r>
              <a:rPr sz="5950" spc="-935" dirty="0">
                <a:solidFill>
                  <a:srgbClr val="1A1A1A"/>
                </a:solidFill>
              </a:rPr>
              <a:t>片段</a:t>
            </a:r>
            <a:r>
              <a:rPr sz="5950" spc="-1395" dirty="0">
                <a:solidFill>
                  <a:srgbClr val="1A1A1A"/>
                </a:solidFill>
              </a:rPr>
              <a:t> </a:t>
            </a:r>
            <a:r>
              <a:rPr sz="6000" spc="-35" dirty="0">
                <a:solidFill>
                  <a:srgbClr val="1A1A1A"/>
                </a:solidFill>
                <a:latin typeface="Arial"/>
                <a:cs typeface="Arial"/>
              </a:rPr>
              <a:t>2</a:t>
            </a:r>
            <a:r>
              <a:rPr sz="5900" spc="-930" dirty="0">
                <a:solidFill>
                  <a:srgbClr val="1A1A1A"/>
                </a:solidFill>
              </a:rPr>
              <a:t>无</a:t>
            </a:r>
            <a:r>
              <a:rPr sz="5900" spc="30" dirty="0">
                <a:solidFill>
                  <a:srgbClr val="1A1A1A"/>
                </a:solidFill>
              </a:rPr>
              <a:t> </a:t>
            </a:r>
            <a:r>
              <a:rPr sz="5900" spc="315" dirty="0">
                <a:solidFill>
                  <a:srgbClr val="1A1A1A"/>
                </a:solidFill>
              </a:rPr>
              <a:t>辜</a:t>
            </a:r>
            <a:r>
              <a:rPr sz="5900" spc="-50" dirty="0">
                <a:solidFill>
                  <a:srgbClr val="1A1A1A"/>
                </a:solidFill>
              </a:rPr>
              <a:t>的</a:t>
            </a:r>
            <a:r>
              <a:rPr sz="5900" spc="20" dirty="0">
                <a:solidFill>
                  <a:srgbClr val="1A1A1A"/>
                </a:solidFill>
              </a:rPr>
              <a:t>留</a:t>
            </a:r>
            <a:r>
              <a:rPr sz="5900" spc="10" dirty="0">
                <a:solidFill>
                  <a:srgbClr val="1A1A1A"/>
                </a:solidFill>
              </a:rPr>
              <a:t>话</a:t>
            </a:r>
            <a:r>
              <a:rPr sz="5900" spc="375" dirty="0">
                <a:solidFill>
                  <a:srgbClr val="1A1A1A"/>
                </a:solidFill>
              </a:rPr>
              <a:t>者</a:t>
            </a:r>
            <a:endParaRPr sz="5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7006" y="3101403"/>
            <a:ext cx="6609715" cy="24377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37870" indent="-725805">
              <a:lnSpc>
                <a:spcPct val="100000"/>
              </a:lnSpc>
              <a:spcBef>
                <a:spcPts val="120"/>
              </a:spcBef>
              <a:buChar char="·"/>
              <a:tabLst>
                <a:tab pos="738505" algn="l"/>
              </a:tabLst>
            </a:pPr>
            <a:r>
              <a:rPr sz="4800" spc="160" dirty="0">
                <a:solidFill>
                  <a:srgbClr val="030303"/>
                </a:solidFill>
                <a:latin typeface="宋体"/>
                <a:cs typeface="宋体"/>
              </a:rPr>
              <a:t>理</a:t>
            </a:r>
            <a:r>
              <a:rPr sz="4800" spc="45" dirty="0">
                <a:solidFill>
                  <a:srgbClr val="030303"/>
                </a:solidFill>
                <a:latin typeface="宋体"/>
                <a:cs typeface="宋体"/>
              </a:rPr>
              <a:t>想</a:t>
            </a:r>
            <a:r>
              <a:rPr sz="4800" spc="15" dirty="0">
                <a:solidFill>
                  <a:srgbClr val="030303"/>
                </a:solidFill>
                <a:latin typeface="宋体"/>
                <a:cs typeface="宋体"/>
              </a:rPr>
              <a:t>场景</a:t>
            </a:r>
            <a:r>
              <a:rPr sz="4800" spc="-1255" dirty="0">
                <a:solidFill>
                  <a:srgbClr val="030303"/>
                </a:solidFill>
                <a:latin typeface="宋体"/>
                <a:cs typeface="宋体"/>
              </a:rPr>
              <a:t> </a:t>
            </a:r>
            <a:r>
              <a:rPr sz="1050" spc="-245" dirty="0">
                <a:solidFill>
                  <a:srgbClr val="CCCAD8"/>
                </a:solidFill>
                <a:latin typeface="Times New Roman"/>
                <a:cs typeface="Times New Roman"/>
              </a:rPr>
              <a:t>1</a:t>
            </a:r>
            <a:r>
              <a:rPr sz="1900" spc="5" dirty="0">
                <a:solidFill>
                  <a:srgbClr val="CCCAD8"/>
                </a:solidFill>
                <a:latin typeface="宋体"/>
                <a:cs typeface="宋体"/>
              </a:rPr>
              <a:t>、</a:t>
            </a:r>
            <a:endParaRPr sz="19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550">
              <a:latin typeface="宋体"/>
              <a:cs typeface="宋体"/>
            </a:endParaRPr>
          </a:p>
          <a:p>
            <a:pPr marR="5080" algn="r">
              <a:lnSpc>
                <a:spcPct val="100000"/>
              </a:lnSpc>
            </a:pPr>
            <a:r>
              <a:rPr sz="4000" spc="215" dirty="0">
                <a:solidFill>
                  <a:srgbClr val="2D2D2D"/>
                </a:solidFill>
                <a:latin typeface="宋体"/>
                <a:cs typeface="宋体"/>
              </a:rPr>
              <a:t>理抵</a:t>
            </a:r>
            <a:r>
              <a:rPr sz="4000" spc="-1010" dirty="0">
                <a:solidFill>
                  <a:srgbClr val="2D2D2D"/>
                </a:solidFill>
                <a:latin typeface="宋体"/>
                <a:cs typeface="宋体"/>
              </a:rPr>
              <a:t>归</a:t>
            </a:r>
            <a:r>
              <a:rPr sz="2300" spc="-50" dirty="0">
                <a:solidFill>
                  <a:srgbClr val="2D2D2D"/>
                </a:solidFill>
                <a:latin typeface="Times New Roman"/>
                <a:cs typeface="Times New Roman"/>
              </a:rPr>
              <a:t>m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1186" y="1442187"/>
            <a:ext cx="2141501" cy="778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20157" y="1442187"/>
            <a:ext cx="3645653" cy="778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18775" y="1442187"/>
            <a:ext cx="2192489" cy="75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8221" y="2999237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8221" y="9125339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6765" y="3114165"/>
            <a:ext cx="1732280" cy="730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600" spc="-125" dirty="0">
                <a:solidFill>
                  <a:srgbClr val="161616"/>
                </a:solidFill>
                <a:latin typeface="宋体"/>
                <a:cs typeface="宋体"/>
              </a:rPr>
              <a:t>·讨论</a:t>
            </a:r>
            <a:endParaRPr sz="46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9192" y="4026699"/>
            <a:ext cx="5848350" cy="600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50" spc="1490" dirty="0">
                <a:solidFill>
                  <a:srgbClr val="313131"/>
                </a:solidFill>
                <a:latin typeface="宋体"/>
                <a:cs typeface="宋体"/>
              </a:rPr>
              <a:t>'</a:t>
            </a:r>
            <a:r>
              <a:rPr sz="3150" spc="-495" dirty="0">
                <a:solidFill>
                  <a:srgbClr val="313131"/>
                </a:solidFill>
                <a:latin typeface="宋体"/>
                <a:cs typeface="宋体"/>
              </a:rPr>
              <a:t> </a:t>
            </a:r>
            <a:r>
              <a:rPr sz="3150" spc="-85" dirty="0">
                <a:solidFill>
                  <a:srgbClr val="161616"/>
                </a:solidFill>
                <a:latin typeface="宋体"/>
                <a:cs typeface="宋体"/>
              </a:rPr>
              <a:t>给</a:t>
            </a:r>
            <a:r>
              <a:rPr sz="3150" spc="-990" dirty="0">
                <a:solidFill>
                  <a:srgbClr val="161616"/>
                </a:solidFill>
                <a:latin typeface="宋体"/>
                <a:cs typeface="宋体"/>
              </a:rPr>
              <a:t> </a:t>
            </a:r>
            <a:r>
              <a:rPr sz="3750" spc="-95" dirty="0">
                <a:solidFill>
                  <a:srgbClr val="161616"/>
                </a:solidFill>
                <a:latin typeface="Arial"/>
                <a:cs typeface="Arial"/>
              </a:rPr>
              <a:t>Miche</a:t>
            </a:r>
            <a:r>
              <a:rPr sz="3750" spc="-95" dirty="0">
                <a:solidFill>
                  <a:srgbClr val="030303"/>
                </a:solidFill>
                <a:latin typeface="Arial"/>
                <a:cs typeface="Arial"/>
              </a:rPr>
              <a:t>lle</a:t>
            </a:r>
            <a:r>
              <a:rPr sz="3450" spc="440" dirty="0">
                <a:solidFill>
                  <a:srgbClr val="030303"/>
                </a:solidFill>
                <a:latin typeface="宋体"/>
                <a:cs typeface="宋体"/>
              </a:rPr>
              <a:t>的</a:t>
            </a:r>
            <a:r>
              <a:rPr sz="3450" spc="-130" dirty="0">
                <a:solidFill>
                  <a:srgbClr val="030303"/>
                </a:solidFill>
                <a:latin typeface="宋体"/>
                <a:cs typeface="宋体"/>
              </a:rPr>
              <a:t>沟通行</a:t>
            </a:r>
            <a:r>
              <a:rPr sz="3450" spc="-1115" dirty="0">
                <a:solidFill>
                  <a:srgbClr val="030303"/>
                </a:solidFill>
                <a:latin typeface="宋体"/>
                <a:cs typeface="宋体"/>
              </a:rPr>
              <a:t> </a:t>
            </a:r>
            <a:r>
              <a:rPr sz="3450" spc="45" dirty="0">
                <a:solidFill>
                  <a:srgbClr val="030303"/>
                </a:solidFill>
                <a:latin typeface="宋体"/>
                <a:cs typeface="宋体"/>
              </a:rPr>
              <a:t>为打分</a:t>
            </a:r>
            <a:endParaRPr sz="345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86513" y="4843513"/>
            <a:ext cx="8544560" cy="600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62915" algn="l"/>
              </a:tabLst>
            </a:pPr>
            <a:r>
              <a:rPr sz="3750" spc="100" dirty="0">
                <a:solidFill>
                  <a:srgbClr val="161616"/>
                </a:solidFill>
                <a:latin typeface="Arial"/>
                <a:cs typeface="Arial"/>
              </a:rPr>
              <a:t>-	</a:t>
            </a:r>
            <a:r>
              <a:rPr sz="3750" spc="-85" dirty="0">
                <a:solidFill>
                  <a:srgbClr val="161616"/>
                </a:solidFill>
                <a:latin typeface="Arial"/>
                <a:cs typeface="Arial"/>
              </a:rPr>
              <a:t>M</a:t>
            </a:r>
            <a:r>
              <a:rPr sz="3750" spc="-85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3750" spc="-85" dirty="0">
                <a:solidFill>
                  <a:srgbClr val="161616"/>
                </a:solidFill>
                <a:latin typeface="Arial"/>
                <a:cs typeface="Arial"/>
              </a:rPr>
              <a:t>chelle</a:t>
            </a:r>
            <a:r>
              <a:rPr sz="3450" spc="320" dirty="0">
                <a:solidFill>
                  <a:srgbClr val="161616"/>
                </a:solidFill>
                <a:latin typeface="宋体"/>
                <a:cs typeface="宋体"/>
              </a:rPr>
              <a:t>在</a:t>
            </a:r>
            <a:r>
              <a:rPr sz="3450" spc="40" dirty="0">
                <a:solidFill>
                  <a:srgbClr val="161616"/>
                </a:solidFill>
                <a:latin typeface="宋体"/>
                <a:cs typeface="宋体"/>
              </a:rPr>
              <a:t>行</a:t>
            </a:r>
            <a:r>
              <a:rPr sz="3450" spc="-60" dirty="0">
                <a:solidFill>
                  <a:srgbClr val="161616"/>
                </a:solidFill>
                <a:latin typeface="宋体"/>
                <a:cs typeface="宋体"/>
              </a:rPr>
              <a:t>为</a:t>
            </a:r>
            <a:r>
              <a:rPr sz="3450" spc="350" dirty="0">
                <a:solidFill>
                  <a:srgbClr val="161616"/>
                </a:solidFill>
                <a:latin typeface="宋体"/>
                <a:cs typeface="宋体"/>
              </a:rPr>
              <a:t>模</a:t>
            </a:r>
            <a:r>
              <a:rPr sz="3450" spc="285" dirty="0">
                <a:solidFill>
                  <a:srgbClr val="161616"/>
                </a:solidFill>
                <a:latin typeface="宋体"/>
                <a:cs typeface="宋体"/>
              </a:rPr>
              <a:t>式的</a:t>
            </a:r>
            <a:r>
              <a:rPr sz="3450" spc="-130" dirty="0">
                <a:solidFill>
                  <a:srgbClr val="161616"/>
                </a:solidFill>
                <a:latin typeface="宋体"/>
                <a:cs typeface="宋体"/>
              </a:rPr>
              <a:t>四</a:t>
            </a:r>
            <a:r>
              <a:rPr sz="3450" spc="80" dirty="0">
                <a:solidFill>
                  <a:srgbClr val="161616"/>
                </a:solidFill>
                <a:latin typeface="宋体"/>
                <a:cs typeface="宋体"/>
              </a:rPr>
              <a:t>个</a:t>
            </a:r>
            <a:r>
              <a:rPr sz="3450" spc="140" dirty="0">
                <a:solidFill>
                  <a:srgbClr val="161616"/>
                </a:solidFill>
                <a:latin typeface="宋体"/>
                <a:cs typeface="宋体"/>
              </a:rPr>
              <a:t>环</a:t>
            </a:r>
            <a:r>
              <a:rPr sz="3450" spc="10" dirty="0">
                <a:solidFill>
                  <a:srgbClr val="161616"/>
                </a:solidFill>
                <a:latin typeface="宋体"/>
                <a:cs typeface="宋体"/>
              </a:rPr>
              <a:t>节上的</a:t>
            </a:r>
            <a:r>
              <a:rPr sz="3450" spc="395" dirty="0">
                <a:solidFill>
                  <a:srgbClr val="161616"/>
                </a:solidFill>
                <a:latin typeface="宋体"/>
                <a:cs typeface="宋体"/>
              </a:rPr>
              <a:t>行</a:t>
            </a:r>
            <a:r>
              <a:rPr sz="3450" spc="320" dirty="0">
                <a:solidFill>
                  <a:srgbClr val="161616"/>
                </a:solidFill>
                <a:latin typeface="宋体"/>
                <a:cs typeface="宋体"/>
              </a:rPr>
              <a:t>动</a:t>
            </a:r>
            <a:endParaRPr sz="34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2390" y="1416661"/>
            <a:ext cx="2128754" cy="804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85870" y="1416661"/>
            <a:ext cx="3658400" cy="75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97233" y="1416661"/>
            <a:ext cx="2166995" cy="778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3083" y="4160645"/>
            <a:ext cx="1045256" cy="10465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31324" y="7096070"/>
            <a:ext cx="1108992" cy="11231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30633" y="7300273"/>
            <a:ext cx="433399" cy="7147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6680" y="2973712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17888" y="3535271"/>
            <a:ext cx="1529715" cy="0"/>
          </a:xfrm>
          <a:custGeom>
            <a:avLst/>
            <a:gdLst/>
            <a:ahLst/>
            <a:cxnLst/>
            <a:rect l="l" t="t" r="r" b="b"/>
            <a:pathLst>
              <a:path w="1529715">
                <a:moveTo>
                  <a:pt x="0" y="0"/>
                </a:moveTo>
                <a:lnTo>
                  <a:pt x="1529644" y="0"/>
                </a:lnTo>
              </a:path>
            </a:pathLst>
          </a:custGeom>
          <a:ln w="3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6680" y="9112577"/>
            <a:ext cx="11612880" cy="0"/>
          </a:xfrm>
          <a:custGeom>
            <a:avLst/>
            <a:gdLst/>
            <a:ahLst/>
            <a:cxnLst/>
            <a:rect l="l" t="t" r="r" b="b"/>
            <a:pathLst>
              <a:path w="11612880">
                <a:moveTo>
                  <a:pt x="0" y="0"/>
                </a:moveTo>
                <a:lnTo>
                  <a:pt x="11612553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300344" y="3063114"/>
            <a:ext cx="1985010" cy="745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700" spc="440" dirty="0">
                <a:solidFill>
                  <a:srgbClr val="131313"/>
                </a:solidFill>
              </a:rPr>
              <a:t>·回答</a:t>
            </a:r>
            <a:endParaRPr sz="4700"/>
          </a:p>
        </p:txBody>
      </p:sp>
      <p:sp>
        <p:nvSpPr>
          <p:cNvPr id="12" name="object 12"/>
          <p:cNvSpPr txBox="1"/>
          <p:nvPr/>
        </p:nvSpPr>
        <p:spPr>
          <a:xfrm>
            <a:off x="1993276" y="4811607"/>
            <a:ext cx="775970" cy="745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700" spc="265" dirty="0">
                <a:solidFill>
                  <a:srgbClr val="1F1DEB"/>
                </a:solidFill>
                <a:latin typeface="Arial"/>
                <a:cs typeface="Arial"/>
              </a:rPr>
              <a:t>+2</a:t>
            </a:r>
            <a:endParaRPr sz="47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373995" y="7963733"/>
            <a:ext cx="100330" cy="906780"/>
          </a:xfrm>
          <a:custGeom>
            <a:avLst/>
            <a:gdLst/>
            <a:ahLst/>
            <a:cxnLst/>
            <a:rect l="l" t="t" r="r" b="b"/>
            <a:pathLst>
              <a:path w="100329" h="906779">
                <a:moveTo>
                  <a:pt x="0" y="906152"/>
                </a:moveTo>
                <a:lnTo>
                  <a:pt x="99943" y="906152"/>
                </a:lnTo>
                <a:lnTo>
                  <a:pt x="99943" y="0"/>
                </a:lnTo>
                <a:lnTo>
                  <a:pt x="0" y="0"/>
                </a:lnTo>
                <a:lnTo>
                  <a:pt x="0" y="906152"/>
                </a:lnTo>
                <a:close/>
              </a:path>
            </a:pathLst>
          </a:custGeom>
          <a:solidFill>
            <a:srgbClr val="0062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83910" y="7963733"/>
            <a:ext cx="1513840" cy="906780"/>
          </a:xfrm>
          <a:custGeom>
            <a:avLst/>
            <a:gdLst/>
            <a:ahLst/>
            <a:cxnLst/>
            <a:rect l="l" t="t" r="r" b="b"/>
            <a:pathLst>
              <a:path w="1513840" h="906779">
                <a:moveTo>
                  <a:pt x="0" y="906152"/>
                </a:moveTo>
                <a:lnTo>
                  <a:pt x="1513602" y="906152"/>
                </a:lnTo>
                <a:lnTo>
                  <a:pt x="1513602" y="0"/>
                </a:lnTo>
                <a:lnTo>
                  <a:pt x="0" y="0"/>
                </a:lnTo>
                <a:lnTo>
                  <a:pt x="0" y="906152"/>
                </a:lnTo>
                <a:close/>
              </a:path>
            </a:pathLst>
          </a:custGeom>
          <a:solidFill>
            <a:srgbClr val="0062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35753" y="7963733"/>
            <a:ext cx="0" cy="906780"/>
          </a:xfrm>
          <a:custGeom>
            <a:avLst/>
            <a:gdLst/>
            <a:ahLst/>
            <a:cxnLst/>
            <a:rect l="l" t="t" r="r" b="b"/>
            <a:pathLst>
              <a:path h="906779">
                <a:moveTo>
                  <a:pt x="0" y="0"/>
                </a:moveTo>
                <a:lnTo>
                  <a:pt x="0" y="906152"/>
                </a:lnTo>
              </a:path>
            </a:pathLst>
          </a:custGeom>
          <a:ln w="76482">
            <a:solidFill>
              <a:srgbClr val="1372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771208" y="7823607"/>
            <a:ext cx="1946275" cy="1113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100" spc="280" dirty="0">
                <a:solidFill>
                  <a:srgbClr val="AAE6ED"/>
                </a:solidFill>
                <a:latin typeface="宋体"/>
                <a:cs typeface="宋体"/>
              </a:rPr>
              <a:t>／</a:t>
            </a:r>
            <a:r>
              <a:rPr sz="7100" spc="-2575" dirty="0">
                <a:solidFill>
                  <a:srgbClr val="AAE6ED"/>
                </a:solidFill>
                <a:latin typeface="宋体"/>
                <a:cs typeface="宋体"/>
              </a:rPr>
              <a:t>三</a:t>
            </a:r>
            <a:r>
              <a:rPr sz="7100" spc="-345" dirty="0">
                <a:solidFill>
                  <a:srgbClr val="F9FBFD"/>
                </a:solidFill>
                <a:latin typeface="宋体"/>
                <a:cs typeface="宋体"/>
              </a:rPr>
              <a:t>|</a:t>
            </a:r>
            <a:endParaRPr sz="71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82439" y="3707631"/>
            <a:ext cx="1748789" cy="4165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160" dirty="0">
                <a:solidFill>
                  <a:srgbClr val="131313"/>
                </a:solidFill>
                <a:latin typeface="宋体"/>
                <a:cs typeface="宋体"/>
              </a:rPr>
              <a:t>让客户喜悦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351960" y="4460632"/>
            <a:ext cx="1403985" cy="4165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160" dirty="0">
                <a:solidFill>
                  <a:srgbClr val="131313"/>
                </a:solidFill>
                <a:latin typeface="宋体"/>
                <a:cs typeface="宋体"/>
              </a:rPr>
              <a:t>超出期望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48152" y="5226395"/>
            <a:ext cx="1416685" cy="4165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185" dirty="0">
                <a:solidFill>
                  <a:srgbClr val="131313"/>
                </a:solidFill>
                <a:latin typeface="宋体"/>
                <a:cs typeface="宋体"/>
              </a:rPr>
              <a:t>符合期望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61323" y="5979395"/>
            <a:ext cx="2255520" cy="4165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-45" dirty="0">
                <a:solidFill>
                  <a:srgbClr val="131313"/>
                </a:solidFill>
                <a:latin typeface="宋体"/>
                <a:cs typeface="宋体"/>
              </a:rPr>
              <a:t>中立（无期望）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55414" y="6406946"/>
            <a:ext cx="492759" cy="286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495" dirty="0">
                <a:solidFill>
                  <a:srgbClr val="7CF9F9"/>
                </a:solidFill>
                <a:latin typeface="Arial"/>
                <a:cs typeface="Arial"/>
              </a:rPr>
              <a:t>','·</a:t>
            </a:r>
            <a:endParaRPr sz="17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16647" y="3366248"/>
            <a:ext cx="582930" cy="3792854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1900"/>
              </a:spcBef>
            </a:pPr>
            <a:r>
              <a:rPr sz="4050" spc="-135" dirty="0">
                <a:solidFill>
                  <a:srgbClr val="462D08"/>
                </a:solidFill>
                <a:latin typeface="Arial"/>
                <a:cs typeface="Arial"/>
              </a:rPr>
              <a:t>43</a:t>
            </a:r>
            <a:endParaRPr sz="405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  <a:spcBef>
                <a:spcPts val="1520"/>
              </a:spcBef>
            </a:pPr>
            <a:r>
              <a:rPr sz="3400" spc="175" dirty="0">
                <a:solidFill>
                  <a:srgbClr val="131313"/>
                </a:solidFill>
                <a:latin typeface="Arial"/>
                <a:cs typeface="Arial"/>
              </a:rPr>
              <a:t>+2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3350" spc="155" dirty="0">
                <a:solidFill>
                  <a:srgbClr val="131313"/>
                </a:solidFill>
                <a:latin typeface="Arial"/>
                <a:cs typeface="Arial"/>
              </a:rPr>
              <a:t>+1</a:t>
            </a:r>
            <a:endParaRPr sz="3350">
              <a:latin typeface="Arial"/>
              <a:cs typeface="Arial"/>
            </a:endParaRPr>
          </a:p>
          <a:p>
            <a:pPr marL="158115">
              <a:lnSpc>
                <a:spcPct val="100000"/>
              </a:lnSpc>
              <a:spcBef>
                <a:spcPts val="1555"/>
              </a:spcBef>
            </a:pPr>
            <a:r>
              <a:rPr sz="3400" spc="135" dirty="0">
                <a:solidFill>
                  <a:srgbClr val="131313"/>
                </a:solidFill>
                <a:latin typeface="Arial"/>
                <a:cs typeface="Arial"/>
              </a:rPr>
              <a:t>0</a:t>
            </a:r>
            <a:endParaRPr sz="34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1700"/>
              </a:spcBef>
            </a:pPr>
            <a:r>
              <a:rPr sz="3450" spc="-275" dirty="0">
                <a:solidFill>
                  <a:srgbClr val="131313"/>
                </a:solidFill>
                <a:latin typeface="Arial"/>
                <a:cs typeface="Arial"/>
              </a:rPr>
              <a:t>-</a:t>
            </a:r>
            <a:r>
              <a:rPr sz="3450" spc="-275" dirty="0">
                <a:solidFill>
                  <a:srgbClr val="66FDFF"/>
                </a:solidFill>
                <a:latin typeface="Arial"/>
                <a:cs typeface="Arial"/>
              </a:rPr>
              <a:t>,</a:t>
            </a:r>
            <a:r>
              <a:rPr sz="3450" spc="-275" dirty="0">
                <a:solidFill>
                  <a:srgbClr val="131313"/>
                </a:solidFill>
                <a:latin typeface="Arial"/>
                <a:cs typeface="Arial"/>
              </a:rPr>
              <a:t>1</a:t>
            </a:r>
            <a:endParaRPr sz="34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37001" y="6719633"/>
            <a:ext cx="2392045" cy="4165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110" dirty="0">
                <a:solidFill>
                  <a:srgbClr val="131313"/>
                </a:solidFill>
                <a:latin typeface="宋体"/>
                <a:cs typeface="宋体"/>
              </a:rPr>
              <a:t>部分不符合期望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20107" y="7210997"/>
            <a:ext cx="2769870" cy="715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08660" algn="l"/>
              </a:tabLst>
            </a:pPr>
            <a:r>
              <a:rPr sz="4500" spc="-860" dirty="0">
                <a:solidFill>
                  <a:srgbClr val="4DBDC6"/>
                </a:solidFill>
                <a:latin typeface="Times New Roman"/>
                <a:cs typeface="Times New Roman"/>
              </a:rPr>
              <a:t>-1	</a:t>
            </a:r>
            <a:r>
              <a:rPr sz="2550" spc="135" dirty="0">
                <a:solidFill>
                  <a:srgbClr val="131313"/>
                </a:solidFill>
                <a:latin typeface="宋体"/>
                <a:cs typeface="宋体"/>
              </a:rPr>
              <a:t>无法符合期望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002711" y="8225633"/>
            <a:ext cx="2054225" cy="4165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110" dirty="0">
                <a:solidFill>
                  <a:srgbClr val="131313"/>
                </a:solidFill>
                <a:latin typeface="宋体"/>
                <a:cs typeface="宋体"/>
              </a:rPr>
              <a:t>危及客户关系</a:t>
            </a:r>
            <a:endParaRPr sz="25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0277" y="6840815"/>
            <a:ext cx="917786" cy="357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277" y="9010477"/>
            <a:ext cx="9713241" cy="2552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8221" y="2992856"/>
            <a:ext cx="11625580" cy="140970"/>
          </a:xfrm>
          <a:custGeom>
            <a:avLst/>
            <a:gdLst/>
            <a:ahLst/>
            <a:cxnLst/>
            <a:rect l="l" t="t" r="r" b="b"/>
            <a:pathLst>
              <a:path w="11625580" h="140969">
                <a:moveTo>
                  <a:pt x="0" y="0"/>
                </a:moveTo>
                <a:lnTo>
                  <a:pt x="11625300" y="0"/>
                </a:lnTo>
                <a:lnTo>
                  <a:pt x="11625300" y="140389"/>
                </a:lnTo>
                <a:lnTo>
                  <a:pt x="0" y="1403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8221" y="9176390"/>
            <a:ext cx="1912620" cy="0"/>
          </a:xfrm>
          <a:custGeom>
            <a:avLst/>
            <a:gdLst/>
            <a:ahLst/>
            <a:cxnLst/>
            <a:rect l="l" t="t" r="r" b="b"/>
            <a:pathLst>
              <a:path w="1912620">
                <a:moveTo>
                  <a:pt x="0" y="0"/>
                </a:moveTo>
                <a:lnTo>
                  <a:pt x="1912056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23548" y="1365674"/>
            <a:ext cx="8338184" cy="944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800" spc="305" dirty="0">
                <a:solidFill>
                  <a:srgbClr val="151515"/>
                </a:solidFill>
                <a:latin typeface="宋体"/>
                <a:cs typeface="宋体"/>
              </a:rPr>
              <a:t>故</a:t>
            </a:r>
            <a:r>
              <a:rPr sz="5800" spc="380" dirty="0">
                <a:solidFill>
                  <a:srgbClr val="151515"/>
                </a:solidFill>
                <a:latin typeface="宋体"/>
                <a:cs typeface="宋体"/>
              </a:rPr>
              <a:t>事</a:t>
            </a:r>
            <a:r>
              <a:rPr sz="5800" spc="-910" dirty="0">
                <a:solidFill>
                  <a:srgbClr val="151515"/>
                </a:solidFill>
                <a:latin typeface="宋体"/>
                <a:cs typeface="宋体"/>
              </a:rPr>
              <a:t>片段</a:t>
            </a:r>
            <a:r>
              <a:rPr sz="5800" spc="-1075" dirty="0">
                <a:solidFill>
                  <a:srgbClr val="151515"/>
                </a:solidFill>
                <a:latin typeface="宋体"/>
                <a:cs typeface="宋体"/>
              </a:rPr>
              <a:t> </a:t>
            </a:r>
            <a:r>
              <a:rPr sz="6000" spc="-30" dirty="0">
                <a:solidFill>
                  <a:srgbClr val="151515"/>
                </a:solidFill>
                <a:latin typeface="Arial"/>
                <a:cs typeface="Arial"/>
              </a:rPr>
              <a:t>2</a:t>
            </a:r>
            <a:r>
              <a:rPr sz="5800" spc="-910" dirty="0">
                <a:solidFill>
                  <a:srgbClr val="151515"/>
                </a:solidFill>
                <a:latin typeface="宋体"/>
                <a:cs typeface="宋体"/>
              </a:rPr>
              <a:t>无</a:t>
            </a:r>
            <a:r>
              <a:rPr sz="5800" spc="170" dirty="0">
                <a:solidFill>
                  <a:srgbClr val="151515"/>
                </a:solidFill>
                <a:latin typeface="宋体"/>
                <a:cs typeface="宋体"/>
              </a:rPr>
              <a:t> </a:t>
            </a:r>
            <a:r>
              <a:rPr sz="5800" spc="425" dirty="0">
                <a:solidFill>
                  <a:srgbClr val="151515"/>
                </a:solidFill>
                <a:latin typeface="宋体"/>
                <a:cs typeface="宋体"/>
              </a:rPr>
              <a:t>辜</a:t>
            </a:r>
            <a:r>
              <a:rPr sz="5800" spc="45" dirty="0">
                <a:solidFill>
                  <a:srgbClr val="151515"/>
                </a:solidFill>
                <a:latin typeface="宋体"/>
                <a:cs typeface="宋体"/>
              </a:rPr>
              <a:t>的</a:t>
            </a:r>
            <a:r>
              <a:rPr sz="5800" spc="135" dirty="0">
                <a:solidFill>
                  <a:srgbClr val="151515"/>
                </a:solidFill>
                <a:latin typeface="宋体"/>
                <a:cs typeface="宋体"/>
              </a:rPr>
              <a:t>留</a:t>
            </a:r>
            <a:r>
              <a:rPr sz="5800" spc="85" dirty="0">
                <a:solidFill>
                  <a:srgbClr val="151515"/>
                </a:solidFill>
                <a:latin typeface="宋体"/>
                <a:cs typeface="宋体"/>
              </a:rPr>
              <a:t>话</a:t>
            </a:r>
            <a:r>
              <a:rPr sz="5800" spc="484" dirty="0">
                <a:solidFill>
                  <a:srgbClr val="151515"/>
                </a:solidFill>
                <a:latin typeface="宋体"/>
                <a:cs typeface="宋体"/>
              </a:rPr>
              <a:t>者</a:t>
            </a:r>
            <a:endParaRPr sz="58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5464" y="2788716"/>
            <a:ext cx="1585595" cy="9982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28320" indent="-516255">
              <a:lnSpc>
                <a:spcPct val="100000"/>
              </a:lnSpc>
              <a:spcBef>
                <a:spcPts val="130"/>
              </a:spcBef>
              <a:buClr>
                <a:srgbClr val="030303"/>
              </a:buClr>
              <a:buChar char="•"/>
              <a:tabLst>
                <a:tab pos="528955" algn="l"/>
              </a:tabLst>
            </a:pPr>
            <a:r>
              <a:rPr sz="4300" spc="135" dirty="0">
                <a:solidFill>
                  <a:srgbClr val="151515"/>
                </a:solidFill>
                <a:latin typeface="宋体"/>
                <a:cs typeface="宋体"/>
              </a:rPr>
              <a:t>回</a:t>
            </a:r>
            <a:r>
              <a:rPr sz="4300" spc="-680" dirty="0">
                <a:solidFill>
                  <a:srgbClr val="151515"/>
                </a:solidFill>
                <a:latin typeface="宋体"/>
                <a:cs typeface="宋体"/>
              </a:rPr>
              <a:t>答</a:t>
            </a:r>
            <a:r>
              <a:rPr sz="6350" spc="-1255" dirty="0">
                <a:solidFill>
                  <a:srgbClr val="676767"/>
                </a:solidFill>
                <a:latin typeface="Arial"/>
                <a:cs typeface="Arial"/>
              </a:rPr>
              <a:t>l</a:t>
            </a:r>
            <a:endParaRPr sz="6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91370" y="3082258"/>
            <a:ext cx="3219450" cy="6457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50" spc="515" dirty="0">
                <a:solidFill>
                  <a:srgbClr val="9E9E9E"/>
                </a:solidFill>
                <a:latin typeface="Arial"/>
                <a:cs typeface="Arial"/>
              </a:rPr>
              <a:t>i</a:t>
            </a:r>
            <a:r>
              <a:rPr sz="2550" spc="265" dirty="0">
                <a:solidFill>
                  <a:srgbClr val="1816D3"/>
                </a:solidFill>
                <a:latin typeface="宋体"/>
                <a:cs typeface="宋体"/>
              </a:rPr>
              <a:t>处</a:t>
            </a:r>
            <a:r>
              <a:rPr sz="2550" spc="170" dirty="0">
                <a:solidFill>
                  <a:srgbClr val="1816D3"/>
                </a:solidFill>
                <a:latin typeface="宋体"/>
                <a:cs typeface="宋体"/>
              </a:rPr>
              <a:t>理</a:t>
            </a:r>
            <a:r>
              <a:rPr sz="2850" spc="-114" dirty="0">
                <a:solidFill>
                  <a:srgbClr val="1816D3"/>
                </a:solidFill>
                <a:latin typeface="Arial"/>
                <a:cs typeface="Arial"/>
              </a:rPr>
              <a:t>S</a:t>
            </a:r>
            <a:r>
              <a:rPr sz="2850" spc="-114" dirty="0">
                <a:solidFill>
                  <a:srgbClr val="2826A3"/>
                </a:solidFill>
                <a:latin typeface="Arial"/>
                <a:cs typeface="Arial"/>
              </a:rPr>
              <a:t>t</a:t>
            </a:r>
            <a:r>
              <a:rPr sz="2850" spc="-114" dirty="0">
                <a:solidFill>
                  <a:srgbClr val="1816D3"/>
                </a:solidFill>
                <a:latin typeface="Arial"/>
                <a:cs typeface="Arial"/>
              </a:rPr>
              <a:t>ephen</a:t>
            </a:r>
            <a:r>
              <a:rPr sz="2600" spc="215" dirty="0">
                <a:solidFill>
                  <a:srgbClr val="1816D3"/>
                </a:solidFill>
                <a:latin typeface="宋体"/>
                <a:cs typeface="宋体"/>
              </a:rPr>
              <a:t>的</a:t>
            </a:r>
            <a:r>
              <a:rPr sz="2600" spc="90" dirty="0">
                <a:solidFill>
                  <a:srgbClr val="1816D3"/>
                </a:solidFill>
                <a:latin typeface="宋体"/>
                <a:cs typeface="宋体"/>
              </a:rPr>
              <a:t>要</a:t>
            </a:r>
            <a:r>
              <a:rPr sz="2600" spc="215" dirty="0">
                <a:solidFill>
                  <a:srgbClr val="1816D3"/>
                </a:solidFill>
                <a:latin typeface="宋体"/>
                <a:cs typeface="宋体"/>
              </a:rPr>
              <a:t>求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71161" y="3184857"/>
            <a:ext cx="1107440" cy="153479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560"/>
              </a:spcBef>
            </a:pPr>
            <a:r>
              <a:rPr sz="2800" spc="235" dirty="0">
                <a:solidFill>
                  <a:srgbClr val="151515"/>
                </a:solidFill>
                <a:latin typeface="宋体"/>
                <a:cs typeface="宋体"/>
              </a:rPr>
              <a:t>互动</a:t>
            </a:r>
            <a:endParaRPr sz="2800">
              <a:latin typeface="宋体"/>
              <a:cs typeface="宋体"/>
            </a:endParaRPr>
          </a:p>
          <a:p>
            <a:pPr marL="38100">
              <a:lnSpc>
                <a:spcPct val="100000"/>
              </a:lnSpc>
              <a:spcBef>
                <a:spcPts val="975"/>
              </a:spcBef>
            </a:pPr>
            <a:r>
              <a:rPr sz="2300" spc="-400" dirty="0">
                <a:solidFill>
                  <a:srgbClr val="777777"/>
                </a:solidFill>
                <a:latin typeface="Times New Roman"/>
                <a:cs typeface="Times New Roman"/>
              </a:rPr>
              <a:t>i</a:t>
            </a:r>
            <a:r>
              <a:rPr sz="2300" spc="-345" dirty="0">
                <a:solidFill>
                  <a:srgbClr val="777777"/>
                </a:solidFill>
                <a:latin typeface="Times New Roman"/>
                <a:cs typeface="Times New Roman"/>
              </a:rPr>
              <a:t> </a:t>
            </a:r>
            <a:r>
              <a:rPr sz="5250" spc="-4027" baseline="-26984" dirty="0">
                <a:solidFill>
                  <a:srgbClr val="676767"/>
                </a:solidFill>
                <a:latin typeface="Arial"/>
                <a:cs typeface="Arial"/>
              </a:rPr>
              <a:t>l</a:t>
            </a:r>
            <a:r>
              <a:rPr sz="5900" spc="-2685" dirty="0">
                <a:solidFill>
                  <a:srgbClr val="9E9E9E"/>
                </a:solidFill>
                <a:latin typeface="宋体"/>
                <a:cs typeface="宋体"/>
              </a:rPr>
              <a:t>—</a:t>
            </a:r>
            <a:r>
              <a:rPr sz="4800" spc="202" baseline="-29513" dirty="0">
                <a:solidFill>
                  <a:srgbClr val="151515"/>
                </a:solidFill>
                <a:latin typeface="宋体"/>
                <a:cs typeface="宋体"/>
              </a:rPr>
              <a:t>探</a:t>
            </a:r>
            <a:r>
              <a:rPr sz="4800" spc="-4200" baseline="-29513" dirty="0">
                <a:solidFill>
                  <a:srgbClr val="151515"/>
                </a:solidFill>
                <a:latin typeface="宋体"/>
                <a:cs typeface="宋体"/>
              </a:rPr>
              <a:t>索</a:t>
            </a:r>
            <a:r>
              <a:rPr sz="5900" spc="-1055" dirty="0">
                <a:solidFill>
                  <a:srgbClr val="9E9E9E"/>
                </a:solidFill>
                <a:latin typeface="宋体"/>
                <a:cs typeface="宋体"/>
              </a:rPr>
              <a:t>-</a:t>
            </a:r>
            <a:endParaRPr sz="59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16110" y="3828878"/>
            <a:ext cx="7098665" cy="15214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76680" algn="ctr">
              <a:lnSpc>
                <a:spcPts val="4590"/>
              </a:lnSpc>
              <a:spcBef>
                <a:spcPts val="125"/>
              </a:spcBef>
              <a:tabLst>
                <a:tab pos="2773045" algn="l"/>
                <a:tab pos="4952365" algn="l"/>
              </a:tabLst>
            </a:pPr>
            <a:r>
              <a:rPr sz="4800" spc="-1720" dirty="0">
                <a:solidFill>
                  <a:srgbClr val="9E9E9E"/>
                </a:solidFill>
                <a:latin typeface="宋体"/>
                <a:cs typeface="宋体"/>
              </a:rPr>
              <a:t>」	</a:t>
            </a:r>
            <a:r>
              <a:rPr sz="5600" spc="-1505" dirty="0">
                <a:solidFill>
                  <a:srgbClr val="9E9E9E"/>
                </a:solidFill>
                <a:latin typeface="宋体"/>
                <a:cs typeface="宋体"/>
              </a:rPr>
              <a:t>—-	</a:t>
            </a:r>
            <a:r>
              <a:rPr sz="5600" spc="-40" dirty="0">
                <a:solidFill>
                  <a:srgbClr val="9E9E9E"/>
                </a:solidFill>
                <a:latin typeface="宋体"/>
                <a:cs typeface="宋体"/>
              </a:rPr>
              <a:t>—一一</a:t>
            </a:r>
            <a:endParaRPr sz="5600">
              <a:latin typeface="宋体"/>
              <a:cs typeface="宋体"/>
            </a:endParaRPr>
          </a:p>
          <a:p>
            <a:pPr marR="833755" algn="ctr">
              <a:lnSpc>
                <a:spcPts val="3690"/>
              </a:lnSpc>
              <a:tabLst>
                <a:tab pos="1551305" algn="l"/>
              </a:tabLst>
            </a:pPr>
            <a:r>
              <a:rPr sz="2850" spc="-150" dirty="0">
                <a:solidFill>
                  <a:srgbClr val="151515"/>
                </a:solidFill>
                <a:latin typeface="Arial"/>
                <a:cs typeface="Arial"/>
              </a:rPr>
              <a:t>Exp</a:t>
            </a:r>
            <a:r>
              <a:rPr sz="2850" spc="-114" dirty="0">
                <a:solidFill>
                  <a:srgbClr val="151515"/>
                </a:solidFill>
                <a:latin typeface="Arial"/>
                <a:cs typeface="Arial"/>
              </a:rPr>
              <a:t> </a:t>
            </a:r>
            <a:r>
              <a:rPr sz="2850" spc="85" dirty="0">
                <a:solidFill>
                  <a:srgbClr val="151515"/>
                </a:solidFill>
                <a:latin typeface="Arial"/>
                <a:cs typeface="Arial"/>
              </a:rPr>
              <a:t>lore	</a:t>
            </a:r>
            <a:r>
              <a:rPr sz="4850" spc="215" dirty="0">
                <a:solidFill>
                  <a:srgbClr val="9E9E9E"/>
                </a:solidFill>
                <a:latin typeface="Arial"/>
                <a:cs typeface="Arial"/>
              </a:rPr>
              <a:t>I</a:t>
            </a:r>
            <a:r>
              <a:rPr sz="2600" spc="-385" dirty="0">
                <a:solidFill>
                  <a:srgbClr val="1816D3"/>
                </a:solidFill>
                <a:latin typeface="宋体"/>
                <a:cs typeface="宋体"/>
              </a:rPr>
              <a:t>机</a:t>
            </a:r>
            <a:r>
              <a:rPr sz="2600" spc="-795" dirty="0">
                <a:solidFill>
                  <a:srgbClr val="1816D3"/>
                </a:solidFill>
                <a:latin typeface="宋体"/>
                <a:cs typeface="宋体"/>
              </a:rPr>
              <a:t> </a:t>
            </a:r>
            <a:r>
              <a:rPr sz="2600" spc="120" dirty="0">
                <a:solidFill>
                  <a:srgbClr val="1816D3"/>
                </a:solidFill>
                <a:latin typeface="宋体"/>
                <a:cs typeface="宋体"/>
              </a:rPr>
              <a:t>警</a:t>
            </a:r>
            <a:r>
              <a:rPr sz="2600" spc="114" dirty="0">
                <a:solidFill>
                  <a:srgbClr val="1816D3"/>
                </a:solidFill>
                <a:latin typeface="宋体"/>
                <a:cs typeface="宋体"/>
              </a:rPr>
              <a:t>、</a:t>
            </a:r>
            <a:r>
              <a:rPr sz="2600" spc="140" dirty="0">
                <a:solidFill>
                  <a:srgbClr val="1816D3"/>
                </a:solidFill>
                <a:latin typeface="宋体"/>
                <a:cs typeface="宋体"/>
              </a:rPr>
              <a:t>专心倾</a:t>
            </a:r>
            <a:r>
              <a:rPr sz="2600" spc="15" dirty="0">
                <a:solidFill>
                  <a:srgbClr val="1816D3"/>
                </a:solidFill>
                <a:latin typeface="宋体"/>
                <a:cs typeface="宋体"/>
              </a:rPr>
              <a:t>听</a:t>
            </a:r>
            <a:r>
              <a:rPr sz="2600" spc="-409" dirty="0">
                <a:solidFill>
                  <a:srgbClr val="1816D3"/>
                </a:solidFill>
                <a:latin typeface="宋体"/>
                <a:cs typeface="宋体"/>
              </a:rPr>
              <a:t>，</a:t>
            </a:r>
            <a:r>
              <a:rPr sz="2600" spc="-869" dirty="0">
                <a:solidFill>
                  <a:srgbClr val="1816D3"/>
                </a:solidFill>
                <a:latin typeface="宋体"/>
                <a:cs typeface="宋体"/>
              </a:rPr>
              <a:t> </a:t>
            </a:r>
            <a:r>
              <a:rPr sz="2600" spc="140" dirty="0">
                <a:solidFill>
                  <a:srgbClr val="1816D3"/>
                </a:solidFill>
                <a:latin typeface="宋体"/>
                <a:cs typeface="宋体"/>
              </a:rPr>
              <a:t>并主</a:t>
            </a:r>
            <a:r>
              <a:rPr sz="2600" spc="-90" dirty="0">
                <a:solidFill>
                  <a:srgbClr val="1816D3"/>
                </a:solidFill>
                <a:latin typeface="宋体"/>
                <a:cs typeface="宋体"/>
              </a:rPr>
              <a:t>动</a:t>
            </a:r>
            <a:r>
              <a:rPr sz="2600" spc="190" dirty="0">
                <a:solidFill>
                  <a:srgbClr val="1816D3"/>
                </a:solidFill>
                <a:latin typeface="宋体"/>
                <a:cs typeface="宋体"/>
              </a:rPr>
              <a:t>询问</a:t>
            </a:r>
            <a:endParaRPr sz="2600">
              <a:latin typeface="宋体"/>
              <a:cs typeface="宋体"/>
            </a:endParaRPr>
          </a:p>
          <a:p>
            <a:pPr marL="1595120">
              <a:lnSpc>
                <a:spcPct val="100000"/>
              </a:lnSpc>
              <a:spcBef>
                <a:spcPts val="350"/>
              </a:spcBef>
            </a:pPr>
            <a:r>
              <a:rPr sz="2250" spc="55" dirty="0">
                <a:solidFill>
                  <a:srgbClr val="9E9E9E"/>
                </a:solidFill>
                <a:latin typeface="Arial"/>
                <a:cs typeface="Arial"/>
              </a:rPr>
              <a:t>I</a:t>
            </a:r>
            <a:r>
              <a:rPr sz="2250" spc="-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2600" spc="114" dirty="0">
                <a:solidFill>
                  <a:srgbClr val="1816D3"/>
                </a:solidFill>
                <a:latin typeface="宋体"/>
                <a:cs typeface="宋体"/>
              </a:rPr>
              <a:t>体</a:t>
            </a:r>
            <a:r>
              <a:rPr sz="2600" spc="240" dirty="0">
                <a:solidFill>
                  <a:srgbClr val="1816D3"/>
                </a:solidFill>
                <a:latin typeface="宋体"/>
                <a:cs typeface="宋体"/>
              </a:rPr>
              <a:t>会</a:t>
            </a:r>
            <a:r>
              <a:rPr sz="2600" spc="-40" dirty="0">
                <a:solidFill>
                  <a:srgbClr val="1816D3"/>
                </a:solidFill>
                <a:latin typeface="宋体"/>
                <a:cs typeface="宋体"/>
              </a:rPr>
              <a:t>到</a:t>
            </a:r>
            <a:r>
              <a:rPr sz="2600" spc="190" dirty="0">
                <a:solidFill>
                  <a:srgbClr val="1816D3"/>
                </a:solidFill>
                <a:latin typeface="宋体"/>
                <a:cs typeface="宋体"/>
              </a:rPr>
              <a:t>事情</a:t>
            </a:r>
            <a:r>
              <a:rPr sz="2600" spc="170" dirty="0">
                <a:solidFill>
                  <a:srgbClr val="1816D3"/>
                </a:solidFill>
                <a:latin typeface="宋体"/>
                <a:cs typeface="宋体"/>
              </a:rPr>
              <a:t>的</a:t>
            </a:r>
            <a:r>
              <a:rPr sz="2600" spc="60" dirty="0">
                <a:solidFill>
                  <a:srgbClr val="1816D3"/>
                </a:solidFill>
                <a:latin typeface="宋体"/>
                <a:cs typeface="宋体"/>
              </a:rPr>
              <a:t>紧迫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90792" y="5328496"/>
            <a:ext cx="20383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spc="-150" dirty="0">
                <a:solidFill>
                  <a:srgbClr val="9E9E9E"/>
                </a:solidFill>
                <a:latin typeface="宋体"/>
                <a:cs typeface="宋体"/>
              </a:rPr>
              <a:t>｝</a:t>
            </a:r>
            <a:endParaRPr sz="155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22538" y="5424216"/>
            <a:ext cx="1003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15" dirty="0">
                <a:solidFill>
                  <a:srgbClr val="030303"/>
                </a:solidFill>
                <a:latin typeface="宋体"/>
                <a:cs typeface="宋体"/>
              </a:rPr>
              <a:t>＿</a:t>
            </a:r>
            <a:endParaRPr sz="8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67947" y="5341259"/>
            <a:ext cx="1066800" cy="768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850" spc="195" dirty="0">
                <a:solidFill>
                  <a:srgbClr val="9E9E9E"/>
                </a:solidFill>
                <a:latin typeface="Arial"/>
                <a:cs typeface="Arial"/>
              </a:rPr>
              <a:t>I</a:t>
            </a:r>
            <a:r>
              <a:rPr sz="2600" spc="-385" dirty="0">
                <a:solidFill>
                  <a:srgbClr val="1816D3"/>
                </a:solidFill>
                <a:latin typeface="宋体"/>
                <a:cs typeface="宋体"/>
              </a:rPr>
              <a:t>提议超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20477" y="5628420"/>
            <a:ext cx="5523230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5" dirty="0">
                <a:solidFill>
                  <a:srgbClr val="1816D3"/>
                </a:solidFill>
                <a:latin typeface="宋体"/>
                <a:cs typeface="宋体"/>
              </a:rPr>
              <a:t>出</a:t>
            </a:r>
            <a:r>
              <a:rPr sz="2600" spc="195" dirty="0">
                <a:solidFill>
                  <a:srgbClr val="1816D3"/>
                </a:solidFill>
                <a:latin typeface="宋体"/>
                <a:cs typeface="宋体"/>
              </a:rPr>
              <a:t>期</a:t>
            </a:r>
            <a:r>
              <a:rPr sz="2600" spc="35" dirty="0">
                <a:solidFill>
                  <a:srgbClr val="1816D3"/>
                </a:solidFill>
                <a:latin typeface="宋体"/>
                <a:cs typeface="宋体"/>
              </a:rPr>
              <a:t>望的</a:t>
            </a:r>
            <a:r>
              <a:rPr sz="2600" spc="75" dirty="0">
                <a:solidFill>
                  <a:srgbClr val="1816D3"/>
                </a:solidFill>
                <a:latin typeface="宋体"/>
                <a:cs typeface="宋体"/>
              </a:rPr>
              <a:t>行</a:t>
            </a:r>
            <a:r>
              <a:rPr sz="2600" spc="105" dirty="0">
                <a:solidFill>
                  <a:srgbClr val="1816D3"/>
                </a:solidFill>
                <a:latin typeface="宋体"/>
                <a:cs typeface="宋体"/>
              </a:rPr>
              <a:t>动</a:t>
            </a:r>
            <a:r>
              <a:rPr sz="2600" spc="-409" dirty="0">
                <a:solidFill>
                  <a:srgbClr val="1816D3"/>
                </a:solidFill>
                <a:latin typeface="宋体"/>
                <a:cs typeface="宋体"/>
              </a:rPr>
              <a:t>，甚</a:t>
            </a:r>
            <a:r>
              <a:rPr sz="2600" spc="-345" dirty="0">
                <a:solidFill>
                  <a:srgbClr val="1816D3"/>
                </a:solidFill>
                <a:latin typeface="宋体"/>
                <a:cs typeface="宋体"/>
              </a:rPr>
              <a:t> </a:t>
            </a:r>
            <a:r>
              <a:rPr sz="2600" spc="140" dirty="0">
                <a:solidFill>
                  <a:srgbClr val="1816D3"/>
                </a:solidFill>
                <a:latin typeface="宋体"/>
                <a:cs typeface="宋体"/>
              </a:rPr>
              <a:t>至</a:t>
            </a:r>
            <a:r>
              <a:rPr sz="2600" spc="110" dirty="0">
                <a:solidFill>
                  <a:srgbClr val="1816D3"/>
                </a:solidFill>
                <a:latin typeface="宋体"/>
                <a:cs typeface="宋体"/>
              </a:rPr>
              <a:t>在</a:t>
            </a:r>
            <a:r>
              <a:rPr sz="2600" spc="35" dirty="0">
                <a:solidFill>
                  <a:srgbClr val="1816D3"/>
                </a:solidFill>
                <a:latin typeface="宋体"/>
                <a:cs typeface="宋体"/>
              </a:rPr>
              <a:t>业</a:t>
            </a:r>
            <a:r>
              <a:rPr sz="2600" spc="50" dirty="0">
                <a:solidFill>
                  <a:srgbClr val="1816D3"/>
                </a:solidFill>
                <a:latin typeface="宋体"/>
                <a:cs typeface="宋体"/>
              </a:rPr>
              <a:t>余</a:t>
            </a:r>
            <a:r>
              <a:rPr sz="2600" spc="165" dirty="0">
                <a:solidFill>
                  <a:srgbClr val="1816D3"/>
                </a:solidFill>
                <a:latin typeface="宋体"/>
                <a:cs typeface="宋体"/>
              </a:rPr>
              <a:t>时间打电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42953" y="5130674"/>
            <a:ext cx="2252345" cy="186626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7810">
              <a:lnSpc>
                <a:spcPts val="3965"/>
              </a:lnSpc>
              <a:spcBef>
                <a:spcPts val="114"/>
              </a:spcBef>
            </a:pPr>
            <a:r>
              <a:rPr sz="3600" spc="204" dirty="0">
                <a:solidFill>
                  <a:srgbClr val="676767"/>
                </a:solidFill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ts val="2555"/>
              </a:lnSpc>
              <a:tabLst>
                <a:tab pos="1384300" algn="l"/>
              </a:tabLst>
            </a:pPr>
            <a:r>
              <a:rPr sz="2900" spc="-780" dirty="0">
                <a:solidFill>
                  <a:srgbClr val="676767"/>
                </a:solidFill>
                <a:latin typeface="宋体"/>
                <a:cs typeface="宋体"/>
              </a:rPr>
              <a:t>！</a:t>
            </a:r>
            <a:r>
              <a:rPr sz="2900" spc="-390" dirty="0">
                <a:solidFill>
                  <a:srgbClr val="676767"/>
                </a:solidFill>
                <a:latin typeface="宋体"/>
                <a:cs typeface="宋体"/>
              </a:rPr>
              <a:t> </a:t>
            </a:r>
            <a:r>
              <a:rPr sz="2900" spc="-780" dirty="0">
                <a:solidFill>
                  <a:srgbClr val="151515"/>
                </a:solidFill>
                <a:latin typeface="宋体"/>
                <a:cs typeface="宋体"/>
              </a:rPr>
              <a:t>提议	</a:t>
            </a:r>
            <a:r>
              <a:rPr sz="2850" spc="-595" dirty="0">
                <a:solidFill>
                  <a:srgbClr val="151515"/>
                </a:solidFill>
                <a:latin typeface="Arial"/>
                <a:cs typeface="Arial"/>
              </a:rPr>
              <a:t>O</a:t>
            </a:r>
            <a:r>
              <a:rPr sz="2850" spc="-575" dirty="0">
                <a:solidFill>
                  <a:srgbClr val="151515"/>
                </a:solidFill>
                <a:latin typeface="Arial"/>
                <a:cs typeface="Arial"/>
              </a:rPr>
              <a:t> </a:t>
            </a:r>
            <a:r>
              <a:rPr sz="2850" spc="70" dirty="0">
                <a:solidFill>
                  <a:srgbClr val="151515"/>
                </a:solidFill>
                <a:latin typeface="Arial"/>
                <a:cs typeface="Arial"/>
              </a:rPr>
              <a:t>ffer</a:t>
            </a:r>
            <a:endParaRPr sz="2850">
              <a:latin typeface="Arial"/>
              <a:cs typeface="Arial"/>
            </a:endParaRPr>
          </a:p>
          <a:p>
            <a:pPr marL="200660">
              <a:lnSpc>
                <a:spcPts val="7945"/>
              </a:lnSpc>
            </a:pPr>
            <a:r>
              <a:rPr sz="10650" spc="-2842" baseline="2347" dirty="0">
                <a:solidFill>
                  <a:srgbClr val="777777"/>
                </a:solidFill>
                <a:latin typeface="Arial"/>
                <a:cs typeface="Arial"/>
              </a:rPr>
              <a:t>L</a:t>
            </a:r>
            <a:r>
              <a:rPr sz="3200" spc="-430" dirty="0">
                <a:solidFill>
                  <a:srgbClr val="777777"/>
                </a:solidFill>
                <a:latin typeface="Times New Roman"/>
                <a:cs typeface="Times New Roman"/>
              </a:rPr>
              <a:t>·</a:t>
            </a:r>
            <a:r>
              <a:rPr sz="3200" spc="-490" dirty="0">
                <a:solidFill>
                  <a:srgbClr val="9E9E9E"/>
                </a:solidFill>
                <a:latin typeface="Times New Roman"/>
                <a:cs typeface="Times New Roman"/>
              </a:rPr>
              <a:t>-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19872" y="6381420"/>
            <a:ext cx="1073785" cy="8515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42925">
              <a:lnSpc>
                <a:spcPts val="3450"/>
              </a:lnSpc>
              <a:spcBef>
                <a:spcPts val="114"/>
              </a:spcBef>
              <a:tabLst>
                <a:tab pos="874394" algn="l"/>
              </a:tabLst>
            </a:pPr>
            <a:r>
              <a:rPr sz="3200" spc="-490" dirty="0">
                <a:solidFill>
                  <a:srgbClr val="9E9E9E"/>
                </a:solidFill>
                <a:latin typeface="Times New Roman"/>
                <a:cs typeface="Times New Roman"/>
              </a:rPr>
              <a:t>-	-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030"/>
              </a:lnSpc>
            </a:pPr>
            <a:r>
              <a:rPr sz="2850" spc="50" dirty="0">
                <a:solidFill>
                  <a:srgbClr val="030303"/>
                </a:solidFill>
                <a:latin typeface="Arial"/>
                <a:cs typeface="Arial"/>
              </a:rPr>
              <a:t>Action</a:t>
            </a:r>
            <a:endParaRPr sz="28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11234" y="6036828"/>
            <a:ext cx="2856230" cy="11893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6365"/>
              </a:lnSpc>
              <a:spcBef>
                <a:spcPts val="125"/>
              </a:spcBef>
            </a:pPr>
            <a:r>
              <a:rPr sz="5600" spc="-2235" dirty="0">
                <a:solidFill>
                  <a:srgbClr val="5957BC"/>
                </a:solidFill>
                <a:latin typeface="宋体"/>
                <a:cs typeface="宋体"/>
              </a:rPr>
              <a:t>』</a:t>
            </a:r>
            <a:r>
              <a:rPr sz="5600" spc="-2565" dirty="0">
                <a:solidFill>
                  <a:srgbClr val="1816D3"/>
                </a:solidFill>
                <a:latin typeface="宋体"/>
                <a:cs typeface="宋体"/>
              </a:rPr>
              <a:t>话</a:t>
            </a:r>
            <a:endParaRPr sz="5600">
              <a:latin typeface="宋体"/>
              <a:cs typeface="宋体"/>
            </a:endParaRPr>
          </a:p>
          <a:p>
            <a:pPr marL="476884">
              <a:lnSpc>
                <a:spcPts val="2765"/>
              </a:lnSpc>
            </a:pPr>
            <a:r>
              <a:rPr sz="2600" spc="60" dirty="0">
                <a:solidFill>
                  <a:srgbClr val="1816D3"/>
                </a:solidFill>
                <a:latin typeface="宋体"/>
                <a:cs typeface="宋体"/>
              </a:rPr>
              <a:t>可以想象到行动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84276" y="7664073"/>
            <a:ext cx="9618980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60" dirty="0">
                <a:solidFill>
                  <a:srgbClr val="414141"/>
                </a:solidFill>
                <a:latin typeface="宋体"/>
                <a:cs typeface="宋体"/>
              </a:rPr>
              <a:t>广</a:t>
            </a:r>
            <a:r>
              <a:rPr sz="2650" spc="-330" dirty="0">
                <a:solidFill>
                  <a:srgbClr val="414141"/>
                </a:solidFill>
                <a:latin typeface="宋体"/>
                <a:cs typeface="宋体"/>
              </a:rPr>
              <a:t> </a:t>
            </a:r>
            <a:r>
              <a:rPr sz="2650" spc="-750" dirty="0">
                <a:solidFill>
                  <a:srgbClr val="414141"/>
                </a:solidFill>
                <a:latin typeface="宋体"/>
                <a:cs typeface="宋体"/>
              </a:rPr>
              <a:t>＿</a:t>
            </a:r>
            <a:r>
              <a:rPr sz="2650" spc="-750" dirty="0">
                <a:solidFill>
                  <a:srgbClr val="676767"/>
                </a:solidFill>
                <a:latin typeface="宋体"/>
                <a:cs typeface="宋体"/>
              </a:rPr>
              <a:t>＿＿</a:t>
            </a:r>
            <a:r>
              <a:rPr sz="2650" spc="-490" dirty="0">
                <a:solidFill>
                  <a:srgbClr val="676767"/>
                </a:solidFill>
                <a:latin typeface="宋体"/>
                <a:cs typeface="宋体"/>
              </a:rPr>
              <a:t> </a:t>
            </a:r>
            <a:r>
              <a:rPr sz="2650" spc="-844" dirty="0">
                <a:solidFill>
                  <a:srgbClr val="676767"/>
                </a:solidFill>
                <a:latin typeface="宋体"/>
                <a:cs typeface="宋体"/>
              </a:rPr>
              <a:t>＿</a:t>
            </a:r>
            <a:r>
              <a:rPr sz="2650" spc="-844" dirty="0">
                <a:solidFill>
                  <a:srgbClr val="414141"/>
                </a:solidFill>
                <a:latin typeface="宋体"/>
                <a:cs typeface="宋体"/>
              </a:rPr>
              <a:t>，</a:t>
            </a:r>
            <a:r>
              <a:rPr sz="2650" spc="-844" dirty="0">
                <a:solidFill>
                  <a:srgbClr val="676767"/>
                </a:solidFill>
                <a:latin typeface="宋体"/>
                <a:cs typeface="宋体"/>
              </a:rPr>
              <a:t>＿</a:t>
            </a:r>
            <a:r>
              <a:rPr sz="2650" spc="-844" dirty="0">
                <a:solidFill>
                  <a:srgbClr val="414141"/>
                </a:solidFill>
                <a:latin typeface="宋体"/>
                <a:cs typeface="宋体"/>
              </a:rPr>
              <a:t>，</a:t>
            </a:r>
            <a:r>
              <a:rPr sz="2650" spc="-844" dirty="0">
                <a:solidFill>
                  <a:srgbClr val="676767"/>
                </a:solidFill>
                <a:latin typeface="宋体"/>
                <a:cs typeface="宋体"/>
              </a:rPr>
              <a:t>＿＿</a:t>
            </a:r>
            <a:r>
              <a:rPr sz="2650" spc="-844" dirty="0">
                <a:solidFill>
                  <a:srgbClr val="414141"/>
                </a:solidFill>
                <a:latin typeface="宋体"/>
                <a:cs typeface="宋体"/>
              </a:rPr>
              <a:t>，</a:t>
            </a:r>
            <a:r>
              <a:rPr sz="2650" spc="-844" dirty="0">
                <a:solidFill>
                  <a:srgbClr val="9E9E9E"/>
                </a:solidFill>
                <a:latin typeface="宋体"/>
                <a:cs typeface="宋体"/>
              </a:rPr>
              <a:t>＋</a:t>
            </a:r>
            <a:r>
              <a:rPr sz="2650" spc="-844" dirty="0">
                <a:solidFill>
                  <a:srgbClr val="414141"/>
                </a:solidFill>
                <a:latin typeface="宋体"/>
                <a:cs typeface="宋体"/>
              </a:rPr>
              <a:t>，</a:t>
            </a:r>
            <a:r>
              <a:rPr sz="2650" spc="-844" dirty="0">
                <a:solidFill>
                  <a:srgbClr val="777777"/>
                </a:solidFill>
                <a:latin typeface="宋体"/>
                <a:cs typeface="宋体"/>
              </a:rPr>
              <a:t>－－</a:t>
            </a:r>
            <a:r>
              <a:rPr sz="2650" spc="-844" dirty="0">
                <a:solidFill>
                  <a:srgbClr val="414141"/>
                </a:solidFill>
                <a:latin typeface="宋体"/>
                <a:cs typeface="宋体"/>
              </a:rPr>
              <a:t>“</a:t>
            </a:r>
            <a:r>
              <a:rPr sz="2650" spc="-844" dirty="0">
                <a:solidFill>
                  <a:srgbClr val="777777"/>
                </a:solidFill>
                <a:latin typeface="宋体"/>
                <a:cs typeface="宋体"/>
              </a:rPr>
              <a:t>－</a:t>
            </a:r>
            <a:r>
              <a:rPr sz="2650" spc="-844" dirty="0">
                <a:solidFill>
                  <a:srgbClr val="676767"/>
                </a:solidFill>
                <a:latin typeface="宋体"/>
                <a:cs typeface="宋体"/>
              </a:rPr>
              <a:t>＇</a:t>
            </a:r>
            <a:r>
              <a:rPr sz="2650" spc="-844" dirty="0">
                <a:solidFill>
                  <a:srgbClr val="414141"/>
                </a:solidFill>
                <a:latin typeface="宋体"/>
                <a:cs typeface="宋体"/>
              </a:rPr>
              <a:t>．</a:t>
            </a:r>
            <a:r>
              <a:rPr sz="2650" spc="-550" dirty="0">
                <a:solidFill>
                  <a:srgbClr val="777777"/>
                </a:solidFill>
                <a:latin typeface="宋体"/>
                <a:cs typeface="宋体"/>
              </a:rPr>
              <a:t>一一</a:t>
            </a:r>
            <a:r>
              <a:rPr sz="2650" spc="-1805" dirty="0">
                <a:solidFill>
                  <a:srgbClr val="777777"/>
                </a:solidFill>
                <a:latin typeface="宋体"/>
                <a:cs typeface="宋体"/>
              </a:rPr>
              <a:t>一</a:t>
            </a:r>
            <a:r>
              <a:rPr sz="2650" spc="-1625" dirty="0">
                <a:solidFill>
                  <a:srgbClr val="414141"/>
                </a:solidFill>
                <a:latin typeface="宋体"/>
                <a:cs typeface="宋体"/>
              </a:rPr>
              <a:t>·</a:t>
            </a:r>
            <a:r>
              <a:rPr sz="2650" spc="-1625" dirty="0">
                <a:solidFill>
                  <a:srgbClr val="676767"/>
                </a:solidFill>
                <a:latin typeface="宋体"/>
                <a:cs typeface="宋体"/>
              </a:rPr>
              <a:t>＂</a:t>
            </a:r>
            <a:r>
              <a:rPr sz="2650" spc="-1625" dirty="0">
                <a:solidFill>
                  <a:srgbClr val="414141"/>
                </a:solidFill>
                <a:latin typeface="宋体"/>
                <a:cs typeface="宋体"/>
              </a:rPr>
              <a:t>'</a:t>
            </a:r>
            <a:r>
              <a:rPr sz="2650" spc="-509" dirty="0">
                <a:solidFill>
                  <a:srgbClr val="414141"/>
                </a:solidFill>
                <a:latin typeface="宋体"/>
                <a:cs typeface="宋体"/>
              </a:rPr>
              <a:t> </a:t>
            </a:r>
            <a:r>
              <a:rPr sz="2650" spc="-605" dirty="0">
                <a:solidFill>
                  <a:srgbClr val="676767"/>
                </a:solidFill>
                <a:latin typeface="宋体"/>
                <a:cs typeface="宋体"/>
              </a:rPr>
              <a:t>一一</a:t>
            </a:r>
            <a:r>
              <a:rPr sz="2650" spc="-2605" dirty="0">
                <a:solidFill>
                  <a:srgbClr val="676767"/>
                </a:solidFill>
                <a:latin typeface="宋体"/>
                <a:cs typeface="宋体"/>
              </a:rPr>
              <a:t>一</a:t>
            </a:r>
            <a:r>
              <a:rPr sz="2650" spc="-1725" dirty="0">
                <a:solidFill>
                  <a:srgbClr val="414141"/>
                </a:solidFill>
                <a:latin typeface="宋体"/>
                <a:cs typeface="宋体"/>
              </a:rPr>
              <a:t>·</a:t>
            </a:r>
            <a:r>
              <a:rPr sz="2650" spc="-1725" dirty="0">
                <a:solidFill>
                  <a:srgbClr val="444264"/>
                </a:solidFill>
                <a:latin typeface="宋体"/>
                <a:cs typeface="宋体"/>
              </a:rPr>
              <a:t>:</a:t>
            </a:r>
            <a:r>
              <a:rPr sz="2650" spc="-285" dirty="0">
                <a:solidFill>
                  <a:srgbClr val="444264"/>
                </a:solidFill>
                <a:latin typeface="宋体"/>
                <a:cs typeface="宋体"/>
              </a:rPr>
              <a:t> </a:t>
            </a:r>
            <a:r>
              <a:rPr sz="2650" spc="-445" dirty="0">
                <a:solidFill>
                  <a:srgbClr val="777777"/>
                </a:solidFill>
                <a:latin typeface="宋体"/>
                <a:cs typeface="宋体"/>
              </a:rPr>
              <a:t>一</a:t>
            </a:r>
            <a:r>
              <a:rPr sz="2650" spc="-2120" dirty="0">
                <a:solidFill>
                  <a:srgbClr val="777777"/>
                </a:solidFill>
                <a:latin typeface="宋体"/>
                <a:cs typeface="宋体"/>
              </a:rPr>
              <a:t>一</a:t>
            </a:r>
            <a:r>
              <a:rPr sz="2650" spc="-1550" dirty="0">
                <a:solidFill>
                  <a:srgbClr val="414141"/>
                </a:solidFill>
                <a:latin typeface="宋体"/>
                <a:cs typeface="宋体"/>
              </a:rPr>
              <a:t>··`'</a:t>
            </a:r>
            <a:r>
              <a:rPr sz="2650" spc="-445" dirty="0">
                <a:solidFill>
                  <a:srgbClr val="676767"/>
                </a:solidFill>
                <a:latin typeface="宋体"/>
                <a:cs typeface="宋体"/>
              </a:rPr>
              <a:t>一一一一</a:t>
            </a:r>
            <a:r>
              <a:rPr sz="2650" spc="-2120" dirty="0">
                <a:solidFill>
                  <a:srgbClr val="676767"/>
                </a:solidFill>
                <a:latin typeface="宋体"/>
                <a:cs typeface="宋体"/>
              </a:rPr>
              <a:t>一</a:t>
            </a:r>
            <a:r>
              <a:rPr sz="2650" spc="-1914" dirty="0">
                <a:solidFill>
                  <a:srgbClr val="414141"/>
                </a:solidFill>
                <a:latin typeface="宋体"/>
                <a:cs typeface="宋体"/>
              </a:rPr>
              <a:t>··</a:t>
            </a:r>
            <a:r>
              <a:rPr sz="2650" spc="-1920" dirty="0">
                <a:solidFill>
                  <a:srgbClr val="777777"/>
                </a:solidFill>
                <a:latin typeface="宋体"/>
                <a:cs typeface="宋体"/>
              </a:rPr>
              <a:t>一</a:t>
            </a:r>
            <a:r>
              <a:rPr sz="2650" spc="-1764" dirty="0">
                <a:solidFill>
                  <a:srgbClr val="545454"/>
                </a:solidFill>
                <a:latin typeface="宋体"/>
                <a:cs typeface="宋体"/>
              </a:rPr>
              <a:t>··</a:t>
            </a:r>
            <a:r>
              <a:rPr sz="2650" spc="-1820" dirty="0">
                <a:solidFill>
                  <a:srgbClr val="545454"/>
                </a:solidFill>
                <a:latin typeface="宋体"/>
                <a:cs typeface="宋体"/>
              </a:rPr>
              <a:t>一</a:t>
            </a:r>
            <a:r>
              <a:rPr sz="2650" spc="-1350" dirty="0">
                <a:solidFill>
                  <a:srgbClr val="545454"/>
                </a:solidFill>
                <a:latin typeface="宋体"/>
                <a:cs typeface="宋体"/>
              </a:rPr>
              <a:t>'，</a:t>
            </a:r>
            <a:r>
              <a:rPr sz="2650" spc="-750" dirty="0">
                <a:solidFill>
                  <a:srgbClr val="777777"/>
                </a:solidFill>
                <a:latin typeface="宋体"/>
                <a:cs typeface="宋体"/>
              </a:rPr>
              <a:t>一</a:t>
            </a:r>
            <a:r>
              <a:rPr sz="2650" spc="-175" dirty="0">
                <a:solidFill>
                  <a:srgbClr val="777777"/>
                </a:solidFill>
                <a:latin typeface="宋体"/>
                <a:cs typeface="宋体"/>
              </a:rPr>
              <a:t>一 </a:t>
            </a:r>
            <a:r>
              <a:rPr sz="2650" spc="114" dirty="0">
                <a:solidFill>
                  <a:srgbClr val="777777"/>
                </a:solidFill>
                <a:latin typeface="宋体"/>
                <a:cs typeface="宋体"/>
              </a:rPr>
              <a:t>一一</a:t>
            </a:r>
            <a:r>
              <a:rPr sz="2650" spc="-800" dirty="0">
                <a:solidFill>
                  <a:srgbClr val="777777"/>
                </a:solidFill>
                <a:latin typeface="宋体"/>
                <a:cs typeface="宋体"/>
              </a:rPr>
              <a:t> </a:t>
            </a:r>
            <a:r>
              <a:rPr sz="2650" spc="-445" dirty="0">
                <a:solidFill>
                  <a:srgbClr val="777777"/>
                </a:solidFill>
                <a:latin typeface="宋体"/>
                <a:cs typeface="宋体"/>
              </a:rPr>
              <a:t>一</a:t>
            </a:r>
            <a:endParaRPr sz="265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22959" y="7855514"/>
            <a:ext cx="2471420" cy="584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650" spc="-2735" dirty="0">
                <a:solidFill>
                  <a:srgbClr val="676767"/>
                </a:solidFill>
                <a:latin typeface="宋体"/>
                <a:cs typeface="宋体"/>
              </a:rPr>
              <a:t>！</a:t>
            </a:r>
            <a:r>
              <a:rPr sz="3650" spc="-1030" dirty="0">
                <a:solidFill>
                  <a:srgbClr val="676767"/>
                </a:solidFill>
                <a:latin typeface="宋体"/>
                <a:cs typeface="宋体"/>
              </a:rPr>
              <a:t> </a:t>
            </a:r>
            <a:r>
              <a:rPr sz="3650" spc="-540" dirty="0">
                <a:solidFill>
                  <a:srgbClr val="151515"/>
                </a:solidFill>
                <a:latin typeface="宋体"/>
                <a:cs typeface="宋体"/>
              </a:rPr>
              <a:t>确认</a:t>
            </a:r>
            <a:r>
              <a:rPr sz="3650" spc="-1160" dirty="0">
                <a:solidFill>
                  <a:srgbClr val="151515"/>
                </a:solidFill>
                <a:latin typeface="宋体"/>
                <a:cs typeface="宋体"/>
              </a:rPr>
              <a:t> </a:t>
            </a:r>
            <a:r>
              <a:rPr sz="2850" spc="80" dirty="0">
                <a:solidFill>
                  <a:srgbClr val="151515"/>
                </a:solidFill>
                <a:latin typeface="Arial"/>
                <a:cs typeface="Arial"/>
              </a:rPr>
              <a:t>Confir</a:t>
            </a:r>
            <a:r>
              <a:rPr sz="2850" spc="80" dirty="0">
                <a:solidFill>
                  <a:srgbClr val="414141"/>
                </a:solidFill>
                <a:latin typeface="Arial"/>
                <a:cs typeface="Arial"/>
              </a:rPr>
              <a:t>m</a:t>
            </a:r>
            <a:endParaRPr sz="28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13407" y="8104387"/>
            <a:ext cx="244475" cy="1113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100" spc="-254" dirty="0">
                <a:solidFill>
                  <a:srgbClr val="676767"/>
                </a:solidFill>
                <a:latin typeface="Arial"/>
                <a:cs typeface="Arial"/>
              </a:rPr>
              <a:t>I</a:t>
            </a:r>
            <a:endParaRPr sz="7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97679" y="7989523"/>
            <a:ext cx="6749415" cy="812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875">
              <a:lnSpc>
                <a:spcPts val="2665"/>
              </a:lnSpc>
              <a:spcBef>
                <a:spcPts val="110"/>
              </a:spcBef>
            </a:pPr>
            <a:r>
              <a:rPr sz="2600" spc="-390" dirty="0">
                <a:solidFill>
                  <a:srgbClr val="9E9E9E"/>
                </a:solidFill>
                <a:latin typeface="宋体"/>
                <a:cs typeface="宋体"/>
              </a:rPr>
              <a:t>}</a:t>
            </a:r>
            <a:r>
              <a:rPr sz="2600" spc="-844" dirty="0">
                <a:solidFill>
                  <a:srgbClr val="9E9E9E"/>
                </a:solidFill>
                <a:latin typeface="宋体"/>
                <a:cs typeface="宋体"/>
              </a:rPr>
              <a:t> </a:t>
            </a:r>
            <a:r>
              <a:rPr sz="2600" spc="190" dirty="0">
                <a:solidFill>
                  <a:srgbClr val="1816D3"/>
                </a:solidFill>
                <a:latin typeface="宋体"/>
                <a:cs typeface="宋体"/>
              </a:rPr>
              <a:t>确认客</a:t>
            </a:r>
            <a:r>
              <a:rPr sz="2600" spc="-125" dirty="0">
                <a:solidFill>
                  <a:srgbClr val="1816D3"/>
                </a:solidFill>
                <a:latin typeface="宋体"/>
                <a:cs typeface="宋体"/>
              </a:rPr>
              <a:t>户</a:t>
            </a:r>
            <a:r>
              <a:rPr sz="2600" spc="165" dirty="0">
                <a:solidFill>
                  <a:srgbClr val="1816D3"/>
                </a:solidFill>
                <a:latin typeface="宋体"/>
                <a:cs typeface="宋体"/>
              </a:rPr>
              <a:t>已经认为</a:t>
            </a:r>
            <a:r>
              <a:rPr sz="2600" spc="-245" dirty="0">
                <a:solidFill>
                  <a:srgbClr val="1816D3"/>
                </a:solidFill>
                <a:latin typeface="宋体"/>
                <a:cs typeface="宋体"/>
              </a:rPr>
              <a:t>尽</a:t>
            </a:r>
            <a:r>
              <a:rPr sz="2600" spc="190" dirty="0">
                <a:solidFill>
                  <a:srgbClr val="1816D3"/>
                </a:solidFill>
                <a:latin typeface="宋体"/>
                <a:cs typeface="宋体"/>
              </a:rPr>
              <a:t>其</a:t>
            </a:r>
            <a:r>
              <a:rPr sz="2600" spc="30" dirty="0">
                <a:solidFill>
                  <a:srgbClr val="1816D3"/>
                </a:solidFill>
                <a:latin typeface="宋体"/>
                <a:cs typeface="宋体"/>
              </a:rPr>
              <a:t>所</a:t>
            </a:r>
            <a:r>
              <a:rPr sz="2600" spc="95" dirty="0">
                <a:solidFill>
                  <a:srgbClr val="1816D3"/>
                </a:solidFill>
                <a:latin typeface="宋体"/>
                <a:cs typeface="宋体"/>
              </a:rPr>
              <a:t>能</a:t>
            </a:r>
            <a:r>
              <a:rPr sz="2600" spc="-800" dirty="0">
                <a:solidFill>
                  <a:srgbClr val="4241D8"/>
                </a:solidFill>
                <a:latin typeface="宋体"/>
                <a:cs typeface="宋体"/>
              </a:rPr>
              <a:t>，</a:t>
            </a:r>
            <a:r>
              <a:rPr sz="2600" spc="-480" dirty="0">
                <a:solidFill>
                  <a:srgbClr val="4241D8"/>
                </a:solidFill>
                <a:latin typeface="宋体"/>
                <a:cs typeface="宋体"/>
              </a:rPr>
              <a:t> </a:t>
            </a:r>
            <a:r>
              <a:rPr sz="2600" spc="140" dirty="0">
                <a:solidFill>
                  <a:srgbClr val="1816D3"/>
                </a:solidFill>
                <a:latin typeface="宋体"/>
                <a:cs typeface="宋体"/>
              </a:rPr>
              <a:t>并</a:t>
            </a:r>
            <a:r>
              <a:rPr sz="2600" spc="-90" dirty="0">
                <a:solidFill>
                  <a:srgbClr val="1816D3"/>
                </a:solidFill>
                <a:latin typeface="宋体"/>
                <a:cs typeface="宋体"/>
              </a:rPr>
              <a:t>得</a:t>
            </a:r>
            <a:r>
              <a:rPr sz="2600" spc="110" dirty="0">
                <a:solidFill>
                  <a:srgbClr val="1816D3"/>
                </a:solidFill>
                <a:latin typeface="宋体"/>
                <a:cs typeface="宋体"/>
              </a:rPr>
              <a:t>到</a:t>
            </a:r>
            <a:r>
              <a:rPr sz="2600" spc="140" dirty="0">
                <a:solidFill>
                  <a:srgbClr val="1816D3"/>
                </a:solidFill>
                <a:latin typeface="宋体"/>
                <a:cs typeface="宋体"/>
              </a:rPr>
              <a:t>真</a:t>
            </a:r>
            <a:r>
              <a:rPr sz="2600" spc="270" dirty="0">
                <a:solidFill>
                  <a:srgbClr val="1816D3"/>
                </a:solidFill>
                <a:latin typeface="宋体"/>
                <a:cs typeface="宋体"/>
              </a:rPr>
              <a:t>心的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ts val="3504"/>
              </a:lnSpc>
            </a:pPr>
            <a:r>
              <a:rPr sz="3300" spc="-95" dirty="0">
                <a:solidFill>
                  <a:srgbClr val="9E9E9E"/>
                </a:solidFill>
                <a:latin typeface="Arial"/>
                <a:cs typeface="Arial"/>
              </a:rPr>
              <a:t>i</a:t>
            </a:r>
            <a:r>
              <a:rPr sz="3300" spc="-15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2650" spc="275" dirty="0">
                <a:solidFill>
                  <a:srgbClr val="1816D3"/>
                </a:solidFill>
                <a:latin typeface="宋体"/>
                <a:cs typeface="宋体"/>
              </a:rPr>
              <a:t>感谢</a:t>
            </a:r>
            <a:endParaRPr sz="26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7076" y="5309290"/>
            <a:ext cx="5914624" cy="918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38835" y="4683915"/>
            <a:ext cx="5940425" cy="0"/>
          </a:xfrm>
          <a:custGeom>
            <a:avLst/>
            <a:gdLst/>
            <a:ahLst/>
            <a:cxnLst/>
            <a:rect l="l" t="t" r="r" b="b"/>
            <a:pathLst>
              <a:path w="5940425">
                <a:moveTo>
                  <a:pt x="0" y="0"/>
                </a:moveTo>
                <a:lnTo>
                  <a:pt x="5940120" y="0"/>
                </a:lnTo>
              </a:path>
            </a:pathLst>
          </a:custGeom>
          <a:ln w="12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5257" y="9201915"/>
            <a:ext cx="11612880" cy="0"/>
          </a:xfrm>
          <a:custGeom>
            <a:avLst/>
            <a:gdLst/>
            <a:ahLst/>
            <a:cxnLst/>
            <a:rect l="l" t="t" r="r" b="b"/>
            <a:pathLst>
              <a:path w="11612880">
                <a:moveTo>
                  <a:pt x="0" y="0"/>
                </a:moveTo>
                <a:lnTo>
                  <a:pt x="11612553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0932" y="1378436"/>
            <a:ext cx="8427085" cy="944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750" spc="355" dirty="0">
                <a:solidFill>
                  <a:srgbClr val="181818"/>
                </a:solidFill>
              </a:rPr>
              <a:t>故</a:t>
            </a:r>
            <a:r>
              <a:rPr sz="5750" spc="434" dirty="0">
                <a:solidFill>
                  <a:srgbClr val="181818"/>
                </a:solidFill>
              </a:rPr>
              <a:t>事</a:t>
            </a:r>
            <a:r>
              <a:rPr sz="5750" spc="-730" dirty="0">
                <a:solidFill>
                  <a:srgbClr val="181818"/>
                </a:solidFill>
              </a:rPr>
              <a:t>片段</a:t>
            </a:r>
            <a:r>
              <a:rPr sz="5750" spc="-1465" dirty="0">
                <a:solidFill>
                  <a:srgbClr val="181818"/>
                </a:solidFill>
              </a:rPr>
              <a:t> </a:t>
            </a:r>
            <a:r>
              <a:rPr sz="6000" spc="-240" dirty="0">
                <a:solidFill>
                  <a:srgbClr val="181818"/>
                </a:solidFill>
                <a:latin typeface="Arial"/>
                <a:cs typeface="Arial"/>
              </a:rPr>
              <a:t>2</a:t>
            </a:r>
            <a:r>
              <a:rPr sz="5950" spc="-240" dirty="0">
                <a:solidFill>
                  <a:srgbClr val="181818"/>
                </a:solidFill>
              </a:rPr>
              <a:t>－</a:t>
            </a:r>
            <a:r>
              <a:rPr sz="5950" spc="200" dirty="0">
                <a:solidFill>
                  <a:srgbClr val="181818"/>
                </a:solidFill>
              </a:rPr>
              <a:t>无辜的留话</a:t>
            </a:r>
            <a:r>
              <a:rPr sz="5950" spc="-3145" dirty="0">
                <a:solidFill>
                  <a:srgbClr val="181818"/>
                </a:solidFill>
              </a:rPr>
              <a:t>者</a:t>
            </a:r>
            <a:endParaRPr sz="5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1668" y="3152453"/>
            <a:ext cx="6836409" cy="2228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700" spc="110" dirty="0">
                <a:solidFill>
                  <a:srgbClr val="181818"/>
                </a:solidFill>
                <a:latin typeface="宋体"/>
                <a:cs typeface="宋体"/>
              </a:rPr>
              <a:t>·关键时刻</a:t>
            </a:r>
            <a:endParaRPr sz="47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550">
              <a:latin typeface="宋体"/>
              <a:cs typeface="宋体"/>
            </a:endParaRPr>
          </a:p>
          <a:p>
            <a:pPr marR="5080" algn="r">
              <a:lnSpc>
                <a:spcPct val="100000"/>
              </a:lnSpc>
            </a:pPr>
            <a:r>
              <a:rPr sz="3800" spc="-254" dirty="0">
                <a:solidFill>
                  <a:srgbClr val="2D2D2D"/>
                </a:solidFill>
                <a:latin typeface="宋体"/>
                <a:cs typeface="宋体"/>
              </a:rPr>
              <a:t>关镇肘刻</a:t>
            </a:r>
            <a:endParaRPr sz="3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0198" y="1493237"/>
            <a:ext cx="2116007" cy="804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43675" y="1493237"/>
            <a:ext cx="3671147" cy="8040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55040" y="1493237"/>
            <a:ext cx="2179742" cy="778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739" y="3075813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1739" y="9214678"/>
            <a:ext cx="11612880" cy="0"/>
          </a:xfrm>
          <a:custGeom>
            <a:avLst/>
            <a:gdLst/>
            <a:ahLst/>
            <a:cxnLst/>
            <a:rect l="l" t="t" r="r" b="b"/>
            <a:pathLst>
              <a:path w="11612880">
                <a:moveTo>
                  <a:pt x="0" y="0"/>
                </a:moveTo>
                <a:lnTo>
                  <a:pt x="11612553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84989" y="3209885"/>
            <a:ext cx="1501775" cy="661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50" spc="-280" dirty="0">
                <a:solidFill>
                  <a:srgbClr val="111111"/>
                </a:solidFill>
                <a:latin typeface="宋体"/>
                <a:cs typeface="宋体"/>
              </a:rPr>
              <a:t>·回顾</a:t>
            </a:r>
            <a:endParaRPr sz="4150">
              <a:latin typeface="宋体"/>
              <a:cs typeface="宋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28017" y="4001175"/>
            <a:ext cx="3825240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450" spc="285" dirty="0">
                <a:solidFill>
                  <a:srgbClr val="111111"/>
                </a:solidFill>
              </a:rPr>
              <a:t>—关键时刻的含义</a:t>
            </a:r>
            <a:endParaRPr sz="3450"/>
          </a:p>
        </p:txBody>
      </p:sp>
      <p:sp>
        <p:nvSpPr>
          <p:cNvPr id="9" name="object 9"/>
          <p:cNvSpPr txBox="1"/>
          <p:nvPr/>
        </p:nvSpPr>
        <p:spPr>
          <a:xfrm>
            <a:off x="1733171" y="4529550"/>
            <a:ext cx="8416290" cy="132778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80"/>
              </a:spcBef>
            </a:pPr>
            <a:r>
              <a:rPr sz="3450" spc="2010" dirty="0">
                <a:solidFill>
                  <a:srgbClr val="3D3D3D"/>
                </a:solidFill>
                <a:latin typeface="宋体"/>
                <a:cs typeface="宋体"/>
              </a:rPr>
              <a:t>'</a:t>
            </a:r>
            <a:r>
              <a:rPr sz="3450" spc="-1295" dirty="0">
                <a:solidFill>
                  <a:srgbClr val="3D3D3D"/>
                </a:solidFill>
                <a:latin typeface="宋体"/>
                <a:cs typeface="宋体"/>
              </a:rPr>
              <a:t> </a:t>
            </a:r>
            <a:r>
              <a:rPr sz="3450" spc="130" dirty="0">
                <a:solidFill>
                  <a:srgbClr val="111111"/>
                </a:solidFill>
                <a:latin typeface="宋体"/>
                <a:cs typeface="宋体"/>
              </a:rPr>
              <a:t>用</a:t>
            </a:r>
            <a:r>
              <a:rPr sz="3450" spc="150" dirty="0">
                <a:solidFill>
                  <a:srgbClr val="111111"/>
                </a:solidFill>
                <a:latin typeface="宋体"/>
                <a:cs typeface="宋体"/>
              </a:rPr>
              <a:t>关</a:t>
            </a:r>
            <a:r>
              <a:rPr sz="3450" spc="65" dirty="0">
                <a:solidFill>
                  <a:srgbClr val="111111"/>
                </a:solidFill>
                <a:latin typeface="宋体"/>
                <a:cs typeface="宋体"/>
              </a:rPr>
              <a:t>键</a:t>
            </a:r>
            <a:r>
              <a:rPr sz="3450" spc="355" dirty="0">
                <a:solidFill>
                  <a:srgbClr val="111111"/>
                </a:solidFill>
                <a:latin typeface="宋体"/>
                <a:cs typeface="宋体"/>
              </a:rPr>
              <a:t>时刻</a:t>
            </a:r>
            <a:r>
              <a:rPr sz="3450" spc="-315" dirty="0">
                <a:solidFill>
                  <a:srgbClr val="111111"/>
                </a:solidFill>
                <a:latin typeface="宋体"/>
                <a:cs typeface="宋体"/>
              </a:rPr>
              <a:t>评</a:t>
            </a:r>
            <a:r>
              <a:rPr sz="3450" spc="220" dirty="0">
                <a:solidFill>
                  <a:srgbClr val="111111"/>
                </a:solidFill>
                <a:latin typeface="宋体"/>
                <a:cs typeface="宋体"/>
              </a:rPr>
              <a:t>分</a:t>
            </a:r>
            <a:r>
              <a:rPr sz="3450" spc="105" dirty="0">
                <a:solidFill>
                  <a:srgbClr val="111111"/>
                </a:solidFill>
                <a:latin typeface="宋体"/>
                <a:cs typeface="宋体"/>
              </a:rPr>
              <a:t>表</a:t>
            </a:r>
            <a:r>
              <a:rPr sz="3450" spc="130" dirty="0">
                <a:solidFill>
                  <a:srgbClr val="111111"/>
                </a:solidFill>
                <a:latin typeface="宋体"/>
                <a:cs typeface="宋体"/>
              </a:rPr>
              <a:t>为</a:t>
            </a:r>
            <a:r>
              <a:rPr sz="3450" spc="220" dirty="0">
                <a:solidFill>
                  <a:srgbClr val="111111"/>
                </a:solidFill>
                <a:latin typeface="宋体"/>
                <a:cs typeface="宋体"/>
              </a:rPr>
              <a:t>与</a:t>
            </a:r>
            <a:r>
              <a:rPr sz="3450" spc="55" dirty="0">
                <a:solidFill>
                  <a:srgbClr val="111111"/>
                </a:solidFill>
                <a:latin typeface="宋体"/>
                <a:cs typeface="宋体"/>
              </a:rPr>
              <a:t>客</a:t>
            </a:r>
            <a:r>
              <a:rPr sz="3450" spc="-95" dirty="0">
                <a:solidFill>
                  <a:srgbClr val="111111"/>
                </a:solidFill>
                <a:latin typeface="宋体"/>
                <a:cs typeface="宋体"/>
              </a:rPr>
              <a:t>户</a:t>
            </a:r>
            <a:r>
              <a:rPr sz="3450" spc="370" dirty="0">
                <a:solidFill>
                  <a:srgbClr val="111111"/>
                </a:solidFill>
                <a:latin typeface="宋体"/>
                <a:cs typeface="宋体"/>
              </a:rPr>
              <a:t>的</a:t>
            </a:r>
            <a:r>
              <a:rPr sz="3450" spc="150" dirty="0">
                <a:solidFill>
                  <a:srgbClr val="111111"/>
                </a:solidFill>
                <a:latin typeface="宋体"/>
                <a:cs typeface="宋体"/>
              </a:rPr>
              <a:t>互动评分</a:t>
            </a:r>
            <a:endParaRPr sz="34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3450" spc="3890" dirty="0">
                <a:solidFill>
                  <a:srgbClr val="232323"/>
                </a:solidFill>
                <a:latin typeface="宋体"/>
                <a:cs typeface="宋体"/>
              </a:rPr>
              <a:t>－</a:t>
            </a:r>
            <a:r>
              <a:rPr sz="3450" spc="220" dirty="0">
                <a:solidFill>
                  <a:srgbClr val="232323"/>
                </a:solidFill>
                <a:latin typeface="宋体"/>
                <a:cs typeface="宋体"/>
              </a:rPr>
              <a:t>运用关键时刻行为模式的四个步骤行</a:t>
            </a:r>
            <a:r>
              <a:rPr sz="3450" spc="-3404" dirty="0">
                <a:solidFill>
                  <a:srgbClr val="232323"/>
                </a:solidFill>
                <a:latin typeface="宋体"/>
                <a:cs typeface="宋体"/>
              </a:rPr>
              <a:t>事</a:t>
            </a:r>
            <a:endParaRPr sz="34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9763" y="2999237"/>
            <a:ext cx="11549380" cy="0"/>
          </a:xfrm>
          <a:custGeom>
            <a:avLst/>
            <a:gdLst/>
            <a:ahLst/>
            <a:cxnLst/>
            <a:rect l="l" t="t" r="r" b="b"/>
            <a:pathLst>
              <a:path w="11549380">
                <a:moveTo>
                  <a:pt x="0" y="0"/>
                </a:moveTo>
                <a:lnTo>
                  <a:pt x="11548818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9763" y="9099814"/>
            <a:ext cx="11549380" cy="0"/>
          </a:xfrm>
          <a:custGeom>
            <a:avLst/>
            <a:gdLst/>
            <a:ahLst/>
            <a:cxnLst/>
            <a:rect l="l" t="t" r="r" b="b"/>
            <a:pathLst>
              <a:path w="11549380">
                <a:moveTo>
                  <a:pt x="0" y="0"/>
                </a:moveTo>
                <a:lnTo>
                  <a:pt x="11548818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4035" y="1429486"/>
            <a:ext cx="1563370" cy="913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800" spc="250" dirty="0">
                <a:solidFill>
                  <a:srgbClr val="111111"/>
                </a:solidFill>
              </a:rPr>
              <a:t>探索</a:t>
            </a:r>
            <a:endParaRPr sz="5800"/>
          </a:p>
        </p:txBody>
      </p:sp>
      <p:sp>
        <p:nvSpPr>
          <p:cNvPr id="5" name="object 5"/>
          <p:cNvSpPr txBox="1"/>
          <p:nvPr/>
        </p:nvSpPr>
        <p:spPr>
          <a:xfrm>
            <a:off x="953734" y="3146072"/>
            <a:ext cx="8477250" cy="19627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750" spc="110" dirty="0">
                <a:solidFill>
                  <a:srgbClr val="111111"/>
                </a:solidFill>
                <a:latin typeface="宋体"/>
                <a:cs typeface="宋体"/>
              </a:rPr>
              <a:t>·如何探索</a:t>
            </a:r>
            <a:endParaRPr sz="4750">
              <a:latin typeface="宋体"/>
              <a:cs typeface="宋体"/>
            </a:endParaRPr>
          </a:p>
          <a:p>
            <a:pPr marL="1330960" indent="-547370">
              <a:lnSpc>
                <a:spcPct val="100000"/>
              </a:lnSpc>
              <a:spcBef>
                <a:spcPts val="25"/>
              </a:spcBef>
              <a:buChar char="'"/>
              <a:tabLst>
                <a:tab pos="1331595" algn="l"/>
              </a:tabLst>
            </a:pPr>
            <a:r>
              <a:rPr sz="3400" spc="114" dirty="0">
                <a:solidFill>
                  <a:srgbClr val="010101"/>
                </a:solidFill>
                <a:latin typeface="宋体"/>
                <a:cs typeface="宋体"/>
              </a:rPr>
              <a:t>为</a:t>
            </a:r>
            <a:r>
              <a:rPr sz="3400" spc="135" dirty="0">
                <a:solidFill>
                  <a:srgbClr val="010101"/>
                </a:solidFill>
                <a:latin typeface="宋体"/>
                <a:cs typeface="宋体"/>
              </a:rPr>
              <a:t>客</a:t>
            </a:r>
            <a:r>
              <a:rPr sz="3400" spc="220" dirty="0">
                <a:solidFill>
                  <a:srgbClr val="010101"/>
                </a:solidFill>
                <a:latin typeface="宋体"/>
                <a:cs typeface="宋体"/>
              </a:rPr>
              <a:t>户</a:t>
            </a:r>
            <a:r>
              <a:rPr sz="3400" spc="180" dirty="0">
                <a:solidFill>
                  <a:srgbClr val="010101"/>
                </a:solidFill>
                <a:latin typeface="宋体"/>
                <a:cs typeface="宋体"/>
              </a:rPr>
              <a:t>着想</a:t>
            </a:r>
            <a:r>
              <a:rPr sz="3400" spc="105" dirty="0">
                <a:solidFill>
                  <a:srgbClr val="010101"/>
                </a:solidFill>
                <a:latin typeface="宋体"/>
                <a:cs typeface="宋体"/>
              </a:rPr>
              <a:t> </a:t>
            </a:r>
            <a:r>
              <a:rPr sz="3650" spc="45" dirty="0">
                <a:solidFill>
                  <a:srgbClr val="010101"/>
                </a:solidFill>
                <a:latin typeface="Arial"/>
                <a:cs typeface="Arial"/>
              </a:rPr>
              <a:t>Th</a:t>
            </a:r>
            <a:r>
              <a:rPr sz="3650" spc="45" dirty="0">
                <a:solidFill>
                  <a:srgbClr val="363636"/>
                </a:solidFill>
                <a:latin typeface="Arial"/>
                <a:cs typeface="Arial"/>
              </a:rPr>
              <a:t>i</a:t>
            </a:r>
            <a:r>
              <a:rPr sz="3650" spc="45" dirty="0">
                <a:solidFill>
                  <a:srgbClr val="010101"/>
                </a:solidFill>
                <a:latin typeface="Arial"/>
                <a:cs typeface="Arial"/>
              </a:rPr>
              <a:t>nk</a:t>
            </a:r>
            <a:r>
              <a:rPr sz="3650" spc="-45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650" spc="-80" dirty="0">
                <a:solidFill>
                  <a:srgbClr val="111111"/>
                </a:solidFill>
                <a:latin typeface="Arial"/>
                <a:cs typeface="Arial"/>
              </a:rPr>
              <a:t>Customers</a:t>
            </a:r>
            <a:endParaRPr sz="3650">
              <a:latin typeface="Arial"/>
              <a:cs typeface="Arial"/>
            </a:endParaRPr>
          </a:p>
          <a:p>
            <a:pPr marL="1294765" indent="-511175">
              <a:lnSpc>
                <a:spcPct val="100000"/>
              </a:lnSpc>
              <a:spcBef>
                <a:spcPts val="745"/>
              </a:spcBef>
              <a:buChar char="'"/>
              <a:tabLst>
                <a:tab pos="1295400" algn="l"/>
              </a:tabLst>
            </a:pPr>
            <a:r>
              <a:rPr sz="3400" spc="325" dirty="0">
                <a:solidFill>
                  <a:srgbClr val="010101"/>
                </a:solidFill>
                <a:latin typeface="宋体"/>
                <a:cs typeface="宋体"/>
              </a:rPr>
              <a:t>客</a:t>
            </a:r>
            <a:r>
              <a:rPr sz="3400" spc="145" dirty="0">
                <a:solidFill>
                  <a:srgbClr val="010101"/>
                </a:solidFill>
                <a:latin typeface="宋体"/>
                <a:cs typeface="宋体"/>
              </a:rPr>
              <a:t>户</a:t>
            </a:r>
            <a:r>
              <a:rPr sz="3400" spc="250" dirty="0">
                <a:solidFill>
                  <a:srgbClr val="010101"/>
                </a:solidFill>
                <a:latin typeface="宋体"/>
                <a:cs typeface="宋体"/>
              </a:rPr>
              <a:t>的</a:t>
            </a:r>
            <a:r>
              <a:rPr sz="3400" spc="215" dirty="0">
                <a:solidFill>
                  <a:srgbClr val="010101"/>
                </a:solidFill>
                <a:latin typeface="宋体"/>
                <a:cs typeface="宋体"/>
              </a:rPr>
              <a:t>期望</a:t>
            </a:r>
            <a:r>
              <a:rPr sz="3400" spc="50" dirty="0">
                <a:solidFill>
                  <a:srgbClr val="010101"/>
                </a:solidFill>
                <a:latin typeface="宋体"/>
                <a:cs typeface="宋体"/>
              </a:rPr>
              <a:t> </a:t>
            </a:r>
            <a:r>
              <a:rPr sz="3650" spc="-15" dirty="0">
                <a:solidFill>
                  <a:srgbClr val="010101"/>
                </a:solidFill>
                <a:latin typeface="Arial"/>
                <a:cs typeface="Arial"/>
              </a:rPr>
              <a:t>Customers</a:t>
            </a:r>
            <a:r>
              <a:rPr sz="3650" spc="-434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650" spc="-70" dirty="0">
                <a:solidFill>
                  <a:srgbClr val="111111"/>
                </a:solidFill>
                <a:latin typeface="Arial"/>
                <a:cs typeface="Arial"/>
              </a:rPr>
              <a:t>Expectation</a:t>
            </a:r>
            <a:endParaRPr sz="3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8617" y="5207250"/>
            <a:ext cx="2753360" cy="530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300" spc="1525" dirty="0">
                <a:solidFill>
                  <a:srgbClr val="010101"/>
                </a:solidFill>
                <a:latin typeface="宋体"/>
                <a:cs typeface="宋体"/>
              </a:rPr>
              <a:t>'</a:t>
            </a:r>
            <a:r>
              <a:rPr sz="3300" spc="-770" dirty="0">
                <a:solidFill>
                  <a:srgbClr val="010101"/>
                </a:solidFill>
                <a:latin typeface="宋体"/>
                <a:cs typeface="宋体"/>
              </a:rPr>
              <a:t> </a:t>
            </a:r>
            <a:r>
              <a:rPr sz="3300" spc="165" dirty="0">
                <a:solidFill>
                  <a:srgbClr val="010101"/>
                </a:solidFill>
                <a:latin typeface="宋体"/>
                <a:cs typeface="宋体"/>
              </a:rPr>
              <a:t>积</a:t>
            </a:r>
            <a:r>
              <a:rPr sz="3300" spc="245" dirty="0">
                <a:solidFill>
                  <a:srgbClr val="010101"/>
                </a:solidFill>
                <a:latin typeface="宋体"/>
                <a:cs typeface="宋体"/>
              </a:rPr>
              <a:t>极</a:t>
            </a:r>
            <a:r>
              <a:rPr sz="3300" spc="204" dirty="0">
                <a:solidFill>
                  <a:srgbClr val="010101"/>
                </a:solidFill>
                <a:latin typeface="宋体"/>
                <a:cs typeface="宋体"/>
              </a:rPr>
              <a:t>地</a:t>
            </a:r>
            <a:r>
              <a:rPr sz="3300" spc="325" dirty="0">
                <a:solidFill>
                  <a:srgbClr val="010101"/>
                </a:solidFill>
                <a:latin typeface="宋体"/>
                <a:cs typeface="宋体"/>
              </a:rPr>
              <a:t>倾</a:t>
            </a:r>
            <a:r>
              <a:rPr sz="3300" spc="-125" dirty="0">
                <a:solidFill>
                  <a:srgbClr val="010101"/>
                </a:solidFill>
                <a:latin typeface="宋体"/>
                <a:cs typeface="宋体"/>
              </a:rPr>
              <a:t>听</a:t>
            </a:r>
            <a:endParaRPr sz="33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3645" y="5162581"/>
            <a:ext cx="3235325" cy="584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650" spc="-10" dirty="0">
                <a:solidFill>
                  <a:srgbClr val="010101"/>
                </a:solidFill>
                <a:latin typeface="Arial"/>
                <a:cs typeface="Arial"/>
              </a:rPr>
              <a:t>A</a:t>
            </a:r>
            <a:r>
              <a:rPr sz="3650" spc="-10" dirty="0">
                <a:solidFill>
                  <a:srgbClr val="212121"/>
                </a:solidFill>
                <a:latin typeface="Arial"/>
                <a:cs typeface="Arial"/>
              </a:rPr>
              <a:t>c</a:t>
            </a:r>
            <a:r>
              <a:rPr sz="3650" spc="-10" dirty="0">
                <a:solidFill>
                  <a:srgbClr val="010101"/>
                </a:solidFill>
                <a:latin typeface="Arial"/>
                <a:cs typeface="Arial"/>
              </a:rPr>
              <a:t>ti</a:t>
            </a:r>
            <a:r>
              <a:rPr sz="3650" spc="-10" dirty="0">
                <a:solidFill>
                  <a:srgbClr val="212121"/>
                </a:solidFill>
                <a:latin typeface="Arial"/>
                <a:cs typeface="Arial"/>
              </a:rPr>
              <a:t>ve</a:t>
            </a:r>
            <a:r>
              <a:rPr sz="3650" spc="-49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3650" spc="-190" dirty="0">
                <a:solidFill>
                  <a:srgbClr val="010101"/>
                </a:solidFill>
                <a:latin typeface="Arial"/>
                <a:cs typeface="Arial"/>
              </a:rPr>
              <a:t>L</a:t>
            </a:r>
            <a:r>
              <a:rPr sz="3650" spc="-190" dirty="0">
                <a:solidFill>
                  <a:srgbClr val="212121"/>
                </a:solidFill>
                <a:latin typeface="Arial"/>
                <a:cs typeface="Arial"/>
              </a:rPr>
              <a:t>isten</a:t>
            </a:r>
            <a:r>
              <a:rPr sz="3650" spc="-19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3650" spc="-190" dirty="0">
                <a:solidFill>
                  <a:srgbClr val="BFBFBF"/>
                </a:solidFill>
                <a:latin typeface="Arial"/>
                <a:cs typeface="Arial"/>
              </a:rPr>
              <a:t>1</a:t>
            </a:r>
            <a:r>
              <a:rPr sz="3650" spc="-190" dirty="0">
                <a:solidFill>
                  <a:srgbClr val="111111"/>
                </a:solidFill>
                <a:latin typeface="Arial"/>
                <a:cs typeface="Arial"/>
              </a:rPr>
              <a:t>ng</a:t>
            </a:r>
            <a:endParaRPr sz="3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3715" y="2973712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23715" y="9055144"/>
            <a:ext cx="11625580" cy="114935"/>
          </a:xfrm>
          <a:custGeom>
            <a:avLst/>
            <a:gdLst/>
            <a:ahLst/>
            <a:cxnLst/>
            <a:rect l="l" t="t" r="r" b="b"/>
            <a:pathLst>
              <a:path w="11625580" h="114934">
                <a:moveTo>
                  <a:pt x="0" y="0"/>
                </a:moveTo>
                <a:lnTo>
                  <a:pt x="11625300" y="0"/>
                </a:lnTo>
                <a:lnTo>
                  <a:pt x="11625300" y="114864"/>
                </a:lnTo>
                <a:lnTo>
                  <a:pt x="0" y="1148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7988" y="1391199"/>
            <a:ext cx="1563370" cy="913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800" spc="250" dirty="0">
                <a:solidFill>
                  <a:srgbClr val="1A1A1A"/>
                </a:solidFill>
              </a:rPr>
              <a:t>探索</a:t>
            </a:r>
            <a:endParaRPr sz="5800"/>
          </a:p>
        </p:txBody>
      </p:sp>
      <p:sp>
        <p:nvSpPr>
          <p:cNvPr id="5" name="object 5"/>
          <p:cNvSpPr txBox="1"/>
          <p:nvPr/>
        </p:nvSpPr>
        <p:spPr>
          <a:xfrm>
            <a:off x="1155247" y="3114165"/>
            <a:ext cx="3509010" cy="13182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800" spc="110" dirty="0">
                <a:solidFill>
                  <a:srgbClr val="1A1A1A"/>
                </a:solidFill>
                <a:latin typeface="宋体"/>
                <a:cs typeface="宋体"/>
              </a:rPr>
              <a:t>·如何探索</a:t>
            </a:r>
            <a:endParaRPr sz="4800">
              <a:latin typeface="宋体"/>
              <a:cs typeface="宋体"/>
            </a:endParaRPr>
          </a:p>
          <a:p>
            <a:pPr marL="765810" algn="ctr">
              <a:lnSpc>
                <a:spcPct val="100000"/>
              </a:lnSpc>
              <a:spcBef>
                <a:spcPts val="15"/>
              </a:spcBef>
            </a:pPr>
            <a:r>
              <a:rPr sz="3650" spc="1910" dirty="0">
                <a:solidFill>
                  <a:srgbClr val="0A0A0A"/>
                </a:solidFill>
                <a:latin typeface="宋体"/>
                <a:cs typeface="宋体"/>
              </a:rPr>
              <a:t>'</a:t>
            </a:r>
            <a:r>
              <a:rPr sz="3650" spc="-1285" dirty="0">
                <a:solidFill>
                  <a:srgbClr val="0A0A0A"/>
                </a:solidFill>
                <a:latin typeface="宋体"/>
                <a:cs typeface="宋体"/>
              </a:rPr>
              <a:t> </a:t>
            </a:r>
            <a:r>
              <a:rPr sz="3650" spc="-245" dirty="0">
                <a:solidFill>
                  <a:srgbClr val="0A0A0A"/>
                </a:solidFill>
                <a:latin typeface="宋体"/>
                <a:cs typeface="宋体"/>
              </a:rPr>
              <a:t>为客户着想</a:t>
            </a:r>
            <a:endParaRPr sz="36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9517" y="3873547"/>
            <a:ext cx="3465195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450" spc="65" dirty="0">
                <a:solidFill>
                  <a:srgbClr val="0A0A0A"/>
                </a:solidFill>
                <a:latin typeface="Arial"/>
                <a:cs typeface="Arial"/>
              </a:rPr>
              <a:t>Think</a:t>
            </a:r>
            <a:r>
              <a:rPr sz="3450" spc="35" dirty="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sz="3450" spc="55" dirty="0">
                <a:solidFill>
                  <a:srgbClr val="0A0A0A"/>
                </a:solidFill>
                <a:latin typeface="Arial"/>
                <a:cs typeface="Arial"/>
              </a:rPr>
              <a:t>Customers</a:t>
            </a:r>
            <a:endParaRPr sz="3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26084" y="4422727"/>
            <a:ext cx="7832090" cy="132080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538480" indent="-525145">
              <a:lnSpc>
                <a:spcPct val="100000"/>
              </a:lnSpc>
              <a:spcBef>
                <a:spcPts val="1015"/>
              </a:spcBef>
              <a:buChar char="'"/>
              <a:tabLst>
                <a:tab pos="539115" algn="l"/>
              </a:tabLst>
            </a:pPr>
            <a:r>
              <a:rPr sz="3450" spc="275" dirty="0">
                <a:solidFill>
                  <a:srgbClr val="BFBFBF"/>
                </a:solidFill>
                <a:latin typeface="宋体"/>
                <a:cs typeface="宋体"/>
              </a:rPr>
              <a:t>客</a:t>
            </a:r>
            <a:r>
              <a:rPr sz="3450" spc="150" dirty="0">
                <a:solidFill>
                  <a:srgbClr val="BFBFBF"/>
                </a:solidFill>
                <a:latin typeface="宋体"/>
                <a:cs typeface="宋体"/>
              </a:rPr>
              <a:t>户</a:t>
            </a:r>
            <a:r>
              <a:rPr sz="3450" spc="145" dirty="0">
                <a:solidFill>
                  <a:srgbClr val="BFBFBF"/>
                </a:solidFill>
                <a:latin typeface="宋体"/>
                <a:cs typeface="宋体"/>
              </a:rPr>
              <a:t>的</a:t>
            </a:r>
            <a:r>
              <a:rPr sz="3450" spc="270" dirty="0">
                <a:solidFill>
                  <a:srgbClr val="BFBFBF"/>
                </a:solidFill>
                <a:latin typeface="宋体"/>
                <a:cs typeface="宋体"/>
              </a:rPr>
              <a:t>期</a:t>
            </a:r>
            <a:r>
              <a:rPr sz="3450" spc="150" dirty="0">
                <a:solidFill>
                  <a:srgbClr val="BFBFBF"/>
                </a:solidFill>
                <a:latin typeface="宋体"/>
                <a:cs typeface="宋体"/>
              </a:rPr>
              <a:t>生</a:t>
            </a:r>
            <a:r>
              <a:rPr sz="3450" spc="45" dirty="0">
                <a:solidFill>
                  <a:srgbClr val="BFBFBF"/>
                </a:solidFill>
                <a:latin typeface="宋体"/>
                <a:cs typeface="宋体"/>
              </a:rPr>
              <a:t> </a:t>
            </a:r>
            <a:r>
              <a:rPr sz="3450" spc="75" dirty="0">
                <a:solidFill>
                  <a:srgbClr val="BFBFBF"/>
                </a:solidFill>
                <a:latin typeface="Arial"/>
                <a:cs typeface="Arial"/>
              </a:rPr>
              <a:t>Customers</a:t>
            </a:r>
            <a:r>
              <a:rPr sz="3450" spc="-590" dirty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sz="3350" spc="-295" dirty="0">
                <a:solidFill>
                  <a:srgbClr val="BFBFBF"/>
                </a:solidFill>
                <a:latin typeface="宋体"/>
                <a:cs typeface="宋体"/>
              </a:rPr>
              <a:t>匕</a:t>
            </a:r>
            <a:r>
              <a:rPr sz="3450" spc="65" dirty="0">
                <a:solidFill>
                  <a:srgbClr val="BFBFBF"/>
                </a:solidFill>
                <a:latin typeface="Arial"/>
                <a:cs typeface="Arial"/>
              </a:rPr>
              <a:t>xpectation</a:t>
            </a:r>
            <a:endParaRPr sz="3450">
              <a:latin typeface="Arial"/>
              <a:cs typeface="Arial"/>
            </a:endParaRPr>
          </a:p>
          <a:p>
            <a:pPr marL="554355" indent="-542290">
              <a:lnSpc>
                <a:spcPct val="100000"/>
              </a:lnSpc>
              <a:spcBef>
                <a:spcPts val="935"/>
              </a:spcBef>
              <a:buChar char="'"/>
              <a:tabLst>
                <a:tab pos="554990" algn="l"/>
              </a:tabLst>
            </a:pPr>
            <a:r>
              <a:rPr sz="3500" spc="220" dirty="0">
                <a:solidFill>
                  <a:srgbClr val="BFBFBF"/>
                </a:solidFill>
                <a:latin typeface="宋体"/>
                <a:cs typeface="宋体"/>
              </a:rPr>
              <a:t>积</a:t>
            </a:r>
            <a:r>
              <a:rPr sz="3500" spc="-5" dirty="0">
                <a:solidFill>
                  <a:srgbClr val="BFBFBF"/>
                </a:solidFill>
                <a:latin typeface="宋体"/>
                <a:cs typeface="宋体"/>
              </a:rPr>
              <a:t>极</a:t>
            </a:r>
            <a:r>
              <a:rPr sz="3500" spc="220" dirty="0">
                <a:solidFill>
                  <a:srgbClr val="BFBFBF"/>
                </a:solidFill>
                <a:latin typeface="宋体"/>
                <a:cs typeface="宋体"/>
              </a:rPr>
              <a:t>地倾听</a:t>
            </a:r>
            <a:r>
              <a:rPr sz="3500" spc="-140" dirty="0">
                <a:solidFill>
                  <a:srgbClr val="BFBFBF"/>
                </a:solidFill>
                <a:latin typeface="宋体"/>
                <a:cs typeface="宋体"/>
              </a:rPr>
              <a:t> </a:t>
            </a:r>
            <a:r>
              <a:rPr sz="3450" spc="70" dirty="0">
                <a:solidFill>
                  <a:srgbClr val="BFBFBF"/>
                </a:solidFill>
                <a:latin typeface="Arial"/>
                <a:cs typeface="Arial"/>
              </a:rPr>
              <a:t>Active</a:t>
            </a:r>
            <a:r>
              <a:rPr sz="3450" spc="-120" dirty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sz="3450" spc="60" dirty="0">
                <a:solidFill>
                  <a:srgbClr val="BFBFBF"/>
                </a:solidFill>
                <a:latin typeface="Arial"/>
                <a:cs typeface="Arial"/>
              </a:rPr>
              <a:t>Listening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8221" y="8972187"/>
            <a:ext cx="11447145" cy="0"/>
          </a:xfrm>
          <a:custGeom>
            <a:avLst/>
            <a:gdLst/>
            <a:ahLst/>
            <a:cxnLst/>
            <a:rect l="l" t="t" r="r" b="b"/>
            <a:pathLst>
              <a:path w="11447145">
                <a:moveTo>
                  <a:pt x="0" y="0"/>
                </a:moveTo>
                <a:lnTo>
                  <a:pt x="11446842" y="0"/>
                </a:lnTo>
              </a:path>
            </a:pathLst>
          </a:custGeom>
          <a:ln w="893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2353" y="1314622"/>
            <a:ext cx="3796029" cy="913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800" spc="135" dirty="0">
                <a:solidFill>
                  <a:srgbClr val="1C1C1C"/>
                </a:solidFill>
                <a:latin typeface="宋体"/>
                <a:cs typeface="宋体"/>
              </a:rPr>
              <a:t>讨论和回答</a:t>
            </a:r>
            <a:endParaRPr sz="5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7072" y="3005682"/>
            <a:ext cx="4862195" cy="737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650" spc="110" dirty="0">
                <a:solidFill>
                  <a:srgbClr val="1C1C1C"/>
                </a:solidFill>
                <a:latin typeface="宋体"/>
                <a:cs typeface="宋体"/>
              </a:rPr>
              <a:t>·什么叫客户满意</a:t>
            </a:r>
            <a:endParaRPr sz="46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26086" y="4543526"/>
            <a:ext cx="5991108" cy="1557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76680" y="9099814"/>
            <a:ext cx="11638280" cy="0"/>
          </a:xfrm>
          <a:custGeom>
            <a:avLst/>
            <a:gdLst/>
            <a:ahLst/>
            <a:cxnLst/>
            <a:rect l="l" t="t" r="r" b="b"/>
            <a:pathLst>
              <a:path w="11638280">
                <a:moveTo>
                  <a:pt x="0" y="0"/>
                </a:moveTo>
                <a:lnTo>
                  <a:pt x="11638047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77981" y="1372055"/>
            <a:ext cx="1576705" cy="921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850" spc="254" dirty="0">
                <a:solidFill>
                  <a:srgbClr val="1A1A1A"/>
                </a:solidFill>
                <a:latin typeface="宋体"/>
                <a:cs typeface="宋体"/>
              </a:rPr>
              <a:t>探索</a:t>
            </a:r>
            <a:endParaRPr sz="585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10651" y="3069496"/>
            <a:ext cx="3731260" cy="753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750" spc="110" dirty="0">
                <a:solidFill>
                  <a:srgbClr val="0A0A0A"/>
                </a:solidFill>
              </a:rPr>
              <a:t>·为客户着想</a:t>
            </a:r>
            <a:endParaRPr sz="475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8221" y="9023237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2269" y="1282715"/>
            <a:ext cx="1576705" cy="921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850" spc="254" dirty="0">
                <a:solidFill>
                  <a:srgbClr val="111111"/>
                </a:solidFill>
              </a:rPr>
              <a:t>探索</a:t>
            </a:r>
            <a:endParaRPr sz="5850"/>
          </a:p>
        </p:txBody>
      </p:sp>
      <p:sp>
        <p:nvSpPr>
          <p:cNvPr id="4" name="object 4"/>
          <p:cNvSpPr txBox="1"/>
          <p:nvPr/>
        </p:nvSpPr>
        <p:spPr>
          <a:xfrm>
            <a:off x="1117006" y="2833495"/>
            <a:ext cx="8255000" cy="600900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4800" spc="110" dirty="0">
                <a:solidFill>
                  <a:srgbClr val="111111"/>
                </a:solidFill>
                <a:latin typeface="宋体"/>
                <a:cs typeface="宋体"/>
              </a:rPr>
              <a:t>·为客户着想</a:t>
            </a:r>
            <a:endParaRPr sz="4800">
              <a:latin typeface="宋体"/>
              <a:cs typeface="宋体"/>
            </a:endParaRPr>
          </a:p>
          <a:p>
            <a:pPr marL="712470">
              <a:lnSpc>
                <a:spcPct val="100000"/>
              </a:lnSpc>
              <a:spcBef>
                <a:spcPts val="815"/>
              </a:spcBef>
            </a:pPr>
            <a:r>
              <a:rPr sz="3450" spc="254" dirty="0">
                <a:solidFill>
                  <a:srgbClr val="111111"/>
                </a:solidFill>
                <a:latin typeface="宋体"/>
                <a:cs typeface="宋体"/>
              </a:rPr>
              <a:t>—客户的企业利益，助于客户的业务</a:t>
            </a:r>
            <a:endParaRPr sz="3450">
              <a:latin typeface="宋体"/>
              <a:cs typeface="宋体"/>
            </a:endParaRPr>
          </a:p>
          <a:p>
            <a:pPr marL="1464310">
              <a:lnSpc>
                <a:spcPct val="100000"/>
              </a:lnSpc>
              <a:spcBef>
                <a:spcPts val="635"/>
              </a:spcBef>
            </a:pPr>
            <a:r>
              <a:rPr sz="3000" spc="100" dirty="0">
                <a:latin typeface="宋体"/>
                <a:cs typeface="宋体"/>
              </a:rPr>
              <a:t>·改善客户服务</a:t>
            </a:r>
            <a:endParaRPr sz="3000">
              <a:latin typeface="宋体"/>
              <a:cs typeface="宋体"/>
            </a:endParaRPr>
          </a:p>
          <a:p>
            <a:pPr marL="1476375">
              <a:lnSpc>
                <a:spcPct val="100000"/>
              </a:lnSpc>
              <a:spcBef>
                <a:spcPts val="969"/>
              </a:spcBef>
            </a:pPr>
            <a:r>
              <a:rPr sz="2750" spc="395" dirty="0">
                <a:latin typeface="宋体"/>
                <a:cs typeface="宋体"/>
              </a:rPr>
              <a:t>·增加收入</a:t>
            </a:r>
            <a:endParaRPr sz="2750">
              <a:latin typeface="宋体"/>
              <a:cs typeface="宋体"/>
            </a:endParaRPr>
          </a:p>
          <a:p>
            <a:pPr marL="1468755">
              <a:lnSpc>
                <a:spcPct val="100000"/>
              </a:lnSpc>
              <a:spcBef>
                <a:spcPts val="969"/>
              </a:spcBef>
            </a:pPr>
            <a:r>
              <a:rPr sz="2900" spc="300" dirty="0">
                <a:latin typeface="宋体"/>
                <a:cs typeface="宋体"/>
              </a:rPr>
              <a:t>·降低成本</a:t>
            </a:r>
            <a:endParaRPr sz="2900">
              <a:latin typeface="宋体"/>
              <a:cs typeface="宋体"/>
            </a:endParaRPr>
          </a:p>
          <a:p>
            <a:pPr marL="810260">
              <a:lnSpc>
                <a:spcPct val="100000"/>
              </a:lnSpc>
              <a:spcBef>
                <a:spcPts val="994"/>
              </a:spcBef>
            </a:pPr>
            <a:r>
              <a:rPr sz="3450" spc="4385" dirty="0">
                <a:solidFill>
                  <a:srgbClr val="424242"/>
                </a:solidFill>
                <a:latin typeface="宋体"/>
                <a:cs typeface="宋体"/>
              </a:rPr>
              <a:t>－</a:t>
            </a:r>
            <a:r>
              <a:rPr sz="3450" spc="170" dirty="0">
                <a:solidFill>
                  <a:srgbClr val="111111"/>
                </a:solidFill>
                <a:latin typeface="宋体"/>
                <a:cs typeface="宋体"/>
              </a:rPr>
              <a:t>客</a:t>
            </a:r>
            <a:r>
              <a:rPr sz="3450" spc="285" dirty="0">
                <a:solidFill>
                  <a:srgbClr val="111111"/>
                </a:solidFill>
                <a:latin typeface="宋体"/>
                <a:cs typeface="宋体"/>
              </a:rPr>
              <a:t>户</a:t>
            </a:r>
            <a:r>
              <a:rPr sz="3450" spc="145" dirty="0">
                <a:solidFill>
                  <a:srgbClr val="111111"/>
                </a:solidFill>
                <a:latin typeface="宋体"/>
                <a:cs typeface="宋体"/>
              </a:rPr>
              <a:t>的</a:t>
            </a:r>
            <a:r>
              <a:rPr sz="3450" spc="320" dirty="0">
                <a:solidFill>
                  <a:srgbClr val="111111"/>
                </a:solidFill>
                <a:latin typeface="宋体"/>
                <a:cs typeface="宋体"/>
              </a:rPr>
              <a:t>个</a:t>
            </a:r>
            <a:r>
              <a:rPr sz="3450" spc="-120" dirty="0">
                <a:solidFill>
                  <a:srgbClr val="111111"/>
                </a:solidFill>
                <a:latin typeface="宋体"/>
                <a:cs typeface="宋体"/>
              </a:rPr>
              <a:t>人</a:t>
            </a:r>
            <a:r>
              <a:rPr sz="3450" spc="145" dirty="0">
                <a:solidFill>
                  <a:srgbClr val="111111"/>
                </a:solidFill>
                <a:latin typeface="宋体"/>
                <a:cs typeface="宋体"/>
              </a:rPr>
              <a:t>利</a:t>
            </a:r>
            <a:r>
              <a:rPr sz="3450" spc="110" dirty="0">
                <a:solidFill>
                  <a:srgbClr val="111111"/>
                </a:solidFill>
                <a:latin typeface="宋体"/>
                <a:cs typeface="宋体"/>
              </a:rPr>
              <a:t>益</a:t>
            </a:r>
            <a:r>
              <a:rPr sz="3450" spc="-545" dirty="0">
                <a:solidFill>
                  <a:srgbClr val="111111"/>
                </a:solidFill>
                <a:latin typeface="宋体"/>
                <a:cs typeface="宋体"/>
              </a:rPr>
              <a:t>，</a:t>
            </a:r>
            <a:r>
              <a:rPr sz="3450" spc="-955" dirty="0">
                <a:solidFill>
                  <a:srgbClr val="111111"/>
                </a:solidFill>
                <a:latin typeface="宋体"/>
                <a:cs typeface="宋体"/>
              </a:rPr>
              <a:t> </a:t>
            </a:r>
            <a:r>
              <a:rPr sz="3450" spc="185" dirty="0">
                <a:solidFill>
                  <a:srgbClr val="111111"/>
                </a:solidFill>
                <a:latin typeface="宋体"/>
                <a:cs typeface="宋体"/>
              </a:rPr>
              <a:t>个人</a:t>
            </a:r>
            <a:r>
              <a:rPr sz="3450" dirty="0">
                <a:solidFill>
                  <a:srgbClr val="111111"/>
                </a:solidFill>
                <a:latin typeface="宋体"/>
                <a:cs typeface="宋体"/>
              </a:rPr>
              <a:t>有</a:t>
            </a:r>
            <a:r>
              <a:rPr sz="3450" spc="114" dirty="0">
                <a:solidFill>
                  <a:srgbClr val="111111"/>
                </a:solidFill>
                <a:latin typeface="宋体"/>
                <a:cs typeface="宋体"/>
              </a:rPr>
              <a:t>利</a:t>
            </a:r>
            <a:endParaRPr sz="3450">
              <a:latin typeface="宋体"/>
              <a:cs typeface="宋体"/>
            </a:endParaRPr>
          </a:p>
          <a:p>
            <a:pPr marL="1471295">
              <a:lnSpc>
                <a:spcPct val="100000"/>
              </a:lnSpc>
              <a:spcBef>
                <a:spcPts val="785"/>
              </a:spcBef>
            </a:pPr>
            <a:r>
              <a:rPr sz="2850" spc="295" dirty="0">
                <a:solidFill>
                  <a:srgbClr val="111111"/>
                </a:solidFill>
                <a:latin typeface="宋体"/>
                <a:cs typeface="宋体"/>
              </a:rPr>
              <a:t>·减轻压力</a:t>
            </a:r>
            <a:endParaRPr sz="2850">
              <a:latin typeface="宋体"/>
              <a:cs typeface="宋体"/>
            </a:endParaRPr>
          </a:p>
          <a:p>
            <a:pPr marL="1471295">
              <a:lnSpc>
                <a:spcPct val="100000"/>
              </a:lnSpc>
              <a:spcBef>
                <a:spcPts val="800"/>
              </a:spcBef>
            </a:pPr>
            <a:r>
              <a:rPr sz="2850" spc="235" dirty="0">
                <a:latin typeface="宋体"/>
                <a:cs typeface="宋体"/>
              </a:rPr>
              <a:t>·协助个人成长</a:t>
            </a:r>
            <a:endParaRPr sz="2850">
              <a:latin typeface="宋体"/>
              <a:cs typeface="宋体"/>
            </a:endParaRPr>
          </a:p>
          <a:p>
            <a:pPr marL="1476375">
              <a:lnSpc>
                <a:spcPct val="100000"/>
              </a:lnSpc>
              <a:spcBef>
                <a:spcPts val="1000"/>
              </a:spcBef>
            </a:pPr>
            <a:r>
              <a:rPr sz="2750" spc="450" dirty="0">
                <a:latin typeface="宋体"/>
                <a:cs typeface="宋体"/>
              </a:rPr>
              <a:t>·增加收入</a:t>
            </a:r>
            <a:endParaRPr sz="2750">
              <a:latin typeface="宋体"/>
              <a:cs typeface="宋体"/>
            </a:endParaRPr>
          </a:p>
          <a:p>
            <a:pPr marL="1468755">
              <a:lnSpc>
                <a:spcPct val="100000"/>
              </a:lnSpc>
              <a:spcBef>
                <a:spcPts val="969"/>
              </a:spcBef>
            </a:pPr>
            <a:r>
              <a:rPr sz="2900" spc="240" dirty="0">
                <a:latin typeface="宋体"/>
                <a:cs typeface="宋体"/>
              </a:rPr>
              <a:t>·提升地位</a:t>
            </a:r>
            <a:endParaRPr sz="29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0198" y="2909898"/>
            <a:ext cx="11549380" cy="0"/>
          </a:xfrm>
          <a:custGeom>
            <a:avLst/>
            <a:gdLst/>
            <a:ahLst/>
            <a:cxnLst/>
            <a:rect l="l" t="t" r="r" b="b"/>
            <a:pathLst>
              <a:path w="11549380">
                <a:moveTo>
                  <a:pt x="0" y="0"/>
                </a:moveTo>
                <a:lnTo>
                  <a:pt x="11548818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0198" y="9010474"/>
            <a:ext cx="11562080" cy="0"/>
          </a:xfrm>
          <a:custGeom>
            <a:avLst/>
            <a:gdLst/>
            <a:ahLst/>
            <a:cxnLst/>
            <a:rect l="l" t="t" r="r" b="b"/>
            <a:pathLst>
              <a:path w="11562080">
                <a:moveTo>
                  <a:pt x="0" y="0"/>
                </a:moveTo>
                <a:lnTo>
                  <a:pt x="11561565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01723" y="1340148"/>
            <a:ext cx="1563370" cy="913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800" spc="250" dirty="0">
                <a:solidFill>
                  <a:srgbClr val="0E0E0E"/>
                </a:solidFill>
              </a:rPr>
              <a:t>探索</a:t>
            </a:r>
            <a:endParaRPr sz="5800"/>
          </a:p>
        </p:txBody>
      </p:sp>
      <p:sp>
        <p:nvSpPr>
          <p:cNvPr id="5" name="object 5"/>
          <p:cNvSpPr txBox="1"/>
          <p:nvPr/>
        </p:nvSpPr>
        <p:spPr>
          <a:xfrm>
            <a:off x="1231181" y="2943200"/>
            <a:ext cx="7002780" cy="207391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4550" spc="195" dirty="0">
                <a:solidFill>
                  <a:srgbClr val="0E0E0E"/>
                </a:solidFill>
                <a:latin typeface="宋体"/>
                <a:cs typeface="宋体"/>
              </a:rPr>
              <a:t>·讨论</a:t>
            </a:r>
            <a:endParaRPr sz="4550">
              <a:latin typeface="宋体"/>
              <a:cs typeface="宋体"/>
            </a:endParaRPr>
          </a:p>
          <a:p>
            <a:pPr marL="1308100" indent="-450215">
              <a:lnSpc>
                <a:spcPct val="100000"/>
              </a:lnSpc>
              <a:spcBef>
                <a:spcPts val="615"/>
              </a:spcBef>
              <a:buChar char="-"/>
              <a:tabLst>
                <a:tab pos="1308100" algn="l"/>
                <a:tab pos="1308735" algn="l"/>
              </a:tabLst>
            </a:pPr>
            <a:r>
              <a:rPr sz="3400" spc="40" dirty="0">
                <a:solidFill>
                  <a:srgbClr val="0E0E0E"/>
                </a:solidFill>
                <a:latin typeface="Arial"/>
                <a:cs typeface="Arial"/>
              </a:rPr>
              <a:t>FILTEX</a:t>
            </a:r>
            <a:r>
              <a:rPr sz="3400" spc="585" dirty="0">
                <a:solidFill>
                  <a:srgbClr val="0E0E0E"/>
                </a:solidFill>
                <a:latin typeface="宋体"/>
                <a:cs typeface="宋体"/>
              </a:rPr>
              <a:t>公</a:t>
            </a:r>
            <a:r>
              <a:rPr sz="3400" spc="-160" dirty="0">
                <a:solidFill>
                  <a:srgbClr val="0E0E0E"/>
                </a:solidFill>
                <a:latin typeface="宋体"/>
                <a:cs typeface="宋体"/>
              </a:rPr>
              <a:t>司的企</a:t>
            </a:r>
            <a:r>
              <a:rPr sz="3400" spc="-925" dirty="0">
                <a:solidFill>
                  <a:srgbClr val="0E0E0E"/>
                </a:solidFill>
                <a:latin typeface="宋体"/>
                <a:cs typeface="宋体"/>
              </a:rPr>
              <a:t> </a:t>
            </a:r>
            <a:r>
              <a:rPr sz="3400" spc="180" dirty="0">
                <a:solidFill>
                  <a:srgbClr val="0E0E0E"/>
                </a:solidFill>
                <a:latin typeface="宋体"/>
                <a:cs typeface="宋体"/>
              </a:rPr>
              <a:t>业利益</a:t>
            </a:r>
            <a:endParaRPr sz="3400">
              <a:latin typeface="宋体"/>
              <a:cs typeface="宋体"/>
            </a:endParaRPr>
          </a:p>
          <a:p>
            <a:pPr marL="1310005" indent="-452755">
              <a:lnSpc>
                <a:spcPct val="100000"/>
              </a:lnSpc>
              <a:spcBef>
                <a:spcPts val="894"/>
              </a:spcBef>
              <a:buChar char="-"/>
              <a:tabLst>
                <a:tab pos="1310005" algn="l"/>
                <a:tab pos="1310640" algn="l"/>
              </a:tabLst>
            </a:pPr>
            <a:r>
              <a:rPr sz="3550" spc="-20" dirty="0">
                <a:solidFill>
                  <a:srgbClr val="0E0E0E"/>
                </a:solidFill>
                <a:latin typeface="Arial"/>
                <a:cs typeface="Arial"/>
              </a:rPr>
              <a:t>Stephen</a:t>
            </a:r>
            <a:r>
              <a:rPr sz="3550" dirty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3550" spc="-355" dirty="0">
                <a:solidFill>
                  <a:srgbClr val="0E0E0E"/>
                </a:solidFill>
                <a:latin typeface="Arial"/>
                <a:cs typeface="Arial"/>
              </a:rPr>
              <a:t>Chteung</a:t>
            </a:r>
            <a:r>
              <a:rPr sz="3550" spc="-355" dirty="0">
                <a:solidFill>
                  <a:srgbClr val="9E9E9E"/>
                </a:solidFill>
                <a:latin typeface="Arial"/>
                <a:cs typeface="Arial"/>
              </a:rPr>
              <a:t>1</a:t>
            </a:r>
            <a:r>
              <a:rPr sz="3400" spc="190" dirty="0">
                <a:solidFill>
                  <a:srgbClr val="0E0E0E"/>
                </a:solidFill>
                <a:latin typeface="宋体"/>
                <a:cs typeface="宋体"/>
              </a:rPr>
              <a:t>的</a:t>
            </a:r>
            <a:r>
              <a:rPr sz="3400" spc="350" dirty="0">
                <a:solidFill>
                  <a:srgbClr val="0E0E0E"/>
                </a:solidFill>
                <a:latin typeface="宋体"/>
                <a:cs typeface="宋体"/>
              </a:rPr>
              <a:t>个</a:t>
            </a:r>
            <a:r>
              <a:rPr sz="3400" spc="55" dirty="0">
                <a:solidFill>
                  <a:srgbClr val="0E0E0E"/>
                </a:solidFill>
                <a:latin typeface="宋体"/>
                <a:cs typeface="宋体"/>
              </a:rPr>
              <a:t>人</a:t>
            </a:r>
            <a:r>
              <a:rPr sz="3400" spc="180" dirty="0">
                <a:solidFill>
                  <a:srgbClr val="0E0E0E"/>
                </a:solidFill>
                <a:latin typeface="宋体"/>
                <a:cs typeface="宋体"/>
              </a:rPr>
              <a:t>利益</a:t>
            </a:r>
            <a:endParaRPr sz="3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2727" y="2922661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72727" y="9074288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87000" y="1340148"/>
            <a:ext cx="1563370" cy="913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800" spc="250" dirty="0">
                <a:solidFill>
                  <a:srgbClr val="0E0E0E"/>
                </a:solidFill>
              </a:rPr>
              <a:t>探索</a:t>
            </a:r>
            <a:endParaRPr sz="5800"/>
          </a:p>
        </p:txBody>
      </p:sp>
      <p:sp>
        <p:nvSpPr>
          <p:cNvPr id="5" name="object 5"/>
          <p:cNvSpPr txBox="1"/>
          <p:nvPr/>
        </p:nvSpPr>
        <p:spPr>
          <a:xfrm>
            <a:off x="1111578" y="2894593"/>
            <a:ext cx="8632825" cy="56134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4650" spc="200" dirty="0">
                <a:solidFill>
                  <a:srgbClr val="0E0E0E"/>
                </a:solidFill>
                <a:latin typeface="宋体"/>
                <a:cs typeface="宋体"/>
              </a:rPr>
              <a:t>·回答</a:t>
            </a:r>
            <a:endParaRPr sz="4650">
              <a:latin typeface="宋体"/>
              <a:cs typeface="宋体"/>
            </a:endParaRPr>
          </a:p>
          <a:p>
            <a:pPr marL="1325245" indent="-450215">
              <a:lnSpc>
                <a:spcPct val="100000"/>
              </a:lnSpc>
              <a:spcBef>
                <a:spcPts val="745"/>
              </a:spcBef>
              <a:buChar char="-"/>
              <a:tabLst>
                <a:tab pos="1325245" algn="l"/>
                <a:tab pos="1325880" algn="l"/>
              </a:tabLst>
            </a:pPr>
            <a:r>
              <a:rPr sz="3400" spc="55" dirty="0">
                <a:solidFill>
                  <a:srgbClr val="0E0E0E"/>
                </a:solidFill>
                <a:latin typeface="Arial"/>
                <a:cs typeface="Arial"/>
              </a:rPr>
              <a:t>F</a:t>
            </a:r>
            <a:r>
              <a:rPr sz="3400" spc="55" dirty="0">
                <a:solidFill>
                  <a:srgbClr val="262626"/>
                </a:solidFill>
                <a:latin typeface="Arial"/>
                <a:cs typeface="Arial"/>
              </a:rPr>
              <a:t>I</a:t>
            </a:r>
            <a:r>
              <a:rPr sz="3400" spc="55" dirty="0">
                <a:solidFill>
                  <a:srgbClr val="0E0E0E"/>
                </a:solidFill>
                <a:latin typeface="Arial"/>
                <a:cs typeface="Arial"/>
              </a:rPr>
              <a:t>LTEX</a:t>
            </a:r>
            <a:r>
              <a:rPr sz="3450" spc="434" dirty="0">
                <a:solidFill>
                  <a:srgbClr val="0E0E0E"/>
                </a:solidFill>
                <a:latin typeface="宋体"/>
                <a:cs typeface="宋体"/>
              </a:rPr>
              <a:t>公</a:t>
            </a:r>
            <a:r>
              <a:rPr sz="3450" spc="-195" dirty="0">
                <a:solidFill>
                  <a:srgbClr val="0E0E0E"/>
                </a:solidFill>
                <a:latin typeface="宋体"/>
                <a:cs typeface="宋体"/>
              </a:rPr>
              <a:t>司的企</a:t>
            </a:r>
            <a:r>
              <a:rPr sz="3450" spc="-810" dirty="0">
                <a:solidFill>
                  <a:srgbClr val="0E0E0E"/>
                </a:solidFill>
                <a:latin typeface="宋体"/>
                <a:cs typeface="宋体"/>
              </a:rPr>
              <a:t> </a:t>
            </a:r>
            <a:r>
              <a:rPr sz="3450" spc="135" dirty="0">
                <a:solidFill>
                  <a:srgbClr val="0E0E0E"/>
                </a:solidFill>
                <a:latin typeface="宋体"/>
                <a:cs typeface="宋体"/>
              </a:rPr>
              <a:t>业</a:t>
            </a:r>
            <a:r>
              <a:rPr sz="3450" spc="114" dirty="0">
                <a:solidFill>
                  <a:srgbClr val="0E0E0E"/>
                </a:solidFill>
                <a:latin typeface="宋体"/>
                <a:cs typeface="宋体"/>
              </a:rPr>
              <a:t>利益</a:t>
            </a:r>
            <a:endParaRPr sz="3450">
              <a:latin typeface="宋体"/>
              <a:cs typeface="宋体"/>
            </a:endParaRPr>
          </a:p>
          <a:p>
            <a:pPr marL="1918335" lvl="1" indent="-480059">
              <a:lnSpc>
                <a:spcPct val="100000"/>
              </a:lnSpc>
              <a:spcBef>
                <a:spcPts val="1739"/>
              </a:spcBef>
              <a:buChar char="·"/>
              <a:tabLst>
                <a:tab pos="1918970" algn="l"/>
              </a:tabLst>
            </a:pPr>
            <a:r>
              <a:rPr sz="3100" spc="135" dirty="0">
                <a:solidFill>
                  <a:srgbClr val="1513D8"/>
                </a:solidFill>
                <a:latin typeface="宋体"/>
                <a:cs typeface="宋体"/>
              </a:rPr>
              <a:t>改</a:t>
            </a:r>
            <a:r>
              <a:rPr sz="3100" spc="-425" dirty="0">
                <a:solidFill>
                  <a:srgbClr val="1513D8"/>
                </a:solidFill>
                <a:latin typeface="宋体"/>
                <a:cs typeface="宋体"/>
              </a:rPr>
              <a:t>善</a:t>
            </a:r>
            <a:r>
              <a:rPr sz="2900" spc="55" dirty="0">
                <a:solidFill>
                  <a:srgbClr val="1513D8"/>
                </a:solidFill>
                <a:latin typeface="Arial"/>
                <a:cs typeface="Arial"/>
              </a:rPr>
              <a:t>F</a:t>
            </a:r>
            <a:r>
              <a:rPr sz="2900" spc="55" dirty="0">
                <a:solidFill>
                  <a:srgbClr val="3A3BEB"/>
                </a:solidFill>
                <a:latin typeface="Arial"/>
                <a:cs typeface="Arial"/>
              </a:rPr>
              <a:t>l</a:t>
            </a:r>
            <a:r>
              <a:rPr sz="2900" spc="55" dirty="0">
                <a:solidFill>
                  <a:srgbClr val="0303E4"/>
                </a:solidFill>
                <a:latin typeface="Arial"/>
                <a:cs typeface="Arial"/>
              </a:rPr>
              <a:t>LTEX</a:t>
            </a:r>
            <a:r>
              <a:rPr sz="2900" spc="340" dirty="0">
                <a:solidFill>
                  <a:srgbClr val="0303E4"/>
                </a:solidFill>
                <a:latin typeface="宋体"/>
                <a:cs typeface="宋体"/>
              </a:rPr>
              <a:t>各</a:t>
            </a:r>
            <a:r>
              <a:rPr sz="2900" spc="95" dirty="0">
                <a:solidFill>
                  <a:srgbClr val="0303E4"/>
                </a:solidFill>
                <a:latin typeface="宋体"/>
                <a:cs typeface="宋体"/>
              </a:rPr>
              <a:t>个据</a:t>
            </a:r>
            <a:r>
              <a:rPr sz="2900" spc="-25" dirty="0">
                <a:solidFill>
                  <a:srgbClr val="0303E4"/>
                </a:solidFill>
                <a:latin typeface="宋体"/>
                <a:cs typeface="宋体"/>
              </a:rPr>
              <a:t>点</a:t>
            </a:r>
            <a:r>
              <a:rPr sz="2900" spc="-50" dirty="0">
                <a:solidFill>
                  <a:srgbClr val="0303E4"/>
                </a:solidFill>
                <a:latin typeface="宋体"/>
                <a:cs typeface="宋体"/>
              </a:rPr>
              <a:t>与</a:t>
            </a:r>
            <a:r>
              <a:rPr sz="2900" spc="195" dirty="0">
                <a:solidFill>
                  <a:srgbClr val="0303E4"/>
                </a:solidFill>
                <a:latin typeface="宋体"/>
                <a:cs typeface="宋体"/>
              </a:rPr>
              <a:t>部</a:t>
            </a:r>
            <a:r>
              <a:rPr sz="2900" spc="35" dirty="0">
                <a:solidFill>
                  <a:srgbClr val="0303E4"/>
                </a:solidFill>
                <a:latin typeface="宋体"/>
                <a:cs typeface="宋体"/>
              </a:rPr>
              <a:t>门间</a:t>
            </a:r>
            <a:r>
              <a:rPr sz="2900" spc="75" dirty="0">
                <a:solidFill>
                  <a:srgbClr val="0303E4"/>
                </a:solidFill>
                <a:latin typeface="宋体"/>
                <a:cs typeface="宋体"/>
              </a:rPr>
              <a:t>的</a:t>
            </a:r>
            <a:r>
              <a:rPr sz="2900" spc="300" dirty="0">
                <a:solidFill>
                  <a:srgbClr val="0303E4"/>
                </a:solidFill>
                <a:latin typeface="宋体"/>
                <a:cs typeface="宋体"/>
              </a:rPr>
              <a:t>通讯</a:t>
            </a:r>
            <a:endParaRPr sz="2900">
              <a:latin typeface="宋体"/>
              <a:cs typeface="宋体"/>
            </a:endParaRPr>
          </a:p>
          <a:p>
            <a:pPr marL="1454150">
              <a:lnSpc>
                <a:spcPct val="100000"/>
              </a:lnSpc>
              <a:spcBef>
                <a:spcPts val="2205"/>
              </a:spcBef>
            </a:pPr>
            <a:r>
              <a:rPr sz="2800" spc="235" dirty="0">
                <a:solidFill>
                  <a:srgbClr val="1513D8"/>
                </a:solidFill>
                <a:latin typeface="宋体"/>
                <a:cs typeface="宋体"/>
              </a:rPr>
              <a:t>·改进对客户的服务</a:t>
            </a:r>
            <a:endParaRPr sz="2800">
              <a:latin typeface="宋体"/>
              <a:cs typeface="宋体"/>
            </a:endParaRPr>
          </a:p>
          <a:p>
            <a:pPr marL="1569720">
              <a:lnSpc>
                <a:spcPct val="100000"/>
              </a:lnSpc>
              <a:spcBef>
                <a:spcPts val="1814"/>
              </a:spcBef>
            </a:pPr>
            <a:r>
              <a:rPr sz="2750" spc="175" dirty="0">
                <a:solidFill>
                  <a:srgbClr val="1513D8"/>
                </a:solidFill>
                <a:latin typeface="宋体"/>
                <a:cs typeface="宋体"/>
              </a:rPr>
              <a:t>争增进组织效率</a:t>
            </a:r>
            <a:endParaRPr sz="2750">
              <a:latin typeface="宋体"/>
              <a:cs typeface="宋体"/>
            </a:endParaRPr>
          </a:p>
          <a:p>
            <a:pPr marL="1567180">
              <a:lnSpc>
                <a:spcPct val="100000"/>
              </a:lnSpc>
              <a:spcBef>
                <a:spcPts val="2180"/>
              </a:spcBef>
            </a:pPr>
            <a:r>
              <a:rPr sz="2800" spc="60" dirty="0">
                <a:solidFill>
                  <a:srgbClr val="1513D8"/>
                </a:solidFill>
                <a:latin typeface="宋体"/>
                <a:cs typeface="宋体"/>
              </a:rPr>
              <a:t>.,</a:t>
            </a:r>
            <a:r>
              <a:rPr sz="2800" spc="120" dirty="0">
                <a:solidFill>
                  <a:srgbClr val="1513D8"/>
                </a:solidFill>
                <a:latin typeface="宋体"/>
                <a:cs typeface="宋体"/>
              </a:rPr>
              <a:t>减少重要程序的循环次数</a:t>
            </a:r>
            <a:endParaRPr sz="2800">
              <a:latin typeface="宋体"/>
              <a:cs typeface="宋体"/>
            </a:endParaRPr>
          </a:p>
          <a:p>
            <a:pPr marL="1454150">
              <a:lnSpc>
                <a:spcPct val="100000"/>
              </a:lnSpc>
              <a:spcBef>
                <a:spcPts val="2165"/>
              </a:spcBef>
            </a:pPr>
            <a:r>
              <a:rPr sz="2800" spc="260" dirty="0">
                <a:solidFill>
                  <a:srgbClr val="1513D8"/>
                </a:solidFill>
                <a:latin typeface="宋体"/>
                <a:cs typeface="宋体"/>
              </a:rPr>
              <a:t>·降低营运成本</a:t>
            </a:r>
            <a:endParaRPr sz="2800">
              <a:latin typeface="宋体"/>
              <a:cs typeface="宋体"/>
            </a:endParaRPr>
          </a:p>
          <a:p>
            <a:pPr marL="1567180">
              <a:lnSpc>
                <a:spcPct val="100000"/>
              </a:lnSpc>
              <a:spcBef>
                <a:spcPts val="1964"/>
              </a:spcBef>
            </a:pPr>
            <a:r>
              <a:rPr sz="2800" spc="60" dirty="0">
                <a:solidFill>
                  <a:srgbClr val="1513D8"/>
                </a:solidFill>
                <a:latin typeface="宋体"/>
                <a:cs typeface="宋体"/>
              </a:rPr>
              <a:t>.,</a:t>
            </a:r>
            <a:r>
              <a:rPr sz="2800" spc="120" dirty="0">
                <a:solidFill>
                  <a:srgbClr val="1513D8"/>
                </a:solidFill>
                <a:latin typeface="宋体"/>
                <a:cs typeface="宋体"/>
              </a:rPr>
              <a:t>帮助员工建立专业技能（透过学习中心）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4703" y="2935423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4704" y="9016856"/>
            <a:ext cx="11650980" cy="114935"/>
          </a:xfrm>
          <a:custGeom>
            <a:avLst/>
            <a:gdLst/>
            <a:ahLst/>
            <a:cxnLst/>
            <a:rect l="l" t="t" r="r" b="b"/>
            <a:pathLst>
              <a:path w="11650980" h="114934">
                <a:moveTo>
                  <a:pt x="0" y="0"/>
                </a:moveTo>
                <a:lnTo>
                  <a:pt x="11650794" y="0"/>
                </a:lnTo>
                <a:lnTo>
                  <a:pt x="11650794" y="114864"/>
                </a:lnTo>
                <a:lnTo>
                  <a:pt x="0" y="1148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5557" y="1333766"/>
            <a:ext cx="1588135" cy="937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950" spc="200" dirty="0">
                <a:solidFill>
                  <a:srgbClr val="181818"/>
                </a:solidFill>
              </a:rPr>
              <a:t>探索</a:t>
            </a:r>
            <a:endParaRPr sz="5950"/>
          </a:p>
        </p:txBody>
      </p:sp>
      <p:sp>
        <p:nvSpPr>
          <p:cNvPr id="5" name="object 5"/>
          <p:cNvSpPr txBox="1"/>
          <p:nvPr/>
        </p:nvSpPr>
        <p:spPr>
          <a:xfrm>
            <a:off x="1228741" y="2883586"/>
            <a:ext cx="8112759" cy="287020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4600" spc="155" dirty="0">
                <a:solidFill>
                  <a:srgbClr val="0A0A0A"/>
                </a:solidFill>
                <a:latin typeface="宋体"/>
                <a:cs typeface="宋体"/>
              </a:rPr>
              <a:t>·回答</a:t>
            </a:r>
            <a:endParaRPr sz="4600">
              <a:latin typeface="宋体"/>
              <a:cs typeface="宋体"/>
            </a:endParaRPr>
          </a:p>
          <a:p>
            <a:pPr marL="1313180" indent="-440055">
              <a:lnSpc>
                <a:spcPct val="100000"/>
              </a:lnSpc>
              <a:spcBef>
                <a:spcPts val="855"/>
              </a:spcBef>
              <a:buClr>
                <a:srgbClr val="3F3F3F"/>
              </a:buClr>
              <a:buChar char="-"/>
              <a:tabLst>
                <a:tab pos="1312545" algn="l"/>
                <a:tab pos="1313180" algn="l"/>
              </a:tabLst>
            </a:pPr>
            <a:r>
              <a:rPr sz="3450" spc="55" dirty="0">
                <a:solidFill>
                  <a:srgbClr val="0A0A0A"/>
                </a:solidFill>
                <a:latin typeface="Arial"/>
                <a:cs typeface="Arial"/>
              </a:rPr>
              <a:t>Stephen</a:t>
            </a:r>
            <a:r>
              <a:rPr sz="3450" spc="170" dirty="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sz="3450" spc="45" dirty="0">
                <a:solidFill>
                  <a:srgbClr val="0A0A0A"/>
                </a:solidFill>
                <a:latin typeface="Arial"/>
                <a:cs typeface="Arial"/>
              </a:rPr>
              <a:t>Cheung</a:t>
            </a:r>
            <a:r>
              <a:rPr sz="3400" spc="390" dirty="0">
                <a:solidFill>
                  <a:srgbClr val="0A0A0A"/>
                </a:solidFill>
                <a:latin typeface="宋体"/>
                <a:cs typeface="宋体"/>
              </a:rPr>
              <a:t>的</a:t>
            </a:r>
            <a:r>
              <a:rPr sz="3400" spc="350" dirty="0">
                <a:solidFill>
                  <a:srgbClr val="0A0A0A"/>
                </a:solidFill>
                <a:latin typeface="宋体"/>
                <a:cs typeface="宋体"/>
              </a:rPr>
              <a:t>个</a:t>
            </a:r>
            <a:r>
              <a:rPr sz="3400" spc="55" dirty="0">
                <a:solidFill>
                  <a:srgbClr val="0A0A0A"/>
                </a:solidFill>
                <a:latin typeface="宋体"/>
                <a:cs typeface="宋体"/>
              </a:rPr>
              <a:t>人</a:t>
            </a:r>
            <a:r>
              <a:rPr sz="3400" spc="180" dirty="0">
                <a:solidFill>
                  <a:srgbClr val="0A0A0A"/>
                </a:solidFill>
                <a:latin typeface="宋体"/>
                <a:cs typeface="宋体"/>
              </a:rPr>
              <a:t>利益</a:t>
            </a:r>
            <a:endParaRPr sz="3400">
              <a:latin typeface="宋体"/>
              <a:cs typeface="宋体"/>
            </a:endParaRPr>
          </a:p>
          <a:p>
            <a:pPr marL="1449070">
              <a:lnSpc>
                <a:spcPct val="100000"/>
              </a:lnSpc>
              <a:spcBef>
                <a:spcPts val="2185"/>
              </a:spcBef>
            </a:pPr>
            <a:r>
              <a:rPr sz="2850" spc="180" dirty="0">
                <a:solidFill>
                  <a:srgbClr val="1613D6"/>
                </a:solidFill>
                <a:latin typeface="宋体"/>
                <a:cs typeface="宋体"/>
              </a:rPr>
              <a:t>·与主管委员会建立互信</a:t>
            </a:r>
            <a:endParaRPr sz="2850">
              <a:latin typeface="宋体"/>
              <a:cs typeface="宋体"/>
            </a:endParaRPr>
          </a:p>
          <a:p>
            <a:pPr marL="1917700" lvl="1" indent="-469265">
              <a:lnSpc>
                <a:spcPct val="100000"/>
              </a:lnSpc>
              <a:spcBef>
                <a:spcPts val="1655"/>
              </a:spcBef>
              <a:buClr>
                <a:srgbClr val="0805F2"/>
              </a:buClr>
              <a:buChar char="·"/>
              <a:tabLst>
                <a:tab pos="1918335" algn="l"/>
              </a:tabLst>
            </a:pPr>
            <a:r>
              <a:rPr sz="2850" spc="180" dirty="0">
                <a:solidFill>
                  <a:srgbClr val="1613D6"/>
                </a:solidFill>
                <a:latin typeface="宋体"/>
                <a:cs typeface="宋体"/>
              </a:rPr>
              <a:t>改</a:t>
            </a:r>
            <a:r>
              <a:rPr sz="2850" spc="-20" dirty="0">
                <a:solidFill>
                  <a:srgbClr val="1613D6"/>
                </a:solidFill>
                <a:latin typeface="宋体"/>
                <a:cs typeface="宋体"/>
              </a:rPr>
              <a:t>善</a:t>
            </a:r>
            <a:r>
              <a:rPr sz="2850" spc="204" dirty="0">
                <a:solidFill>
                  <a:srgbClr val="1613D6"/>
                </a:solidFill>
                <a:latin typeface="宋体"/>
                <a:cs typeface="宋体"/>
              </a:rPr>
              <a:t>与</a:t>
            </a:r>
            <a:r>
              <a:rPr sz="2850" spc="295" dirty="0">
                <a:solidFill>
                  <a:srgbClr val="1613D6"/>
                </a:solidFill>
                <a:latin typeface="宋体"/>
                <a:cs typeface="宋体"/>
              </a:rPr>
              <a:t>重</a:t>
            </a:r>
            <a:r>
              <a:rPr sz="2850" spc="-190" dirty="0">
                <a:solidFill>
                  <a:srgbClr val="1613D6"/>
                </a:solidFill>
                <a:latin typeface="宋体"/>
                <a:cs typeface="宋体"/>
              </a:rPr>
              <a:t>要</a:t>
            </a:r>
            <a:r>
              <a:rPr sz="2850" spc="280" dirty="0">
                <a:solidFill>
                  <a:srgbClr val="1613D6"/>
                </a:solidFill>
                <a:latin typeface="宋体"/>
                <a:cs typeface="宋体"/>
              </a:rPr>
              <a:t>人</a:t>
            </a:r>
            <a:r>
              <a:rPr sz="2850" spc="295" dirty="0">
                <a:solidFill>
                  <a:srgbClr val="1613D6"/>
                </a:solidFill>
                <a:latin typeface="宋体"/>
                <a:cs typeface="宋体"/>
              </a:rPr>
              <a:t>物</a:t>
            </a:r>
            <a:r>
              <a:rPr sz="2850" spc="75" dirty="0">
                <a:solidFill>
                  <a:srgbClr val="1613D6"/>
                </a:solidFill>
                <a:latin typeface="宋体"/>
                <a:cs typeface="宋体"/>
              </a:rPr>
              <a:t>的</a:t>
            </a:r>
            <a:r>
              <a:rPr sz="2850" spc="345" dirty="0">
                <a:solidFill>
                  <a:srgbClr val="1613D6"/>
                </a:solidFill>
                <a:latin typeface="宋体"/>
                <a:cs typeface="宋体"/>
              </a:rPr>
              <a:t>关</a:t>
            </a:r>
            <a:r>
              <a:rPr sz="2850" spc="-190" dirty="0">
                <a:solidFill>
                  <a:srgbClr val="1613D6"/>
                </a:solidFill>
                <a:latin typeface="宋体"/>
                <a:cs typeface="宋体"/>
              </a:rPr>
              <a:t>系（</a:t>
            </a:r>
            <a:r>
              <a:rPr sz="2850" spc="-990" dirty="0">
                <a:solidFill>
                  <a:srgbClr val="1613D6"/>
                </a:solidFill>
                <a:latin typeface="宋体"/>
                <a:cs typeface="宋体"/>
              </a:rPr>
              <a:t> </a:t>
            </a:r>
            <a:r>
              <a:rPr sz="2850" spc="295" dirty="0">
                <a:solidFill>
                  <a:srgbClr val="1613D6"/>
                </a:solidFill>
                <a:latin typeface="宋体"/>
                <a:cs typeface="宋体"/>
              </a:rPr>
              <a:t>例</a:t>
            </a:r>
            <a:r>
              <a:rPr sz="2850" spc="-345" dirty="0">
                <a:solidFill>
                  <a:srgbClr val="1613D6"/>
                </a:solidFill>
                <a:latin typeface="宋体"/>
                <a:cs typeface="宋体"/>
              </a:rPr>
              <a:t>如</a:t>
            </a:r>
            <a:r>
              <a:rPr sz="2850" spc="-735" dirty="0">
                <a:solidFill>
                  <a:srgbClr val="1613D6"/>
                </a:solidFill>
                <a:latin typeface="宋体"/>
                <a:cs typeface="宋体"/>
              </a:rPr>
              <a:t>：</a:t>
            </a:r>
            <a:r>
              <a:rPr sz="2850" spc="-325" dirty="0">
                <a:solidFill>
                  <a:srgbClr val="1613D6"/>
                </a:solidFill>
                <a:latin typeface="宋体"/>
                <a:cs typeface="宋体"/>
              </a:rPr>
              <a:t> </a:t>
            </a:r>
            <a:r>
              <a:rPr sz="2900" spc="-500" dirty="0">
                <a:solidFill>
                  <a:srgbClr val="1613D6"/>
                </a:solidFill>
                <a:latin typeface="Arial"/>
                <a:cs typeface="Arial"/>
              </a:rPr>
              <a:t>S</a:t>
            </a:r>
            <a:r>
              <a:rPr sz="2900" spc="-315" dirty="0">
                <a:solidFill>
                  <a:srgbClr val="1613D6"/>
                </a:solidFill>
                <a:latin typeface="Arial"/>
                <a:cs typeface="Arial"/>
              </a:rPr>
              <a:t> </a:t>
            </a:r>
            <a:r>
              <a:rPr sz="2900" spc="-350" dirty="0">
                <a:solidFill>
                  <a:srgbClr val="0805F2"/>
                </a:solidFill>
                <a:latin typeface="Arial"/>
                <a:cs typeface="Arial"/>
              </a:rPr>
              <a:t>i</a:t>
            </a:r>
            <a:r>
              <a:rPr sz="2900" spc="-350" dirty="0">
                <a:solidFill>
                  <a:srgbClr val="1613D6"/>
                </a:solidFill>
                <a:latin typeface="Arial"/>
                <a:cs typeface="Arial"/>
              </a:rPr>
              <a:t>mon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22569" y="5283827"/>
            <a:ext cx="883919" cy="469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00" spc="260" dirty="0">
                <a:solidFill>
                  <a:srgbClr val="1613D6"/>
                </a:solidFill>
                <a:latin typeface="Arial"/>
                <a:cs typeface="Arial"/>
              </a:rPr>
              <a:t>Lee</a:t>
            </a:r>
            <a:r>
              <a:rPr sz="2900" spc="155" dirty="0">
                <a:solidFill>
                  <a:srgbClr val="1613D6"/>
                </a:solidFill>
                <a:latin typeface="Arial"/>
                <a:cs typeface="Arial"/>
              </a:rPr>
              <a:t>)</a:t>
            </a:r>
            <a:endParaRPr sz="2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5323" y="5764979"/>
            <a:ext cx="8624570" cy="2744470"/>
          </a:xfrm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2850" spc="180" dirty="0">
                <a:solidFill>
                  <a:srgbClr val="1613D6"/>
                </a:solidFill>
                <a:latin typeface="宋体"/>
                <a:cs typeface="宋体"/>
              </a:rPr>
              <a:t>·取得他在这个领域内所欠缺的专业知识与建议</a:t>
            </a:r>
            <a:endParaRPr sz="2850">
              <a:latin typeface="宋体"/>
              <a:cs typeface="宋体"/>
            </a:endParaRPr>
          </a:p>
          <a:p>
            <a:pPr marL="481330" indent="-469265">
              <a:lnSpc>
                <a:spcPct val="100000"/>
              </a:lnSpc>
              <a:spcBef>
                <a:spcPts val="1910"/>
              </a:spcBef>
              <a:buClr>
                <a:srgbClr val="0805F2"/>
              </a:buClr>
              <a:buChar char="·"/>
              <a:tabLst>
                <a:tab pos="481965" algn="l"/>
              </a:tabLst>
            </a:pPr>
            <a:r>
              <a:rPr sz="2850" spc="295" dirty="0">
                <a:solidFill>
                  <a:srgbClr val="1613D6"/>
                </a:solidFill>
                <a:latin typeface="宋体"/>
                <a:cs typeface="宋体"/>
              </a:rPr>
              <a:t>减</a:t>
            </a:r>
            <a:r>
              <a:rPr sz="2850" spc="-10" dirty="0">
                <a:solidFill>
                  <a:srgbClr val="1613D6"/>
                </a:solidFill>
                <a:latin typeface="宋体"/>
                <a:cs typeface="宋体"/>
              </a:rPr>
              <a:t>缓</a:t>
            </a:r>
            <a:r>
              <a:rPr sz="2850" spc="295" dirty="0">
                <a:solidFill>
                  <a:srgbClr val="1613D6"/>
                </a:solidFill>
                <a:latin typeface="宋体"/>
                <a:cs typeface="宋体"/>
              </a:rPr>
              <a:t>时间</a:t>
            </a:r>
            <a:r>
              <a:rPr sz="2850" spc="-125" dirty="0">
                <a:solidFill>
                  <a:srgbClr val="1613D6"/>
                </a:solidFill>
                <a:latin typeface="宋体"/>
                <a:cs typeface="宋体"/>
              </a:rPr>
              <a:t>压</a:t>
            </a:r>
            <a:r>
              <a:rPr sz="2850" spc="10" dirty="0">
                <a:solidFill>
                  <a:srgbClr val="1613D6"/>
                </a:solidFill>
                <a:latin typeface="宋体"/>
                <a:cs typeface="宋体"/>
              </a:rPr>
              <a:t>力</a:t>
            </a:r>
            <a:endParaRPr sz="2850">
              <a:latin typeface="宋体"/>
              <a:cs typeface="宋体"/>
            </a:endParaRPr>
          </a:p>
          <a:p>
            <a:pPr marL="478790" indent="-466725">
              <a:lnSpc>
                <a:spcPct val="100000"/>
              </a:lnSpc>
              <a:spcBef>
                <a:spcPts val="1605"/>
              </a:spcBef>
              <a:buClr>
                <a:srgbClr val="0805F2"/>
              </a:buClr>
              <a:buChar char="·"/>
              <a:tabLst>
                <a:tab pos="479425" algn="l"/>
              </a:tabLst>
            </a:pPr>
            <a:r>
              <a:rPr sz="2850" spc="145" dirty="0">
                <a:solidFill>
                  <a:srgbClr val="1613D6"/>
                </a:solidFill>
                <a:latin typeface="宋体"/>
                <a:cs typeface="宋体"/>
              </a:rPr>
              <a:t>因</a:t>
            </a:r>
            <a:r>
              <a:rPr sz="2850" spc="160" dirty="0">
                <a:solidFill>
                  <a:srgbClr val="1613D6"/>
                </a:solidFill>
                <a:latin typeface="宋体"/>
                <a:cs typeface="宋体"/>
              </a:rPr>
              <a:t>为</a:t>
            </a:r>
            <a:r>
              <a:rPr sz="2850" spc="10" dirty="0">
                <a:solidFill>
                  <a:srgbClr val="1613D6"/>
                </a:solidFill>
                <a:latin typeface="宋体"/>
                <a:cs typeface="宋体"/>
              </a:rPr>
              <a:t>工</a:t>
            </a:r>
            <a:r>
              <a:rPr sz="2850" spc="210" dirty="0">
                <a:solidFill>
                  <a:srgbClr val="1613D6"/>
                </a:solidFill>
                <a:latin typeface="宋体"/>
                <a:cs typeface="宋体"/>
              </a:rPr>
              <a:t>作</a:t>
            </a:r>
            <a:r>
              <a:rPr sz="2850" spc="290" dirty="0">
                <a:solidFill>
                  <a:srgbClr val="1613D6"/>
                </a:solidFill>
                <a:latin typeface="宋体"/>
                <a:cs typeface="宋体"/>
              </a:rPr>
              <a:t>圆</a:t>
            </a:r>
            <a:r>
              <a:rPr sz="2850" spc="-50" dirty="0">
                <a:solidFill>
                  <a:srgbClr val="1613D6"/>
                </a:solidFill>
                <a:latin typeface="宋体"/>
                <a:cs typeface="宋体"/>
              </a:rPr>
              <a:t>满达</a:t>
            </a:r>
            <a:r>
              <a:rPr sz="2850" spc="390" dirty="0">
                <a:solidFill>
                  <a:srgbClr val="1613D6"/>
                </a:solidFill>
                <a:latin typeface="宋体"/>
                <a:cs typeface="宋体"/>
              </a:rPr>
              <a:t>成</a:t>
            </a:r>
            <a:r>
              <a:rPr sz="2850" spc="220" dirty="0">
                <a:solidFill>
                  <a:srgbClr val="1613D6"/>
                </a:solidFill>
                <a:latin typeface="宋体"/>
                <a:cs typeface="宋体"/>
              </a:rPr>
              <a:t>进</a:t>
            </a:r>
            <a:r>
              <a:rPr sz="2850" spc="-20" dirty="0">
                <a:solidFill>
                  <a:srgbClr val="1613D6"/>
                </a:solidFill>
                <a:latin typeface="宋体"/>
                <a:cs typeface="宋体"/>
              </a:rPr>
              <a:t>而</a:t>
            </a:r>
            <a:r>
              <a:rPr sz="2850" spc="125" dirty="0">
                <a:solidFill>
                  <a:srgbClr val="1613D6"/>
                </a:solidFill>
                <a:latin typeface="宋体"/>
                <a:cs typeface="宋体"/>
              </a:rPr>
              <a:t>提</a:t>
            </a:r>
            <a:r>
              <a:rPr sz="2850" spc="-20" dirty="0">
                <a:solidFill>
                  <a:srgbClr val="1613D6"/>
                </a:solidFill>
                <a:latin typeface="宋体"/>
                <a:cs typeface="宋体"/>
              </a:rPr>
              <a:t>升</a:t>
            </a:r>
            <a:r>
              <a:rPr sz="2850" spc="185" dirty="0">
                <a:solidFill>
                  <a:srgbClr val="1613D6"/>
                </a:solidFill>
                <a:latin typeface="宋体"/>
                <a:cs typeface="宋体"/>
              </a:rPr>
              <a:t>在</a:t>
            </a:r>
            <a:r>
              <a:rPr sz="3050" spc="-300" dirty="0">
                <a:solidFill>
                  <a:srgbClr val="1613D6"/>
                </a:solidFill>
                <a:latin typeface="Arial"/>
                <a:cs typeface="Arial"/>
              </a:rPr>
              <a:t>IF</a:t>
            </a:r>
            <a:r>
              <a:rPr sz="3050" spc="-300" dirty="0">
                <a:solidFill>
                  <a:srgbClr val="0805F2"/>
                </a:solidFill>
                <a:latin typeface="Arial"/>
                <a:cs typeface="Arial"/>
              </a:rPr>
              <a:t>I</a:t>
            </a:r>
            <a:r>
              <a:rPr sz="3050" spc="-300" dirty="0">
                <a:solidFill>
                  <a:srgbClr val="1613D6"/>
                </a:solidFill>
                <a:latin typeface="Arial"/>
                <a:cs typeface="Arial"/>
              </a:rPr>
              <a:t>L</a:t>
            </a:r>
            <a:r>
              <a:rPr sz="3050" spc="-509" dirty="0">
                <a:solidFill>
                  <a:srgbClr val="1613D6"/>
                </a:solidFill>
                <a:latin typeface="Arial"/>
                <a:cs typeface="Arial"/>
              </a:rPr>
              <a:t> </a:t>
            </a:r>
            <a:r>
              <a:rPr sz="3050" spc="-120" dirty="0">
                <a:solidFill>
                  <a:srgbClr val="0805F2"/>
                </a:solidFill>
                <a:latin typeface="Arial"/>
                <a:cs typeface="Arial"/>
              </a:rPr>
              <a:t>T</a:t>
            </a:r>
            <a:r>
              <a:rPr sz="3050" spc="-120" dirty="0">
                <a:solidFill>
                  <a:srgbClr val="1613D6"/>
                </a:solidFill>
                <a:latin typeface="Arial"/>
                <a:cs typeface="Arial"/>
              </a:rPr>
              <a:t>EX</a:t>
            </a:r>
            <a:r>
              <a:rPr sz="2850" spc="-190" dirty="0">
                <a:solidFill>
                  <a:srgbClr val="1613D6"/>
                </a:solidFill>
                <a:latin typeface="宋体"/>
                <a:cs typeface="宋体"/>
              </a:rPr>
              <a:t>公</a:t>
            </a:r>
            <a:r>
              <a:rPr sz="2850" spc="-720" dirty="0">
                <a:solidFill>
                  <a:srgbClr val="1613D6"/>
                </a:solidFill>
                <a:latin typeface="宋体"/>
                <a:cs typeface="宋体"/>
              </a:rPr>
              <a:t> </a:t>
            </a:r>
            <a:r>
              <a:rPr sz="2850" spc="-105" dirty="0">
                <a:solidFill>
                  <a:srgbClr val="1613D6"/>
                </a:solidFill>
                <a:latin typeface="宋体"/>
                <a:cs typeface="宋体"/>
              </a:rPr>
              <a:t>司</a:t>
            </a:r>
            <a:r>
              <a:rPr sz="2850" spc="235" dirty="0">
                <a:solidFill>
                  <a:srgbClr val="1613D6"/>
                </a:solidFill>
                <a:latin typeface="宋体"/>
                <a:cs typeface="宋体"/>
              </a:rPr>
              <a:t>的</a:t>
            </a:r>
            <a:r>
              <a:rPr sz="2850" spc="160" dirty="0">
                <a:solidFill>
                  <a:srgbClr val="1613D6"/>
                </a:solidFill>
                <a:latin typeface="宋体"/>
                <a:cs typeface="宋体"/>
              </a:rPr>
              <a:t>地</a:t>
            </a:r>
            <a:r>
              <a:rPr sz="2850" spc="235" dirty="0">
                <a:solidFill>
                  <a:srgbClr val="1613D6"/>
                </a:solidFill>
                <a:latin typeface="宋体"/>
                <a:cs typeface="宋体"/>
              </a:rPr>
              <a:t>位</a:t>
            </a:r>
            <a:endParaRPr sz="2850">
              <a:latin typeface="宋体"/>
              <a:cs typeface="宋体"/>
            </a:endParaRPr>
          </a:p>
          <a:p>
            <a:pPr marL="475615" indent="-463550">
              <a:lnSpc>
                <a:spcPct val="100000"/>
              </a:lnSpc>
              <a:spcBef>
                <a:spcPts val="2065"/>
              </a:spcBef>
              <a:buClr>
                <a:srgbClr val="0805F2"/>
              </a:buClr>
              <a:buChar char="·"/>
              <a:tabLst>
                <a:tab pos="476250" algn="l"/>
              </a:tabLst>
            </a:pPr>
            <a:r>
              <a:rPr sz="2850" spc="235" dirty="0">
                <a:solidFill>
                  <a:srgbClr val="1613D6"/>
                </a:solidFill>
                <a:latin typeface="宋体"/>
                <a:cs typeface="宋体"/>
              </a:rPr>
              <a:t>获</a:t>
            </a:r>
            <a:r>
              <a:rPr sz="2850" spc="20" dirty="0">
                <a:solidFill>
                  <a:srgbClr val="1613D6"/>
                </a:solidFill>
                <a:latin typeface="宋体"/>
                <a:cs typeface="宋体"/>
              </a:rPr>
              <a:t>得</a:t>
            </a:r>
            <a:r>
              <a:rPr sz="2850" spc="235" dirty="0">
                <a:solidFill>
                  <a:srgbClr val="1613D6"/>
                </a:solidFill>
                <a:latin typeface="宋体"/>
                <a:cs typeface="宋体"/>
              </a:rPr>
              <a:t>个</a:t>
            </a:r>
            <a:r>
              <a:rPr sz="2850" spc="-45" dirty="0">
                <a:solidFill>
                  <a:srgbClr val="1613D6"/>
                </a:solidFill>
                <a:latin typeface="宋体"/>
                <a:cs typeface="宋体"/>
              </a:rPr>
              <a:t>人</a:t>
            </a:r>
            <a:r>
              <a:rPr sz="2850" spc="254" dirty="0">
                <a:solidFill>
                  <a:srgbClr val="1613D6"/>
                </a:solidFill>
                <a:latin typeface="宋体"/>
                <a:cs typeface="宋体"/>
              </a:rPr>
              <a:t>成</a:t>
            </a:r>
            <a:r>
              <a:rPr sz="2850" spc="235" dirty="0">
                <a:solidFill>
                  <a:srgbClr val="1613D6"/>
                </a:solidFill>
                <a:latin typeface="宋体"/>
                <a:cs typeface="宋体"/>
              </a:rPr>
              <a:t>就感</a:t>
            </a:r>
            <a:endParaRPr sz="28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8221" y="2935423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8221" y="9074288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2045" y="1314621"/>
            <a:ext cx="1574800" cy="929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900" spc="195" dirty="0">
                <a:solidFill>
                  <a:srgbClr val="131313"/>
                </a:solidFill>
              </a:rPr>
              <a:t>探索</a:t>
            </a:r>
            <a:endParaRPr sz="5900"/>
          </a:p>
        </p:txBody>
      </p:sp>
      <p:sp>
        <p:nvSpPr>
          <p:cNvPr id="5" name="object 5"/>
          <p:cNvSpPr txBox="1"/>
          <p:nvPr/>
        </p:nvSpPr>
        <p:spPr>
          <a:xfrm>
            <a:off x="1129753" y="3075877"/>
            <a:ext cx="8608060" cy="26333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800" spc="110" dirty="0">
                <a:solidFill>
                  <a:srgbClr val="131313"/>
                </a:solidFill>
                <a:latin typeface="宋体"/>
                <a:cs typeface="宋体"/>
              </a:rPr>
              <a:t>·如何探索</a:t>
            </a:r>
            <a:endParaRPr sz="4800">
              <a:latin typeface="宋体"/>
              <a:cs typeface="宋体"/>
            </a:endParaRPr>
          </a:p>
          <a:p>
            <a:pPr marL="1345565" indent="-550545">
              <a:lnSpc>
                <a:spcPct val="100000"/>
              </a:lnSpc>
              <a:spcBef>
                <a:spcPts val="15"/>
              </a:spcBef>
              <a:buChar char="'"/>
              <a:tabLst>
                <a:tab pos="1346200" algn="l"/>
                <a:tab pos="5092700" algn="l"/>
              </a:tabLst>
            </a:pPr>
            <a:r>
              <a:rPr sz="3500" spc="10" dirty="0">
                <a:solidFill>
                  <a:srgbClr val="BFBFBF"/>
                </a:solidFill>
                <a:latin typeface="宋体"/>
                <a:cs typeface="宋体"/>
              </a:rPr>
              <a:t>为</a:t>
            </a:r>
            <a:r>
              <a:rPr sz="3500" spc="35" dirty="0">
                <a:solidFill>
                  <a:srgbClr val="BFBFBF"/>
                </a:solidFill>
                <a:latin typeface="宋体"/>
                <a:cs typeface="宋体"/>
              </a:rPr>
              <a:t>客</a:t>
            </a:r>
            <a:r>
              <a:rPr sz="3500" spc="120" dirty="0">
                <a:solidFill>
                  <a:srgbClr val="BFBFBF"/>
                </a:solidFill>
                <a:latin typeface="宋体"/>
                <a:cs typeface="宋体"/>
              </a:rPr>
              <a:t>户</a:t>
            </a:r>
            <a:r>
              <a:rPr sz="3500" spc="290" dirty="0">
                <a:solidFill>
                  <a:srgbClr val="BFBFBF"/>
                </a:solidFill>
                <a:latin typeface="宋体"/>
                <a:cs typeface="宋体"/>
              </a:rPr>
              <a:t>着想</a:t>
            </a:r>
            <a:r>
              <a:rPr sz="3500" spc="-440" dirty="0">
                <a:solidFill>
                  <a:srgbClr val="BFBFBF"/>
                </a:solidFill>
                <a:latin typeface="宋体"/>
                <a:cs typeface="宋体"/>
              </a:rPr>
              <a:t> </a:t>
            </a:r>
            <a:r>
              <a:rPr sz="3500" spc="855" dirty="0">
                <a:solidFill>
                  <a:srgbClr val="BFBFBF"/>
                </a:solidFill>
                <a:latin typeface="宋体"/>
                <a:cs typeface="宋体"/>
              </a:rPr>
              <a:t>吓</a:t>
            </a:r>
            <a:r>
              <a:rPr sz="3650" spc="-1060" dirty="0">
                <a:solidFill>
                  <a:srgbClr val="BFBFBF"/>
                </a:solidFill>
                <a:latin typeface="Arial"/>
                <a:cs typeface="Arial"/>
              </a:rPr>
              <a:t>nnk	</a:t>
            </a:r>
            <a:r>
              <a:rPr sz="3650" spc="-40" dirty="0">
                <a:solidFill>
                  <a:srgbClr val="BFBFBF"/>
                </a:solidFill>
                <a:latin typeface="Arial"/>
                <a:cs typeface="Arial"/>
              </a:rPr>
              <a:t>Customers</a:t>
            </a:r>
            <a:endParaRPr sz="3650">
              <a:latin typeface="Arial"/>
              <a:cs typeface="Arial"/>
            </a:endParaRPr>
          </a:p>
          <a:p>
            <a:pPr marL="1309370" indent="-527050">
              <a:lnSpc>
                <a:spcPct val="100000"/>
              </a:lnSpc>
              <a:spcBef>
                <a:spcPts val="745"/>
              </a:spcBef>
              <a:buClr>
                <a:srgbClr val="3B3B3B"/>
              </a:buClr>
              <a:buChar char="'"/>
              <a:tabLst>
                <a:tab pos="1310005" algn="l"/>
              </a:tabLst>
            </a:pPr>
            <a:r>
              <a:rPr sz="3500" spc="220" dirty="0">
                <a:solidFill>
                  <a:srgbClr val="131313"/>
                </a:solidFill>
                <a:latin typeface="宋体"/>
                <a:cs typeface="宋体"/>
              </a:rPr>
              <a:t>客</a:t>
            </a:r>
            <a:r>
              <a:rPr sz="3500" spc="80" dirty="0">
                <a:solidFill>
                  <a:srgbClr val="131313"/>
                </a:solidFill>
                <a:latin typeface="宋体"/>
                <a:cs typeface="宋体"/>
              </a:rPr>
              <a:t>户</a:t>
            </a:r>
            <a:r>
              <a:rPr sz="3500" spc="110" dirty="0">
                <a:solidFill>
                  <a:srgbClr val="131313"/>
                </a:solidFill>
                <a:latin typeface="宋体"/>
                <a:cs typeface="宋体"/>
              </a:rPr>
              <a:t>的</a:t>
            </a:r>
            <a:r>
              <a:rPr sz="3500" spc="290" dirty="0">
                <a:solidFill>
                  <a:srgbClr val="131313"/>
                </a:solidFill>
                <a:latin typeface="宋体"/>
                <a:cs typeface="宋体"/>
              </a:rPr>
              <a:t>期望</a:t>
            </a:r>
            <a:r>
              <a:rPr sz="3500" spc="-580" dirty="0">
                <a:solidFill>
                  <a:srgbClr val="131313"/>
                </a:solidFill>
                <a:latin typeface="宋体"/>
                <a:cs typeface="宋体"/>
              </a:rPr>
              <a:t> </a:t>
            </a:r>
            <a:r>
              <a:rPr sz="3650" spc="-100" dirty="0">
                <a:solidFill>
                  <a:srgbClr val="BFBFBF"/>
                </a:solidFill>
                <a:latin typeface="Arial"/>
                <a:cs typeface="Arial"/>
              </a:rPr>
              <a:t>·</a:t>
            </a:r>
            <a:r>
              <a:rPr sz="3650" spc="-100" dirty="0">
                <a:solidFill>
                  <a:srgbClr val="131313"/>
                </a:solidFill>
                <a:latin typeface="Arial"/>
                <a:cs typeface="Arial"/>
              </a:rPr>
              <a:t>Customers</a:t>
            </a:r>
            <a:r>
              <a:rPr sz="3650" spc="-254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3650" spc="-15" dirty="0">
                <a:solidFill>
                  <a:srgbClr val="010101"/>
                </a:solidFill>
                <a:latin typeface="Arial"/>
                <a:cs typeface="Arial"/>
              </a:rPr>
              <a:t>Expectatio</a:t>
            </a:r>
            <a:r>
              <a:rPr sz="3650" spc="-15" dirty="0">
                <a:solidFill>
                  <a:srgbClr val="262626"/>
                </a:solidFill>
                <a:latin typeface="Arial"/>
                <a:cs typeface="Arial"/>
              </a:rPr>
              <a:t>n</a:t>
            </a:r>
            <a:endParaRPr sz="3650">
              <a:latin typeface="Arial"/>
              <a:cs typeface="Arial"/>
            </a:endParaRPr>
          </a:p>
          <a:p>
            <a:pPr marL="1325880" indent="-541655">
              <a:lnSpc>
                <a:spcPct val="100000"/>
              </a:lnSpc>
              <a:spcBef>
                <a:spcPts val="844"/>
              </a:spcBef>
              <a:buChar char="'"/>
              <a:tabLst>
                <a:tab pos="1326515" algn="l"/>
              </a:tabLst>
            </a:pPr>
            <a:r>
              <a:rPr sz="3450" spc="185" dirty="0">
                <a:solidFill>
                  <a:srgbClr val="BFBFBF"/>
                </a:solidFill>
                <a:latin typeface="宋体"/>
                <a:cs typeface="宋体"/>
              </a:rPr>
              <a:t>积</a:t>
            </a:r>
            <a:r>
              <a:rPr sz="3450" spc="35" dirty="0">
                <a:solidFill>
                  <a:srgbClr val="BFBFBF"/>
                </a:solidFill>
                <a:latin typeface="宋体"/>
                <a:cs typeface="宋体"/>
              </a:rPr>
              <a:t>极</a:t>
            </a:r>
            <a:r>
              <a:rPr sz="3450" spc="185" dirty="0">
                <a:solidFill>
                  <a:srgbClr val="BFBFBF"/>
                </a:solidFill>
                <a:latin typeface="宋体"/>
                <a:cs typeface="宋体"/>
              </a:rPr>
              <a:t>地</a:t>
            </a:r>
            <a:r>
              <a:rPr sz="3450" spc="50" dirty="0">
                <a:solidFill>
                  <a:srgbClr val="BFBFBF"/>
                </a:solidFill>
                <a:latin typeface="宋体"/>
                <a:cs typeface="宋体"/>
              </a:rPr>
              <a:t>怕</a:t>
            </a:r>
            <a:r>
              <a:rPr sz="3450" spc="185" dirty="0">
                <a:solidFill>
                  <a:srgbClr val="BFBFBF"/>
                </a:solidFill>
                <a:latin typeface="宋体"/>
                <a:cs typeface="宋体"/>
              </a:rPr>
              <a:t>听</a:t>
            </a:r>
            <a:r>
              <a:rPr sz="3450" spc="475" dirty="0">
                <a:solidFill>
                  <a:srgbClr val="BFBFBF"/>
                </a:solidFill>
                <a:latin typeface="宋体"/>
                <a:cs typeface="宋体"/>
              </a:rPr>
              <a:t> </a:t>
            </a:r>
            <a:r>
              <a:rPr sz="3650" dirty="0">
                <a:solidFill>
                  <a:srgbClr val="BFBFBF"/>
                </a:solidFill>
                <a:latin typeface="Arial"/>
                <a:cs typeface="Arial"/>
              </a:rPr>
              <a:t>Active</a:t>
            </a:r>
            <a:r>
              <a:rPr sz="3650" spc="-310" dirty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sz="3650" spc="-50" dirty="0">
                <a:solidFill>
                  <a:srgbClr val="BFBFBF"/>
                </a:solidFill>
                <a:latin typeface="Arial"/>
                <a:cs typeface="Arial"/>
              </a:rPr>
              <a:t>Listening</a:t>
            </a:r>
            <a:endParaRPr sz="3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0198" y="2973712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0198" y="9112577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14246" y="1372055"/>
            <a:ext cx="1576705" cy="921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850" spc="254" dirty="0">
                <a:solidFill>
                  <a:srgbClr val="111111"/>
                </a:solidFill>
              </a:rPr>
              <a:t>探索</a:t>
            </a:r>
            <a:endParaRPr sz="5850"/>
          </a:p>
        </p:txBody>
      </p:sp>
      <p:sp>
        <p:nvSpPr>
          <p:cNvPr id="5" name="object 5"/>
          <p:cNvSpPr txBox="1"/>
          <p:nvPr/>
        </p:nvSpPr>
        <p:spPr>
          <a:xfrm>
            <a:off x="1246916" y="2917938"/>
            <a:ext cx="11387455" cy="2848610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687705" indent="-675640">
              <a:lnSpc>
                <a:spcPct val="100000"/>
              </a:lnSpc>
              <a:spcBef>
                <a:spcPts val="1315"/>
              </a:spcBef>
              <a:buChar char="·"/>
              <a:tabLst>
                <a:tab pos="688340" algn="l"/>
              </a:tabLst>
            </a:pPr>
            <a:r>
              <a:rPr sz="4750" spc="280" dirty="0">
                <a:solidFill>
                  <a:srgbClr val="111111"/>
                </a:solidFill>
                <a:latin typeface="宋体"/>
                <a:cs typeface="宋体"/>
              </a:rPr>
              <a:t>客</a:t>
            </a:r>
            <a:r>
              <a:rPr sz="4750" spc="-105" dirty="0">
                <a:solidFill>
                  <a:srgbClr val="2A2A2A"/>
                </a:solidFill>
                <a:latin typeface="宋体"/>
                <a:cs typeface="宋体"/>
              </a:rPr>
              <a:t>户</a:t>
            </a:r>
            <a:r>
              <a:rPr sz="4750" spc="395" dirty="0">
                <a:solidFill>
                  <a:srgbClr val="111111"/>
                </a:solidFill>
                <a:latin typeface="宋体"/>
                <a:cs typeface="宋体"/>
              </a:rPr>
              <a:t>的期望</a:t>
            </a:r>
            <a:endParaRPr sz="4750">
              <a:latin typeface="宋体"/>
              <a:cs typeface="宋体"/>
            </a:endParaRPr>
          </a:p>
          <a:p>
            <a:pPr marL="680085">
              <a:lnSpc>
                <a:spcPct val="100000"/>
              </a:lnSpc>
              <a:spcBef>
                <a:spcPts val="875"/>
              </a:spcBef>
            </a:pPr>
            <a:r>
              <a:rPr sz="3400" spc="3765" dirty="0">
                <a:solidFill>
                  <a:srgbClr val="010101"/>
                </a:solidFill>
                <a:latin typeface="宋体"/>
                <a:cs typeface="宋体"/>
              </a:rPr>
              <a:t>－</a:t>
            </a:r>
            <a:r>
              <a:rPr sz="3400" spc="180" dirty="0">
                <a:solidFill>
                  <a:srgbClr val="010101"/>
                </a:solidFill>
                <a:latin typeface="宋体"/>
                <a:cs typeface="宋体"/>
              </a:rPr>
              <a:t>探索中</a:t>
            </a:r>
            <a:r>
              <a:rPr sz="3400" spc="135" dirty="0">
                <a:solidFill>
                  <a:srgbClr val="010101"/>
                </a:solidFill>
                <a:latin typeface="宋体"/>
                <a:cs typeface="宋体"/>
              </a:rPr>
              <a:t>，,</a:t>
            </a:r>
            <a:r>
              <a:rPr sz="3400" spc="180" dirty="0">
                <a:solidFill>
                  <a:srgbClr val="010101"/>
                </a:solidFill>
                <a:latin typeface="宋体"/>
                <a:cs typeface="宋体"/>
              </a:rPr>
              <a:t>必须了解客户期望从要峚中获得何种结</a:t>
            </a:r>
            <a:r>
              <a:rPr sz="3400" spc="-3354" dirty="0">
                <a:solidFill>
                  <a:srgbClr val="010101"/>
                </a:solidFill>
                <a:latin typeface="宋体"/>
                <a:cs typeface="宋体"/>
              </a:rPr>
              <a:t>墨</a:t>
            </a:r>
            <a:endParaRPr sz="3400">
              <a:latin typeface="宋体"/>
              <a:cs typeface="宋体"/>
            </a:endParaRPr>
          </a:p>
          <a:p>
            <a:pPr marL="680085">
              <a:lnSpc>
                <a:spcPct val="100000"/>
              </a:lnSpc>
              <a:spcBef>
                <a:spcPts val="1145"/>
              </a:spcBef>
            </a:pPr>
            <a:r>
              <a:rPr sz="3400" spc="3970" dirty="0">
                <a:solidFill>
                  <a:srgbClr val="010101"/>
                </a:solidFill>
                <a:latin typeface="宋体"/>
                <a:cs typeface="宋体"/>
              </a:rPr>
              <a:t>－</a:t>
            </a:r>
            <a:r>
              <a:rPr sz="3400" spc="285" dirty="0">
                <a:solidFill>
                  <a:srgbClr val="010101"/>
                </a:solidFill>
                <a:latin typeface="宋体"/>
                <a:cs typeface="宋体"/>
              </a:rPr>
              <a:t>藉由探索完登的要求，了解潜在的期望与需求</a:t>
            </a:r>
            <a:endParaRPr sz="3400">
              <a:latin typeface="宋体"/>
              <a:cs typeface="宋体"/>
            </a:endParaRPr>
          </a:p>
          <a:p>
            <a:pPr marL="680085">
              <a:lnSpc>
                <a:spcPct val="100000"/>
              </a:lnSpc>
              <a:spcBef>
                <a:spcPts val="1045"/>
              </a:spcBef>
            </a:pPr>
            <a:r>
              <a:rPr sz="3400" spc="3970" dirty="0">
                <a:solidFill>
                  <a:srgbClr val="010101"/>
                </a:solidFill>
                <a:latin typeface="宋体"/>
                <a:cs typeface="宋体"/>
              </a:rPr>
              <a:t>－</a:t>
            </a:r>
            <a:r>
              <a:rPr sz="3400" spc="285" dirty="0">
                <a:solidFill>
                  <a:srgbClr val="010101"/>
                </a:solidFill>
                <a:latin typeface="宋体"/>
                <a:cs typeface="宋体"/>
              </a:rPr>
              <a:t>发掘潜在需求可以帮助你超越客户的期望</a:t>
            </a:r>
            <a:endParaRPr sz="3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3715" y="2960949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23715" y="9099814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24792" y="1365673"/>
            <a:ext cx="1574800" cy="929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900" spc="195" dirty="0">
                <a:solidFill>
                  <a:srgbClr val="111111"/>
                </a:solidFill>
              </a:rPr>
              <a:t>探索</a:t>
            </a:r>
            <a:endParaRPr sz="5900"/>
          </a:p>
        </p:txBody>
      </p:sp>
      <p:sp>
        <p:nvSpPr>
          <p:cNvPr id="5" name="object 5"/>
          <p:cNvSpPr txBox="1"/>
          <p:nvPr/>
        </p:nvSpPr>
        <p:spPr>
          <a:xfrm>
            <a:off x="1132193" y="3031208"/>
            <a:ext cx="9116695" cy="753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51205" indent="-739140">
              <a:lnSpc>
                <a:spcPct val="100000"/>
              </a:lnSpc>
              <a:spcBef>
                <a:spcPts val="120"/>
              </a:spcBef>
              <a:buChar char="·"/>
              <a:tabLst>
                <a:tab pos="751840" algn="l"/>
              </a:tabLst>
            </a:pPr>
            <a:r>
              <a:rPr sz="4750" spc="110" dirty="0">
                <a:solidFill>
                  <a:srgbClr val="111111"/>
                </a:solidFill>
                <a:latin typeface="宋体"/>
                <a:cs typeface="宋体"/>
              </a:rPr>
              <a:t>无辜</a:t>
            </a:r>
            <a:r>
              <a:rPr sz="4750" spc="-145" dirty="0">
                <a:solidFill>
                  <a:srgbClr val="111111"/>
                </a:solidFill>
                <a:latin typeface="宋体"/>
                <a:cs typeface="宋体"/>
              </a:rPr>
              <a:t>的</a:t>
            </a:r>
            <a:r>
              <a:rPr sz="4750" spc="-175" dirty="0">
                <a:solidFill>
                  <a:srgbClr val="111111"/>
                </a:solidFill>
                <a:latin typeface="宋体"/>
                <a:cs typeface="宋体"/>
              </a:rPr>
              <a:t>留言</a:t>
            </a:r>
            <a:r>
              <a:rPr sz="4750" spc="350" dirty="0">
                <a:solidFill>
                  <a:srgbClr val="111111"/>
                </a:solidFill>
                <a:latin typeface="宋体"/>
                <a:cs typeface="宋体"/>
              </a:rPr>
              <a:t>者</a:t>
            </a:r>
            <a:r>
              <a:rPr sz="4750" spc="80" dirty="0">
                <a:solidFill>
                  <a:srgbClr val="111111"/>
                </a:solidFill>
                <a:latin typeface="宋体"/>
                <a:cs typeface="宋体"/>
              </a:rPr>
              <a:t>中</a:t>
            </a:r>
            <a:r>
              <a:rPr sz="4650" spc="35" dirty="0">
                <a:solidFill>
                  <a:srgbClr val="111111"/>
                </a:solidFill>
                <a:latin typeface="Arial"/>
                <a:cs typeface="Arial"/>
              </a:rPr>
              <a:t>Stephen</a:t>
            </a:r>
            <a:r>
              <a:rPr sz="4750" spc="395" dirty="0">
                <a:solidFill>
                  <a:srgbClr val="111111"/>
                </a:solidFill>
                <a:latin typeface="宋体"/>
                <a:cs typeface="宋体"/>
              </a:rPr>
              <a:t>的</a:t>
            </a:r>
            <a:r>
              <a:rPr sz="4750" spc="-135" dirty="0">
                <a:solidFill>
                  <a:srgbClr val="111111"/>
                </a:solidFill>
                <a:latin typeface="宋体"/>
                <a:cs typeface="宋体"/>
              </a:rPr>
              <a:t>期</a:t>
            </a:r>
            <a:r>
              <a:rPr sz="4750" spc="204" dirty="0">
                <a:solidFill>
                  <a:srgbClr val="111111"/>
                </a:solidFill>
                <a:latin typeface="宋体"/>
                <a:cs typeface="宋体"/>
              </a:rPr>
              <a:t>望</a:t>
            </a:r>
            <a:endParaRPr sz="47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3337" y="3854402"/>
            <a:ext cx="2405380" cy="561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00" spc="1900" dirty="0">
                <a:solidFill>
                  <a:srgbClr val="111111"/>
                </a:solidFill>
                <a:latin typeface="宋体"/>
                <a:cs typeface="宋体"/>
              </a:rPr>
              <a:t>'</a:t>
            </a:r>
            <a:r>
              <a:rPr sz="3500" spc="-1140" dirty="0">
                <a:solidFill>
                  <a:srgbClr val="111111"/>
                </a:solidFill>
                <a:latin typeface="宋体"/>
                <a:cs typeface="宋体"/>
              </a:rPr>
              <a:t> </a:t>
            </a:r>
            <a:r>
              <a:rPr sz="3500" spc="150" dirty="0">
                <a:solidFill>
                  <a:srgbClr val="111111"/>
                </a:solidFill>
                <a:latin typeface="宋体"/>
                <a:cs typeface="宋体"/>
              </a:rPr>
              <a:t>直接</a:t>
            </a:r>
            <a:r>
              <a:rPr sz="3500" spc="-75" dirty="0">
                <a:solidFill>
                  <a:srgbClr val="111111"/>
                </a:solidFill>
                <a:latin typeface="宋体"/>
                <a:cs typeface="宋体"/>
              </a:rPr>
              <a:t>要</a:t>
            </a:r>
            <a:r>
              <a:rPr sz="3500" spc="150" dirty="0">
                <a:solidFill>
                  <a:srgbClr val="111111"/>
                </a:solidFill>
                <a:latin typeface="宋体"/>
                <a:cs typeface="宋体"/>
              </a:rPr>
              <a:t>求</a:t>
            </a:r>
            <a:endParaRPr sz="35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2393" y="3822495"/>
            <a:ext cx="7803515" cy="600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00" spc="220" dirty="0">
                <a:solidFill>
                  <a:srgbClr val="111111"/>
                </a:solidFill>
                <a:latin typeface="宋体"/>
                <a:cs typeface="宋体"/>
              </a:rPr>
              <a:t>留</a:t>
            </a:r>
            <a:r>
              <a:rPr sz="3500" spc="-80" dirty="0">
                <a:solidFill>
                  <a:srgbClr val="111111"/>
                </a:solidFill>
                <a:latin typeface="宋体"/>
                <a:cs typeface="宋体"/>
              </a:rPr>
              <a:t>言</a:t>
            </a:r>
            <a:r>
              <a:rPr sz="3500" spc="360" dirty="0">
                <a:solidFill>
                  <a:srgbClr val="111111"/>
                </a:solidFill>
                <a:latin typeface="宋体"/>
                <a:cs typeface="宋体"/>
              </a:rPr>
              <a:t>能正</a:t>
            </a:r>
            <a:r>
              <a:rPr sz="3500" spc="-484" dirty="0">
                <a:solidFill>
                  <a:srgbClr val="111111"/>
                </a:solidFill>
                <a:latin typeface="宋体"/>
                <a:cs typeface="宋体"/>
              </a:rPr>
              <a:t>确</a:t>
            </a:r>
            <a:r>
              <a:rPr sz="3500" spc="290" dirty="0">
                <a:solidFill>
                  <a:srgbClr val="111111"/>
                </a:solidFill>
                <a:latin typeface="宋体"/>
                <a:cs typeface="宋体"/>
              </a:rPr>
              <a:t>无</a:t>
            </a:r>
            <a:r>
              <a:rPr sz="3500" spc="-235" dirty="0">
                <a:solidFill>
                  <a:srgbClr val="111111"/>
                </a:solidFill>
                <a:latin typeface="宋体"/>
                <a:cs typeface="宋体"/>
              </a:rPr>
              <a:t>误</a:t>
            </a:r>
            <a:r>
              <a:rPr sz="3500" spc="290" dirty="0">
                <a:solidFill>
                  <a:srgbClr val="111111"/>
                </a:solidFill>
                <a:latin typeface="宋体"/>
                <a:cs typeface="宋体"/>
              </a:rPr>
              <a:t>的</a:t>
            </a:r>
            <a:r>
              <a:rPr sz="3500" spc="40" dirty="0">
                <a:solidFill>
                  <a:srgbClr val="111111"/>
                </a:solidFill>
                <a:latin typeface="宋体"/>
                <a:cs typeface="宋体"/>
              </a:rPr>
              <a:t>传</a:t>
            </a:r>
            <a:r>
              <a:rPr sz="3500" spc="325" dirty="0">
                <a:solidFill>
                  <a:srgbClr val="111111"/>
                </a:solidFill>
                <a:latin typeface="宋体"/>
                <a:cs typeface="宋体"/>
              </a:rPr>
              <a:t>送</a:t>
            </a:r>
            <a:r>
              <a:rPr sz="3500" spc="-190" dirty="0">
                <a:solidFill>
                  <a:srgbClr val="111111"/>
                </a:solidFill>
                <a:latin typeface="宋体"/>
                <a:cs typeface="宋体"/>
              </a:rPr>
              <a:t>给</a:t>
            </a:r>
            <a:r>
              <a:rPr sz="3750" dirty="0">
                <a:solidFill>
                  <a:srgbClr val="111111"/>
                </a:solidFill>
                <a:latin typeface="Arial"/>
                <a:cs typeface="Arial"/>
              </a:rPr>
              <a:t>Paul</a:t>
            </a:r>
            <a:r>
              <a:rPr sz="3750" spc="-45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3750" spc="10" dirty="0">
                <a:solidFill>
                  <a:srgbClr val="010101"/>
                </a:solidFill>
                <a:latin typeface="Arial"/>
                <a:cs typeface="Arial"/>
              </a:rPr>
              <a:t>T</a:t>
            </a:r>
            <a:r>
              <a:rPr sz="3750" spc="10" dirty="0">
                <a:solidFill>
                  <a:srgbClr val="212121"/>
                </a:solidFill>
                <a:latin typeface="Arial"/>
                <a:cs typeface="Arial"/>
              </a:rPr>
              <a:t>homas</a:t>
            </a:r>
            <a:endParaRPr sz="3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5231" y="4436888"/>
            <a:ext cx="10562590" cy="1214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00075" marR="5080" indent="-588010">
              <a:lnSpc>
                <a:spcPct val="108300"/>
              </a:lnSpc>
              <a:spcBef>
                <a:spcPts val="130"/>
              </a:spcBef>
            </a:pPr>
            <a:r>
              <a:rPr sz="3750" spc="1775" dirty="0">
                <a:solidFill>
                  <a:srgbClr val="010101"/>
                </a:solidFill>
                <a:latin typeface="宋体"/>
                <a:cs typeface="宋体"/>
              </a:rPr>
              <a:t>'</a:t>
            </a:r>
            <a:r>
              <a:rPr sz="3750" spc="-1100" dirty="0">
                <a:solidFill>
                  <a:srgbClr val="010101"/>
                </a:solidFill>
                <a:latin typeface="宋体"/>
                <a:cs typeface="宋体"/>
              </a:rPr>
              <a:t> </a:t>
            </a:r>
            <a:r>
              <a:rPr sz="3750" spc="125" dirty="0">
                <a:solidFill>
                  <a:srgbClr val="010101"/>
                </a:solidFill>
                <a:latin typeface="宋体"/>
                <a:cs typeface="宋体"/>
              </a:rPr>
              <a:t>潜在要求</a:t>
            </a:r>
            <a:r>
              <a:rPr sz="3750" spc="495" dirty="0">
                <a:solidFill>
                  <a:srgbClr val="010101"/>
                </a:solidFill>
                <a:latin typeface="宋体"/>
                <a:cs typeface="宋体"/>
              </a:rPr>
              <a:t> </a:t>
            </a:r>
            <a:r>
              <a:rPr sz="3750" spc="-65" dirty="0">
                <a:solidFill>
                  <a:srgbClr val="010101"/>
                </a:solidFill>
                <a:latin typeface="Arial"/>
                <a:cs typeface="Arial"/>
              </a:rPr>
              <a:t>P</a:t>
            </a:r>
            <a:r>
              <a:rPr sz="3750" spc="-65" dirty="0">
                <a:solidFill>
                  <a:srgbClr val="212121"/>
                </a:solidFill>
                <a:latin typeface="Arial"/>
                <a:cs typeface="Arial"/>
              </a:rPr>
              <a:t>au</a:t>
            </a:r>
            <a:r>
              <a:rPr sz="3750" spc="-65" dirty="0">
                <a:solidFill>
                  <a:srgbClr val="010101"/>
                </a:solidFill>
                <a:latin typeface="Arial"/>
                <a:cs typeface="Arial"/>
              </a:rPr>
              <a:t>l</a:t>
            </a:r>
            <a:r>
              <a:rPr sz="3750" spc="-1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50" spc="-85" dirty="0">
                <a:solidFill>
                  <a:srgbClr val="111111"/>
                </a:solidFill>
                <a:latin typeface="Arial"/>
                <a:cs typeface="Arial"/>
              </a:rPr>
              <a:t>Thomas</a:t>
            </a:r>
            <a:r>
              <a:rPr sz="3400" spc="215" dirty="0">
                <a:solidFill>
                  <a:srgbClr val="111111"/>
                </a:solidFill>
                <a:latin typeface="宋体"/>
                <a:cs typeface="宋体"/>
              </a:rPr>
              <a:t>能及</a:t>
            </a:r>
            <a:r>
              <a:rPr sz="3400" spc="15" dirty="0">
                <a:solidFill>
                  <a:srgbClr val="111111"/>
                </a:solidFill>
                <a:latin typeface="宋体"/>
                <a:cs typeface="宋体"/>
              </a:rPr>
              <a:t>时</a:t>
            </a:r>
            <a:r>
              <a:rPr sz="3400" spc="135" dirty="0">
                <a:solidFill>
                  <a:srgbClr val="111111"/>
                </a:solidFill>
                <a:latin typeface="宋体"/>
                <a:cs typeface="宋体"/>
              </a:rPr>
              <a:t>收</a:t>
            </a:r>
            <a:r>
              <a:rPr sz="3400" spc="250" dirty="0">
                <a:solidFill>
                  <a:srgbClr val="111111"/>
                </a:solidFill>
                <a:latin typeface="宋体"/>
                <a:cs typeface="宋体"/>
              </a:rPr>
              <a:t>到</a:t>
            </a:r>
            <a:r>
              <a:rPr sz="3400" spc="180" dirty="0">
                <a:solidFill>
                  <a:srgbClr val="111111"/>
                </a:solidFill>
                <a:latin typeface="宋体"/>
                <a:cs typeface="宋体"/>
              </a:rPr>
              <a:t>留言</a:t>
            </a:r>
            <a:r>
              <a:rPr sz="3400" spc="135" dirty="0">
                <a:solidFill>
                  <a:srgbClr val="111111"/>
                </a:solidFill>
                <a:latin typeface="宋体"/>
                <a:cs typeface="宋体"/>
              </a:rPr>
              <a:t>以</a:t>
            </a:r>
            <a:r>
              <a:rPr sz="3400" spc="350" dirty="0">
                <a:solidFill>
                  <a:srgbClr val="111111"/>
                </a:solidFill>
                <a:latin typeface="宋体"/>
                <a:cs typeface="宋体"/>
              </a:rPr>
              <a:t>采</a:t>
            </a:r>
            <a:r>
              <a:rPr sz="3400" spc="-45" dirty="0">
                <a:solidFill>
                  <a:srgbClr val="111111"/>
                </a:solidFill>
                <a:latin typeface="宋体"/>
                <a:cs typeface="宋体"/>
              </a:rPr>
              <a:t>取</a:t>
            </a:r>
            <a:r>
              <a:rPr sz="3400" spc="350" dirty="0">
                <a:solidFill>
                  <a:srgbClr val="111111"/>
                </a:solidFill>
                <a:latin typeface="宋体"/>
                <a:cs typeface="宋体"/>
              </a:rPr>
              <a:t>适 </a:t>
            </a:r>
            <a:r>
              <a:rPr sz="3400" spc="145" dirty="0">
                <a:solidFill>
                  <a:srgbClr val="111111"/>
                </a:solidFill>
                <a:latin typeface="宋体"/>
                <a:cs typeface="宋体"/>
              </a:rPr>
              <a:t>当行动</a:t>
            </a:r>
            <a:endParaRPr sz="3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1739" y="3024762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21739" y="9106195"/>
            <a:ext cx="11650980" cy="114935"/>
          </a:xfrm>
          <a:custGeom>
            <a:avLst/>
            <a:gdLst/>
            <a:ahLst/>
            <a:cxnLst/>
            <a:rect l="l" t="t" r="r" b="b"/>
            <a:pathLst>
              <a:path w="11650980" h="114934">
                <a:moveTo>
                  <a:pt x="0" y="0"/>
                </a:moveTo>
                <a:lnTo>
                  <a:pt x="11650794" y="0"/>
                </a:lnTo>
                <a:lnTo>
                  <a:pt x="11650794" y="114864"/>
                </a:lnTo>
                <a:lnTo>
                  <a:pt x="0" y="1148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09845" y="1423106"/>
            <a:ext cx="1603375" cy="937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950" spc="260" dirty="0">
                <a:solidFill>
                  <a:srgbClr val="1C1C1C"/>
                </a:solidFill>
              </a:rPr>
              <a:t>探索</a:t>
            </a:r>
            <a:endParaRPr sz="5950"/>
          </a:p>
        </p:txBody>
      </p:sp>
      <p:sp>
        <p:nvSpPr>
          <p:cNvPr id="5" name="object 5"/>
          <p:cNvSpPr txBox="1"/>
          <p:nvPr/>
        </p:nvSpPr>
        <p:spPr>
          <a:xfrm>
            <a:off x="938597" y="2929106"/>
            <a:ext cx="8680450" cy="2863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8250"/>
              </a:lnSpc>
              <a:spcBef>
                <a:spcPts val="135"/>
              </a:spcBef>
            </a:pPr>
            <a:r>
              <a:rPr sz="7150" spc="-2270" dirty="0">
                <a:solidFill>
                  <a:srgbClr val="0A0A0A"/>
                </a:solidFill>
                <a:latin typeface="宋体"/>
                <a:cs typeface="宋体"/>
              </a:rPr>
              <a:t>·如何探索</a:t>
            </a:r>
            <a:endParaRPr sz="7150">
              <a:latin typeface="宋体"/>
              <a:cs typeface="宋体"/>
            </a:endParaRPr>
          </a:p>
          <a:p>
            <a:pPr marL="1460500" indent="-548640">
              <a:lnSpc>
                <a:spcPts val="3810"/>
              </a:lnSpc>
              <a:buChar char="'"/>
              <a:tabLst>
                <a:tab pos="1461135" algn="l"/>
              </a:tabLst>
            </a:pPr>
            <a:r>
              <a:rPr sz="3450" spc="-60" dirty="0">
                <a:solidFill>
                  <a:srgbClr val="BFBFBF"/>
                </a:solidFill>
                <a:latin typeface="宋体"/>
                <a:cs typeface="宋体"/>
              </a:rPr>
              <a:t>为</a:t>
            </a:r>
            <a:r>
              <a:rPr sz="3450" spc="204" dirty="0">
                <a:solidFill>
                  <a:srgbClr val="BFBFBF"/>
                </a:solidFill>
                <a:latin typeface="宋体"/>
                <a:cs typeface="宋体"/>
              </a:rPr>
              <a:t>客</a:t>
            </a:r>
            <a:r>
              <a:rPr sz="3450" spc="160" dirty="0">
                <a:solidFill>
                  <a:srgbClr val="BFBFBF"/>
                </a:solidFill>
                <a:latin typeface="宋体"/>
                <a:cs typeface="宋体"/>
              </a:rPr>
              <a:t>户</a:t>
            </a:r>
            <a:r>
              <a:rPr sz="3450" spc="254" dirty="0">
                <a:solidFill>
                  <a:srgbClr val="BFBFBF"/>
                </a:solidFill>
                <a:latin typeface="宋体"/>
                <a:cs typeface="宋体"/>
              </a:rPr>
              <a:t>若想</a:t>
            </a:r>
            <a:r>
              <a:rPr sz="3450" spc="-45" dirty="0">
                <a:solidFill>
                  <a:srgbClr val="BFBFBF"/>
                </a:solidFill>
                <a:latin typeface="宋体"/>
                <a:cs typeface="宋体"/>
              </a:rPr>
              <a:t> </a:t>
            </a:r>
            <a:r>
              <a:rPr sz="3450" spc="110" dirty="0">
                <a:solidFill>
                  <a:srgbClr val="BFBFBF"/>
                </a:solidFill>
                <a:latin typeface="Arial"/>
                <a:cs typeface="Arial"/>
              </a:rPr>
              <a:t>Think</a:t>
            </a:r>
            <a:r>
              <a:rPr sz="3450" spc="-125" dirty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sz="3450" spc="55" dirty="0">
                <a:solidFill>
                  <a:srgbClr val="BFBFBF"/>
                </a:solidFill>
                <a:latin typeface="Arial"/>
                <a:cs typeface="Arial"/>
              </a:rPr>
              <a:t>Customers</a:t>
            </a:r>
            <a:endParaRPr sz="3450">
              <a:latin typeface="Arial"/>
              <a:cs typeface="Arial"/>
            </a:endParaRPr>
          </a:p>
          <a:p>
            <a:pPr marL="1411605" indent="-512445">
              <a:lnSpc>
                <a:spcPct val="100000"/>
              </a:lnSpc>
              <a:spcBef>
                <a:spcPts val="1085"/>
              </a:spcBef>
              <a:buChar char="'"/>
              <a:tabLst>
                <a:tab pos="1412240" algn="l"/>
              </a:tabLst>
            </a:pPr>
            <a:r>
              <a:rPr sz="3450" spc="375" dirty="0">
                <a:solidFill>
                  <a:srgbClr val="BFBFBF"/>
                </a:solidFill>
                <a:latin typeface="宋体"/>
                <a:cs typeface="宋体"/>
              </a:rPr>
              <a:t>客</a:t>
            </a:r>
            <a:r>
              <a:rPr sz="3450" spc="150" dirty="0">
                <a:solidFill>
                  <a:srgbClr val="BFBFBF"/>
                </a:solidFill>
                <a:latin typeface="宋体"/>
                <a:cs typeface="宋体"/>
              </a:rPr>
              <a:t>户</a:t>
            </a:r>
            <a:r>
              <a:rPr sz="3450" spc="145" dirty="0">
                <a:solidFill>
                  <a:srgbClr val="BFBFBF"/>
                </a:solidFill>
                <a:latin typeface="宋体"/>
                <a:cs typeface="宋体"/>
              </a:rPr>
              <a:t>的</a:t>
            </a:r>
            <a:r>
              <a:rPr sz="3450" spc="155" dirty="0">
                <a:solidFill>
                  <a:srgbClr val="BFBFBF"/>
                </a:solidFill>
                <a:latin typeface="宋体"/>
                <a:cs typeface="宋体"/>
              </a:rPr>
              <a:t>期</a:t>
            </a:r>
            <a:r>
              <a:rPr sz="3450" spc="285" dirty="0">
                <a:solidFill>
                  <a:srgbClr val="BFBFBF"/>
                </a:solidFill>
                <a:latin typeface="宋体"/>
                <a:cs typeface="宋体"/>
              </a:rPr>
              <a:t>望</a:t>
            </a:r>
            <a:r>
              <a:rPr sz="3450" spc="15" dirty="0">
                <a:solidFill>
                  <a:srgbClr val="BFBFBF"/>
                </a:solidFill>
                <a:latin typeface="宋体"/>
                <a:cs typeface="宋体"/>
              </a:rPr>
              <a:t> </a:t>
            </a:r>
            <a:r>
              <a:rPr sz="3450" spc="95" dirty="0">
                <a:solidFill>
                  <a:srgbClr val="BFBFBF"/>
                </a:solidFill>
                <a:latin typeface="Arial"/>
                <a:cs typeface="Arial"/>
              </a:rPr>
              <a:t>Customers</a:t>
            </a:r>
            <a:r>
              <a:rPr sz="3450" spc="-195" dirty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sz="3450" spc="50" dirty="0">
                <a:solidFill>
                  <a:srgbClr val="BFBFBF"/>
                </a:solidFill>
                <a:latin typeface="Arial"/>
                <a:cs typeface="Arial"/>
              </a:rPr>
              <a:t>Exoectation</a:t>
            </a:r>
            <a:endParaRPr sz="3450">
              <a:latin typeface="Arial"/>
              <a:cs typeface="Arial"/>
            </a:endParaRPr>
          </a:p>
          <a:p>
            <a:pPr marL="1440815" indent="-540385">
              <a:lnSpc>
                <a:spcPct val="100000"/>
              </a:lnSpc>
              <a:spcBef>
                <a:spcPts val="885"/>
              </a:spcBef>
              <a:buChar char="'"/>
              <a:tabLst>
                <a:tab pos="1441450" algn="l"/>
              </a:tabLst>
            </a:pPr>
            <a:r>
              <a:rPr sz="3400" spc="114" dirty="0">
                <a:solidFill>
                  <a:srgbClr val="0A0A0A"/>
                </a:solidFill>
                <a:latin typeface="宋体"/>
                <a:cs typeface="宋体"/>
              </a:rPr>
              <a:t>积</a:t>
            </a:r>
            <a:r>
              <a:rPr sz="3400" spc="110" dirty="0">
                <a:solidFill>
                  <a:srgbClr val="0A0A0A"/>
                </a:solidFill>
                <a:latin typeface="宋体"/>
                <a:cs typeface="宋体"/>
              </a:rPr>
              <a:t>极</a:t>
            </a:r>
            <a:r>
              <a:rPr sz="3400" spc="114" dirty="0">
                <a:solidFill>
                  <a:srgbClr val="0A0A0A"/>
                </a:solidFill>
                <a:latin typeface="宋体"/>
                <a:cs typeface="宋体"/>
              </a:rPr>
              <a:t>地</a:t>
            </a:r>
            <a:r>
              <a:rPr sz="3400" spc="325" dirty="0">
                <a:solidFill>
                  <a:srgbClr val="0A0A0A"/>
                </a:solidFill>
                <a:latin typeface="宋体"/>
                <a:cs typeface="宋体"/>
              </a:rPr>
              <a:t>倾</a:t>
            </a:r>
            <a:r>
              <a:rPr sz="3400" spc="114" dirty="0">
                <a:solidFill>
                  <a:srgbClr val="0A0A0A"/>
                </a:solidFill>
                <a:latin typeface="宋体"/>
                <a:cs typeface="宋体"/>
              </a:rPr>
              <a:t>听</a:t>
            </a:r>
            <a:r>
              <a:rPr sz="3400" spc="520" dirty="0">
                <a:solidFill>
                  <a:srgbClr val="0A0A0A"/>
                </a:solidFill>
                <a:latin typeface="宋体"/>
                <a:cs typeface="宋体"/>
              </a:rPr>
              <a:t> </a:t>
            </a:r>
            <a:r>
              <a:rPr sz="3450" spc="55" dirty="0">
                <a:solidFill>
                  <a:srgbClr val="0A0A0A"/>
                </a:solidFill>
                <a:latin typeface="Arial"/>
                <a:cs typeface="Arial"/>
              </a:rPr>
              <a:t>Active</a:t>
            </a:r>
            <a:r>
              <a:rPr sz="3450" spc="-10" dirty="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sz="3450" spc="180" dirty="0">
                <a:solidFill>
                  <a:srgbClr val="1C1C1C"/>
                </a:solidFill>
                <a:latin typeface="Arial"/>
                <a:cs typeface="Arial"/>
              </a:rPr>
              <a:t>listening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3715" y="2999237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23715" y="9125339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25241" y="1391199"/>
            <a:ext cx="1563370" cy="913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800" spc="250" dirty="0"/>
              <a:t>探索</a:t>
            </a:r>
            <a:endParaRPr sz="5800"/>
          </a:p>
        </p:txBody>
      </p:sp>
      <p:sp>
        <p:nvSpPr>
          <p:cNvPr id="5" name="object 5"/>
          <p:cNvSpPr txBox="1"/>
          <p:nvPr/>
        </p:nvSpPr>
        <p:spPr>
          <a:xfrm>
            <a:off x="1162019" y="2986538"/>
            <a:ext cx="10711815" cy="53467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400" spc="500" dirty="0">
                <a:solidFill>
                  <a:srgbClr val="0F0F0F"/>
                </a:solidFill>
                <a:latin typeface="宋体"/>
                <a:cs typeface="宋体"/>
              </a:rPr>
              <a:t>·积极地倾听</a:t>
            </a:r>
            <a:endParaRPr sz="4400">
              <a:latin typeface="宋体"/>
              <a:cs typeface="宋体"/>
            </a:endParaRPr>
          </a:p>
          <a:p>
            <a:pPr marL="672465">
              <a:lnSpc>
                <a:spcPct val="100000"/>
              </a:lnSpc>
              <a:spcBef>
                <a:spcPts val="190"/>
              </a:spcBef>
            </a:pPr>
            <a:r>
              <a:rPr sz="3450" spc="3960" dirty="0">
                <a:solidFill>
                  <a:srgbClr val="0F0F0F"/>
                </a:solidFill>
                <a:latin typeface="宋体"/>
                <a:cs typeface="宋体"/>
              </a:rPr>
              <a:t>－</a:t>
            </a:r>
            <a:r>
              <a:rPr sz="3450" spc="254" dirty="0">
                <a:solidFill>
                  <a:srgbClr val="0F0F0F"/>
                </a:solidFill>
                <a:latin typeface="宋体"/>
                <a:cs typeface="宋体"/>
              </a:rPr>
              <a:t>影响有效倾听的障碍</a:t>
            </a:r>
            <a:endParaRPr sz="3450">
              <a:latin typeface="宋体"/>
              <a:cs typeface="宋体"/>
            </a:endParaRPr>
          </a:p>
          <a:p>
            <a:pPr marL="1443990">
              <a:lnSpc>
                <a:spcPct val="100000"/>
              </a:lnSpc>
              <a:spcBef>
                <a:spcPts val="1285"/>
              </a:spcBef>
            </a:pPr>
            <a:r>
              <a:rPr sz="2750" spc="254" dirty="0">
                <a:solidFill>
                  <a:srgbClr val="0F0F0F"/>
                </a:solidFill>
                <a:latin typeface="宋体"/>
                <a:cs typeface="宋体"/>
              </a:rPr>
              <a:t>·你因为其他事情分心了</a:t>
            </a:r>
            <a:endParaRPr sz="2750">
              <a:latin typeface="宋体"/>
              <a:cs typeface="宋体"/>
            </a:endParaRPr>
          </a:p>
          <a:p>
            <a:pPr marL="1894839" indent="-451484">
              <a:lnSpc>
                <a:spcPct val="100000"/>
              </a:lnSpc>
              <a:spcBef>
                <a:spcPts val="1325"/>
              </a:spcBef>
              <a:buChar char="·"/>
              <a:tabLst>
                <a:tab pos="1895475" algn="l"/>
              </a:tabLst>
            </a:pPr>
            <a:r>
              <a:rPr sz="2750" spc="325" dirty="0">
                <a:solidFill>
                  <a:srgbClr val="0F0F0F"/>
                </a:solidFill>
                <a:latin typeface="宋体"/>
                <a:cs typeface="宋体"/>
              </a:rPr>
              <a:t>你</a:t>
            </a:r>
            <a:r>
              <a:rPr sz="2750" spc="229" dirty="0">
                <a:solidFill>
                  <a:srgbClr val="0F0F0F"/>
                </a:solidFill>
                <a:latin typeface="宋体"/>
                <a:cs typeface="宋体"/>
              </a:rPr>
              <a:t>不</a:t>
            </a:r>
            <a:r>
              <a:rPr sz="2750" spc="250" dirty="0">
                <a:solidFill>
                  <a:srgbClr val="0F0F0F"/>
                </a:solidFill>
                <a:latin typeface="宋体"/>
                <a:cs typeface="宋体"/>
              </a:rPr>
              <a:t>同</a:t>
            </a:r>
            <a:r>
              <a:rPr sz="2750" spc="130" dirty="0">
                <a:solidFill>
                  <a:srgbClr val="0F0F0F"/>
                </a:solidFill>
                <a:latin typeface="宋体"/>
                <a:cs typeface="宋体"/>
              </a:rPr>
              <a:t>意</a:t>
            </a:r>
            <a:r>
              <a:rPr sz="2750" spc="355" dirty="0">
                <a:solidFill>
                  <a:srgbClr val="0F0F0F"/>
                </a:solidFill>
                <a:latin typeface="宋体"/>
                <a:cs typeface="宋体"/>
              </a:rPr>
              <a:t>那</a:t>
            </a:r>
            <a:r>
              <a:rPr sz="2750" spc="254" dirty="0">
                <a:solidFill>
                  <a:srgbClr val="0F0F0F"/>
                </a:solidFill>
                <a:latin typeface="宋体"/>
                <a:cs typeface="宋体"/>
              </a:rPr>
              <a:t>个</a:t>
            </a:r>
            <a:r>
              <a:rPr sz="2750" spc="130" dirty="0">
                <a:solidFill>
                  <a:srgbClr val="0F0F0F"/>
                </a:solidFill>
                <a:latin typeface="宋体"/>
                <a:cs typeface="宋体"/>
              </a:rPr>
              <a:t>人</a:t>
            </a:r>
            <a:r>
              <a:rPr sz="2750" spc="260" dirty="0">
                <a:solidFill>
                  <a:srgbClr val="0F0F0F"/>
                </a:solidFill>
                <a:latin typeface="宋体"/>
                <a:cs typeface="宋体"/>
              </a:rPr>
              <a:t>的</a:t>
            </a:r>
            <a:r>
              <a:rPr sz="2750" spc="135" dirty="0">
                <a:solidFill>
                  <a:srgbClr val="0F0F0F"/>
                </a:solidFill>
                <a:latin typeface="宋体"/>
                <a:cs typeface="宋体"/>
              </a:rPr>
              <a:t>论</a:t>
            </a:r>
            <a:r>
              <a:rPr sz="2750" spc="475" dirty="0">
                <a:solidFill>
                  <a:srgbClr val="0F0F0F"/>
                </a:solidFill>
                <a:latin typeface="宋体"/>
                <a:cs typeface="宋体"/>
              </a:rPr>
              <a:t>点</a:t>
            </a:r>
            <a:r>
              <a:rPr sz="2750" spc="-185" dirty="0">
                <a:solidFill>
                  <a:srgbClr val="2F2F2F"/>
                </a:solidFill>
                <a:latin typeface="宋体"/>
                <a:cs typeface="宋体"/>
              </a:rPr>
              <a:t>，</a:t>
            </a:r>
            <a:r>
              <a:rPr sz="2750" spc="-1130" dirty="0">
                <a:solidFill>
                  <a:srgbClr val="2F2F2F"/>
                </a:solidFill>
                <a:latin typeface="宋体"/>
                <a:cs typeface="宋体"/>
              </a:rPr>
              <a:t> </a:t>
            </a:r>
            <a:r>
              <a:rPr sz="2750" spc="280" dirty="0">
                <a:solidFill>
                  <a:srgbClr val="0F0F0F"/>
                </a:solidFill>
                <a:latin typeface="宋体"/>
                <a:cs typeface="宋体"/>
              </a:rPr>
              <a:t>你</a:t>
            </a:r>
            <a:r>
              <a:rPr sz="2750" spc="195" dirty="0">
                <a:solidFill>
                  <a:srgbClr val="0F0F0F"/>
                </a:solidFill>
                <a:latin typeface="宋体"/>
                <a:cs typeface="宋体"/>
              </a:rPr>
              <a:t>在</a:t>
            </a:r>
            <a:r>
              <a:rPr sz="2750" spc="210" dirty="0">
                <a:solidFill>
                  <a:srgbClr val="0F0F0F"/>
                </a:solidFill>
                <a:latin typeface="宋体"/>
                <a:cs typeface="宋体"/>
              </a:rPr>
              <a:t>寻</a:t>
            </a:r>
            <a:r>
              <a:rPr sz="2750" spc="325" dirty="0">
                <a:solidFill>
                  <a:srgbClr val="0F0F0F"/>
                </a:solidFill>
                <a:latin typeface="宋体"/>
                <a:cs typeface="宋体"/>
              </a:rPr>
              <a:t>找</a:t>
            </a:r>
            <a:r>
              <a:rPr sz="2750" spc="165" dirty="0">
                <a:solidFill>
                  <a:srgbClr val="0F0F0F"/>
                </a:solidFill>
                <a:latin typeface="宋体"/>
                <a:cs typeface="宋体"/>
              </a:rPr>
              <a:t>别</a:t>
            </a:r>
            <a:r>
              <a:rPr sz="2750" spc="155" dirty="0">
                <a:solidFill>
                  <a:srgbClr val="0F0F0F"/>
                </a:solidFill>
                <a:latin typeface="宋体"/>
                <a:cs typeface="宋体"/>
              </a:rPr>
              <a:t>人</a:t>
            </a:r>
            <a:r>
              <a:rPr sz="2750" spc="235" dirty="0">
                <a:solidFill>
                  <a:srgbClr val="0F0F0F"/>
                </a:solidFill>
                <a:latin typeface="宋体"/>
                <a:cs typeface="宋体"/>
              </a:rPr>
              <a:t>论</a:t>
            </a:r>
            <a:r>
              <a:rPr sz="2750" spc="270" dirty="0">
                <a:solidFill>
                  <a:srgbClr val="0F0F0F"/>
                </a:solidFill>
                <a:latin typeface="宋体"/>
                <a:cs typeface="宋体"/>
              </a:rPr>
              <a:t>点</a:t>
            </a:r>
            <a:r>
              <a:rPr sz="2750" spc="180" dirty="0">
                <a:solidFill>
                  <a:srgbClr val="0F0F0F"/>
                </a:solidFill>
                <a:latin typeface="宋体"/>
                <a:cs typeface="宋体"/>
              </a:rPr>
              <a:t>的</a:t>
            </a:r>
            <a:r>
              <a:rPr sz="2750" spc="484" dirty="0">
                <a:solidFill>
                  <a:srgbClr val="0F0F0F"/>
                </a:solidFill>
                <a:latin typeface="宋体"/>
                <a:cs typeface="宋体"/>
              </a:rPr>
              <a:t>缺</a:t>
            </a:r>
            <a:r>
              <a:rPr sz="2750" spc="254" dirty="0">
                <a:solidFill>
                  <a:srgbClr val="0F0F0F"/>
                </a:solidFill>
                <a:latin typeface="宋体"/>
                <a:cs typeface="宋体"/>
              </a:rPr>
              <a:t>陷</a:t>
            </a:r>
            <a:endParaRPr sz="2750">
              <a:latin typeface="宋体"/>
              <a:cs typeface="宋体"/>
            </a:endParaRPr>
          </a:p>
          <a:p>
            <a:pPr marL="1894839" indent="-451484">
              <a:lnSpc>
                <a:spcPct val="100000"/>
              </a:lnSpc>
              <a:spcBef>
                <a:spcPts val="1420"/>
              </a:spcBef>
              <a:buChar char="·"/>
              <a:tabLst>
                <a:tab pos="1895475" algn="l"/>
              </a:tabLst>
            </a:pPr>
            <a:r>
              <a:rPr sz="2750" spc="325" dirty="0">
                <a:solidFill>
                  <a:srgbClr val="0F0F0F"/>
                </a:solidFill>
                <a:latin typeface="宋体"/>
                <a:cs typeface="宋体"/>
              </a:rPr>
              <a:t>你</a:t>
            </a:r>
            <a:r>
              <a:rPr sz="2750" spc="210" dirty="0">
                <a:solidFill>
                  <a:srgbClr val="0F0F0F"/>
                </a:solidFill>
                <a:latin typeface="宋体"/>
                <a:cs typeface="宋体"/>
              </a:rPr>
              <a:t>想</a:t>
            </a:r>
            <a:r>
              <a:rPr sz="2750" spc="355" dirty="0">
                <a:solidFill>
                  <a:srgbClr val="0F0F0F"/>
                </a:solidFill>
                <a:latin typeface="宋体"/>
                <a:cs typeface="宋体"/>
              </a:rPr>
              <a:t>表</a:t>
            </a:r>
            <a:r>
              <a:rPr sz="2750" spc="295" dirty="0">
                <a:solidFill>
                  <a:srgbClr val="0F0F0F"/>
                </a:solidFill>
                <a:latin typeface="宋体"/>
                <a:cs typeface="宋体"/>
              </a:rPr>
              <a:t>达</a:t>
            </a:r>
            <a:r>
              <a:rPr sz="2750" spc="229" dirty="0">
                <a:solidFill>
                  <a:srgbClr val="0F0F0F"/>
                </a:solidFill>
                <a:latin typeface="宋体"/>
                <a:cs typeface="宋体"/>
              </a:rPr>
              <a:t>自</a:t>
            </a:r>
            <a:r>
              <a:rPr sz="2750" spc="285" dirty="0">
                <a:solidFill>
                  <a:srgbClr val="0F0F0F"/>
                </a:solidFill>
                <a:latin typeface="宋体"/>
                <a:cs typeface="宋体"/>
              </a:rPr>
              <a:t>己</a:t>
            </a:r>
            <a:r>
              <a:rPr sz="2750" spc="70" dirty="0">
                <a:solidFill>
                  <a:srgbClr val="0F0F0F"/>
                </a:solidFill>
                <a:latin typeface="宋体"/>
                <a:cs typeface="宋体"/>
              </a:rPr>
              <a:t>的</a:t>
            </a:r>
            <a:r>
              <a:rPr sz="2750" spc="290" dirty="0">
                <a:solidFill>
                  <a:srgbClr val="0F0F0F"/>
                </a:solidFill>
                <a:latin typeface="宋体"/>
                <a:cs typeface="宋体"/>
              </a:rPr>
              <a:t>想</a:t>
            </a:r>
            <a:r>
              <a:rPr sz="2750" spc="245" dirty="0">
                <a:solidFill>
                  <a:srgbClr val="0F0F0F"/>
                </a:solidFill>
                <a:latin typeface="宋体"/>
                <a:cs typeface="宋体"/>
              </a:rPr>
              <a:t>法</a:t>
            </a:r>
            <a:r>
              <a:rPr sz="2750" spc="-185" dirty="0">
                <a:solidFill>
                  <a:srgbClr val="2F2F2F"/>
                </a:solidFill>
                <a:latin typeface="宋体"/>
                <a:cs typeface="宋体"/>
              </a:rPr>
              <a:t>，</a:t>
            </a:r>
            <a:r>
              <a:rPr sz="2750" spc="-1145" dirty="0">
                <a:solidFill>
                  <a:srgbClr val="2F2F2F"/>
                </a:solidFill>
                <a:latin typeface="宋体"/>
                <a:cs typeface="宋体"/>
              </a:rPr>
              <a:t> </a:t>
            </a:r>
            <a:r>
              <a:rPr sz="2750" spc="325" dirty="0">
                <a:solidFill>
                  <a:srgbClr val="0F0F0F"/>
                </a:solidFill>
                <a:latin typeface="宋体"/>
                <a:cs typeface="宋体"/>
              </a:rPr>
              <a:t>你</a:t>
            </a:r>
            <a:r>
              <a:rPr sz="2750" spc="130" dirty="0">
                <a:solidFill>
                  <a:srgbClr val="0F0F0F"/>
                </a:solidFill>
                <a:latin typeface="宋体"/>
                <a:cs typeface="宋体"/>
              </a:rPr>
              <a:t>想</a:t>
            </a:r>
            <a:r>
              <a:rPr sz="2750" spc="280" dirty="0">
                <a:solidFill>
                  <a:srgbClr val="0F0F0F"/>
                </a:solidFill>
                <a:latin typeface="宋体"/>
                <a:cs typeface="宋体"/>
              </a:rPr>
              <a:t>回</a:t>
            </a:r>
            <a:r>
              <a:rPr sz="2750" spc="210" dirty="0">
                <a:solidFill>
                  <a:srgbClr val="0F0F0F"/>
                </a:solidFill>
                <a:latin typeface="宋体"/>
                <a:cs typeface="宋体"/>
              </a:rPr>
              <a:t>去</a:t>
            </a:r>
            <a:r>
              <a:rPr sz="2750" spc="180" dirty="0">
                <a:solidFill>
                  <a:srgbClr val="0F0F0F"/>
                </a:solidFill>
                <a:latin typeface="宋体"/>
                <a:cs typeface="宋体"/>
              </a:rPr>
              <a:t>谈</a:t>
            </a:r>
            <a:r>
              <a:rPr sz="2750" spc="310" dirty="0">
                <a:solidFill>
                  <a:srgbClr val="0F0F0F"/>
                </a:solidFill>
                <a:latin typeface="宋体"/>
                <a:cs typeface="宋体"/>
              </a:rPr>
              <a:t>原</a:t>
            </a:r>
            <a:r>
              <a:rPr sz="2750" spc="265" dirty="0">
                <a:solidFill>
                  <a:srgbClr val="0F0F0F"/>
                </a:solidFill>
                <a:latin typeface="宋体"/>
                <a:cs typeface="宋体"/>
              </a:rPr>
              <a:t>本计</a:t>
            </a:r>
            <a:r>
              <a:rPr sz="2750" spc="145" dirty="0">
                <a:solidFill>
                  <a:srgbClr val="0F0F0F"/>
                </a:solidFill>
                <a:latin typeface="宋体"/>
                <a:cs typeface="宋体"/>
              </a:rPr>
              <a:t>划</a:t>
            </a:r>
            <a:r>
              <a:rPr sz="2750" spc="229" dirty="0">
                <a:solidFill>
                  <a:srgbClr val="0F0F0F"/>
                </a:solidFill>
                <a:latin typeface="宋体"/>
                <a:cs typeface="宋体"/>
              </a:rPr>
              <a:t>好</a:t>
            </a:r>
            <a:r>
              <a:rPr sz="2750" spc="385" dirty="0">
                <a:solidFill>
                  <a:srgbClr val="0F0F0F"/>
                </a:solidFill>
                <a:latin typeface="宋体"/>
                <a:cs typeface="宋体"/>
              </a:rPr>
              <a:t>的</a:t>
            </a:r>
            <a:r>
              <a:rPr sz="2750" spc="245" dirty="0">
                <a:solidFill>
                  <a:srgbClr val="0F0F0F"/>
                </a:solidFill>
                <a:latin typeface="宋体"/>
                <a:cs typeface="宋体"/>
              </a:rPr>
              <a:t>事</a:t>
            </a:r>
            <a:r>
              <a:rPr sz="2750" spc="229" dirty="0">
                <a:solidFill>
                  <a:srgbClr val="0F0F0F"/>
                </a:solidFill>
                <a:latin typeface="宋体"/>
                <a:cs typeface="宋体"/>
              </a:rPr>
              <a:t>情</a:t>
            </a:r>
            <a:endParaRPr sz="2750">
              <a:latin typeface="宋体"/>
              <a:cs typeface="宋体"/>
            </a:endParaRPr>
          </a:p>
          <a:p>
            <a:pPr marL="1443990">
              <a:lnSpc>
                <a:spcPct val="100000"/>
              </a:lnSpc>
              <a:spcBef>
                <a:spcPts val="1325"/>
              </a:spcBef>
            </a:pPr>
            <a:r>
              <a:rPr sz="2750" spc="285" dirty="0">
                <a:solidFill>
                  <a:srgbClr val="0F0F0F"/>
                </a:solidFill>
                <a:latin typeface="宋体"/>
                <a:cs typeface="宋体"/>
              </a:rPr>
              <a:t>·你认为那个人不具有价值，你对那个人的话不感兴趣</a:t>
            </a:r>
            <a:endParaRPr sz="2750">
              <a:latin typeface="宋体"/>
              <a:cs typeface="宋体"/>
            </a:endParaRPr>
          </a:p>
          <a:p>
            <a:pPr marL="1443990">
              <a:lnSpc>
                <a:spcPct val="100000"/>
              </a:lnSpc>
              <a:spcBef>
                <a:spcPts val="1320"/>
              </a:spcBef>
            </a:pPr>
            <a:r>
              <a:rPr sz="2750" spc="285" dirty="0">
                <a:solidFill>
                  <a:srgbClr val="0F0F0F"/>
                </a:solidFill>
                <a:latin typeface="宋体"/>
                <a:cs typeface="宋体"/>
              </a:rPr>
              <a:t>·你误解了对方的话</a:t>
            </a:r>
            <a:endParaRPr sz="2750">
              <a:latin typeface="宋体"/>
              <a:cs typeface="宋体"/>
            </a:endParaRPr>
          </a:p>
          <a:p>
            <a:pPr marL="1894839" indent="-451484">
              <a:lnSpc>
                <a:spcPct val="100000"/>
              </a:lnSpc>
              <a:spcBef>
                <a:spcPts val="1425"/>
              </a:spcBef>
              <a:buChar char="·"/>
              <a:tabLst>
                <a:tab pos="1895475" algn="l"/>
                <a:tab pos="4938395" algn="l"/>
                <a:tab pos="5307965" algn="l"/>
                <a:tab pos="5708015" algn="l"/>
                <a:tab pos="6096635" algn="l"/>
              </a:tabLst>
            </a:pPr>
            <a:r>
              <a:rPr sz="2750" spc="625" dirty="0">
                <a:solidFill>
                  <a:srgbClr val="0F0F0F"/>
                </a:solidFill>
                <a:latin typeface="宋体"/>
                <a:cs typeface="宋体"/>
              </a:rPr>
              <a:t>你</a:t>
            </a:r>
            <a:r>
              <a:rPr sz="2750" spc="-325" dirty="0">
                <a:solidFill>
                  <a:srgbClr val="0F0F0F"/>
                </a:solidFill>
                <a:latin typeface="宋体"/>
                <a:cs typeface="宋体"/>
              </a:rPr>
              <a:t>离席</a:t>
            </a:r>
            <a:r>
              <a:rPr sz="2750" spc="-400" dirty="0">
                <a:solidFill>
                  <a:srgbClr val="0F0F0F"/>
                </a:solidFill>
                <a:latin typeface="宋体"/>
                <a:cs typeface="宋体"/>
              </a:rPr>
              <a:t> </a:t>
            </a:r>
            <a:r>
              <a:rPr sz="2750" spc="35" dirty="0">
                <a:solidFill>
                  <a:srgbClr val="0F0F0F"/>
                </a:solidFill>
                <a:latin typeface="宋体"/>
                <a:cs typeface="宋体"/>
              </a:rPr>
              <a:t>了</a:t>
            </a:r>
            <a:r>
              <a:rPr sz="2750" spc="235" dirty="0">
                <a:solidFill>
                  <a:srgbClr val="0F0F0F"/>
                </a:solidFill>
                <a:latin typeface="宋体"/>
                <a:cs typeface="宋体"/>
              </a:rPr>
              <a:t>一</a:t>
            </a:r>
            <a:r>
              <a:rPr sz="2750" spc="290" dirty="0">
                <a:solidFill>
                  <a:srgbClr val="0F0F0F"/>
                </a:solidFill>
                <a:latin typeface="宋体"/>
                <a:cs typeface="宋体"/>
              </a:rPr>
              <a:t>会</a:t>
            </a:r>
            <a:r>
              <a:rPr sz="2750" spc="-1355" dirty="0">
                <a:solidFill>
                  <a:srgbClr val="0F0F0F"/>
                </a:solidFill>
                <a:latin typeface="宋体"/>
                <a:cs typeface="宋体"/>
              </a:rPr>
              <a:t>儿</a:t>
            </a:r>
            <a:r>
              <a:rPr sz="2750" spc="-2060" dirty="0">
                <a:solidFill>
                  <a:srgbClr val="2F2F2F"/>
                </a:solidFill>
                <a:latin typeface="宋体"/>
                <a:cs typeface="宋体"/>
              </a:rPr>
              <a:t>，，	</a:t>
            </a:r>
            <a:r>
              <a:rPr sz="2750" spc="-2060" dirty="0">
                <a:solidFill>
                  <a:srgbClr val="0F0F0F"/>
                </a:solidFill>
                <a:latin typeface="宋体"/>
                <a:cs typeface="宋体"/>
              </a:rPr>
              <a:t>或	走	思	</a:t>
            </a:r>
            <a:r>
              <a:rPr sz="2750" spc="175" dirty="0">
                <a:solidFill>
                  <a:srgbClr val="0F0F0F"/>
                </a:solidFill>
                <a:latin typeface="宋体"/>
                <a:cs typeface="宋体"/>
              </a:rPr>
              <a:t>了</a:t>
            </a:r>
            <a:r>
              <a:rPr sz="2750" spc="100" dirty="0">
                <a:solidFill>
                  <a:srgbClr val="0F0F0F"/>
                </a:solidFill>
                <a:latin typeface="宋体"/>
                <a:cs typeface="宋体"/>
              </a:rPr>
              <a:t>一</a:t>
            </a:r>
            <a:r>
              <a:rPr sz="2750" spc="295" dirty="0">
                <a:solidFill>
                  <a:srgbClr val="0F0F0F"/>
                </a:solidFill>
                <a:latin typeface="宋体"/>
                <a:cs typeface="宋体"/>
              </a:rPr>
              <a:t>会</a:t>
            </a:r>
            <a:r>
              <a:rPr sz="2750" spc="390" dirty="0">
                <a:solidFill>
                  <a:srgbClr val="0F0F0F"/>
                </a:solidFill>
                <a:latin typeface="宋体"/>
                <a:cs typeface="宋体"/>
              </a:rPr>
              <a:t>儿</a:t>
            </a:r>
            <a:r>
              <a:rPr sz="2750" spc="-570" dirty="0">
                <a:solidFill>
                  <a:srgbClr val="0F0F0F"/>
                </a:solidFill>
                <a:latin typeface="宋体"/>
                <a:cs typeface="宋体"/>
              </a:rPr>
              <a:t>，</a:t>
            </a:r>
            <a:r>
              <a:rPr sz="2750" spc="-655" dirty="0">
                <a:solidFill>
                  <a:srgbClr val="0F0F0F"/>
                </a:solidFill>
                <a:latin typeface="宋体"/>
                <a:cs typeface="宋体"/>
              </a:rPr>
              <a:t> </a:t>
            </a:r>
            <a:r>
              <a:rPr sz="2750" spc="-570" dirty="0">
                <a:solidFill>
                  <a:srgbClr val="0F0F0F"/>
                </a:solidFill>
                <a:latin typeface="宋体"/>
                <a:cs typeface="宋体"/>
              </a:rPr>
              <a:t>就</a:t>
            </a:r>
            <a:r>
              <a:rPr sz="2750" spc="-610" dirty="0">
                <a:solidFill>
                  <a:srgbClr val="0F0F0F"/>
                </a:solidFill>
                <a:latin typeface="宋体"/>
                <a:cs typeface="宋体"/>
              </a:rPr>
              <a:t> </a:t>
            </a:r>
            <a:r>
              <a:rPr sz="2750" spc="-570" dirty="0">
                <a:solidFill>
                  <a:srgbClr val="0F0F0F"/>
                </a:solidFill>
                <a:latin typeface="宋体"/>
                <a:cs typeface="宋体"/>
              </a:rPr>
              <a:t>跟</a:t>
            </a:r>
            <a:r>
              <a:rPr sz="2750" spc="-520" dirty="0">
                <a:solidFill>
                  <a:srgbClr val="0F0F0F"/>
                </a:solidFill>
                <a:latin typeface="宋体"/>
                <a:cs typeface="宋体"/>
              </a:rPr>
              <a:t> </a:t>
            </a:r>
            <a:r>
              <a:rPr sz="2750" spc="-570" dirty="0">
                <a:solidFill>
                  <a:srgbClr val="0F0F0F"/>
                </a:solidFill>
                <a:latin typeface="宋体"/>
                <a:cs typeface="宋体"/>
              </a:rPr>
              <a:t>不</a:t>
            </a:r>
            <a:r>
              <a:rPr sz="2750" spc="-630" dirty="0">
                <a:solidFill>
                  <a:srgbClr val="0F0F0F"/>
                </a:solidFill>
                <a:latin typeface="宋体"/>
                <a:cs typeface="宋体"/>
              </a:rPr>
              <a:t> </a:t>
            </a:r>
            <a:r>
              <a:rPr sz="2750" spc="-570" dirty="0">
                <a:solidFill>
                  <a:srgbClr val="0F0F0F"/>
                </a:solidFill>
                <a:latin typeface="宋体"/>
                <a:cs typeface="宋体"/>
              </a:rPr>
              <a:t>上</a:t>
            </a:r>
            <a:r>
              <a:rPr sz="2750" spc="-580" dirty="0">
                <a:solidFill>
                  <a:srgbClr val="0F0F0F"/>
                </a:solidFill>
                <a:latin typeface="宋体"/>
                <a:cs typeface="宋体"/>
              </a:rPr>
              <a:t> </a:t>
            </a:r>
            <a:r>
              <a:rPr sz="2750" spc="175" dirty="0">
                <a:solidFill>
                  <a:srgbClr val="0F0F0F"/>
                </a:solidFill>
                <a:latin typeface="宋体"/>
                <a:cs typeface="宋体"/>
              </a:rPr>
              <a:t>了</a:t>
            </a:r>
            <a:endParaRPr sz="2750">
              <a:latin typeface="宋体"/>
              <a:cs typeface="宋体"/>
            </a:endParaRPr>
          </a:p>
          <a:p>
            <a:pPr marL="1934210" indent="-466090">
              <a:lnSpc>
                <a:spcPct val="100000"/>
              </a:lnSpc>
              <a:spcBef>
                <a:spcPts val="819"/>
              </a:spcBef>
              <a:buClr>
                <a:srgbClr val="0F0F0F"/>
              </a:buClr>
              <a:buChar char="·"/>
              <a:tabLst>
                <a:tab pos="1934845" algn="l"/>
              </a:tabLst>
            </a:pPr>
            <a:r>
              <a:rPr sz="2500" spc="490" dirty="0">
                <a:solidFill>
                  <a:srgbClr val="CCCADF"/>
                </a:solidFill>
                <a:latin typeface="宋体"/>
                <a:cs typeface="宋体"/>
              </a:rPr>
              <a:t>汉</a:t>
            </a:r>
            <a:r>
              <a:rPr sz="2500" spc="-220" dirty="0">
                <a:solidFill>
                  <a:srgbClr val="CCCADF"/>
                </a:solidFill>
                <a:latin typeface="宋体"/>
                <a:cs typeface="宋体"/>
              </a:rPr>
              <a:t>丫片戎</a:t>
            </a:r>
            <a:r>
              <a:rPr sz="2500" spc="-535" dirty="0">
                <a:solidFill>
                  <a:srgbClr val="CCCADF"/>
                </a:solidFill>
                <a:latin typeface="宋体"/>
                <a:cs typeface="宋体"/>
              </a:rPr>
              <a:t> </a:t>
            </a:r>
            <a:r>
              <a:rPr sz="2950" spc="-375" dirty="0">
                <a:solidFill>
                  <a:srgbClr val="CCCADF"/>
                </a:solidFill>
                <a:latin typeface="Arial"/>
                <a:cs typeface="Arial"/>
              </a:rPr>
              <a:t>2</a:t>
            </a:r>
            <a:r>
              <a:rPr sz="2950" spc="-535" dirty="0">
                <a:solidFill>
                  <a:srgbClr val="CCCADF"/>
                </a:solidFill>
                <a:latin typeface="Arial"/>
                <a:cs typeface="Arial"/>
              </a:rPr>
              <a:t> </a:t>
            </a:r>
            <a:r>
              <a:rPr sz="2450" spc="-1435" dirty="0">
                <a:solidFill>
                  <a:srgbClr val="CCCADF"/>
                </a:solidFill>
                <a:latin typeface="宋体"/>
                <a:cs typeface="宋体"/>
              </a:rPr>
              <a:t>一</a:t>
            </a:r>
            <a:r>
              <a:rPr sz="2450" spc="-190" dirty="0">
                <a:solidFill>
                  <a:srgbClr val="CCCADF"/>
                </a:solidFill>
                <a:latin typeface="宋体"/>
                <a:cs typeface="宋体"/>
              </a:rPr>
              <a:t>无，</a:t>
            </a:r>
            <a:r>
              <a:rPr sz="2450" spc="-1580" dirty="0">
                <a:solidFill>
                  <a:srgbClr val="CCCADF"/>
                </a:solidFill>
                <a:latin typeface="宋体"/>
                <a:cs typeface="宋体"/>
              </a:rPr>
              <a:t>宁</a:t>
            </a:r>
            <a:r>
              <a:rPr sz="2450" spc="-835" dirty="0">
                <a:solidFill>
                  <a:srgbClr val="CCCADF"/>
                </a:solidFill>
                <a:latin typeface="宋体"/>
                <a:cs typeface="宋体"/>
              </a:rPr>
              <a:t>寸</a:t>
            </a:r>
            <a:r>
              <a:rPr sz="2800" spc="-335" dirty="0">
                <a:solidFill>
                  <a:srgbClr val="CCCADF"/>
                </a:solidFill>
                <a:latin typeface="Times New Roman"/>
                <a:cs typeface="Times New Roman"/>
              </a:rPr>
              <a:t>n</a:t>
            </a:r>
            <a:r>
              <a:rPr sz="2800" spc="-305" dirty="0">
                <a:solidFill>
                  <a:srgbClr val="CCCADF"/>
                </a:solidFill>
                <a:latin typeface="Times New Roman"/>
                <a:cs typeface="Times New Roman"/>
              </a:rPr>
              <a:t> </a:t>
            </a:r>
            <a:r>
              <a:rPr sz="2800" spc="400" dirty="0">
                <a:solidFill>
                  <a:srgbClr val="CCCADF"/>
                </a:solidFill>
                <a:latin typeface="Times New Roman"/>
                <a:cs typeface="Times New Roman"/>
              </a:rPr>
              <a:t>d</a:t>
            </a:r>
            <a:r>
              <a:rPr sz="2500" spc="305" dirty="0">
                <a:solidFill>
                  <a:srgbClr val="CCCADF"/>
                </a:solidFill>
                <a:latin typeface="宋体"/>
                <a:cs typeface="宋体"/>
              </a:rPr>
              <a:t>话</a:t>
            </a:r>
            <a:r>
              <a:rPr sz="2500" spc="180" dirty="0">
                <a:solidFill>
                  <a:srgbClr val="CCCADF"/>
                </a:solidFill>
                <a:latin typeface="宋体"/>
                <a:cs typeface="宋体"/>
              </a:rPr>
              <a:t>扩</a:t>
            </a:r>
            <a:endParaRPr sz="25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2096" y="4109594"/>
            <a:ext cx="1045256" cy="1072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67590" y="7057782"/>
            <a:ext cx="1121739" cy="1110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0198" y="2935423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4153" y="3496983"/>
            <a:ext cx="1529715" cy="0"/>
          </a:xfrm>
          <a:custGeom>
            <a:avLst/>
            <a:gdLst/>
            <a:ahLst/>
            <a:cxnLst/>
            <a:rect l="l" t="t" r="r" b="b"/>
            <a:pathLst>
              <a:path w="1529715">
                <a:moveTo>
                  <a:pt x="0" y="0"/>
                </a:moveTo>
                <a:lnTo>
                  <a:pt x="1529644" y="0"/>
                </a:lnTo>
              </a:path>
            </a:pathLst>
          </a:custGeom>
          <a:ln w="25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0198" y="9016856"/>
            <a:ext cx="11638280" cy="114935"/>
          </a:xfrm>
          <a:custGeom>
            <a:avLst/>
            <a:gdLst/>
            <a:ahLst/>
            <a:cxnLst/>
            <a:rect l="l" t="t" r="r" b="b"/>
            <a:pathLst>
              <a:path w="11638280" h="114934">
                <a:moveTo>
                  <a:pt x="0" y="0"/>
                </a:moveTo>
                <a:lnTo>
                  <a:pt x="11638047" y="0"/>
                </a:lnTo>
                <a:lnTo>
                  <a:pt x="11638047" y="114864"/>
                </a:lnTo>
                <a:lnTo>
                  <a:pt x="0" y="1148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05806" y="1327384"/>
            <a:ext cx="5304790" cy="913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800" spc="135" dirty="0">
                <a:solidFill>
                  <a:srgbClr val="151515"/>
                </a:solidFill>
                <a:latin typeface="宋体"/>
                <a:cs typeface="宋体"/>
              </a:rPr>
              <a:t>客户满意的标准</a:t>
            </a:r>
            <a:endParaRPr sz="58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3140" y="3037589"/>
            <a:ext cx="4457700" cy="653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260" dirty="0">
                <a:solidFill>
                  <a:srgbClr val="E6461F"/>
                </a:solidFill>
                <a:latin typeface="宋体"/>
                <a:cs typeface="宋体"/>
              </a:rPr>
              <a:t>·关键时刻评分表</a:t>
            </a:r>
            <a:endParaRPr sz="41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84416" y="5200869"/>
            <a:ext cx="1416685" cy="4165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185" dirty="0">
                <a:solidFill>
                  <a:srgbClr val="151515"/>
                </a:solidFill>
                <a:latin typeface="宋体"/>
                <a:cs typeface="宋体"/>
              </a:rPr>
              <a:t>符合期望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52199" y="3231720"/>
            <a:ext cx="3427729" cy="3148330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610"/>
              </a:spcBef>
              <a:tabLst>
                <a:tab pos="824230" algn="l"/>
              </a:tabLst>
            </a:pPr>
            <a:r>
              <a:rPr sz="3450" spc="220" dirty="0">
                <a:solidFill>
                  <a:srgbClr val="3D280F"/>
                </a:solidFill>
                <a:latin typeface="宋体"/>
                <a:cs typeface="宋体"/>
              </a:rPr>
              <a:t>逸	</a:t>
            </a:r>
            <a:r>
              <a:rPr sz="4800" spc="-565" dirty="0">
                <a:solidFill>
                  <a:srgbClr val="FD9705"/>
                </a:solidFill>
                <a:latin typeface="宋体"/>
                <a:cs typeface="宋体"/>
              </a:rPr>
              <a:t>」</a:t>
            </a:r>
            <a:r>
              <a:rPr sz="4800" spc="105" dirty="0">
                <a:solidFill>
                  <a:srgbClr val="FD9705"/>
                </a:solidFill>
                <a:latin typeface="宋体"/>
                <a:cs typeface="宋体"/>
              </a:rPr>
              <a:t> </a:t>
            </a:r>
            <a:r>
              <a:rPr sz="2550" spc="160" dirty="0">
                <a:solidFill>
                  <a:srgbClr val="151515"/>
                </a:solidFill>
                <a:latin typeface="宋体"/>
                <a:cs typeface="宋体"/>
              </a:rPr>
              <a:t>让客户喜悦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1027430" algn="l"/>
                <a:tab pos="1848485" algn="l"/>
              </a:tabLst>
            </a:pPr>
            <a:r>
              <a:rPr sz="3450" spc="120" dirty="0">
                <a:solidFill>
                  <a:srgbClr val="151515"/>
                </a:solidFill>
                <a:latin typeface="Arial"/>
                <a:cs typeface="Arial"/>
              </a:rPr>
              <a:t>+2	</a:t>
            </a:r>
            <a:r>
              <a:rPr sz="3700" spc="-280" dirty="0">
                <a:solidFill>
                  <a:srgbClr val="EBCD67"/>
                </a:solidFill>
                <a:latin typeface="Arial"/>
                <a:cs typeface="Arial"/>
              </a:rPr>
              <a:t>j	</a:t>
            </a:r>
            <a:r>
              <a:rPr sz="2550" spc="160" dirty="0">
                <a:solidFill>
                  <a:srgbClr val="151515"/>
                </a:solidFill>
                <a:latin typeface="宋体"/>
                <a:cs typeface="宋体"/>
              </a:rPr>
              <a:t>超出期望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3450" spc="160" dirty="0">
                <a:solidFill>
                  <a:srgbClr val="080303"/>
                </a:solidFill>
                <a:latin typeface="Arial"/>
                <a:cs typeface="Arial"/>
              </a:rPr>
              <a:t>+1</a:t>
            </a:r>
            <a:endParaRPr sz="345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1689"/>
              </a:spcBef>
            </a:pPr>
            <a:r>
              <a:rPr sz="3450" spc="140" dirty="0">
                <a:solidFill>
                  <a:srgbClr val="151515"/>
                </a:solidFill>
                <a:latin typeface="Arial"/>
                <a:cs typeface="Arial"/>
              </a:rPr>
              <a:t>0</a:t>
            </a:r>
            <a:endParaRPr sz="3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84842" y="5941106"/>
            <a:ext cx="2278380" cy="4165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-20" dirty="0">
                <a:solidFill>
                  <a:srgbClr val="151515"/>
                </a:solidFill>
                <a:latin typeface="宋体"/>
                <a:cs typeface="宋体"/>
              </a:rPr>
              <a:t>中立（无期望）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26731" y="6572861"/>
            <a:ext cx="422275" cy="561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00" spc="5" dirty="0">
                <a:solidFill>
                  <a:srgbClr val="080303"/>
                </a:solidFill>
                <a:latin typeface="Arial"/>
                <a:cs typeface="Arial"/>
              </a:rPr>
              <a:t>-1</a:t>
            </a:r>
            <a:endParaRPr sz="3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86011" y="6694107"/>
            <a:ext cx="2392045" cy="4165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110" dirty="0">
                <a:solidFill>
                  <a:srgbClr val="151515"/>
                </a:solidFill>
                <a:latin typeface="宋体"/>
                <a:cs typeface="宋体"/>
              </a:rPr>
              <a:t>部分不符合期望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82781" y="7172709"/>
            <a:ext cx="10541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25" dirty="0">
                <a:solidFill>
                  <a:srgbClr val="67E1E4"/>
                </a:solidFill>
                <a:latin typeface="Times New Roman"/>
                <a:cs typeface="Times New Roman"/>
              </a:rPr>
              <a:t>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49261" y="6904692"/>
            <a:ext cx="981710" cy="1051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55015" algn="l"/>
              </a:tabLst>
            </a:pPr>
            <a:r>
              <a:rPr sz="4550" spc="-894" dirty="0">
                <a:solidFill>
                  <a:srgbClr val="0C312A"/>
                </a:solidFill>
                <a:latin typeface="Arial"/>
                <a:cs typeface="Arial"/>
              </a:rPr>
              <a:t>_,</a:t>
            </a:r>
            <a:r>
              <a:rPr sz="4550" spc="-1185" dirty="0">
                <a:solidFill>
                  <a:srgbClr val="0C312A"/>
                </a:solidFill>
                <a:latin typeface="Arial"/>
                <a:cs typeface="Arial"/>
              </a:rPr>
              <a:t>a</a:t>
            </a:r>
            <a:r>
              <a:rPr sz="4550" dirty="0">
                <a:solidFill>
                  <a:srgbClr val="0C312A"/>
                </a:solidFill>
                <a:latin typeface="Arial"/>
                <a:cs typeface="Arial"/>
              </a:rPr>
              <a:t>	</a:t>
            </a:r>
            <a:r>
              <a:rPr sz="6700" spc="-180" dirty="0">
                <a:solidFill>
                  <a:srgbClr val="3AD3CF"/>
                </a:solidFill>
                <a:latin typeface="Times New Roman"/>
                <a:cs typeface="Times New Roman"/>
              </a:rPr>
              <a:t>l</a:t>
            </a:r>
            <a:endParaRPr sz="6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40245" y="7434344"/>
            <a:ext cx="2073275" cy="4165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135" dirty="0">
                <a:solidFill>
                  <a:srgbClr val="151515"/>
                </a:solidFill>
                <a:latin typeface="宋体"/>
                <a:cs typeface="宋体"/>
              </a:rPr>
              <a:t>无法符合期望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51723" y="8200108"/>
            <a:ext cx="2054225" cy="4165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110" dirty="0">
                <a:solidFill>
                  <a:srgbClr val="151515"/>
                </a:solidFill>
                <a:latin typeface="宋体"/>
                <a:cs typeface="宋体"/>
              </a:rPr>
              <a:t>危及客户关系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54950" y="8016578"/>
            <a:ext cx="1504315" cy="919480"/>
          </a:xfrm>
          <a:prstGeom prst="rect">
            <a:avLst/>
          </a:prstGeom>
          <a:solidFill>
            <a:srgbClr val="01629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234"/>
              </a:lnSpc>
            </a:pPr>
            <a:r>
              <a:rPr sz="7200" spc="315" dirty="0">
                <a:solidFill>
                  <a:srgbClr val="E4EDEF"/>
                </a:solidFill>
                <a:latin typeface="宋体"/>
                <a:cs typeface="宋体"/>
              </a:rPr>
              <a:t>二</a:t>
            </a:r>
            <a:endParaRPr sz="7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8221" y="2922661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8221" y="9061525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9298" y="1327385"/>
            <a:ext cx="1574800" cy="929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900" spc="195" dirty="0">
                <a:solidFill>
                  <a:srgbClr val="111111"/>
                </a:solidFill>
              </a:rPr>
              <a:t>探索</a:t>
            </a:r>
            <a:endParaRPr sz="5900"/>
          </a:p>
        </p:txBody>
      </p:sp>
      <p:sp>
        <p:nvSpPr>
          <p:cNvPr id="5" name="object 5"/>
          <p:cNvSpPr txBox="1"/>
          <p:nvPr/>
        </p:nvSpPr>
        <p:spPr>
          <a:xfrm>
            <a:off x="1126765" y="2910766"/>
            <a:ext cx="5688965" cy="580263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R="1925955" algn="ctr">
              <a:lnSpc>
                <a:spcPct val="100000"/>
              </a:lnSpc>
              <a:spcBef>
                <a:spcPts val="1019"/>
              </a:spcBef>
            </a:pPr>
            <a:r>
              <a:rPr sz="4600" spc="290" dirty="0">
                <a:solidFill>
                  <a:srgbClr val="111111"/>
                </a:solidFill>
                <a:latin typeface="宋体"/>
                <a:cs typeface="宋体"/>
              </a:rPr>
              <a:t>·积极地倾听</a:t>
            </a:r>
            <a:endParaRPr sz="4600">
              <a:latin typeface="宋体"/>
              <a:cs typeface="宋体"/>
            </a:endParaRPr>
          </a:p>
          <a:p>
            <a:pPr marL="1316355" indent="-616585">
              <a:lnSpc>
                <a:spcPct val="100000"/>
              </a:lnSpc>
              <a:spcBef>
                <a:spcPts val="705"/>
              </a:spcBef>
              <a:buChar char="'"/>
              <a:tabLst>
                <a:tab pos="1316990" algn="l"/>
              </a:tabLst>
            </a:pPr>
            <a:r>
              <a:rPr sz="3400" spc="215" dirty="0">
                <a:solidFill>
                  <a:srgbClr val="111111"/>
                </a:solidFill>
                <a:latin typeface="宋体"/>
                <a:cs typeface="宋体"/>
              </a:rPr>
              <a:t>积</a:t>
            </a:r>
            <a:r>
              <a:rPr sz="3400" spc="105" dirty="0">
                <a:solidFill>
                  <a:srgbClr val="111111"/>
                </a:solidFill>
                <a:latin typeface="宋体"/>
                <a:cs typeface="宋体"/>
              </a:rPr>
              <a:t>极</a:t>
            </a:r>
            <a:r>
              <a:rPr sz="3400" spc="120" dirty="0">
                <a:solidFill>
                  <a:srgbClr val="111111"/>
                </a:solidFill>
                <a:latin typeface="宋体"/>
                <a:cs typeface="宋体"/>
              </a:rPr>
              <a:t>倾</a:t>
            </a:r>
            <a:r>
              <a:rPr sz="3400" spc="215" dirty="0">
                <a:solidFill>
                  <a:srgbClr val="111111"/>
                </a:solidFill>
                <a:latin typeface="宋体"/>
                <a:cs typeface="宋体"/>
              </a:rPr>
              <a:t>听</a:t>
            </a:r>
            <a:r>
              <a:rPr sz="3400" spc="360" dirty="0">
                <a:solidFill>
                  <a:srgbClr val="111111"/>
                </a:solidFill>
                <a:latin typeface="宋体"/>
                <a:cs typeface="宋体"/>
              </a:rPr>
              <a:t>的</a:t>
            </a:r>
            <a:r>
              <a:rPr sz="3500" spc="-15" dirty="0">
                <a:solidFill>
                  <a:srgbClr val="111111"/>
                </a:solidFill>
                <a:latin typeface="Arial"/>
                <a:cs typeface="Arial"/>
              </a:rPr>
              <a:t>7</a:t>
            </a:r>
            <a:r>
              <a:rPr sz="3400" spc="315" dirty="0">
                <a:solidFill>
                  <a:srgbClr val="111111"/>
                </a:solidFill>
                <a:latin typeface="宋体"/>
                <a:cs typeface="宋体"/>
              </a:rPr>
              <a:t>个</a:t>
            </a:r>
            <a:r>
              <a:rPr sz="3400" spc="175" dirty="0">
                <a:solidFill>
                  <a:srgbClr val="111111"/>
                </a:solidFill>
                <a:latin typeface="宋体"/>
                <a:cs typeface="宋体"/>
              </a:rPr>
              <a:t>好</a:t>
            </a:r>
            <a:r>
              <a:rPr sz="3400" spc="-125" dirty="0">
                <a:solidFill>
                  <a:srgbClr val="111111"/>
                </a:solidFill>
                <a:latin typeface="宋体"/>
                <a:cs typeface="宋体"/>
              </a:rPr>
              <a:t>习惯</a:t>
            </a:r>
            <a:endParaRPr sz="3400">
              <a:latin typeface="宋体"/>
              <a:cs typeface="宋体"/>
            </a:endParaRPr>
          </a:p>
          <a:p>
            <a:pPr marL="1464310">
              <a:lnSpc>
                <a:spcPct val="100000"/>
              </a:lnSpc>
              <a:spcBef>
                <a:spcPts val="1019"/>
              </a:spcBef>
            </a:pPr>
            <a:r>
              <a:rPr sz="2800" spc="290" dirty="0">
                <a:solidFill>
                  <a:srgbClr val="010101"/>
                </a:solidFill>
                <a:latin typeface="宋体"/>
                <a:cs typeface="宋体"/>
              </a:rPr>
              <a:t>·肢体语言</a:t>
            </a:r>
            <a:endParaRPr sz="2800">
              <a:latin typeface="宋体"/>
              <a:cs typeface="宋体"/>
            </a:endParaRPr>
          </a:p>
          <a:p>
            <a:pPr marL="1459230">
              <a:lnSpc>
                <a:spcPct val="100000"/>
              </a:lnSpc>
              <a:spcBef>
                <a:spcPts val="965"/>
              </a:spcBef>
            </a:pPr>
            <a:r>
              <a:rPr sz="2900" spc="240" dirty="0">
                <a:solidFill>
                  <a:srgbClr val="010101"/>
                </a:solidFill>
                <a:latin typeface="宋体"/>
                <a:cs typeface="宋体"/>
              </a:rPr>
              <a:t>·问对问题</a:t>
            </a:r>
            <a:endParaRPr sz="2900">
              <a:latin typeface="宋体"/>
              <a:cs typeface="宋体"/>
            </a:endParaRPr>
          </a:p>
          <a:p>
            <a:pPr marL="1855470" lvl="1" indent="-396875">
              <a:lnSpc>
                <a:spcPct val="100000"/>
              </a:lnSpc>
              <a:spcBef>
                <a:spcPts val="840"/>
              </a:spcBef>
              <a:buSzPct val="96551"/>
              <a:buChar char="·"/>
              <a:tabLst>
                <a:tab pos="1856105" algn="l"/>
              </a:tabLst>
            </a:pPr>
            <a:r>
              <a:rPr sz="2900" spc="210" dirty="0">
                <a:solidFill>
                  <a:srgbClr val="010101"/>
                </a:solidFill>
                <a:latin typeface="宋体"/>
                <a:cs typeface="宋体"/>
              </a:rPr>
              <a:t>不要打岔</a:t>
            </a:r>
            <a:endParaRPr sz="2900">
              <a:latin typeface="宋体"/>
              <a:cs typeface="宋体"/>
            </a:endParaRPr>
          </a:p>
          <a:p>
            <a:pPr marL="1863089" lvl="1" indent="-404495">
              <a:lnSpc>
                <a:spcPct val="100000"/>
              </a:lnSpc>
              <a:spcBef>
                <a:spcPts val="740"/>
              </a:spcBef>
              <a:buSzPct val="96551"/>
              <a:buChar char="·"/>
              <a:tabLst>
                <a:tab pos="1863725" algn="l"/>
              </a:tabLst>
            </a:pPr>
            <a:r>
              <a:rPr sz="2900" spc="270" dirty="0">
                <a:solidFill>
                  <a:srgbClr val="111111"/>
                </a:solidFill>
                <a:latin typeface="宋体"/>
                <a:cs typeface="宋体"/>
              </a:rPr>
              <a:t>作笔记</a:t>
            </a:r>
            <a:endParaRPr sz="2900">
              <a:latin typeface="宋体"/>
              <a:cs typeface="宋体"/>
            </a:endParaRPr>
          </a:p>
          <a:p>
            <a:pPr marL="1466850">
              <a:lnSpc>
                <a:spcPct val="100000"/>
              </a:lnSpc>
              <a:spcBef>
                <a:spcPts val="890"/>
              </a:spcBef>
            </a:pPr>
            <a:r>
              <a:rPr sz="2750" spc="254" dirty="0">
                <a:solidFill>
                  <a:srgbClr val="010101"/>
                </a:solidFill>
                <a:latin typeface="宋体"/>
                <a:cs typeface="宋体"/>
              </a:rPr>
              <a:t>·确认</a:t>
            </a:r>
            <a:endParaRPr sz="2750">
              <a:latin typeface="宋体"/>
              <a:cs typeface="宋体"/>
            </a:endParaRPr>
          </a:p>
          <a:p>
            <a:pPr marL="1459230">
              <a:lnSpc>
                <a:spcPct val="100000"/>
              </a:lnSpc>
              <a:spcBef>
                <a:spcPts val="975"/>
              </a:spcBef>
            </a:pPr>
            <a:r>
              <a:rPr sz="2900" spc="125" dirty="0">
                <a:solidFill>
                  <a:srgbClr val="010101"/>
                </a:solidFill>
                <a:latin typeface="宋体"/>
                <a:cs typeface="宋体"/>
              </a:rPr>
              <a:t>·对观感作出回应</a:t>
            </a:r>
            <a:endParaRPr sz="2900">
              <a:latin typeface="宋体"/>
              <a:cs typeface="宋体"/>
            </a:endParaRPr>
          </a:p>
          <a:p>
            <a:pPr marL="1446530">
              <a:lnSpc>
                <a:spcPct val="100000"/>
              </a:lnSpc>
              <a:spcBef>
                <a:spcPts val="840"/>
              </a:spcBef>
            </a:pPr>
            <a:r>
              <a:rPr sz="2900" spc="125" dirty="0">
                <a:solidFill>
                  <a:srgbClr val="010101"/>
                </a:solidFill>
                <a:latin typeface="宋体"/>
                <a:cs typeface="宋体"/>
              </a:rPr>
              <a:t>·和对方站在相同的立场</a:t>
            </a:r>
            <a:endParaRPr sz="2900">
              <a:latin typeface="宋体"/>
              <a:cs typeface="宋体"/>
            </a:endParaRPr>
          </a:p>
          <a:p>
            <a:pPr marL="1557020">
              <a:lnSpc>
                <a:spcPct val="100000"/>
              </a:lnSpc>
              <a:spcBef>
                <a:spcPts val="390"/>
              </a:spcBef>
              <a:tabLst>
                <a:tab pos="3751579" algn="l"/>
              </a:tabLst>
            </a:pPr>
            <a:r>
              <a:rPr sz="2600" spc="110" dirty="0">
                <a:solidFill>
                  <a:srgbClr val="111111"/>
                </a:solidFill>
                <a:latin typeface="宋体"/>
                <a:cs typeface="宋体"/>
              </a:rPr>
              <a:t>．</a:t>
            </a:r>
            <a:r>
              <a:rPr sz="2600" spc="-975" dirty="0">
                <a:solidFill>
                  <a:srgbClr val="111111"/>
                </a:solidFill>
                <a:latin typeface="宋体"/>
                <a:cs typeface="宋体"/>
              </a:rPr>
              <a:t> </a:t>
            </a:r>
            <a:r>
              <a:rPr sz="2600" spc="425" dirty="0">
                <a:solidFill>
                  <a:srgbClr val="CCCADD"/>
                </a:solidFill>
                <a:latin typeface="宋体"/>
                <a:cs typeface="宋体"/>
              </a:rPr>
              <a:t>丛</a:t>
            </a:r>
            <a:r>
              <a:rPr sz="2600" spc="-905" dirty="0">
                <a:solidFill>
                  <a:srgbClr val="CCCADD"/>
                </a:solidFill>
                <a:latin typeface="宋体"/>
                <a:cs typeface="宋体"/>
              </a:rPr>
              <a:t>于</a:t>
            </a:r>
            <a:r>
              <a:rPr sz="2600" spc="-655" dirty="0">
                <a:solidFill>
                  <a:srgbClr val="CCCADD"/>
                </a:solidFill>
                <a:latin typeface="宋体"/>
                <a:cs typeface="宋体"/>
              </a:rPr>
              <a:t> </a:t>
            </a:r>
            <a:r>
              <a:rPr sz="2600" spc="-145" dirty="0">
                <a:solidFill>
                  <a:srgbClr val="CCCADD"/>
                </a:solidFill>
                <a:latin typeface="宋体"/>
                <a:cs typeface="宋体"/>
              </a:rPr>
              <a:t>片</a:t>
            </a:r>
            <a:r>
              <a:rPr sz="2600" spc="-1614" dirty="0">
                <a:solidFill>
                  <a:srgbClr val="CCCADD"/>
                </a:solidFill>
                <a:latin typeface="宋体"/>
                <a:cs typeface="宋体"/>
              </a:rPr>
              <a:t>寸</a:t>
            </a:r>
            <a:r>
              <a:rPr sz="2600" spc="-835" dirty="0">
                <a:solidFill>
                  <a:srgbClr val="CCCADD"/>
                </a:solidFill>
                <a:latin typeface="宋体"/>
                <a:cs typeface="宋体"/>
              </a:rPr>
              <a:t>文</a:t>
            </a:r>
            <a:r>
              <a:rPr sz="2850" spc="-265" dirty="0">
                <a:solidFill>
                  <a:srgbClr val="CCCADD"/>
                </a:solidFill>
                <a:latin typeface="Times New Roman"/>
                <a:cs typeface="Times New Roman"/>
              </a:rPr>
              <a:t>2,	</a:t>
            </a:r>
            <a:r>
              <a:rPr sz="2850" spc="-235" dirty="0">
                <a:solidFill>
                  <a:srgbClr val="CCCADD"/>
                </a:solidFill>
                <a:latin typeface="Times New Roman"/>
                <a:cs typeface="Times New Roman"/>
              </a:rPr>
              <a:t>t..</a:t>
            </a:r>
            <a:r>
              <a:rPr sz="2850" spc="-430" dirty="0">
                <a:solidFill>
                  <a:srgbClr val="CCCADD"/>
                </a:solidFill>
                <a:latin typeface="Times New Roman"/>
                <a:cs typeface="Times New Roman"/>
              </a:rPr>
              <a:t> </a:t>
            </a:r>
            <a:r>
              <a:rPr sz="2850" spc="-280" dirty="0">
                <a:solidFill>
                  <a:srgbClr val="CCCADD"/>
                </a:solidFill>
                <a:latin typeface="宋体"/>
                <a:cs typeface="宋体"/>
              </a:rPr>
              <a:t>干</a:t>
            </a:r>
            <a:r>
              <a:rPr sz="1350" spc="-150" dirty="0">
                <a:solidFill>
                  <a:srgbClr val="CCCADD"/>
                </a:solidFill>
                <a:latin typeface="Arial"/>
                <a:cs typeface="Arial"/>
              </a:rPr>
              <a:t>J </a:t>
            </a:r>
            <a:r>
              <a:rPr sz="1350" spc="-35" dirty="0">
                <a:solidFill>
                  <a:srgbClr val="CCCADD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CCCADD"/>
                </a:solidFill>
                <a:latin typeface="宋体"/>
                <a:cs typeface="宋体"/>
              </a:rPr>
              <a:t>竹</a:t>
            </a:r>
            <a:r>
              <a:rPr sz="2600" spc="-265" dirty="0">
                <a:solidFill>
                  <a:srgbClr val="CCCADD"/>
                </a:solidFill>
                <a:latin typeface="宋体"/>
                <a:cs typeface="宋体"/>
              </a:rPr>
              <a:t>止</a:t>
            </a:r>
            <a:r>
              <a:rPr sz="2600" spc="-815" dirty="0">
                <a:solidFill>
                  <a:srgbClr val="CCCADD"/>
                </a:solidFill>
                <a:latin typeface="宋体"/>
                <a:cs typeface="宋体"/>
              </a:rPr>
              <a:t>百</a:t>
            </a:r>
            <a:r>
              <a:rPr sz="2600" spc="-1350" dirty="0">
                <a:solidFill>
                  <a:srgbClr val="CCCADD"/>
                </a:solidFill>
                <a:latin typeface="宋体"/>
                <a:cs typeface="宋体"/>
              </a:rPr>
              <a:t>示</a:t>
            </a:r>
            <a:r>
              <a:rPr sz="2600" spc="-905" dirty="0">
                <a:solidFill>
                  <a:srgbClr val="CCCADD"/>
                </a:solidFill>
                <a:latin typeface="宋体"/>
                <a:cs typeface="宋体"/>
              </a:rPr>
              <a:t>－</a:t>
            </a:r>
            <a:endParaRPr sz="2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5692" y="2948186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5692" y="9087051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39740" y="1359293"/>
            <a:ext cx="1576705" cy="921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850" spc="254" dirty="0">
                <a:solidFill>
                  <a:srgbClr val="131313"/>
                </a:solidFill>
              </a:rPr>
              <a:t>探索</a:t>
            </a:r>
            <a:endParaRPr sz="5850"/>
          </a:p>
        </p:txBody>
      </p:sp>
      <p:sp>
        <p:nvSpPr>
          <p:cNvPr id="5" name="object 5"/>
          <p:cNvSpPr txBox="1"/>
          <p:nvPr/>
        </p:nvSpPr>
        <p:spPr>
          <a:xfrm>
            <a:off x="1299249" y="2928941"/>
            <a:ext cx="9520555" cy="2825750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4200" spc="180" dirty="0">
                <a:solidFill>
                  <a:srgbClr val="131313"/>
                </a:solidFill>
                <a:latin typeface="宋体"/>
                <a:cs typeface="宋体"/>
              </a:rPr>
              <a:t>·回顾</a:t>
            </a:r>
            <a:endParaRPr sz="4200">
              <a:latin typeface="宋体"/>
              <a:cs typeface="宋体"/>
            </a:endParaRPr>
          </a:p>
          <a:p>
            <a:pPr marL="830580">
              <a:lnSpc>
                <a:spcPct val="100000"/>
              </a:lnSpc>
              <a:spcBef>
                <a:spcPts val="1140"/>
              </a:spcBef>
            </a:pPr>
            <a:r>
              <a:rPr sz="3450" spc="-1030" dirty="0">
                <a:solidFill>
                  <a:srgbClr val="464646"/>
                </a:solidFill>
                <a:latin typeface="宋体"/>
                <a:cs typeface="宋体"/>
              </a:rPr>
              <a:t>—</a:t>
            </a:r>
            <a:r>
              <a:rPr sz="3450" spc="-545" dirty="0">
                <a:solidFill>
                  <a:srgbClr val="464646"/>
                </a:solidFill>
                <a:latin typeface="宋体"/>
                <a:cs typeface="宋体"/>
              </a:rPr>
              <a:t> </a:t>
            </a:r>
            <a:r>
              <a:rPr sz="3450" spc="45" dirty="0">
                <a:solidFill>
                  <a:srgbClr val="131313"/>
                </a:solidFill>
                <a:latin typeface="宋体"/>
                <a:cs typeface="宋体"/>
              </a:rPr>
              <a:t>为</a:t>
            </a:r>
            <a:r>
              <a:rPr sz="3450" spc="200" dirty="0">
                <a:solidFill>
                  <a:srgbClr val="131313"/>
                </a:solidFill>
                <a:latin typeface="宋体"/>
                <a:cs typeface="宋体"/>
              </a:rPr>
              <a:t>客</a:t>
            </a:r>
            <a:r>
              <a:rPr sz="3450" spc="170" dirty="0">
                <a:solidFill>
                  <a:srgbClr val="131313"/>
                </a:solidFill>
                <a:latin typeface="宋体"/>
                <a:cs typeface="宋体"/>
              </a:rPr>
              <a:t>户</a:t>
            </a:r>
            <a:r>
              <a:rPr sz="3450" spc="355" dirty="0">
                <a:solidFill>
                  <a:srgbClr val="131313"/>
                </a:solidFill>
                <a:latin typeface="宋体"/>
                <a:cs typeface="宋体"/>
              </a:rPr>
              <a:t>着</a:t>
            </a:r>
            <a:r>
              <a:rPr sz="3450" spc="-120" dirty="0">
                <a:solidFill>
                  <a:srgbClr val="131313"/>
                </a:solidFill>
                <a:latin typeface="宋体"/>
                <a:cs typeface="宋体"/>
              </a:rPr>
              <a:t>想</a:t>
            </a:r>
            <a:r>
              <a:rPr sz="3450" spc="-545" dirty="0">
                <a:solidFill>
                  <a:srgbClr val="131313"/>
                </a:solidFill>
                <a:latin typeface="宋体"/>
                <a:cs typeface="宋体"/>
              </a:rPr>
              <a:t>，</a:t>
            </a:r>
            <a:r>
              <a:rPr sz="3450" spc="-869" dirty="0">
                <a:solidFill>
                  <a:srgbClr val="131313"/>
                </a:solidFill>
                <a:latin typeface="宋体"/>
                <a:cs typeface="宋体"/>
              </a:rPr>
              <a:t> </a:t>
            </a:r>
            <a:r>
              <a:rPr sz="3450" spc="-265" dirty="0">
                <a:solidFill>
                  <a:srgbClr val="131313"/>
                </a:solidFill>
                <a:latin typeface="宋体"/>
                <a:cs typeface="宋体"/>
              </a:rPr>
              <a:t>了</a:t>
            </a:r>
            <a:r>
              <a:rPr sz="3450" spc="285" dirty="0">
                <a:solidFill>
                  <a:srgbClr val="131313"/>
                </a:solidFill>
                <a:latin typeface="宋体"/>
                <a:cs typeface="宋体"/>
              </a:rPr>
              <a:t>解</a:t>
            </a:r>
            <a:r>
              <a:rPr sz="3450" spc="-265" dirty="0">
                <a:solidFill>
                  <a:srgbClr val="131313"/>
                </a:solidFill>
                <a:latin typeface="宋体"/>
                <a:cs typeface="宋体"/>
              </a:rPr>
              <a:t>其企</a:t>
            </a:r>
            <a:r>
              <a:rPr sz="3450" spc="-855" dirty="0">
                <a:solidFill>
                  <a:srgbClr val="131313"/>
                </a:solidFill>
                <a:latin typeface="宋体"/>
                <a:cs typeface="宋体"/>
              </a:rPr>
              <a:t> </a:t>
            </a:r>
            <a:r>
              <a:rPr sz="3450" spc="135" dirty="0">
                <a:solidFill>
                  <a:srgbClr val="131313"/>
                </a:solidFill>
                <a:latin typeface="宋体"/>
                <a:cs typeface="宋体"/>
              </a:rPr>
              <a:t>业</a:t>
            </a:r>
            <a:r>
              <a:rPr sz="3450" spc="355" dirty="0">
                <a:solidFill>
                  <a:srgbClr val="131313"/>
                </a:solidFill>
                <a:latin typeface="宋体"/>
                <a:cs typeface="宋体"/>
              </a:rPr>
              <a:t>利益</a:t>
            </a:r>
            <a:r>
              <a:rPr sz="3450" spc="-320" dirty="0">
                <a:solidFill>
                  <a:srgbClr val="131313"/>
                </a:solidFill>
                <a:latin typeface="宋体"/>
                <a:cs typeface="宋体"/>
              </a:rPr>
              <a:t>和</a:t>
            </a:r>
            <a:r>
              <a:rPr sz="3450" spc="320" dirty="0">
                <a:solidFill>
                  <a:srgbClr val="131313"/>
                </a:solidFill>
                <a:latin typeface="宋体"/>
                <a:cs typeface="宋体"/>
              </a:rPr>
              <a:t>个</a:t>
            </a:r>
            <a:r>
              <a:rPr sz="3450" spc="-20" dirty="0">
                <a:solidFill>
                  <a:srgbClr val="131313"/>
                </a:solidFill>
                <a:latin typeface="宋体"/>
                <a:cs typeface="宋体"/>
              </a:rPr>
              <a:t>人</a:t>
            </a:r>
            <a:r>
              <a:rPr sz="3450" spc="114" dirty="0">
                <a:solidFill>
                  <a:srgbClr val="131313"/>
                </a:solidFill>
                <a:latin typeface="宋体"/>
                <a:cs typeface="宋体"/>
              </a:rPr>
              <a:t>利益</a:t>
            </a:r>
            <a:endParaRPr sz="3450">
              <a:latin typeface="宋体"/>
              <a:cs typeface="宋体"/>
            </a:endParaRPr>
          </a:p>
          <a:p>
            <a:pPr marL="650240">
              <a:lnSpc>
                <a:spcPct val="100000"/>
              </a:lnSpc>
              <a:spcBef>
                <a:spcPts val="1085"/>
              </a:spcBef>
            </a:pPr>
            <a:r>
              <a:rPr sz="3450" spc="3890" dirty="0">
                <a:solidFill>
                  <a:srgbClr val="131313"/>
                </a:solidFill>
                <a:latin typeface="宋体"/>
                <a:cs typeface="宋体"/>
              </a:rPr>
              <a:t>－</a:t>
            </a:r>
            <a:r>
              <a:rPr sz="3450" spc="220" dirty="0">
                <a:solidFill>
                  <a:srgbClr val="131313"/>
                </a:solidFill>
                <a:latin typeface="宋体"/>
                <a:cs typeface="宋体"/>
              </a:rPr>
              <a:t>客户的期望，了解其直接要求和潜在要</a:t>
            </a:r>
            <a:r>
              <a:rPr sz="3450" spc="-3400" dirty="0">
                <a:solidFill>
                  <a:srgbClr val="131313"/>
                </a:solidFill>
                <a:latin typeface="宋体"/>
                <a:cs typeface="宋体"/>
              </a:rPr>
              <a:t>求</a:t>
            </a:r>
            <a:endParaRPr sz="3450">
              <a:latin typeface="宋体"/>
              <a:cs typeface="宋体"/>
            </a:endParaRPr>
          </a:p>
          <a:p>
            <a:pPr marL="650240">
              <a:lnSpc>
                <a:spcPct val="100000"/>
              </a:lnSpc>
              <a:spcBef>
                <a:spcPts val="985"/>
              </a:spcBef>
            </a:pPr>
            <a:r>
              <a:rPr sz="3450" spc="3890" dirty="0">
                <a:solidFill>
                  <a:srgbClr val="131313"/>
                </a:solidFill>
                <a:latin typeface="宋体"/>
                <a:cs typeface="宋体"/>
              </a:rPr>
              <a:t>－</a:t>
            </a:r>
            <a:r>
              <a:rPr sz="3450" spc="220" dirty="0">
                <a:solidFill>
                  <a:srgbClr val="131313"/>
                </a:solidFill>
                <a:latin typeface="宋体"/>
                <a:cs typeface="宋体"/>
              </a:rPr>
              <a:t>积极地倾听，了解其影响障碍和良好习</a:t>
            </a:r>
            <a:r>
              <a:rPr sz="3450" spc="-3400" dirty="0">
                <a:solidFill>
                  <a:srgbClr val="131313"/>
                </a:solidFill>
                <a:latin typeface="宋体"/>
                <a:cs typeface="宋体"/>
              </a:rPr>
              <a:t>惯</a:t>
            </a:r>
            <a:endParaRPr sz="34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9604" y="4645629"/>
            <a:ext cx="5991108" cy="1582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8301" y="6483459"/>
            <a:ext cx="2319961" cy="1786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20949" y="6508984"/>
            <a:ext cx="2319961" cy="1761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80829" y="9163629"/>
            <a:ext cx="764822" cy="1403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98815" y="9163629"/>
            <a:ext cx="815810" cy="1403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42491" y="9163629"/>
            <a:ext cx="764822" cy="1403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85970" y="8806274"/>
            <a:ext cx="1937550" cy="4849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98221" y="3063051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14626" y="9214678"/>
            <a:ext cx="2727960" cy="0"/>
          </a:xfrm>
          <a:custGeom>
            <a:avLst/>
            <a:gdLst/>
            <a:ahLst/>
            <a:cxnLst/>
            <a:rect l="l" t="t" r="r" b="b"/>
            <a:pathLst>
              <a:path w="2727959">
                <a:moveTo>
                  <a:pt x="0" y="0"/>
                </a:moveTo>
                <a:lnTo>
                  <a:pt x="2727866" y="0"/>
                </a:lnTo>
              </a:path>
            </a:pathLst>
          </a:custGeom>
          <a:ln w="765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8221" y="9214678"/>
            <a:ext cx="1682750" cy="0"/>
          </a:xfrm>
          <a:custGeom>
            <a:avLst/>
            <a:gdLst/>
            <a:ahLst/>
            <a:cxnLst/>
            <a:rect l="l" t="t" r="r" b="b"/>
            <a:pathLst>
              <a:path w="1682750">
                <a:moveTo>
                  <a:pt x="0" y="0"/>
                </a:moveTo>
                <a:lnTo>
                  <a:pt x="1682609" y="0"/>
                </a:lnTo>
              </a:path>
            </a:pathLst>
          </a:custGeom>
          <a:ln w="765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00493" y="1378435"/>
            <a:ext cx="7681595" cy="9601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450" spc="855" dirty="0">
                <a:solidFill>
                  <a:srgbClr val="1A1A1A"/>
                </a:solidFill>
              </a:rPr>
              <a:t>故</a:t>
            </a:r>
            <a:r>
              <a:rPr sz="5450" spc="740" dirty="0">
                <a:solidFill>
                  <a:srgbClr val="1A1A1A"/>
                </a:solidFill>
              </a:rPr>
              <a:t>事</a:t>
            </a:r>
            <a:r>
              <a:rPr sz="5450" spc="-640" dirty="0">
                <a:solidFill>
                  <a:srgbClr val="1A1A1A"/>
                </a:solidFill>
              </a:rPr>
              <a:t>片段</a:t>
            </a:r>
            <a:r>
              <a:rPr sz="5450" spc="-894" dirty="0">
                <a:solidFill>
                  <a:srgbClr val="1A1A1A"/>
                </a:solidFill>
              </a:rPr>
              <a:t> </a:t>
            </a:r>
            <a:r>
              <a:rPr sz="6100" spc="1714" dirty="0">
                <a:solidFill>
                  <a:srgbClr val="1A1A1A"/>
                </a:solidFill>
                <a:latin typeface="Arial"/>
                <a:cs typeface="Arial"/>
              </a:rPr>
              <a:t>3</a:t>
            </a:r>
            <a:r>
              <a:rPr sz="5450" spc="1714" dirty="0">
                <a:solidFill>
                  <a:srgbClr val="343434"/>
                </a:solidFill>
              </a:rPr>
              <a:t>－</a:t>
            </a:r>
            <a:r>
              <a:rPr sz="5450" spc="775" dirty="0">
                <a:solidFill>
                  <a:srgbClr val="1A1A1A"/>
                </a:solidFill>
              </a:rPr>
              <a:t>好</a:t>
            </a:r>
            <a:r>
              <a:rPr sz="5450" spc="400" dirty="0">
                <a:solidFill>
                  <a:srgbClr val="1A1A1A"/>
                </a:solidFill>
              </a:rPr>
              <a:t>心</a:t>
            </a:r>
            <a:r>
              <a:rPr sz="5450" spc="595" dirty="0">
                <a:solidFill>
                  <a:srgbClr val="1A1A1A"/>
                </a:solidFill>
              </a:rPr>
              <a:t>的</a:t>
            </a:r>
            <a:r>
              <a:rPr sz="5450" spc="445" dirty="0">
                <a:solidFill>
                  <a:srgbClr val="1A1A1A"/>
                </a:solidFill>
              </a:rPr>
              <a:t>同 </a:t>
            </a:r>
            <a:r>
              <a:rPr sz="5450" spc="345" dirty="0">
                <a:solidFill>
                  <a:srgbClr val="1A1A1A"/>
                </a:solidFill>
              </a:rPr>
              <a:t>事</a:t>
            </a:r>
            <a:endParaRPr sz="5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4325" y="3171597"/>
            <a:ext cx="3759835" cy="737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650" spc="250" dirty="0">
                <a:solidFill>
                  <a:srgbClr val="1A1A1A"/>
                </a:solidFill>
                <a:latin typeface="宋体"/>
                <a:cs typeface="宋体"/>
              </a:rPr>
              <a:t>·好心的同事</a:t>
            </a:r>
            <a:endParaRPr sz="465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41650" y="6272938"/>
            <a:ext cx="504825" cy="6457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30" dirty="0">
                <a:solidFill>
                  <a:srgbClr val="B87E57"/>
                </a:solidFill>
                <a:latin typeface="Arial"/>
                <a:cs typeface="Arial"/>
              </a:rPr>
              <a:t>-+ </a:t>
            </a:r>
            <a:r>
              <a:rPr sz="1250" spc="-60" dirty="0">
                <a:solidFill>
                  <a:srgbClr val="B87E57"/>
                </a:solidFill>
                <a:latin typeface="Arial"/>
                <a:cs typeface="Arial"/>
              </a:rPr>
              <a:t> </a:t>
            </a:r>
            <a:r>
              <a:rPr sz="4050" spc="-1010" dirty="0">
                <a:solidFill>
                  <a:srgbClr val="80502D"/>
                </a:solidFill>
                <a:latin typeface="宋体"/>
                <a:cs typeface="宋体"/>
              </a:rPr>
              <a:t>_</a:t>
            </a:r>
            <a:r>
              <a:rPr sz="4050" spc="-3420" dirty="0">
                <a:solidFill>
                  <a:srgbClr val="80502D"/>
                </a:solidFill>
                <a:latin typeface="宋体"/>
                <a:cs typeface="宋体"/>
              </a:rPr>
              <a:t>，</a:t>
            </a:r>
            <a:r>
              <a:rPr sz="950" spc="-355" dirty="0">
                <a:solidFill>
                  <a:srgbClr val="80502D"/>
                </a:solidFill>
                <a:latin typeface="Times New Roman"/>
                <a:cs typeface="Times New Roman"/>
              </a:rPr>
              <a:t>,m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60753" y="8238396"/>
            <a:ext cx="2414270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60755" algn="l"/>
              </a:tabLst>
            </a:pPr>
            <a:r>
              <a:rPr sz="2650" spc="75" dirty="0">
                <a:solidFill>
                  <a:srgbClr val="1A1A1A"/>
                </a:solidFill>
                <a:latin typeface="Arial"/>
                <a:cs typeface="Arial"/>
              </a:rPr>
              <a:t>John	</a:t>
            </a:r>
            <a:r>
              <a:rPr sz="2650" spc="85" dirty="0">
                <a:solidFill>
                  <a:srgbClr val="1A1A1A"/>
                </a:solidFill>
                <a:latin typeface="Arial"/>
                <a:cs typeface="Arial"/>
              </a:rPr>
              <a:t>Ca</a:t>
            </a:r>
            <a:r>
              <a:rPr sz="2650" spc="-130" dirty="0">
                <a:solidFill>
                  <a:srgbClr val="1A1A1A"/>
                </a:solidFill>
                <a:latin typeface="Arial"/>
                <a:cs typeface="Arial"/>
              </a:rPr>
              <a:t>m</a:t>
            </a:r>
            <a:r>
              <a:rPr sz="2650" spc="50" dirty="0">
                <a:solidFill>
                  <a:srgbClr val="343434"/>
                </a:solidFill>
                <a:latin typeface="Arial"/>
                <a:cs typeface="Arial"/>
              </a:rPr>
              <a:t>e</a:t>
            </a:r>
            <a:r>
              <a:rPr sz="2650" spc="105" dirty="0">
                <a:solidFill>
                  <a:srgbClr val="1A1A1A"/>
                </a:solidFill>
                <a:latin typeface="Arial"/>
                <a:cs typeface="Arial"/>
              </a:rPr>
              <a:t>ron</a:t>
            </a:r>
            <a:endParaRPr sz="2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17581" y="8678709"/>
            <a:ext cx="2609850" cy="546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5" dirty="0">
                <a:solidFill>
                  <a:srgbClr val="1A1A1A"/>
                </a:solidFill>
                <a:latin typeface="Arial"/>
                <a:cs typeface="Arial"/>
              </a:rPr>
              <a:t>Mvco</a:t>
            </a:r>
            <a:r>
              <a:rPr sz="2550" spc="434" dirty="0">
                <a:solidFill>
                  <a:srgbClr val="1A1A1A"/>
                </a:solidFill>
                <a:latin typeface="宋体"/>
                <a:cs typeface="宋体"/>
              </a:rPr>
              <a:t>公</a:t>
            </a:r>
            <a:r>
              <a:rPr sz="2550" spc="-45" dirty="0">
                <a:solidFill>
                  <a:srgbClr val="1A1A1A"/>
                </a:solidFill>
                <a:latin typeface="宋体"/>
                <a:cs typeface="宋体"/>
              </a:rPr>
              <a:t>司</a:t>
            </a:r>
            <a:r>
              <a:rPr sz="2550" spc="-295" dirty="0">
                <a:solidFill>
                  <a:srgbClr val="1A1A1A"/>
                </a:solidFill>
                <a:latin typeface="宋体"/>
                <a:cs typeface="宋体"/>
              </a:rPr>
              <a:t> </a:t>
            </a:r>
            <a:r>
              <a:rPr sz="3400" spc="220" dirty="0">
                <a:solidFill>
                  <a:srgbClr val="1A1A1A"/>
                </a:solidFill>
                <a:latin typeface="Arial"/>
                <a:cs typeface="Arial"/>
              </a:rPr>
              <a:t>Q</a:t>
            </a:r>
            <a:r>
              <a:rPr sz="2550" spc="-990" dirty="0">
                <a:solidFill>
                  <a:srgbClr val="1A1A1A"/>
                </a:solidFill>
                <a:latin typeface="宋体"/>
                <a:cs typeface="宋体"/>
              </a:rPr>
              <a:t>斤加坡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29766" y="8787193"/>
            <a:ext cx="2388870" cy="4165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84885" algn="l"/>
              </a:tabLst>
            </a:pPr>
            <a:r>
              <a:rPr sz="2550" spc="-990" dirty="0">
                <a:solidFill>
                  <a:srgbClr val="1A1A1A"/>
                </a:solidFill>
                <a:latin typeface="宋体"/>
                <a:cs typeface="宋体"/>
              </a:rPr>
              <a:t>）重妥	客</a:t>
            </a:r>
            <a:r>
              <a:rPr sz="2550" spc="-770" dirty="0">
                <a:solidFill>
                  <a:srgbClr val="1A1A1A"/>
                </a:solidFill>
                <a:latin typeface="宋体"/>
                <a:cs typeface="宋体"/>
              </a:rPr>
              <a:t> </a:t>
            </a:r>
            <a:r>
              <a:rPr sz="2550" spc="145" dirty="0">
                <a:solidFill>
                  <a:srgbClr val="1A1A1A"/>
                </a:solidFill>
                <a:latin typeface="宋体"/>
                <a:cs typeface="宋体"/>
              </a:rPr>
              <a:t>户</a:t>
            </a:r>
            <a:r>
              <a:rPr sz="2550" spc="210" dirty="0">
                <a:solidFill>
                  <a:srgbClr val="1A1A1A"/>
                </a:solidFill>
                <a:latin typeface="宋体"/>
                <a:cs typeface="宋体"/>
              </a:rPr>
              <a:t>经理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66495" y="8099209"/>
            <a:ext cx="3575050" cy="1105535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910714">
              <a:lnSpc>
                <a:spcPct val="100000"/>
              </a:lnSpc>
              <a:spcBef>
                <a:spcPts val="1210"/>
              </a:spcBef>
              <a:tabLst>
                <a:tab pos="2980690" algn="l"/>
              </a:tabLst>
            </a:pPr>
            <a:r>
              <a:rPr sz="2650" spc="80" dirty="0">
                <a:solidFill>
                  <a:srgbClr val="1A1A1A"/>
                </a:solidFill>
                <a:latin typeface="Arial"/>
                <a:cs typeface="Arial"/>
              </a:rPr>
              <a:t>D</a:t>
            </a:r>
            <a:r>
              <a:rPr sz="2650" spc="80" dirty="0">
                <a:solidFill>
                  <a:srgbClr val="343434"/>
                </a:solidFill>
                <a:latin typeface="Arial"/>
                <a:cs typeface="Arial"/>
              </a:rPr>
              <a:t>a</a:t>
            </a:r>
            <a:r>
              <a:rPr sz="2650" spc="80" dirty="0">
                <a:solidFill>
                  <a:srgbClr val="1A1A1A"/>
                </a:solidFill>
                <a:latin typeface="Arial"/>
                <a:cs typeface="Arial"/>
              </a:rPr>
              <a:t>vid	</a:t>
            </a:r>
            <a:r>
              <a:rPr sz="2650" spc="45" dirty="0">
                <a:solidFill>
                  <a:srgbClr val="1A1A1A"/>
                </a:solidFill>
                <a:latin typeface="Arial"/>
                <a:cs typeface="Arial"/>
              </a:rPr>
              <a:t>Yo</a:t>
            </a:r>
            <a:endParaRPr sz="2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600" dirty="0">
                <a:solidFill>
                  <a:srgbClr val="1A1A1A"/>
                </a:solidFill>
                <a:latin typeface="Arial"/>
                <a:cs typeface="Arial"/>
              </a:rPr>
              <a:t>Myco</a:t>
            </a:r>
            <a:r>
              <a:rPr sz="2550" spc="540" dirty="0">
                <a:solidFill>
                  <a:srgbClr val="1A1A1A"/>
                </a:solidFill>
                <a:latin typeface="宋体"/>
                <a:cs typeface="宋体"/>
              </a:rPr>
              <a:t>公</a:t>
            </a:r>
            <a:r>
              <a:rPr sz="2550" spc="-1090" dirty="0">
                <a:solidFill>
                  <a:srgbClr val="1A1A1A"/>
                </a:solidFill>
                <a:latin typeface="宋体"/>
                <a:cs typeface="宋体"/>
              </a:rPr>
              <a:t>司</a:t>
            </a:r>
            <a:r>
              <a:rPr sz="2550" spc="-45" dirty="0">
                <a:solidFill>
                  <a:srgbClr val="343434"/>
                </a:solidFill>
                <a:latin typeface="宋体"/>
                <a:cs typeface="宋体"/>
              </a:rPr>
              <a:t>」</a:t>
            </a:r>
            <a:r>
              <a:rPr sz="2550" spc="-665" dirty="0">
                <a:solidFill>
                  <a:srgbClr val="343434"/>
                </a:solidFill>
                <a:latin typeface="宋体"/>
                <a:cs typeface="宋体"/>
              </a:rPr>
              <a:t> </a:t>
            </a:r>
            <a:r>
              <a:rPr sz="2550" spc="-45" dirty="0">
                <a:solidFill>
                  <a:srgbClr val="1A1A1A"/>
                </a:solidFill>
                <a:latin typeface="宋体"/>
                <a:cs typeface="宋体"/>
              </a:rPr>
              <a:t>新</a:t>
            </a:r>
            <a:r>
              <a:rPr sz="2550" spc="-580" dirty="0">
                <a:solidFill>
                  <a:srgbClr val="1A1A1A"/>
                </a:solidFill>
                <a:latin typeface="宋体"/>
                <a:cs typeface="宋体"/>
              </a:rPr>
              <a:t> </a:t>
            </a:r>
            <a:r>
              <a:rPr sz="2550" spc="-45" dirty="0">
                <a:solidFill>
                  <a:srgbClr val="1A1A1A"/>
                </a:solidFill>
                <a:latin typeface="宋体"/>
                <a:cs typeface="宋体"/>
              </a:rPr>
              <a:t>加坡</a:t>
            </a:r>
            <a:r>
              <a:rPr sz="2550" spc="-540" dirty="0">
                <a:solidFill>
                  <a:srgbClr val="1A1A1A"/>
                </a:solidFill>
                <a:latin typeface="宋体"/>
                <a:cs typeface="宋体"/>
              </a:rPr>
              <a:t> </a:t>
            </a:r>
            <a:r>
              <a:rPr sz="2550" spc="-45" dirty="0">
                <a:solidFill>
                  <a:srgbClr val="1A1A1A"/>
                </a:solidFill>
                <a:latin typeface="宋体"/>
                <a:cs typeface="宋体"/>
              </a:rPr>
              <a:t>）服</a:t>
            </a:r>
            <a:endParaRPr sz="25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6680" y="1391136"/>
            <a:ext cx="1478655" cy="804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70060" y="1403898"/>
            <a:ext cx="497134" cy="765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20157" y="1442187"/>
            <a:ext cx="3773123" cy="701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71740" y="1454950"/>
            <a:ext cx="560869" cy="6891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72826" y="1378373"/>
            <a:ext cx="701087" cy="7912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98221" y="2960949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98221" y="9112577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29753" y="3063114"/>
            <a:ext cx="2026285" cy="760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800" spc="450" dirty="0">
                <a:solidFill>
                  <a:srgbClr val="111111"/>
                </a:solidFill>
              </a:rPr>
              <a:t>·讨论</a:t>
            </a:r>
            <a:endParaRPr sz="4800"/>
          </a:p>
        </p:txBody>
      </p:sp>
      <p:sp>
        <p:nvSpPr>
          <p:cNvPr id="10" name="object 10"/>
          <p:cNvSpPr txBox="1"/>
          <p:nvPr/>
        </p:nvSpPr>
        <p:spPr>
          <a:xfrm>
            <a:off x="1805096" y="3795695"/>
            <a:ext cx="8188959" cy="329946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638175" indent="-503555">
              <a:lnSpc>
                <a:spcPct val="100000"/>
              </a:lnSpc>
              <a:spcBef>
                <a:spcPts val="680"/>
              </a:spcBef>
              <a:buClr>
                <a:srgbClr val="676767"/>
              </a:buClr>
              <a:buChar char="'"/>
              <a:tabLst>
                <a:tab pos="638810" algn="l"/>
              </a:tabLst>
            </a:pPr>
            <a:r>
              <a:rPr sz="3050" spc="625" dirty="0">
                <a:solidFill>
                  <a:srgbClr val="111111"/>
                </a:solidFill>
                <a:latin typeface="宋体"/>
                <a:cs typeface="宋体"/>
              </a:rPr>
              <a:t>给</a:t>
            </a:r>
            <a:r>
              <a:rPr sz="3700" spc="-625" dirty="0">
                <a:solidFill>
                  <a:srgbClr val="111111"/>
                </a:solidFill>
                <a:latin typeface="Times New Roman"/>
                <a:cs typeface="Times New Roman"/>
              </a:rPr>
              <a:t>Da</a:t>
            </a:r>
            <a:r>
              <a:rPr sz="3700" spc="-36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3700" spc="165" dirty="0">
                <a:solidFill>
                  <a:srgbClr val="111111"/>
                </a:solidFill>
                <a:latin typeface="Times New Roman"/>
                <a:cs typeface="Times New Roman"/>
              </a:rPr>
              <a:t>vid</a:t>
            </a:r>
            <a:r>
              <a:rPr sz="3450" spc="254" dirty="0">
                <a:solidFill>
                  <a:srgbClr val="111111"/>
                </a:solidFill>
                <a:latin typeface="宋体"/>
                <a:cs typeface="宋体"/>
              </a:rPr>
              <a:t>的</a:t>
            </a:r>
            <a:r>
              <a:rPr sz="3450" spc="110" dirty="0">
                <a:solidFill>
                  <a:srgbClr val="111111"/>
                </a:solidFill>
                <a:latin typeface="宋体"/>
                <a:cs typeface="宋体"/>
              </a:rPr>
              <a:t>行</a:t>
            </a:r>
            <a:r>
              <a:rPr sz="3450" spc="-60" dirty="0">
                <a:solidFill>
                  <a:srgbClr val="111111"/>
                </a:solidFill>
                <a:latin typeface="宋体"/>
                <a:cs typeface="宋体"/>
              </a:rPr>
              <a:t>为评分</a:t>
            </a:r>
            <a:endParaRPr sz="3450">
              <a:latin typeface="宋体"/>
              <a:cs typeface="宋体"/>
            </a:endParaRPr>
          </a:p>
          <a:p>
            <a:pPr marL="647065" lvl="1" indent="-432434">
              <a:lnSpc>
                <a:spcPct val="100000"/>
              </a:lnSpc>
              <a:spcBef>
                <a:spcPts val="585"/>
              </a:spcBef>
              <a:buClr>
                <a:srgbClr val="3F3F3F"/>
              </a:buClr>
              <a:buChar char="-"/>
              <a:tabLst>
                <a:tab pos="646430" algn="l"/>
                <a:tab pos="647065" algn="l"/>
              </a:tabLst>
            </a:pPr>
            <a:r>
              <a:rPr sz="3700" spc="-625" dirty="0">
                <a:solidFill>
                  <a:srgbClr val="111111"/>
                </a:solidFill>
                <a:latin typeface="Times New Roman"/>
                <a:cs typeface="Times New Roman"/>
              </a:rPr>
              <a:t>Da</a:t>
            </a:r>
            <a:r>
              <a:rPr sz="3700" spc="-38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3700" spc="100" dirty="0">
                <a:solidFill>
                  <a:srgbClr val="111111"/>
                </a:solidFill>
                <a:latin typeface="Times New Roman"/>
                <a:cs typeface="Times New Roman"/>
              </a:rPr>
              <a:t>vi</a:t>
            </a:r>
            <a:r>
              <a:rPr sz="3700" spc="-6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3700" spc="-45" dirty="0">
                <a:solidFill>
                  <a:srgbClr val="111111"/>
                </a:solidFill>
                <a:latin typeface="Times New Roman"/>
                <a:cs typeface="Times New Roman"/>
              </a:rPr>
              <a:t>d</a:t>
            </a:r>
            <a:r>
              <a:rPr sz="3450" spc="395" dirty="0">
                <a:solidFill>
                  <a:srgbClr val="111111"/>
                </a:solidFill>
                <a:latin typeface="宋体"/>
                <a:cs typeface="宋体"/>
              </a:rPr>
              <a:t>在</a:t>
            </a:r>
            <a:r>
              <a:rPr sz="3450" spc="45" dirty="0">
                <a:solidFill>
                  <a:srgbClr val="111111"/>
                </a:solidFill>
                <a:latin typeface="宋体"/>
                <a:cs typeface="宋体"/>
              </a:rPr>
              <a:t>关</a:t>
            </a:r>
            <a:r>
              <a:rPr sz="3450" spc="165" dirty="0">
                <a:solidFill>
                  <a:srgbClr val="111111"/>
                </a:solidFill>
                <a:latin typeface="宋体"/>
                <a:cs typeface="宋体"/>
              </a:rPr>
              <a:t>键</a:t>
            </a:r>
            <a:r>
              <a:rPr sz="3450" spc="114" dirty="0">
                <a:solidFill>
                  <a:srgbClr val="111111"/>
                </a:solidFill>
                <a:latin typeface="宋体"/>
                <a:cs typeface="宋体"/>
              </a:rPr>
              <a:t>时刻</a:t>
            </a:r>
            <a:r>
              <a:rPr sz="3450" spc="75" dirty="0">
                <a:solidFill>
                  <a:srgbClr val="111111"/>
                </a:solidFill>
                <a:latin typeface="宋体"/>
                <a:cs typeface="宋体"/>
              </a:rPr>
              <a:t>行</a:t>
            </a:r>
            <a:r>
              <a:rPr sz="3450" spc="45" dirty="0">
                <a:solidFill>
                  <a:srgbClr val="111111"/>
                </a:solidFill>
                <a:latin typeface="宋体"/>
                <a:cs typeface="宋体"/>
              </a:rPr>
              <a:t>为</a:t>
            </a:r>
            <a:r>
              <a:rPr sz="3450" spc="145" dirty="0">
                <a:solidFill>
                  <a:srgbClr val="111111"/>
                </a:solidFill>
                <a:latin typeface="宋体"/>
                <a:cs typeface="宋体"/>
              </a:rPr>
              <a:t>模</a:t>
            </a:r>
            <a:r>
              <a:rPr sz="3450" spc="45" dirty="0">
                <a:solidFill>
                  <a:srgbClr val="111111"/>
                </a:solidFill>
                <a:latin typeface="宋体"/>
                <a:cs typeface="宋体"/>
              </a:rPr>
              <a:t>式的</a:t>
            </a:r>
            <a:r>
              <a:rPr sz="3450" spc="254" dirty="0">
                <a:solidFill>
                  <a:srgbClr val="111111"/>
                </a:solidFill>
                <a:latin typeface="宋体"/>
                <a:cs typeface="宋体"/>
              </a:rPr>
              <a:t>具</a:t>
            </a:r>
            <a:r>
              <a:rPr sz="3450" spc="355" dirty="0">
                <a:solidFill>
                  <a:srgbClr val="111111"/>
                </a:solidFill>
                <a:latin typeface="宋体"/>
                <a:cs typeface="宋体"/>
              </a:rPr>
              <a:t>体</a:t>
            </a:r>
            <a:r>
              <a:rPr sz="3450" spc="-65" dirty="0">
                <a:solidFill>
                  <a:srgbClr val="111111"/>
                </a:solidFill>
                <a:latin typeface="宋体"/>
                <a:cs typeface="宋体"/>
              </a:rPr>
              <a:t>表</a:t>
            </a:r>
            <a:r>
              <a:rPr sz="3450" spc="320" dirty="0">
                <a:solidFill>
                  <a:srgbClr val="111111"/>
                </a:solidFill>
                <a:latin typeface="宋体"/>
                <a:cs typeface="宋体"/>
              </a:rPr>
              <a:t>现</a:t>
            </a:r>
            <a:endParaRPr sz="3450">
              <a:latin typeface="宋体"/>
              <a:cs typeface="宋体"/>
            </a:endParaRPr>
          </a:p>
          <a:p>
            <a:pPr marL="647065" lvl="1" indent="-432434">
              <a:lnSpc>
                <a:spcPct val="100000"/>
              </a:lnSpc>
              <a:spcBef>
                <a:spcPts val="785"/>
              </a:spcBef>
              <a:buClr>
                <a:srgbClr val="3F3F3F"/>
              </a:buClr>
              <a:buChar char="-"/>
              <a:tabLst>
                <a:tab pos="646430" algn="l"/>
                <a:tab pos="647065" algn="l"/>
              </a:tabLst>
            </a:pPr>
            <a:r>
              <a:rPr sz="3700" spc="-625" dirty="0">
                <a:solidFill>
                  <a:srgbClr val="111111"/>
                </a:solidFill>
                <a:latin typeface="Times New Roman"/>
                <a:cs typeface="Times New Roman"/>
              </a:rPr>
              <a:t>Da</a:t>
            </a:r>
            <a:r>
              <a:rPr sz="3700" spc="-36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3700" spc="100" dirty="0">
                <a:solidFill>
                  <a:srgbClr val="111111"/>
                </a:solidFill>
                <a:latin typeface="Times New Roman"/>
                <a:cs typeface="Times New Roman"/>
              </a:rPr>
              <a:t>vi</a:t>
            </a:r>
            <a:r>
              <a:rPr sz="3700" spc="-59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3700" spc="-185" dirty="0">
                <a:solidFill>
                  <a:srgbClr val="111111"/>
                </a:solidFill>
                <a:latin typeface="Times New Roman"/>
                <a:cs typeface="Times New Roman"/>
              </a:rPr>
              <a:t>d</a:t>
            </a:r>
            <a:r>
              <a:rPr sz="3450" spc="425" dirty="0">
                <a:solidFill>
                  <a:srgbClr val="111111"/>
                </a:solidFill>
                <a:latin typeface="宋体"/>
                <a:cs typeface="宋体"/>
              </a:rPr>
              <a:t>哪</a:t>
            </a:r>
            <a:r>
              <a:rPr sz="3450" spc="80" dirty="0">
                <a:solidFill>
                  <a:srgbClr val="111111"/>
                </a:solidFill>
                <a:latin typeface="宋体"/>
                <a:cs typeface="宋体"/>
              </a:rPr>
              <a:t>些</a:t>
            </a:r>
            <a:r>
              <a:rPr sz="3450" spc="155" dirty="0">
                <a:solidFill>
                  <a:srgbClr val="111111"/>
                </a:solidFill>
                <a:latin typeface="宋体"/>
                <a:cs typeface="宋体"/>
              </a:rPr>
              <a:t>行</a:t>
            </a:r>
            <a:r>
              <a:rPr sz="3450" spc="45" dirty="0">
                <a:solidFill>
                  <a:srgbClr val="111111"/>
                </a:solidFill>
                <a:latin typeface="宋体"/>
                <a:cs typeface="宋体"/>
              </a:rPr>
              <a:t>为可</a:t>
            </a:r>
            <a:r>
              <a:rPr sz="3450" spc="130" dirty="0">
                <a:solidFill>
                  <a:srgbClr val="111111"/>
                </a:solidFill>
                <a:latin typeface="宋体"/>
                <a:cs typeface="宋体"/>
              </a:rPr>
              <a:t>以</a:t>
            </a:r>
            <a:r>
              <a:rPr sz="3450" spc="160" dirty="0">
                <a:solidFill>
                  <a:srgbClr val="111111"/>
                </a:solidFill>
                <a:latin typeface="宋体"/>
                <a:cs typeface="宋体"/>
              </a:rPr>
              <a:t>做</a:t>
            </a:r>
            <a:r>
              <a:rPr sz="3450" spc="495" dirty="0">
                <a:solidFill>
                  <a:srgbClr val="111111"/>
                </a:solidFill>
                <a:latin typeface="宋体"/>
                <a:cs typeface="宋体"/>
              </a:rPr>
              <a:t>什</a:t>
            </a:r>
            <a:r>
              <a:rPr sz="3450" spc="-60" dirty="0">
                <a:solidFill>
                  <a:srgbClr val="111111"/>
                </a:solidFill>
                <a:latin typeface="宋体"/>
                <a:cs typeface="宋体"/>
              </a:rPr>
              <a:t>么改进</a:t>
            </a:r>
            <a:endParaRPr sz="34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3650" spc="85" dirty="0">
                <a:solidFill>
                  <a:srgbClr val="111111"/>
                </a:solidFill>
                <a:latin typeface="宋体"/>
                <a:cs typeface="宋体"/>
              </a:rPr>
              <a:t>—谁更值得同情</a:t>
            </a:r>
            <a:endParaRPr sz="3650">
              <a:latin typeface="宋体"/>
              <a:cs typeface="宋体"/>
            </a:endParaRPr>
          </a:p>
          <a:p>
            <a:pPr marL="639445" indent="-517525">
              <a:lnSpc>
                <a:spcPct val="100000"/>
              </a:lnSpc>
              <a:spcBef>
                <a:spcPts val="1045"/>
              </a:spcBef>
              <a:buClr>
                <a:srgbClr val="7E7E7E"/>
              </a:buClr>
              <a:buChar char="'"/>
              <a:tabLst>
                <a:tab pos="640080" algn="l"/>
              </a:tabLst>
            </a:pPr>
            <a:r>
              <a:rPr sz="3450" spc="285" dirty="0">
                <a:solidFill>
                  <a:srgbClr val="111111"/>
                </a:solidFill>
                <a:latin typeface="宋体"/>
                <a:cs typeface="宋体"/>
              </a:rPr>
              <a:t>谁</a:t>
            </a:r>
            <a:r>
              <a:rPr sz="3450" spc="-110" dirty="0">
                <a:solidFill>
                  <a:srgbClr val="111111"/>
                </a:solidFill>
                <a:latin typeface="宋体"/>
                <a:cs typeface="宋体"/>
              </a:rPr>
              <a:t>是</a:t>
            </a:r>
            <a:r>
              <a:rPr sz="3450" spc="270" dirty="0">
                <a:solidFill>
                  <a:srgbClr val="111111"/>
                </a:solidFill>
                <a:latin typeface="宋体"/>
                <a:cs typeface="宋体"/>
              </a:rPr>
              <a:t>客</a:t>
            </a:r>
            <a:r>
              <a:rPr sz="3450" spc="150" dirty="0">
                <a:solidFill>
                  <a:srgbClr val="111111"/>
                </a:solidFill>
                <a:latin typeface="宋体"/>
                <a:cs typeface="宋体"/>
              </a:rPr>
              <a:t>户</a:t>
            </a:r>
            <a:endParaRPr sz="34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7590" y="4211696"/>
            <a:ext cx="1045256" cy="1046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3083" y="7159883"/>
            <a:ext cx="1121739" cy="1110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05139" y="6585562"/>
            <a:ext cx="433399" cy="150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1186" y="3024762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92394" y="3599084"/>
            <a:ext cx="1529715" cy="0"/>
          </a:xfrm>
          <a:custGeom>
            <a:avLst/>
            <a:gdLst/>
            <a:ahLst/>
            <a:cxnLst/>
            <a:rect l="l" t="t" r="r" b="b"/>
            <a:pathLst>
              <a:path w="1529715">
                <a:moveTo>
                  <a:pt x="0" y="0"/>
                </a:moveTo>
                <a:lnTo>
                  <a:pt x="1529644" y="0"/>
                </a:lnTo>
              </a:path>
            </a:pathLst>
          </a:custGeom>
          <a:ln w="3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1186" y="9163627"/>
            <a:ext cx="11612880" cy="0"/>
          </a:xfrm>
          <a:custGeom>
            <a:avLst/>
            <a:gdLst/>
            <a:ahLst/>
            <a:cxnLst/>
            <a:rect l="l" t="t" r="r" b="b"/>
            <a:pathLst>
              <a:path w="11612880">
                <a:moveTo>
                  <a:pt x="0" y="0"/>
                </a:moveTo>
                <a:lnTo>
                  <a:pt x="11612553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79729" y="1346529"/>
            <a:ext cx="7635875" cy="24980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130"/>
              </a:spcBef>
            </a:pPr>
            <a:r>
              <a:rPr sz="6000" spc="210" dirty="0">
                <a:solidFill>
                  <a:srgbClr val="131313"/>
                </a:solidFill>
                <a:latin typeface="宋体"/>
                <a:cs typeface="宋体"/>
              </a:rPr>
              <a:t>故</a:t>
            </a:r>
            <a:r>
              <a:rPr sz="6000" spc="180" dirty="0">
                <a:solidFill>
                  <a:srgbClr val="131313"/>
                </a:solidFill>
                <a:latin typeface="宋体"/>
                <a:cs typeface="宋体"/>
              </a:rPr>
              <a:t>事</a:t>
            </a:r>
            <a:r>
              <a:rPr sz="6000" spc="-1005" dirty="0">
                <a:solidFill>
                  <a:srgbClr val="131313"/>
                </a:solidFill>
                <a:latin typeface="宋体"/>
                <a:cs typeface="宋体"/>
              </a:rPr>
              <a:t>片段</a:t>
            </a:r>
            <a:r>
              <a:rPr sz="6000" spc="-1510" dirty="0">
                <a:solidFill>
                  <a:srgbClr val="131313"/>
                </a:solidFill>
                <a:latin typeface="宋体"/>
                <a:cs typeface="宋体"/>
              </a:rPr>
              <a:t> </a:t>
            </a:r>
            <a:r>
              <a:rPr sz="6050" spc="-400" dirty="0">
                <a:solidFill>
                  <a:srgbClr val="131313"/>
                </a:solidFill>
                <a:latin typeface="Arial"/>
                <a:cs typeface="Arial"/>
              </a:rPr>
              <a:t>3</a:t>
            </a:r>
            <a:r>
              <a:rPr sz="6000" spc="-400" dirty="0">
                <a:solidFill>
                  <a:srgbClr val="131313"/>
                </a:solidFill>
                <a:latin typeface="宋体"/>
                <a:cs typeface="宋体"/>
              </a:rPr>
              <a:t>－</a:t>
            </a:r>
            <a:r>
              <a:rPr sz="6000" spc="305" dirty="0">
                <a:solidFill>
                  <a:srgbClr val="131313"/>
                </a:solidFill>
                <a:latin typeface="宋体"/>
                <a:cs typeface="宋体"/>
              </a:rPr>
              <a:t>好</a:t>
            </a:r>
            <a:r>
              <a:rPr sz="6000" spc="80" dirty="0">
                <a:solidFill>
                  <a:srgbClr val="131313"/>
                </a:solidFill>
                <a:latin typeface="宋体"/>
                <a:cs typeface="宋体"/>
              </a:rPr>
              <a:t>心</a:t>
            </a:r>
            <a:r>
              <a:rPr sz="6000" spc="-220" dirty="0">
                <a:solidFill>
                  <a:srgbClr val="131313"/>
                </a:solidFill>
                <a:latin typeface="宋体"/>
                <a:cs typeface="宋体"/>
              </a:rPr>
              <a:t>的</a:t>
            </a:r>
            <a:r>
              <a:rPr sz="6000" spc="-400" dirty="0">
                <a:solidFill>
                  <a:srgbClr val="131313"/>
                </a:solidFill>
                <a:latin typeface="宋体"/>
                <a:cs typeface="宋体"/>
              </a:rPr>
              <a:t>同</a:t>
            </a:r>
            <a:r>
              <a:rPr sz="6000" spc="-3765" dirty="0">
                <a:solidFill>
                  <a:srgbClr val="131313"/>
                </a:solidFill>
                <a:latin typeface="宋体"/>
                <a:cs typeface="宋体"/>
              </a:rPr>
              <a:t>事</a:t>
            </a:r>
            <a:endParaRPr sz="6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1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4600" spc="15" dirty="0">
                <a:solidFill>
                  <a:srgbClr val="131313"/>
                </a:solidFill>
                <a:latin typeface="宋体"/>
                <a:cs typeface="宋体"/>
              </a:rPr>
              <a:t>·回答</a:t>
            </a:r>
            <a:endParaRPr sz="46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82364" y="4811606"/>
            <a:ext cx="575945" cy="760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800" spc="-85" dirty="0">
                <a:solidFill>
                  <a:srgbClr val="0100F7"/>
                </a:solidFill>
                <a:latin typeface="Arial"/>
                <a:cs typeface="Arial"/>
              </a:rPr>
              <a:t>-</a:t>
            </a:r>
            <a:r>
              <a:rPr sz="4800" spc="140" dirty="0">
                <a:solidFill>
                  <a:srgbClr val="2828E8"/>
                </a:solidFill>
                <a:latin typeface="Arial"/>
                <a:cs typeface="Arial"/>
              </a:rPr>
              <a:t>2</a:t>
            </a:r>
            <a:endParaRPr sz="4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57244" y="3777826"/>
            <a:ext cx="174625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210" dirty="0">
                <a:solidFill>
                  <a:srgbClr val="131313"/>
                </a:solidFill>
                <a:latin typeface="宋体"/>
                <a:cs typeface="宋体"/>
              </a:rPr>
              <a:t>让客户喜悦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26689" y="4518064"/>
            <a:ext cx="138938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80" dirty="0">
                <a:solidFill>
                  <a:srgbClr val="131313"/>
                </a:solidFill>
                <a:latin typeface="宋体"/>
                <a:cs typeface="宋体"/>
              </a:rPr>
              <a:t>超出期望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97462" y="5283828"/>
            <a:ext cx="141541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235" dirty="0">
                <a:solidFill>
                  <a:srgbClr val="131313"/>
                </a:solidFill>
                <a:latin typeface="宋体"/>
                <a:cs typeface="宋体"/>
              </a:rPr>
              <a:t>符合期望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11183" y="6036827"/>
            <a:ext cx="230124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55" dirty="0">
                <a:solidFill>
                  <a:srgbClr val="131313"/>
                </a:solidFill>
                <a:latin typeface="宋体"/>
                <a:cs typeface="宋体"/>
              </a:rPr>
              <a:t>中立（无期望）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11829" y="6789828"/>
            <a:ext cx="239014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55" dirty="0">
                <a:solidFill>
                  <a:srgbClr val="131313"/>
                </a:solidFill>
                <a:latin typeface="宋体"/>
                <a:cs typeface="宋体"/>
              </a:rPr>
              <a:t>部分不符合期望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65872" y="3637436"/>
            <a:ext cx="3597275" cy="4421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00" spc="-400" dirty="0">
                <a:solidFill>
                  <a:srgbClr val="482D0F"/>
                </a:solidFill>
                <a:latin typeface="宋体"/>
                <a:cs typeface="宋体"/>
              </a:rPr>
              <a:t>心</a:t>
            </a:r>
            <a:endParaRPr sz="5200">
              <a:latin typeface="宋体"/>
              <a:cs typeface="宋体"/>
            </a:endParaRPr>
          </a:p>
          <a:p>
            <a:pPr marL="36830">
              <a:lnSpc>
                <a:spcPct val="100000"/>
              </a:lnSpc>
              <a:spcBef>
                <a:spcPts val="130"/>
              </a:spcBef>
            </a:pPr>
            <a:r>
              <a:rPr sz="3450" spc="160" dirty="0">
                <a:solidFill>
                  <a:srgbClr val="131313"/>
                </a:solidFill>
                <a:latin typeface="Arial"/>
                <a:cs typeface="Arial"/>
              </a:rPr>
              <a:t>+2</a:t>
            </a:r>
            <a:endParaRPr sz="345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  <a:spcBef>
                <a:spcPts val="2039"/>
              </a:spcBef>
            </a:pPr>
            <a:r>
              <a:rPr sz="3000" spc="250" dirty="0">
                <a:solidFill>
                  <a:srgbClr val="131313"/>
                </a:solidFill>
                <a:latin typeface="宋体"/>
                <a:cs typeface="宋体"/>
              </a:rPr>
              <a:t>引</a:t>
            </a:r>
            <a:endParaRPr sz="3000">
              <a:latin typeface="宋体"/>
              <a:cs typeface="宋体"/>
            </a:endParaRPr>
          </a:p>
          <a:p>
            <a:pPr marL="183515">
              <a:lnSpc>
                <a:spcPct val="100000"/>
              </a:lnSpc>
              <a:spcBef>
                <a:spcPts val="1780"/>
              </a:spcBef>
            </a:pPr>
            <a:r>
              <a:rPr sz="3450" spc="180" dirty="0">
                <a:solidFill>
                  <a:srgbClr val="131313"/>
                </a:solidFill>
                <a:latin typeface="Arial"/>
                <a:cs typeface="Arial"/>
              </a:rPr>
              <a:t>0</a:t>
            </a:r>
            <a:endParaRPr sz="3450">
              <a:latin typeface="Arial"/>
              <a:cs typeface="Arial"/>
            </a:endParaRPr>
          </a:p>
          <a:p>
            <a:pPr marL="93345">
              <a:lnSpc>
                <a:spcPts val="3985"/>
              </a:lnSpc>
              <a:spcBef>
                <a:spcPts val="1540"/>
              </a:spcBef>
            </a:pPr>
            <a:r>
              <a:rPr sz="3700" spc="-10" dirty="0">
                <a:solidFill>
                  <a:srgbClr val="131313"/>
                </a:solidFill>
                <a:latin typeface="Times New Roman"/>
                <a:cs typeface="Times New Roman"/>
              </a:rPr>
              <a:t>-1</a:t>
            </a:r>
            <a:endParaRPr sz="3700">
              <a:latin typeface="Times New Roman"/>
              <a:cs typeface="Times New Roman"/>
            </a:endParaRPr>
          </a:p>
          <a:p>
            <a:pPr marL="80010">
              <a:lnSpc>
                <a:spcPts val="6984"/>
              </a:lnSpc>
              <a:tabLst>
                <a:tab pos="580390" algn="l"/>
                <a:tab pos="1537970" algn="l"/>
              </a:tabLst>
            </a:pPr>
            <a:r>
              <a:rPr sz="6200" spc="-1430" dirty="0">
                <a:solidFill>
                  <a:srgbClr val="316460"/>
                </a:solidFill>
                <a:latin typeface="Times New Roman"/>
                <a:cs typeface="Times New Roman"/>
              </a:rPr>
              <a:t>-</a:t>
            </a:r>
            <a:r>
              <a:rPr sz="6200" spc="-2995" dirty="0">
                <a:solidFill>
                  <a:srgbClr val="164648"/>
                </a:solidFill>
                <a:latin typeface="Times New Roman"/>
                <a:cs typeface="Times New Roman"/>
              </a:rPr>
              <a:t>1</a:t>
            </a:r>
            <a:r>
              <a:rPr sz="6200" spc="-1320" dirty="0">
                <a:solidFill>
                  <a:srgbClr val="316460"/>
                </a:solidFill>
                <a:latin typeface="Times New Roman"/>
                <a:cs typeface="Times New Roman"/>
              </a:rPr>
              <a:t>-</a:t>
            </a:r>
            <a:r>
              <a:rPr sz="6200" dirty="0">
                <a:solidFill>
                  <a:srgbClr val="316460"/>
                </a:solidFill>
                <a:latin typeface="Times New Roman"/>
                <a:cs typeface="Times New Roman"/>
              </a:rPr>
              <a:t>	</a:t>
            </a:r>
            <a:r>
              <a:rPr sz="6200" spc="-1980" dirty="0">
                <a:solidFill>
                  <a:srgbClr val="31CACC"/>
                </a:solidFill>
                <a:latin typeface="Times New Roman"/>
                <a:cs typeface="Times New Roman"/>
              </a:rPr>
              <a:t>7</a:t>
            </a:r>
            <a:r>
              <a:rPr sz="6200" dirty="0">
                <a:solidFill>
                  <a:srgbClr val="31CACC"/>
                </a:solidFill>
                <a:latin typeface="Times New Roman"/>
                <a:cs typeface="Times New Roman"/>
              </a:rPr>
              <a:t>	</a:t>
            </a:r>
            <a:r>
              <a:rPr sz="2500" spc="180" dirty="0">
                <a:solidFill>
                  <a:srgbClr val="131313"/>
                </a:solidFill>
                <a:latin typeface="宋体"/>
                <a:cs typeface="宋体"/>
              </a:rPr>
              <a:t>无法符合期望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90288" y="8283064"/>
            <a:ext cx="203327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30" dirty="0">
                <a:solidFill>
                  <a:srgbClr val="131313"/>
                </a:solidFill>
                <a:latin typeface="宋体"/>
                <a:cs typeface="宋体"/>
              </a:rPr>
              <a:t>危及客户关系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54950" y="8093154"/>
            <a:ext cx="1529715" cy="919480"/>
          </a:xfrm>
          <a:prstGeom prst="rect">
            <a:avLst/>
          </a:prstGeom>
          <a:solidFill>
            <a:srgbClr val="01649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234"/>
              </a:lnSpc>
            </a:pPr>
            <a:r>
              <a:rPr sz="7200" spc="385" dirty="0">
                <a:solidFill>
                  <a:srgbClr val="DFF0F6"/>
                </a:solidFill>
                <a:latin typeface="宋体"/>
                <a:cs typeface="宋体"/>
              </a:rPr>
              <a:t>二</a:t>
            </a:r>
            <a:endParaRPr sz="7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2174" y="1454949"/>
            <a:ext cx="1478655" cy="791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2807" y="1480475"/>
            <a:ext cx="560869" cy="714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45653" y="1518763"/>
            <a:ext cx="3671147" cy="701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69762" y="1544288"/>
            <a:ext cx="535375" cy="6508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70850" y="1454949"/>
            <a:ext cx="701087" cy="8168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7550" y="2986476"/>
            <a:ext cx="4486956" cy="2042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35770" y="8819036"/>
            <a:ext cx="9738737" cy="4466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72829" y="2986474"/>
            <a:ext cx="114935" cy="127635"/>
          </a:xfrm>
          <a:custGeom>
            <a:avLst/>
            <a:gdLst/>
            <a:ahLst/>
            <a:cxnLst/>
            <a:rect l="l" t="t" r="r" b="b"/>
            <a:pathLst>
              <a:path w="114934" h="127635">
                <a:moveTo>
                  <a:pt x="0" y="127627"/>
                </a:moveTo>
                <a:lnTo>
                  <a:pt x="114723" y="127627"/>
                </a:lnTo>
                <a:lnTo>
                  <a:pt x="114723" y="0"/>
                </a:lnTo>
                <a:lnTo>
                  <a:pt x="0" y="0"/>
                </a:lnTo>
                <a:lnTo>
                  <a:pt x="0" y="127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34191" y="2986474"/>
            <a:ext cx="306070" cy="127635"/>
          </a:xfrm>
          <a:custGeom>
            <a:avLst/>
            <a:gdLst/>
            <a:ahLst/>
            <a:cxnLst/>
            <a:rect l="l" t="t" r="r" b="b"/>
            <a:pathLst>
              <a:path w="306070" h="127635">
                <a:moveTo>
                  <a:pt x="0" y="127627"/>
                </a:moveTo>
                <a:lnTo>
                  <a:pt x="305718" y="127627"/>
                </a:lnTo>
                <a:lnTo>
                  <a:pt x="305718" y="0"/>
                </a:lnTo>
                <a:lnTo>
                  <a:pt x="0" y="0"/>
                </a:lnTo>
                <a:lnTo>
                  <a:pt x="0" y="127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23715" y="2986474"/>
            <a:ext cx="2383790" cy="127635"/>
          </a:xfrm>
          <a:custGeom>
            <a:avLst/>
            <a:gdLst/>
            <a:ahLst/>
            <a:cxnLst/>
            <a:rect l="l" t="t" r="r" b="b"/>
            <a:pathLst>
              <a:path w="2383790" h="127635">
                <a:moveTo>
                  <a:pt x="0" y="127627"/>
                </a:moveTo>
                <a:lnTo>
                  <a:pt x="2383486" y="127627"/>
                </a:lnTo>
                <a:lnTo>
                  <a:pt x="2383486" y="0"/>
                </a:lnTo>
                <a:lnTo>
                  <a:pt x="0" y="0"/>
                </a:lnTo>
                <a:lnTo>
                  <a:pt x="0" y="127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23715" y="9176390"/>
            <a:ext cx="1912620" cy="0"/>
          </a:xfrm>
          <a:custGeom>
            <a:avLst/>
            <a:gdLst/>
            <a:ahLst/>
            <a:cxnLst/>
            <a:rect l="l" t="t" r="r" b="b"/>
            <a:pathLst>
              <a:path w="1912620">
                <a:moveTo>
                  <a:pt x="0" y="0"/>
                </a:moveTo>
                <a:lnTo>
                  <a:pt x="1912056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94285" y="3114165"/>
            <a:ext cx="2897505" cy="638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73100" indent="-661035">
              <a:lnSpc>
                <a:spcPct val="100000"/>
              </a:lnSpc>
              <a:spcBef>
                <a:spcPts val="120"/>
              </a:spcBef>
              <a:buChar char="·"/>
              <a:tabLst>
                <a:tab pos="673735" algn="l"/>
              </a:tabLst>
            </a:pPr>
            <a:r>
              <a:rPr sz="4000" spc="305" dirty="0">
                <a:solidFill>
                  <a:srgbClr val="0E0E0E"/>
                </a:solidFill>
                <a:latin typeface="宋体"/>
                <a:cs typeface="宋体"/>
              </a:rPr>
              <a:t>回</a:t>
            </a:r>
            <a:r>
              <a:rPr sz="4000" spc="215" dirty="0">
                <a:solidFill>
                  <a:srgbClr val="0E0E0E"/>
                </a:solidFill>
                <a:latin typeface="宋体"/>
                <a:cs typeface="宋体"/>
              </a:rPr>
              <a:t>答</a:t>
            </a:r>
            <a:r>
              <a:rPr sz="4000" spc="-610" dirty="0">
                <a:solidFill>
                  <a:srgbClr val="0E0E0E"/>
                </a:solidFill>
                <a:latin typeface="宋体"/>
                <a:cs typeface="宋体"/>
              </a:rPr>
              <a:t> </a:t>
            </a:r>
            <a:r>
              <a:rPr sz="3400" spc="-215" dirty="0">
                <a:solidFill>
                  <a:srgbClr val="6E6E6E"/>
                </a:solidFill>
                <a:latin typeface="Times New Roman"/>
                <a:cs typeface="Times New Roman"/>
              </a:rPr>
              <a:t>i</a:t>
            </a:r>
            <a:r>
              <a:rPr sz="3400" spc="-254" dirty="0">
                <a:solidFill>
                  <a:srgbClr val="6E6E6E"/>
                </a:solidFill>
                <a:latin typeface="Times New Roman"/>
                <a:cs typeface="Times New Roman"/>
              </a:rPr>
              <a:t> </a:t>
            </a:r>
            <a:r>
              <a:rPr sz="2850" spc="190" dirty="0">
                <a:solidFill>
                  <a:srgbClr val="0E0E0E"/>
                </a:solidFill>
                <a:latin typeface="宋体"/>
                <a:cs typeface="宋体"/>
              </a:rPr>
              <a:t>互</a:t>
            </a:r>
            <a:r>
              <a:rPr sz="2850" spc="180" dirty="0">
                <a:solidFill>
                  <a:srgbClr val="0E0E0E"/>
                </a:solidFill>
                <a:latin typeface="宋体"/>
                <a:cs typeface="宋体"/>
              </a:rPr>
              <a:t>动</a:t>
            </a:r>
            <a:endParaRPr sz="285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30393" y="2501555"/>
            <a:ext cx="323215" cy="699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400" spc="140" dirty="0">
                <a:solidFill>
                  <a:srgbClr val="828282"/>
                </a:solidFill>
                <a:latin typeface="宋体"/>
                <a:cs typeface="宋体"/>
              </a:rPr>
              <a:t>-</a:t>
            </a:r>
            <a:endParaRPr sz="44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07201" y="2593223"/>
            <a:ext cx="2027555" cy="561975"/>
          </a:xfrm>
          <a:prstGeom prst="rect">
            <a:avLst/>
          </a:prstGeom>
          <a:solidFill>
            <a:srgbClr val="E2E2E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420"/>
              </a:lnSpc>
            </a:pPr>
            <a:r>
              <a:rPr sz="4400" spc="-2039" dirty="0">
                <a:solidFill>
                  <a:srgbClr val="A5A5A5"/>
                </a:solidFill>
                <a:latin typeface="宋体"/>
                <a:cs typeface="宋体"/>
              </a:rPr>
              <a:t>＿＿_＿＿＿＿</a:t>
            </a:r>
            <a:endParaRPr sz="440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90993" y="2501555"/>
            <a:ext cx="380365" cy="699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400" spc="-1689" dirty="0">
                <a:solidFill>
                  <a:srgbClr val="828282"/>
                </a:solidFill>
                <a:latin typeface="宋体"/>
                <a:cs typeface="宋体"/>
              </a:rPr>
              <a:t>勹</a:t>
            </a:r>
            <a:endParaRPr sz="44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39910" y="2593223"/>
            <a:ext cx="2383790" cy="561975"/>
          </a:xfrm>
          <a:prstGeom prst="rect">
            <a:avLst/>
          </a:prstGeom>
          <a:solidFill>
            <a:srgbClr val="E2E2E2"/>
          </a:solidFill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4420"/>
              </a:lnSpc>
            </a:pPr>
            <a:r>
              <a:rPr sz="4400" spc="-2800" dirty="0">
                <a:solidFill>
                  <a:srgbClr val="A5A5A5"/>
                </a:solidFill>
                <a:latin typeface="宋体"/>
                <a:cs typeface="宋体"/>
              </a:rPr>
              <a:t>＿</a:t>
            </a:r>
            <a:r>
              <a:rPr sz="4400" spc="-1800" dirty="0">
                <a:solidFill>
                  <a:srgbClr val="A5A5A5"/>
                </a:solidFill>
                <a:latin typeface="宋体"/>
                <a:cs typeface="宋体"/>
              </a:rPr>
              <a:t>＿</a:t>
            </a:r>
            <a:r>
              <a:rPr sz="4400" spc="-2590" dirty="0">
                <a:solidFill>
                  <a:srgbClr val="A5A5A5"/>
                </a:solidFill>
                <a:latin typeface="宋体"/>
                <a:cs typeface="宋体"/>
              </a:rPr>
              <a:t>＿</a:t>
            </a:r>
            <a:r>
              <a:rPr sz="4400" spc="-2900" dirty="0">
                <a:solidFill>
                  <a:srgbClr val="A5A5A5"/>
                </a:solidFill>
                <a:latin typeface="宋体"/>
                <a:cs typeface="宋体"/>
              </a:rPr>
              <a:t>＿</a:t>
            </a:r>
            <a:r>
              <a:rPr sz="4400" spc="-1664" dirty="0">
                <a:solidFill>
                  <a:srgbClr val="A5A5A5"/>
                </a:solidFill>
                <a:latin typeface="宋体"/>
                <a:cs typeface="宋体"/>
              </a:rPr>
              <a:t>＿＿＿＿</a:t>
            </a:r>
            <a:endParaRPr sz="44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38445" y="3165216"/>
            <a:ext cx="3181985" cy="4851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000" spc="-254" dirty="0">
                <a:solidFill>
                  <a:srgbClr val="A5A5A5"/>
                </a:solidFill>
                <a:latin typeface="Arial"/>
                <a:cs typeface="Arial"/>
              </a:rPr>
              <a:t>i</a:t>
            </a:r>
            <a:r>
              <a:rPr sz="3000" spc="120" dirty="0">
                <a:solidFill>
                  <a:srgbClr val="A5A5A5"/>
                </a:solidFill>
                <a:latin typeface="Arial"/>
                <a:cs typeface="Arial"/>
              </a:rPr>
              <a:t> </a:t>
            </a:r>
            <a:r>
              <a:rPr sz="3000" spc="-570" dirty="0">
                <a:solidFill>
                  <a:srgbClr val="423FC6"/>
                </a:solidFill>
                <a:latin typeface="Arial"/>
                <a:cs typeface="Arial"/>
              </a:rPr>
              <a:t>J</a:t>
            </a:r>
            <a:r>
              <a:rPr sz="3000" spc="-400" dirty="0">
                <a:solidFill>
                  <a:srgbClr val="423FC6"/>
                </a:solidFill>
                <a:latin typeface="Arial"/>
                <a:cs typeface="Arial"/>
              </a:rPr>
              <a:t> </a:t>
            </a:r>
            <a:r>
              <a:rPr sz="3000" spc="-195" dirty="0">
                <a:solidFill>
                  <a:srgbClr val="2623CF"/>
                </a:solidFill>
                <a:latin typeface="Arial"/>
                <a:cs typeface="Arial"/>
              </a:rPr>
              <a:t>o</a:t>
            </a:r>
            <a:r>
              <a:rPr sz="3000" spc="-195" dirty="0">
                <a:solidFill>
                  <a:srgbClr val="423FC6"/>
                </a:solidFill>
                <a:latin typeface="Arial"/>
                <a:cs typeface="Arial"/>
              </a:rPr>
              <a:t>h</a:t>
            </a:r>
            <a:r>
              <a:rPr sz="3000" spc="-195" dirty="0">
                <a:solidFill>
                  <a:srgbClr val="2828AA"/>
                </a:solidFill>
                <a:latin typeface="Arial"/>
                <a:cs typeface="Arial"/>
              </a:rPr>
              <a:t>n</a:t>
            </a:r>
            <a:r>
              <a:rPr sz="2650" spc="35" dirty="0">
                <a:solidFill>
                  <a:srgbClr val="1615D4"/>
                </a:solidFill>
                <a:latin typeface="宋体"/>
                <a:cs typeface="宋体"/>
              </a:rPr>
              <a:t>请</a:t>
            </a:r>
            <a:r>
              <a:rPr sz="2650" spc="45" dirty="0">
                <a:solidFill>
                  <a:srgbClr val="1615D4"/>
                </a:solidFill>
                <a:latin typeface="宋体"/>
                <a:cs typeface="宋体"/>
              </a:rPr>
              <a:t>求</a:t>
            </a:r>
            <a:r>
              <a:rPr sz="2800" spc="-40" dirty="0">
                <a:solidFill>
                  <a:srgbClr val="1615D4"/>
                </a:solidFill>
                <a:latin typeface="Arial"/>
                <a:cs typeface="Arial"/>
              </a:rPr>
              <a:t>Dav</a:t>
            </a:r>
            <a:r>
              <a:rPr sz="2800" spc="-40" dirty="0">
                <a:solidFill>
                  <a:srgbClr val="2828AA"/>
                </a:solidFill>
                <a:latin typeface="Arial"/>
                <a:cs typeface="Arial"/>
              </a:rPr>
              <a:t>i</a:t>
            </a:r>
            <a:r>
              <a:rPr sz="2800" spc="-40" dirty="0">
                <a:solidFill>
                  <a:srgbClr val="1615D4"/>
                </a:solidFill>
                <a:latin typeface="Arial"/>
                <a:cs typeface="Arial"/>
              </a:rPr>
              <a:t>d</a:t>
            </a:r>
            <a:r>
              <a:rPr sz="2750" spc="-130" dirty="0">
                <a:solidFill>
                  <a:srgbClr val="1615D4"/>
                </a:solidFill>
                <a:latin typeface="宋体"/>
                <a:cs typeface="宋体"/>
              </a:rPr>
              <a:t>帮忙</a:t>
            </a:r>
            <a:endParaRPr sz="275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67653" y="3426852"/>
            <a:ext cx="208915" cy="9061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750" spc="-155" dirty="0">
                <a:solidFill>
                  <a:srgbClr val="6E6E6E"/>
                </a:solidFill>
                <a:latin typeface="Arial"/>
                <a:cs typeface="Arial"/>
              </a:rPr>
              <a:t>I</a:t>
            </a:r>
            <a:endParaRPr sz="57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95519" y="3426852"/>
            <a:ext cx="170180" cy="9061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750" spc="-459" dirty="0">
                <a:solidFill>
                  <a:srgbClr val="A5A5A5"/>
                </a:solidFill>
                <a:latin typeface="Arial"/>
                <a:cs typeface="Arial"/>
              </a:rPr>
              <a:t>I</a:t>
            </a:r>
            <a:endParaRPr sz="57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82525" y="4230903"/>
            <a:ext cx="8064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145" dirty="0">
                <a:solidFill>
                  <a:srgbClr val="424242"/>
                </a:solidFill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34659" y="3937361"/>
            <a:ext cx="99060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450" spc="-190" dirty="0">
                <a:solidFill>
                  <a:srgbClr val="A5A5A5"/>
                </a:solidFill>
                <a:latin typeface="Arial"/>
                <a:cs typeface="Arial"/>
              </a:rPr>
              <a:t>i</a:t>
            </a:r>
            <a:endParaRPr sz="34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50464" y="4281953"/>
            <a:ext cx="2761615" cy="523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50" spc="-805" dirty="0">
                <a:solidFill>
                  <a:srgbClr val="6E6E6E"/>
                </a:solidFill>
                <a:latin typeface="宋体"/>
                <a:cs typeface="宋体"/>
              </a:rPr>
              <a:t>！</a:t>
            </a:r>
            <a:r>
              <a:rPr sz="3250" spc="-670" dirty="0">
                <a:solidFill>
                  <a:srgbClr val="6E6E6E"/>
                </a:solidFill>
                <a:latin typeface="宋体"/>
                <a:cs typeface="宋体"/>
              </a:rPr>
              <a:t> </a:t>
            </a:r>
            <a:r>
              <a:rPr sz="3250" spc="140" dirty="0">
                <a:solidFill>
                  <a:srgbClr val="0E0E0E"/>
                </a:solidFill>
                <a:latin typeface="宋体"/>
                <a:cs typeface="宋体"/>
              </a:rPr>
              <a:t>探索</a:t>
            </a:r>
            <a:r>
              <a:rPr sz="3250" spc="-835" dirty="0">
                <a:solidFill>
                  <a:srgbClr val="0E0E0E"/>
                </a:solidFill>
                <a:latin typeface="宋体"/>
                <a:cs typeface="宋体"/>
              </a:rPr>
              <a:t> </a:t>
            </a:r>
            <a:r>
              <a:rPr sz="3000" spc="40" dirty="0">
                <a:solidFill>
                  <a:srgbClr val="0E0E0E"/>
                </a:solidFill>
                <a:latin typeface="Arial"/>
                <a:cs typeface="Arial"/>
              </a:rPr>
              <a:t>Exp</a:t>
            </a:r>
            <a:r>
              <a:rPr sz="3000" spc="4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r>
              <a:rPr sz="3000" spc="40" dirty="0">
                <a:solidFill>
                  <a:srgbClr val="0E0E0E"/>
                </a:solidFill>
                <a:latin typeface="Arial"/>
                <a:cs typeface="Arial"/>
              </a:rPr>
              <a:t>ore</a:t>
            </a:r>
            <a:endParaRPr sz="3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11619" y="4371292"/>
            <a:ext cx="5538470" cy="4165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160" dirty="0">
                <a:solidFill>
                  <a:srgbClr val="1615D4"/>
                </a:solidFill>
                <a:latin typeface="宋体"/>
                <a:cs typeface="宋体"/>
              </a:rPr>
              <a:t>没有耐心倾听和询问以了解问题所在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95590" y="4747793"/>
            <a:ext cx="50800" cy="546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400" spc="-750" dirty="0">
                <a:solidFill>
                  <a:srgbClr val="5B5B5B"/>
                </a:solidFill>
                <a:latin typeface="Arial"/>
                <a:cs typeface="Arial"/>
              </a:rPr>
              <a:t>I</a:t>
            </a:r>
            <a:endParaRPr sz="3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05595" y="4556352"/>
            <a:ext cx="6507480" cy="775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900" spc="-215" dirty="0">
                <a:solidFill>
                  <a:srgbClr val="A5A5A5"/>
                </a:solidFill>
                <a:latin typeface="Arial"/>
                <a:cs typeface="Arial"/>
              </a:rPr>
              <a:t>I</a:t>
            </a:r>
            <a:r>
              <a:rPr sz="4900" spc="-894" dirty="0">
                <a:solidFill>
                  <a:srgbClr val="A5A5A5"/>
                </a:solidFill>
                <a:latin typeface="Arial"/>
                <a:cs typeface="Arial"/>
              </a:rPr>
              <a:t> </a:t>
            </a:r>
            <a:r>
              <a:rPr sz="2550" spc="245" dirty="0">
                <a:solidFill>
                  <a:srgbClr val="1615D4"/>
                </a:solidFill>
                <a:latin typeface="宋体"/>
                <a:cs typeface="宋体"/>
              </a:rPr>
              <a:t>专</a:t>
            </a:r>
            <a:r>
              <a:rPr sz="2550" spc="210" dirty="0">
                <a:solidFill>
                  <a:srgbClr val="1615D4"/>
                </a:solidFill>
                <a:latin typeface="宋体"/>
                <a:cs typeface="宋体"/>
              </a:rPr>
              <a:t>家</a:t>
            </a:r>
            <a:r>
              <a:rPr sz="2550" spc="-70" dirty="0">
                <a:solidFill>
                  <a:srgbClr val="1615D4"/>
                </a:solidFill>
                <a:latin typeface="宋体"/>
                <a:cs typeface="宋体"/>
              </a:rPr>
              <a:t>的</a:t>
            </a:r>
            <a:r>
              <a:rPr sz="2550" spc="210" dirty="0">
                <a:solidFill>
                  <a:srgbClr val="1615D4"/>
                </a:solidFill>
                <a:latin typeface="宋体"/>
                <a:cs typeface="宋体"/>
              </a:rPr>
              <a:t>责任</a:t>
            </a:r>
            <a:r>
              <a:rPr sz="2550" spc="-75" dirty="0">
                <a:solidFill>
                  <a:srgbClr val="1615D4"/>
                </a:solidFill>
                <a:latin typeface="宋体"/>
                <a:cs typeface="宋体"/>
              </a:rPr>
              <a:t>是</a:t>
            </a:r>
            <a:r>
              <a:rPr sz="2550" spc="345" dirty="0">
                <a:solidFill>
                  <a:srgbClr val="1615D4"/>
                </a:solidFill>
                <a:latin typeface="宋体"/>
                <a:cs typeface="宋体"/>
              </a:rPr>
              <a:t>提</a:t>
            </a:r>
            <a:r>
              <a:rPr sz="2550" spc="60" dirty="0">
                <a:solidFill>
                  <a:srgbClr val="1615D4"/>
                </a:solidFill>
                <a:latin typeface="宋体"/>
                <a:cs typeface="宋体"/>
              </a:rPr>
              <a:t>出</a:t>
            </a:r>
            <a:r>
              <a:rPr sz="2550" spc="85" dirty="0">
                <a:solidFill>
                  <a:srgbClr val="1615D4"/>
                </a:solidFill>
                <a:latin typeface="宋体"/>
                <a:cs typeface="宋体"/>
              </a:rPr>
              <a:t>业</a:t>
            </a:r>
            <a:r>
              <a:rPr sz="2550" spc="60" dirty="0">
                <a:solidFill>
                  <a:srgbClr val="1615D4"/>
                </a:solidFill>
                <a:latin typeface="宋体"/>
                <a:cs typeface="宋体"/>
              </a:rPr>
              <a:t>问</a:t>
            </a:r>
            <a:r>
              <a:rPr sz="2550" spc="135" dirty="0">
                <a:solidFill>
                  <a:srgbClr val="1615D4"/>
                </a:solidFill>
                <a:latin typeface="宋体"/>
                <a:cs typeface="宋体"/>
              </a:rPr>
              <a:t>题</a:t>
            </a:r>
            <a:r>
              <a:rPr sz="2550" spc="175" dirty="0">
                <a:solidFill>
                  <a:srgbClr val="1615D4"/>
                </a:solidFill>
                <a:latin typeface="宋体"/>
                <a:cs typeface="宋体"/>
              </a:rPr>
              <a:t>和</a:t>
            </a:r>
            <a:r>
              <a:rPr sz="2550" spc="165" dirty="0">
                <a:solidFill>
                  <a:srgbClr val="1615D4"/>
                </a:solidFill>
                <a:latin typeface="宋体"/>
                <a:cs typeface="宋体"/>
              </a:rPr>
              <a:t>解</a:t>
            </a:r>
            <a:r>
              <a:rPr sz="2550" spc="325" dirty="0">
                <a:solidFill>
                  <a:srgbClr val="1615D4"/>
                </a:solidFill>
                <a:latin typeface="宋体"/>
                <a:cs typeface="宋体"/>
              </a:rPr>
              <a:t>决</a:t>
            </a:r>
            <a:r>
              <a:rPr sz="2550" spc="-45" dirty="0">
                <a:solidFill>
                  <a:srgbClr val="1615D4"/>
                </a:solidFill>
                <a:latin typeface="宋体"/>
                <a:cs typeface="宋体"/>
              </a:rPr>
              <a:t>而</a:t>
            </a:r>
            <a:r>
              <a:rPr sz="2550" spc="80" dirty="0">
                <a:solidFill>
                  <a:srgbClr val="1615D4"/>
                </a:solidFill>
                <a:latin typeface="宋体"/>
                <a:cs typeface="宋体"/>
              </a:rPr>
              <a:t>非</a:t>
            </a:r>
            <a:r>
              <a:rPr sz="3000" spc="-30" dirty="0">
                <a:solidFill>
                  <a:srgbClr val="1615D4"/>
                </a:solidFill>
                <a:latin typeface="Arial"/>
                <a:cs typeface="Arial"/>
              </a:rPr>
              <a:t>John</a:t>
            </a:r>
            <a:endParaRPr sz="3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98590" y="4945615"/>
            <a:ext cx="5954395" cy="9061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400" spc="-630" dirty="0">
                <a:solidFill>
                  <a:srgbClr val="424242"/>
                </a:solidFill>
                <a:latin typeface="宋体"/>
                <a:cs typeface="宋体"/>
              </a:rPr>
              <a:t>厂</a:t>
            </a:r>
            <a:r>
              <a:rPr sz="4400" spc="-2075" dirty="0">
                <a:solidFill>
                  <a:srgbClr val="424242"/>
                </a:solidFill>
                <a:latin typeface="宋体"/>
                <a:cs typeface="宋体"/>
              </a:rPr>
              <a:t>，</a:t>
            </a:r>
            <a:r>
              <a:rPr sz="4400" spc="-2075" dirty="0">
                <a:solidFill>
                  <a:srgbClr val="6E6E6E"/>
                </a:solidFill>
                <a:latin typeface="宋体"/>
                <a:cs typeface="宋体"/>
              </a:rPr>
              <a:t>＿＿</a:t>
            </a:r>
            <a:r>
              <a:rPr sz="4400" spc="-1985" dirty="0">
                <a:solidFill>
                  <a:srgbClr val="6E6E6E"/>
                </a:solidFill>
                <a:latin typeface="宋体"/>
                <a:cs typeface="宋体"/>
              </a:rPr>
              <a:t> </a:t>
            </a:r>
            <a:r>
              <a:rPr sz="4400" spc="-1680" dirty="0">
                <a:solidFill>
                  <a:srgbClr val="6E6E6E"/>
                </a:solidFill>
                <a:latin typeface="宋体"/>
                <a:cs typeface="宋体"/>
              </a:rPr>
              <a:t>＿＿</a:t>
            </a:r>
            <a:r>
              <a:rPr sz="5750" spc="-1680" dirty="0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sz="5750" spc="-8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4400" spc="-2075" dirty="0">
                <a:solidFill>
                  <a:srgbClr val="6E6E6E"/>
                </a:solidFill>
                <a:latin typeface="宋体"/>
                <a:cs typeface="宋体"/>
              </a:rPr>
              <a:t>＿</a:t>
            </a:r>
            <a:r>
              <a:rPr sz="5750" spc="-2075" dirty="0">
                <a:solidFill>
                  <a:srgbClr val="A5A5A5"/>
                </a:solidFill>
                <a:latin typeface="Arial"/>
                <a:cs typeface="Arial"/>
              </a:rPr>
              <a:t>i</a:t>
            </a:r>
            <a:r>
              <a:rPr sz="4400" spc="-2075" dirty="0">
                <a:solidFill>
                  <a:srgbClr val="424242"/>
                </a:solidFill>
                <a:latin typeface="宋体"/>
                <a:cs typeface="宋体"/>
              </a:rPr>
              <a:t>，．</a:t>
            </a:r>
            <a:r>
              <a:rPr sz="4400" spc="-2075" dirty="0">
                <a:solidFill>
                  <a:srgbClr val="6E6E6E"/>
                </a:solidFill>
                <a:latin typeface="宋体"/>
                <a:cs typeface="宋体"/>
              </a:rPr>
              <a:t>＿＿＿</a:t>
            </a:r>
            <a:r>
              <a:rPr sz="4400" spc="-1985" dirty="0">
                <a:solidFill>
                  <a:srgbClr val="6E6E6E"/>
                </a:solidFill>
                <a:latin typeface="宋体"/>
                <a:cs typeface="宋体"/>
              </a:rPr>
              <a:t> </a:t>
            </a:r>
            <a:r>
              <a:rPr sz="4400" spc="-2680" dirty="0">
                <a:solidFill>
                  <a:srgbClr val="828282"/>
                </a:solidFill>
                <a:latin typeface="宋体"/>
                <a:cs typeface="宋体"/>
              </a:rPr>
              <a:t>＿</a:t>
            </a:r>
            <a:r>
              <a:rPr sz="4400" spc="-1320" dirty="0">
                <a:solidFill>
                  <a:srgbClr val="828282"/>
                </a:solidFill>
                <a:latin typeface="宋体"/>
                <a:cs typeface="宋体"/>
              </a:rPr>
              <a:t> </a:t>
            </a:r>
            <a:r>
              <a:rPr sz="4400" spc="-2555" dirty="0">
                <a:solidFill>
                  <a:srgbClr val="6E6E6E"/>
                </a:solidFill>
                <a:latin typeface="宋体"/>
                <a:cs typeface="宋体"/>
              </a:rPr>
              <a:t>＿＿＿＿</a:t>
            </a:r>
            <a:r>
              <a:rPr sz="4400" spc="-2555" dirty="0">
                <a:solidFill>
                  <a:srgbClr val="828282"/>
                </a:solidFill>
                <a:latin typeface="宋体"/>
                <a:cs typeface="宋体"/>
              </a:rPr>
              <a:t>＿</a:t>
            </a:r>
            <a:r>
              <a:rPr sz="4400" spc="-3950" dirty="0">
                <a:solidFill>
                  <a:srgbClr val="6E6E6E"/>
                </a:solidFill>
                <a:latin typeface="宋体"/>
                <a:cs typeface="宋体"/>
              </a:rPr>
              <a:t>一</a:t>
            </a:r>
            <a:r>
              <a:rPr sz="4400" spc="-3760" dirty="0">
                <a:solidFill>
                  <a:srgbClr val="424242"/>
                </a:solidFill>
                <a:latin typeface="宋体"/>
                <a:cs typeface="宋体"/>
              </a:rPr>
              <a:t>，</a:t>
            </a:r>
            <a:r>
              <a:rPr sz="4400" spc="-3300" dirty="0">
                <a:solidFill>
                  <a:srgbClr val="6E6E6E"/>
                </a:solidFill>
                <a:latin typeface="宋体"/>
                <a:cs typeface="宋体"/>
              </a:rPr>
              <a:t>一一</a:t>
            </a:r>
            <a:endParaRPr sz="4400">
              <a:latin typeface="宋体"/>
              <a:cs typeface="宋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07374" y="5507175"/>
            <a:ext cx="6946265" cy="753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750" spc="215" dirty="0">
                <a:solidFill>
                  <a:srgbClr val="A5A5A5"/>
                </a:solidFill>
                <a:latin typeface="Arial"/>
                <a:cs typeface="Arial"/>
              </a:rPr>
              <a:t>I</a:t>
            </a:r>
            <a:r>
              <a:rPr sz="3800" spc="-635" dirty="0">
                <a:solidFill>
                  <a:srgbClr val="2623CF"/>
                </a:solidFill>
                <a:latin typeface="宋体"/>
                <a:cs typeface="宋体"/>
              </a:rPr>
              <a:t>未探索到原</a:t>
            </a:r>
            <a:r>
              <a:rPr sz="3800" spc="-3520" dirty="0">
                <a:solidFill>
                  <a:srgbClr val="2623CF"/>
                </a:solidFill>
                <a:latin typeface="宋体"/>
                <a:cs typeface="宋体"/>
              </a:rPr>
              <a:t>因</a:t>
            </a:r>
            <a:r>
              <a:rPr sz="3800" spc="-1145" dirty="0">
                <a:solidFill>
                  <a:srgbClr val="423FC6"/>
                </a:solidFill>
                <a:latin typeface="宋体"/>
                <a:cs typeface="宋体"/>
              </a:rPr>
              <a:t>，</a:t>
            </a:r>
            <a:r>
              <a:rPr sz="3800" spc="-750" dirty="0">
                <a:solidFill>
                  <a:srgbClr val="1615D4"/>
                </a:solidFill>
                <a:latin typeface="宋体"/>
                <a:cs typeface="宋体"/>
              </a:rPr>
              <a:t>故没有提出满</a:t>
            </a:r>
            <a:r>
              <a:rPr sz="3800" spc="-3115" dirty="0">
                <a:solidFill>
                  <a:srgbClr val="1615D4"/>
                </a:solidFill>
                <a:latin typeface="宋体"/>
                <a:cs typeface="宋体"/>
              </a:rPr>
              <a:t>足</a:t>
            </a:r>
            <a:r>
              <a:rPr sz="3000" spc="-204" dirty="0">
                <a:solidFill>
                  <a:srgbClr val="1615D4"/>
                </a:solidFill>
                <a:latin typeface="Arial"/>
                <a:cs typeface="Arial"/>
              </a:rPr>
              <a:t>John</a:t>
            </a:r>
            <a:r>
              <a:rPr sz="2650" spc="254" dirty="0">
                <a:solidFill>
                  <a:srgbClr val="1615D4"/>
                </a:solidFill>
                <a:latin typeface="宋体"/>
                <a:cs typeface="宋体"/>
              </a:rPr>
              <a:t>要</a:t>
            </a:r>
            <a:r>
              <a:rPr sz="2650" spc="165" dirty="0">
                <a:solidFill>
                  <a:srgbClr val="1615D4"/>
                </a:solidFill>
                <a:latin typeface="宋体"/>
                <a:cs typeface="宋体"/>
              </a:rPr>
              <a:t>求的</a:t>
            </a:r>
            <a:r>
              <a:rPr sz="2650" spc="-760" dirty="0">
                <a:solidFill>
                  <a:srgbClr val="1615D4"/>
                </a:solidFill>
                <a:latin typeface="宋体"/>
                <a:cs typeface="宋体"/>
              </a:rPr>
              <a:t> </a:t>
            </a:r>
            <a:r>
              <a:rPr sz="550" spc="15" dirty="0">
                <a:solidFill>
                  <a:srgbClr val="424242"/>
                </a:solidFill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73269" y="5379547"/>
            <a:ext cx="2254250" cy="9061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8625" spc="-2115" baseline="-26086" dirty="0">
                <a:solidFill>
                  <a:srgbClr val="6E6E6E"/>
                </a:solidFill>
                <a:latin typeface="Arial"/>
                <a:cs typeface="Arial"/>
              </a:rPr>
              <a:t>I</a:t>
            </a:r>
            <a:r>
              <a:rPr sz="8625" spc="-1972" baseline="-26086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3800" spc="-3040" dirty="0">
                <a:solidFill>
                  <a:srgbClr val="6E6E6E"/>
                </a:solidFill>
                <a:latin typeface="宋体"/>
                <a:cs typeface="宋体"/>
              </a:rPr>
              <a:t>！</a:t>
            </a:r>
            <a:r>
              <a:rPr sz="3800" spc="-935" dirty="0">
                <a:solidFill>
                  <a:srgbClr val="6E6E6E"/>
                </a:solidFill>
                <a:latin typeface="宋体"/>
                <a:cs typeface="宋体"/>
              </a:rPr>
              <a:t> </a:t>
            </a:r>
            <a:r>
              <a:rPr sz="3800" spc="-370" dirty="0">
                <a:solidFill>
                  <a:srgbClr val="0E0E0E"/>
                </a:solidFill>
                <a:latin typeface="宋体"/>
                <a:cs typeface="宋体"/>
              </a:rPr>
              <a:t>提议</a:t>
            </a:r>
            <a:r>
              <a:rPr sz="3800" spc="-1140" dirty="0">
                <a:solidFill>
                  <a:srgbClr val="0E0E0E"/>
                </a:solidFill>
                <a:latin typeface="宋体"/>
                <a:cs typeface="宋体"/>
              </a:rPr>
              <a:t> </a:t>
            </a:r>
            <a:r>
              <a:rPr sz="3000" spc="-40" dirty="0">
                <a:solidFill>
                  <a:srgbClr val="0E0E0E"/>
                </a:solidFill>
                <a:latin typeface="Arial"/>
                <a:cs typeface="Arial"/>
              </a:rPr>
              <a:t>Offer</a:t>
            </a:r>
            <a:endParaRPr sz="3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704991" y="6381420"/>
            <a:ext cx="8064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30" dirty="0">
                <a:solidFill>
                  <a:srgbClr val="5B5B5B"/>
                </a:solidFill>
                <a:latin typeface="宋体"/>
                <a:cs typeface="宋体"/>
              </a:rPr>
              <a:t>上</a:t>
            </a:r>
            <a:r>
              <a:rPr sz="600" spc="-85" dirty="0">
                <a:solidFill>
                  <a:srgbClr val="5B5B5B"/>
                </a:solidFill>
                <a:latin typeface="宋体"/>
                <a:cs typeface="宋体"/>
              </a:rPr>
              <a:t> </a:t>
            </a:r>
            <a:r>
              <a:rPr sz="600" spc="-530" dirty="0">
                <a:solidFill>
                  <a:srgbClr val="C3C3C3"/>
                </a:solidFill>
                <a:latin typeface="宋体"/>
                <a:cs typeface="宋体"/>
              </a:rPr>
              <a:t>，</a:t>
            </a:r>
            <a:endParaRPr sz="600">
              <a:latin typeface="宋体"/>
              <a:cs typeface="宋体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69572" y="6834496"/>
            <a:ext cx="2343785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  <a:tabLst>
                <a:tab pos="224154" algn="l"/>
                <a:tab pos="610870" algn="l"/>
                <a:tab pos="1213485" algn="l"/>
              </a:tabLst>
            </a:pPr>
            <a:r>
              <a:rPr sz="3450" spc="-560" dirty="0">
                <a:solidFill>
                  <a:srgbClr val="5B5B5B"/>
                </a:solidFill>
                <a:latin typeface="Arial"/>
                <a:cs typeface="Arial"/>
              </a:rPr>
              <a:t>l</a:t>
            </a:r>
            <a:r>
              <a:rPr sz="3300" spc="-839" baseline="50505" dirty="0">
                <a:solidFill>
                  <a:srgbClr val="6E6E6E"/>
                </a:solidFill>
                <a:latin typeface="Arial"/>
                <a:cs typeface="Arial"/>
              </a:rPr>
              <a:t>l	</a:t>
            </a:r>
            <a:r>
              <a:rPr sz="2850" spc="-2510" dirty="0">
                <a:solidFill>
                  <a:srgbClr val="0E0E0E"/>
                </a:solidFill>
                <a:latin typeface="宋体"/>
                <a:cs typeface="宋体"/>
              </a:rPr>
              <a:t>行	动	</a:t>
            </a:r>
            <a:r>
              <a:rPr sz="3000" spc="35" dirty="0">
                <a:solidFill>
                  <a:srgbClr val="0E0E0E"/>
                </a:solidFill>
                <a:latin typeface="Arial"/>
                <a:cs typeface="Arial"/>
              </a:rPr>
              <a:t>Action</a:t>
            </a:r>
            <a:endParaRPr sz="3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97384" y="5844780"/>
            <a:ext cx="2326005" cy="1560195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75"/>
              </a:spcBef>
              <a:tabLst>
                <a:tab pos="560705" algn="l"/>
              </a:tabLst>
            </a:pPr>
            <a:r>
              <a:rPr sz="3450" spc="-844" dirty="0">
                <a:solidFill>
                  <a:srgbClr val="A5A5A5"/>
                </a:solidFill>
                <a:latin typeface="Arial"/>
                <a:cs typeface="Arial"/>
              </a:rPr>
              <a:t>I          </a:t>
            </a:r>
            <a:r>
              <a:rPr sz="3450" spc="-795" dirty="0">
                <a:solidFill>
                  <a:srgbClr val="A5A5A5"/>
                </a:solidFill>
                <a:latin typeface="Arial"/>
                <a:cs typeface="Arial"/>
              </a:rPr>
              <a:t> </a:t>
            </a:r>
            <a:r>
              <a:rPr sz="2550" spc="-2245" dirty="0">
                <a:solidFill>
                  <a:srgbClr val="1615D4"/>
                </a:solidFill>
                <a:latin typeface="宋体"/>
                <a:cs typeface="宋体"/>
              </a:rPr>
              <a:t>提	议</a:t>
            </a:r>
            <a:endParaRPr sz="2550">
              <a:latin typeface="宋体"/>
              <a:cs typeface="宋体"/>
            </a:endParaRPr>
          </a:p>
          <a:p>
            <a:pPr marL="41910">
              <a:lnSpc>
                <a:spcPct val="100000"/>
              </a:lnSpc>
              <a:spcBef>
                <a:spcPts val="1645"/>
              </a:spcBef>
              <a:tabLst>
                <a:tab pos="213995" algn="l"/>
              </a:tabLst>
            </a:pPr>
            <a:r>
              <a:rPr sz="4100" spc="-705" dirty="0">
                <a:solidFill>
                  <a:srgbClr val="A5A5A5"/>
                </a:solidFill>
                <a:latin typeface="Arial"/>
                <a:cs typeface="Arial"/>
              </a:rPr>
              <a:t>i</a:t>
            </a:r>
            <a:r>
              <a:rPr sz="3300" spc="-1057" baseline="50505" dirty="0">
                <a:solidFill>
                  <a:srgbClr val="A5A5A5"/>
                </a:solidFill>
                <a:latin typeface="Arial"/>
                <a:cs typeface="Arial"/>
              </a:rPr>
              <a:t>I	</a:t>
            </a:r>
            <a:r>
              <a:rPr sz="2550" spc="285" dirty="0">
                <a:solidFill>
                  <a:srgbClr val="1615D4"/>
                </a:solidFill>
                <a:latin typeface="宋体"/>
                <a:cs typeface="宋体"/>
              </a:rPr>
              <a:t>行</a:t>
            </a:r>
            <a:r>
              <a:rPr sz="2550" spc="125" dirty="0">
                <a:solidFill>
                  <a:srgbClr val="1615D4"/>
                </a:solidFill>
                <a:latin typeface="宋体"/>
                <a:cs typeface="宋体"/>
              </a:rPr>
              <a:t>动</a:t>
            </a:r>
            <a:r>
              <a:rPr sz="2550" spc="235" dirty="0">
                <a:solidFill>
                  <a:srgbClr val="1615D4"/>
                </a:solidFill>
                <a:latin typeface="宋体"/>
                <a:cs typeface="宋体"/>
              </a:rPr>
              <a:t>不</a:t>
            </a:r>
            <a:r>
              <a:rPr sz="2550" spc="-5" dirty="0">
                <a:solidFill>
                  <a:srgbClr val="1615D4"/>
                </a:solidFill>
                <a:latin typeface="宋体"/>
                <a:cs typeface="宋体"/>
              </a:rPr>
              <a:t>合</a:t>
            </a:r>
            <a:r>
              <a:rPr sz="2550" spc="225" dirty="0">
                <a:solidFill>
                  <a:srgbClr val="1615D4"/>
                </a:solidFill>
                <a:latin typeface="宋体"/>
                <a:cs typeface="宋体"/>
              </a:rPr>
              <a:t>时</a:t>
            </a:r>
            <a:r>
              <a:rPr sz="2550" spc="135" dirty="0">
                <a:solidFill>
                  <a:srgbClr val="1615D4"/>
                </a:solidFill>
                <a:latin typeface="宋体"/>
                <a:cs typeface="宋体"/>
              </a:rPr>
              <a:t>宜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50702" y="7325862"/>
            <a:ext cx="9253220" cy="699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81635" algn="l"/>
                <a:tab pos="1484630" algn="l"/>
                <a:tab pos="4645660" algn="l"/>
                <a:tab pos="7488555" algn="l"/>
              </a:tabLst>
            </a:pPr>
            <a:r>
              <a:rPr sz="2850" spc="-30" dirty="0">
                <a:solidFill>
                  <a:srgbClr val="828282"/>
                </a:solidFill>
                <a:latin typeface="Arial"/>
                <a:cs typeface="Arial"/>
              </a:rPr>
              <a:t>r	</a:t>
            </a:r>
            <a:r>
              <a:rPr sz="2850" spc="-45" dirty="0">
                <a:solidFill>
                  <a:srgbClr val="A5A5A5"/>
                </a:solidFill>
                <a:latin typeface="Arial"/>
                <a:cs typeface="Arial"/>
              </a:rPr>
              <a:t>_</a:t>
            </a:r>
            <a:r>
              <a:rPr sz="2850" spc="270" dirty="0">
                <a:solidFill>
                  <a:srgbClr val="A5A5A5"/>
                </a:solidFill>
                <a:latin typeface="Arial"/>
                <a:cs typeface="Arial"/>
              </a:rPr>
              <a:t> </a:t>
            </a:r>
            <a:r>
              <a:rPr sz="2850" spc="-45" dirty="0">
                <a:solidFill>
                  <a:srgbClr val="A5A5A5"/>
                </a:solidFill>
                <a:latin typeface="Arial"/>
                <a:cs typeface="Arial"/>
              </a:rPr>
              <a:t>_	</a:t>
            </a:r>
            <a:r>
              <a:rPr sz="4400" spc="-120" dirty="0">
                <a:solidFill>
                  <a:srgbClr val="A5A5A5"/>
                </a:solidFill>
                <a:latin typeface="宋体"/>
                <a:cs typeface="宋体"/>
              </a:rPr>
              <a:t>＿</a:t>
            </a:r>
            <a:r>
              <a:rPr sz="4400" spc="-1360" dirty="0">
                <a:solidFill>
                  <a:srgbClr val="A5A5A5"/>
                </a:solidFill>
                <a:latin typeface="宋体"/>
                <a:cs typeface="宋体"/>
              </a:rPr>
              <a:t> </a:t>
            </a:r>
            <a:r>
              <a:rPr sz="4400" spc="-120" dirty="0">
                <a:solidFill>
                  <a:srgbClr val="A5A5A5"/>
                </a:solidFill>
                <a:latin typeface="宋体"/>
                <a:cs typeface="宋体"/>
              </a:rPr>
              <a:t>＿』</a:t>
            </a:r>
            <a:r>
              <a:rPr sz="4400" spc="-1780" dirty="0">
                <a:solidFill>
                  <a:srgbClr val="A5A5A5"/>
                </a:solidFill>
                <a:latin typeface="宋体"/>
                <a:cs typeface="宋体"/>
              </a:rPr>
              <a:t>＿＿＿	</a:t>
            </a:r>
            <a:r>
              <a:rPr sz="4400" spc="-1755" dirty="0">
                <a:solidFill>
                  <a:srgbClr val="A5A5A5"/>
                </a:solidFill>
                <a:latin typeface="宋体"/>
                <a:cs typeface="宋体"/>
              </a:rPr>
              <a:t>＿    </a:t>
            </a:r>
            <a:r>
              <a:rPr sz="4400" spc="-1410" dirty="0">
                <a:solidFill>
                  <a:srgbClr val="A5A5A5"/>
                </a:solidFill>
                <a:latin typeface="宋体"/>
                <a:cs typeface="宋体"/>
              </a:rPr>
              <a:t> </a:t>
            </a:r>
            <a:r>
              <a:rPr sz="4400" spc="-1755" dirty="0">
                <a:solidFill>
                  <a:srgbClr val="A5A5A5"/>
                </a:solidFill>
                <a:latin typeface="宋体"/>
                <a:cs typeface="宋体"/>
              </a:rPr>
              <a:t>＿＿      </a:t>
            </a:r>
            <a:r>
              <a:rPr sz="4400" spc="-1630" dirty="0">
                <a:solidFill>
                  <a:srgbClr val="A5A5A5"/>
                </a:solidFill>
                <a:latin typeface="宋体"/>
                <a:cs typeface="宋体"/>
              </a:rPr>
              <a:t> </a:t>
            </a:r>
            <a:r>
              <a:rPr sz="4400" spc="-1755" dirty="0">
                <a:solidFill>
                  <a:srgbClr val="A5A5A5"/>
                </a:solidFill>
                <a:latin typeface="宋体"/>
                <a:cs typeface="宋体"/>
              </a:rPr>
              <a:t>＿＿	＿ ＿</a:t>
            </a:r>
            <a:r>
              <a:rPr sz="4400" spc="-1345" dirty="0">
                <a:solidFill>
                  <a:srgbClr val="A5A5A5"/>
                </a:solidFill>
                <a:latin typeface="宋体"/>
                <a:cs typeface="宋体"/>
              </a:rPr>
              <a:t> </a:t>
            </a:r>
            <a:r>
              <a:rPr sz="4400" spc="-1755" dirty="0">
                <a:solidFill>
                  <a:srgbClr val="A5A5A5"/>
                </a:solidFill>
                <a:latin typeface="宋体"/>
                <a:cs typeface="宋体"/>
              </a:rPr>
              <a:t>＿</a:t>
            </a:r>
            <a:endParaRPr sz="4400">
              <a:latin typeface="宋体"/>
              <a:cs typeface="宋体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64689" y="8129913"/>
            <a:ext cx="208279" cy="944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0" spc="-229" dirty="0">
                <a:solidFill>
                  <a:srgbClr val="6E6E6E"/>
                </a:solidFill>
                <a:latin typeface="Arial"/>
                <a:cs typeface="Arial"/>
              </a:rPr>
              <a:t>I</a:t>
            </a:r>
            <a:endParaRPr sz="6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07535" y="8002285"/>
            <a:ext cx="4516755" cy="10160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ts val="3410"/>
              </a:lnSpc>
              <a:spcBef>
                <a:spcPts val="115"/>
              </a:spcBef>
              <a:tabLst>
                <a:tab pos="1266825" algn="l"/>
                <a:tab pos="2948305" algn="l"/>
              </a:tabLst>
            </a:pPr>
            <a:r>
              <a:rPr sz="2600" spc="-1035" dirty="0">
                <a:solidFill>
                  <a:srgbClr val="6E6E6E"/>
                </a:solidFill>
                <a:latin typeface="宋体"/>
                <a:cs typeface="宋体"/>
              </a:rPr>
              <a:t>！</a:t>
            </a:r>
            <a:r>
              <a:rPr sz="2600" spc="130" dirty="0">
                <a:solidFill>
                  <a:srgbClr val="6E6E6E"/>
                </a:solidFill>
                <a:latin typeface="宋体"/>
                <a:cs typeface="宋体"/>
              </a:rPr>
              <a:t> </a:t>
            </a:r>
            <a:r>
              <a:rPr sz="2600" spc="-1035" dirty="0">
                <a:solidFill>
                  <a:srgbClr val="0E0E0E"/>
                </a:solidFill>
                <a:latin typeface="宋体"/>
                <a:cs typeface="宋体"/>
              </a:rPr>
              <a:t>确</a:t>
            </a:r>
            <a:r>
              <a:rPr sz="2600" spc="245" dirty="0">
                <a:solidFill>
                  <a:srgbClr val="0E0E0E"/>
                </a:solidFill>
                <a:latin typeface="宋体"/>
                <a:cs typeface="宋体"/>
              </a:rPr>
              <a:t> </a:t>
            </a:r>
            <a:r>
              <a:rPr sz="2600" spc="-1035" dirty="0">
                <a:solidFill>
                  <a:srgbClr val="0E0E0E"/>
                </a:solidFill>
                <a:latin typeface="宋体"/>
                <a:cs typeface="宋体"/>
              </a:rPr>
              <a:t>认</a:t>
            </a:r>
            <a:r>
              <a:rPr sz="2600" dirty="0">
                <a:solidFill>
                  <a:srgbClr val="0E0E0E"/>
                </a:solidFill>
                <a:latin typeface="宋体"/>
                <a:cs typeface="宋体"/>
              </a:rPr>
              <a:t>	</a:t>
            </a:r>
            <a:r>
              <a:rPr sz="3000" spc="40" dirty="0">
                <a:solidFill>
                  <a:srgbClr val="0E0E0E"/>
                </a:solidFill>
                <a:latin typeface="Arial"/>
                <a:cs typeface="Arial"/>
              </a:rPr>
              <a:t>Confir</a:t>
            </a:r>
            <a:r>
              <a:rPr sz="3000" spc="80" dirty="0">
                <a:solidFill>
                  <a:srgbClr val="0E0E0E"/>
                </a:solidFill>
                <a:latin typeface="Arial"/>
                <a:cs typeface="Arial"/>
              </a:rPr>
              <a:t>m</a:t>
            </a:r>
            <a:r>
              <a:rPr sz="3000" dirty="0">
                <a:solidFill>
                  <a:srgbClr val="0E0E0E"/>
                </a:solidFill>
                <a:latin typeface="Arial"/>
                <a:cs typeface="Arial"/>
              </a:rPr>
              <a:t>	</a:t>
            </a:r>
            <a:r>
              <a:rPr sz="2850" spc="210" dirty="0">
                <a:solidFill>
                  <a:srgbClr val="2623CF"/>
                </a:solidFill>
                <a:latin typeface="宋体"/>
                <a:cs typeface="宋体"/>
              </a:rPr>
              <a:t>没有确认</a:t>
            </a:r>
            <a:endParaRPr sz="2850">
              <a:latin typeface="宋体"/>
              <a:cs typeface="宋体"/>
            </a:endParaRPr>
          </a:p>
          <a:p>
            <a:pPr marL="2923540">
              <a:lnSpc>
                <a:spcPts val="4370"/>
              </a:lnSpc>
            </a:pPr>
            <a:r>
              <a:rPr sz="3800" spc="95" dirty="0">
                <a:solidFill>
                  <a:srgbClr val="A5A5A5"/>
                </a:solidFill>
                <a:latin typeface="Arial"/>
                <a:cs typeface="Arial"/>
              </a:rPr>
              <a:t>I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92886" y="3318305"/>
            <a:ext cx="2268973" cy="1786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63242" y="6075052"/>
            <a:ext cx="2294467" cy="1761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24507" y="3675662"/>
            <a:ext cx="3237746" cy="27567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19170" y="3905391"/>
            <a:ext cx="2319961" cy="18633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12649" y="6789764"/>
            <a:ext cx="1937550" cy="9954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83598" y="6764239"/>
            <a:ext cx="2931819" cy="19399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956721" y="7210934"/>
            <a:ext cx="637351" cy="12379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25692" y="2960949"/>
            <a:ext cx="11638280" cy="0"/>
          </a:xfrm>
          <a:custGeom>
            <a:avLst/>
            <a:gdLst/>
            <a:ahLst/>
            <a:cxnLst/>
            <a:rect l="l" t="t" r="r" b="b"/>
            <a:pathLst>
              <a:path w="11638280">
                <a:moveTo>
                  <a:pt x="0" y="0"/>
                </a:moveTo>
                <a:lnTo>
                  <a:pt x="11638047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15419" y="7210932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304" y="0"/>
                </a:lnTo>
              </a:path>
            </a:pathLst>
          </a:custGeom>
          <a:ln w="25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987948" y="8423390"/>
            <a:ext cx="1019810" cy="0"/>
          </a:xfrm>
          <a:custGeom>
            <a:avLst/>
            <a:gdLst/>
            <a:ahLst/>
            <a:cxnLst/>
            <a:rect l="l" t="t" r="r" b="b"/>
            <a:pathLst>
              <a:path w="1019809">
                <a:moveTo>
                  <a:pt x="0" y="0"/>
                </a:moveTo>
                <a:lnTo>
                  <a:pt x="1019763" y="0"/>
                </a:lnTo>
              </a:path>
            </a:pathLst>
          </a:custGeom>
          <a:ln w="25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25692" y="9112577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436876" y="1276334"/>
            <a:ext cx="7478395" cy="9601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0" spc="310" dirty="0">
                <a:solidFill>
                  <a:srgbClr val="1A1A1A"/>
                </a:solidFill>
              </a:rPr>
              <a:t>故</a:t>
            </a:r>
            <a:r>
              <a:rPr sz="6000" spc="180" dirty="0">
                <a:solidFill>
                  <a:srgbClr val="1A1A1A"/>
                </a:solidFill>
              </a:rPr>
              <a:t>事</a:t>
            </a:r>
            <a:r>
              <a:rPr sz="6000" spc="-570" dirty="0">
                <a:solidFill>
                  <a:srgbClr val="1A1A1A"/>
                </a:solidFill>
              </a:rPr>
              <a:t>片</a:t>
            </a:r>
            <a:r>
              <a:rPr sz="6000" spc="120" dirty="0">
                <a:solidFill>
                  <a:srgbClr val="1A1A1A"/>
                </a:solidFill>
              </a:rPr>
              <a:t>段</a:t>
            </a:r>
            <a:r>
              <a:rPr sz="6100" spc="-1260" dirty="0">
                <a:solidFill>
                  <a:srgbClr val="1A1A1A"/>
                </a:solidFill>
                <a:latin typeface="Arial"/>
                <a:cs typeface="Arial"/>
              </a:rPr>
              <a:t>3</a:t>
            </a:r>
            <a:r>
              <a:rPr sz="6000" spc="290" dirty="0">
                <a:solidFill>
                  <a:srgbClr val="1A1A1A"/>
                </a:solidFill>
              </a:rPr>
              <a:t>－</a:t>
            </a:r>
            <a:r>
              <a:rPr sz="6000" spc="204" dirty="0">
                <a:solidFill>
                  <a:srgbClr val="1A1A1A"/>
                </a:solidFill>
              </a:rPr>
              <a:t>好</a:t>
            </a:r>
            <a:r>
              <a:rPr sz="6000" spc="200" dirty="0">
                <a:solidFill>
                  <a:srgbClr val="1A1A1A"/>
                </a:solidFill>
              </a:rPr>
              <a:t>心</a:t>
            </a:r>
            <a:r>
              <a:rPr sz="6000" spc="-240" dirty="0">
                <a:solidFill>
                  <a:srgbClr val="1A1A1A"/>
                </a:solidFill>
              </a:rPr>
              <a:t>的</a:t>
            </a:r>
            <a:r>
              <a:rPr sz="6000" spc="-400" dirty="0">
                <a:solidFill>
                  <a:srgbClr val="1A1A1A"/>
                </a:solidFill>
              </a:rPr>
              <a:t>同</a:t>
            </a:r>
            <a:r>
              <a:rPr sz="6000" spc="-3525" dirty="0">
                <a:solidFill>
                  <a:srgbClr val="1A1A1A"/>
                </a:solidFill>
              </a:rPr>
              <a:t>事</a:t>
            </a:r>
            <a:endParaRPr sz="6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9663" y="3069496"/>
            <a:ext cx="3113405" cy="753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750" spc="110" dirty="0">
                <a:solidFill>
                  <a:srgbClr val="1A1A1A"/>
                </a:solidFill>
                <a:latin typeface="宋体"/>
                <a:cs typeface="宋体"/>
              </a:rPr>
              <a:t>·谁是客户</a:t>
            </a:r>
            <a:endParaRPr sz="475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44536" y="3831985"/>
            <a:ext cx="0" cy="327025"/>
          </a:xfrm>
          <a:custGeom>
            <a:avLst/>
            <a:gdLst/>
            <a:ahLst/>
            <a:cxnLst/>
            <a:rect l="l" t="t" r="r" b="b"/>
            <a:pathLst>
              <a:path h="327025">
                <a:moveTo>
                  <a:pt x="0" y="0"/>
                </a:moveTo>
                <a:lnTo>
                  <a:pt x="0" y="326440"/>
                </a:lnTo>
              </a:path>
            </a:pathLst>
          </a:custGeom>
          <a:ln w="25494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54956" y="3828878"/>
            <a:ext cx="1188720" cy="7721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170"/>
              </a:lnSpc>
              <a:spcBef>
                <a:spcPts val="110"/>
              </a:spcBef>
            </a:pPr>
            <a:r>
              <a:rPr sz="1900" spc="-350" dirty="0">
                <a:solidFill>
                  <a:srgbClr val="3D3F3D"/>
                </a:solidFill>
                <a:latin typeface="Times New Roman"/>
                <a:cs typeface="Times New Roman"/>
              </a:rPr>
              <a:t>"</a:t>
            </a:r>
            <a:r>
              <a:rPr sz="1900" spc="-350" dirty="0">
                <a:solidFill>
                  <a:srgbClr val="AFB1B1"/>
                </a:solidFill>
                <a:latin typeface="Times New Roman"/>
                <a:cs typeface="Times New Roman"/>
              </a:rPr>
              <a:t>1</a:t>
            </a:r>
            <a:r>
              <a:rPr sz="1900" spc="-350" dirty="0">
                <a:solidFill>
                  <a:srgbClr val="1A1A1A"/>
                </a:solidFill>
                <a:latin typeface="Times New Roman"/>
                <a:cs typeface="Times New Roman"/>
              </a:rPr>
              <a:t>N</a:t>
            </a:r>
            <a:r>
              <a:rPr sz="1900" spc="-350" dirty="0">
                <a:solidFill>
                  <a:srgbClr val="3D3F3D"/>
                </a:solidFill>
                <a:latin typeface="Times New Roman"/>
                <a:cs typeface="Times New Roman"/>
              </a:rPr>
              <a:t>o </a:t>
            </a:r>
            <a:r>
              <a:rPr sz="1900" spc="-385" dirty="0">
                <a:solidFill>
                  <a:srgbClr val="2B2D2B"/>
                </a:solidFill>
                <a:latin typeface="Times New Roman"/>
                <a:cs typeface="Times New Roman"/>
              </a:rPr>
              <a:t>prom</a:t>
            </a:r>
            <a:r>
              <a:rPr sz="1900" spc="-385" dirty="0">
                <a:solidFill>
                  <a:srgbClr val="919593"/>
                </a:solidFill>
                <a:latin typeface="Times New Roman"/>
                <a:cs typeface="Times New Roman"/>
              </a:rPr>
              <a:t>,</a:t>
            </a:r>
            <a:r>
              <a:rPr sz="1900" spc="-315" dirty="0">
                <a:solidFill>
                  <a:srgbClr val="919593"/>
                </a:solidFill>
                <a:latin typeface="Times New Roman"/>
                <a:cs typeface="Times New Roman"/>
              </a:rPr>
              <a:t> </a:t>
            </a:r>
            <a:r>
              <a:rPr sz="1900" spc="-125" dirty="0">
                <a:solidFill>
                  <a:srgbClr val="2B2D2B"/>
                </a:solidFill>
                <a:latin typeface="Times New Roman"/>
                <a:cs typeface="Times New Roman"/>
              </a:rPr>
              <a:t>is</a:t>
            </a:r>
            <a:r>
              <a:rPr sz="1900" spc="-125" dirty="0">
                <a:solidFill>
                  <a:srgbClr val="3D3F3D"/>
                </a:solidFill>
                <a:latin typeface="Times New Roman"/>
                <a:cs typeface="Times New Roman"/>
              </a:rPr>
              <a:t>eJ</a:t>
            </a:r>
            <a:r>
              <a:rPr sz="1900" spc="-125" dirty="0">
                <a:solidFill>
                  <a:srgbClr val="626262"/>
                </a:solidFill>
                <a:latin typeface="Times New Roman"/>
                <a:cs typeface="Times New Roman"/>
              </a:rPr>
              <a:t>.,</a:t>
            </a:r>
            <a:endParaRPr sz="1900">
              <a:latin typeface="Times New Roman"/>
              <a:cs typeface="Times New Roman"/>
            </a:endParaRPr>
          </a:p>
          <a:p>
            <a:pPr marR="55880" algn="ctr">
              <a:lnSpc>
                <a:spcPts val="1735"/>
              </a:lnSpc>
            </a:pPr>
            <a:r>
              <a:rPr sz="1650" spc="-140" dirty="0">
                <a:solidFill>
                  <a:srgbClr val="2B2D2B"/>
                </a:solidFill>
                <a:latin typeface="Arial"/>
                <a:cs typeface="Arial"/>
              </a:rPr>
              <a:t>bu</a:t>
            </a:r>
            <a:r>
              <a:rPr sz="1650" spc="-140" dirty="0">
                <a:solidFill>
                  <a:srgbClr val="797979"/>
                </a:solidFill>
                <a:latin typeface="Arial"/>
                <a:cs typeface="Arial"/>
              </a:rPr>
              <a:t>.</a:t>
            </a:r>
            <a:r>
              <a:rPr sz="1650" spc="-140" dirty="0">
                <a:solidFill>
                  <a:srgbClr val="2B2D2B"/>
                </a:solidFill>
                <a:latin typeface="Arial"/>
                <a:cs typeface="Arial"/>
              </a:rPr>
              <a:t>tI</a:t>
            </a:r>
            <a:r>
              <a:rPr sz="1650" spc="45" dirty="0">
                <a:solidFill>
                  <a:srgbClr val="2B2D2B"/>
                </a:solidFill>
                <a:latin typeface="Arial"/>
                <a:cs typeface="Arial"/>
              </a:rPr>
              <a:t> </a:t>
            </a:r>
            <a:r>
              <a:rPr sz="1650" spc="-45" dirty="0">
                <a:solidFill>
                  <a:srgbClr val="1A1A1A"/>
                </a:solidFill>
                <a:latin typeface="Arial"/>
                <a:cs typeface="Arial"/>
              </a:rPr>
              <a:t>I</a:t>
            </a:r>
            <a:r>
              <a:rPr sz="1650" spc="-45" dirty="0">
                <a:solidFill>
                  <a:srgbClr val="3D3F3D"/>
                </a:solidFill>
                <a:latin typeface="Arial"/>
                <a:cs typeface="Arial"/>
              </a:rPr>
              <a:t>I</a:t>
            </a:r>
            <a:r>
              <a:rPr sz="1650" spc="-110" dirty="0">
                <a:solidFill>
                  <a:srgbClr val="3D3F3D"/>
                </a:solidFill>
                <a:latin typeface="Arial"/>
                <a:cs typeface="Arial"/>
              </a:rPr>
              <a:t> </a:t>
            </a:r>
            <a:r>
              <a:rPr sz="1650" spc="-120" dirty="0">
                <a:solidFill>
                  <a:srgbClr val="1A1A1A"/>
                </a:solidFill>
                <a:latin typeface="Arial"/>
                <a:cs typeface="Arial"/>
              </a:rPr>
              <a:t>d</a:t>
            </a:r>
            <a:r>
              <a:rPr sz="1350" spc="-80" dirty="0">
                <a:solidFill>
                  <a:srgbClr val="3D3F3D"/>
                </a:solidFill>
                <a:latin typeface="宋体"/>
                <a:cs typeface="宋体"/>
              </a:rPr>
              <a:t>们可</a:t>
            </a:r>
            <a:endParaRPr sz="1350">
              <a:latin typeface="宋体"/>
              <a:cs typeface="宋体"/>
            </a:endParaRPr>
          </a:p>
          <a:p>
            <a:pPr marR="53340" algn="ctr">
              <a:lnSpc>
                <a:spcPts val="1964"/>
              </a:lnSpc>
            </a:pPr>
            <a:r>
              <a:rPr sz="1750" spc="-245" dirty="0">
                <a:solidFill>
                  <a:srgbClr val="2B2D2B"/>
                </a:solidFill>
                <a:latin typeface="Arial"/>
                <a:cs typeface="Arial"/>
              </a:rPr>
              <a:t>b</a:t>
            </a:r>
            <a:r>
              <a:rPr sz="1150" spc="-215" dirty="0">
                <a:solidFill>
                  <a:srgbClr val="2B2D2B"/>
                </a:solidFill>
                <a:latin typeface="宋体"/>
                <a:cs typeface="宋体"/>
              </a:rPr>
              <a:t>巳</a:t>
            </a:r>
            <a:r>
              <a:rPr sz="1750" spc="-85" dirty="0">
                <a:solidFill>
                  <a:srgbClr val="797979"/>
                </a:solidFill>
                <a:latin typeface="Arial"/>
                <a:cs typeface="Arial"/>
              </a:rPr>
              <a:t>.</a:t>
            </a:r>
            <a:r>
              <a:rPr sz="1750" spc="-85" dirty="0">
                <a:solidFill>
                  <a:srgbClr val="2B2D2B"/>
                </a:solidFill>
                <a:latin typeface="Arial"/>
                <a:cs typeface="Arial"/>
              </a:rPr>
              <a:t>L'</a:t>
            </a:r>
            <a:endParaRPr sz="17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572822" y="7210997"/>
            <a:ext cx="1748789" cy="1029969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12700" marR="5080" indent="93345">
              <a:lnSpc>
                <a:spcPct val="69000"/>
              </a:lnSpc>
              <a:spcBef>
                <a:spcPts val="1455"/>
              </a:spcBef>
            </a:pPr>
            <a:r>
              <a:rPr sz="3600" spc="-1470" dirty="0">
                <a:solidFill>
                  <a:srgbClr val="2B2D2B"/>
                </a:solidFill>
                <a:latin typeface="宋体"/>
                <a:cs typeface="宋体"/>
              </a:rPr>
              <a:t>｀</a:t>
            </a:r>
            <a:r>
              <a:rPr sz="3600" spc="-1625" dirty="0">
                <a:solidFill>
                  <a:srgbClr val="2B2D2B"/>
                </a:solidFill>
                <a:latin typeface="宋体"/>
                <a:cs typeface="宋体"/>
              </a:rPr>
              <a:t>芯</a:t>
            </a:r>
            <a:r>
              <a:rPr sz="1900" spc="-40" dirty="0">
                <a:solidFill>
                  <a:srgbClr val="2B2D2B"/>
                </a:solidFill>
                <a:latin typeface="Times New Roman"/>
                <a:cs typeface="Times New Roman"/>
              </a:rPr>
              <a:t>this</a:t>
            </a:r>
            <a:r>
              <a:rPr sz="1900" spc="-275" dirty="0">
                <a:solidFill>
                  <a:srgbClr val="2B2D2B"/>
                </a:solidFill>
                <a:latin typeface="Times New Roman"/>
                <a:cs typeface="Times New Roman"/>
              </a:rPr>
              <a:t> </a:t>
            </a:r>
            <a:r>
              <a:rPr sz="1900" spc="-60" dirty="0">
                <a:solidFill>
                  <a:srgbClr val="2B2D2B"/>
                </a:solidFill>
                <a:latin typeface="Times New Roman"/>
                <a:cs typeface="Times New Roman"/>
              </a:rPr>
              <a:t>supitier  </a:t>
            </a:r>
            <a:r>
              <a:rPr sz="1900" spc="-55" dirty="0">
                <a:solidFill>
                  <a:srgbClr val="1A1A1A"/>
                </a:solidFill>
                <a:latin typeface="Times New Roman"/>
                <a:cs typeface="Times New Roman"/>
              </a:rPr>
              <a:t>got</a:t>
            </a:r>
            <a:r>
              <a:rPr sz="1900" spc="-55" dirty="0">
                <a:solidFill>
                  <a:srgbClr val="3D3F3D"/>
                </a:solidFill>
                <a:latin typeface="Times New Roman"/>
                <a:cs typeface="Times New Roman"/>
              </a:rPr>
              <a:t>yo</a:t>
            </a:r>
            <a:r>
              <a:rPr sz="1900" spc="-55" dirty="0">
                <a:solidFill>
                  <a:srgbClr val="1A1A1A"/>
                </a:solidFill>
                <a:latin typeface="Times New Roman"/>
                <a:cs typeface="Times New Roman"/>
              </a:rPr>
              <a:t>u</a:t>
            </a:r>
            <a:r>
              <a:rPr sz="1900" spc="-13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900" spc="-100" dirty="0">
                <a:solidFill>
                  <a:srgbClr val="1A1A1A"/>
                </a:solidFill>
                <a:latin typeface="Times New Roman"/>
                <a:cs typeface="Times New Roman"/>
              </a:rPr>
              <a:t>lr</a:t>
            </a:r>
            <a:r>
              <a:rPr sz="1900" spc="-15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900" spc="-105" dirty="0">
                <a:solidFill>
                  <a:srgbClr val="3D3F3D"/>
                </a:solidFill>
                <a:latin typeface="Times New Roman"/>
                <a:cs typeface="Times New Roman"/>
              </a:rPr>
              <a:t>ai</a:t>
            </a:r>
            <a:r>
              <a:rPr sz="1200" spc="-95" dirty="0">
                <a:solidFill>
                  <a:srgbClr val="3D3F3D"/>
                </a:solidFill>
                <a:latin typeface="宋体"/>
                <a:cs typeface="宋体"/>
              </a:rPr>
              <a:t>呱</a:t>
            </a:r>
            <a:r>
              <a:rPr sz="1200" spc="-190" dirty="0">
                <a:solidFill>
                  <a:srgbClr val="3D3F3D"/>
                </a:solidFill>
                <a:latin typeface="宋体"/>
                <a:cs typeface="宋体"/>
              </a:rPr>
              <a:t> </a:t>
            </a:r>
            <a:r>
              <a:rPr sz="1200" spc="-95" dirty="0">
                <a:solidFill>
                  <a:srgbClr val="3D3F3D"/>
                </a:solidFill>
                <a:latin typeface="宋体"/>
                <a:cs typeface="宋体"/>
              </a:rPr>
              <a:t>芯</a:t>
            </a:r>
            <a:r>
              <a:rPr sz="1200" spc="325" dirty="0">
                <a:solidFill>
                  <a:srgbClr val="3D3F3D"/>
                </a:solidFill>
                <a:latin typeface="宋体"/>
                <a:cs typeface="宋体"/>
              </a:rPr>
              <a:t> </a:t>
            </a:r>
            <a:r>
              <a:rPr sz="1900" spc="-110" dirty="0">
                <a:solidFill>
                  <a:srgbClr val="1A1A1A"/>
                </a:solidFill>
                <a:latin typeface="Times New Roman"/>
                <a:cs typeface="Times New Roman"/>
              </a:rPr>
              <a:t>h</a:t>
            </a:r>
            <a:r>
              <a:rPr sz="1400" spc="-70" dirty="0">
                <a:solidFill>
                  <a:srgbClr val="1A1A1A"/>
                </a:solidFill>
                <a:latin typeface="宋体"/>
                <a:cs typeface="宋体"/>
              </a:rPr>
              <a:t>或</a:t>
            </a:r>
            <a:endParaRPr sz="1400">
              <a:latin typeface="宋体"/>
              <a:cs typeface="宋体"/>
            </a:endParaRPr>
          </a:p>
          <a:p>
            <a:pPr marL="457200">
              <a:lnSpc>
                <a:spcPts val="2100"/>
              </a:lnSpc>
            </a:pPr>
            <a:r>
              <a:rPr sz="1600" spc="-75" dirty="0">
                <a:solidFill>
                  <a:srgbClr val="3D3F3D"/>
                </a:solidFill>
                <a:latin typeface="宋体"/>
                <a:cs typeface="宋体"/>
              </a:rPr>
              <a:t>珈</a:t>
            </a:r>
            <a:r>
              <a:rPr sz="1600" spc="-245" dirty="0">
                <a:solidFill>
                  <a:srgbClr val="3D3F3D"/>
                </a:solidFill>
                <a:latin typeface="宋体"/>
                <a:cs typeface="宋体"/>
              </a:rPr>
              <a:t> </a:t>
            </a:r>
            <a:r>
              <a:rPr sz="1850" spc="-125" dirty="0">
                <a:solidFill>
                  <a:srgbClr val="3D3F3D"/>
                </a:solidFill>
                <a:latin typeface="Arial"/>
                <a:cs typeface="Arial"/>
              </a:rPr>
              <a:t>I!h</a:t>
            </a:r>
            <a:r>
              <a:rPr sz="1500" spc="-70" dirty="0">
                <a:solidFill>
                  <a:srgbClr val="3D3F3D"/>
                </a:solidFill>
                <a:latin typeface="宋体"/>
                <a:cs typeface="宋体"/>
              </a:rPr>
              <a:t>印</a:t>
            </a:r>
            <a:r>
              <a:rPr sz="1500" spc="-240" dirty="0">
                <a:solidFill>
                  <a:srgbClr val="3D3F3D"/>
                </a:solidFill>
                <a:latin typeface="宋体"/>
                <a:cs typeface="宋体"/>
              </a:rPr>
              <a:t>？</a:t>
            </a:r>
            <a:r>
              <a:rPr sz="1500" spc="-240" dirty="0">
                <a:solidFill>
                  <a:srgbClr val="626262"/>
                </a:solidFill>
                <a:latin typeface="宋体"/>
                <a:cs typeface="宋体"/>
              </a:rPr>
              <a:t>＇</a:t>
            </a:r>
            <a:endParaRPr sz="15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0592" y="4543526"/>
            <a:ext cx="6016600" cy="1557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7233" y="9099814"/>
            <a:ext cx="11612880" cy="0"/>
          </a:xfrm>
          <a:custGeom>
            <a:avLst/>
            <a:gdLst/>
            <a:ahLst/>
            <a:cxnLst/>
            <a:rect l="l" t="t" r="r" b="b"/>
            <a:pathLst>
              <a:path w="11612880">
                <a:moveTo>
                  <a:pt x="0" y="0"/>
                </a:moveTo>
                <a:lnTo>
                  <a:pt x="11612553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9813" y="1276334"/>
            <a:ext cx="7573009" cy="9601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800" spc="409" dirty="0">
                <a:solidFill>
                  <a:srgbClr val="1A1A1A"/>
                </a:solidFill>
                <a:latin typeface="宋体"/>
                <a:cs typeface="宋体"/>
              </a:rPr>
              <a:t>故</a:t>
            </a:r>
            <a:r>
              <a:rPr sz="5800" spc="380" dirty="0">
                <a:solidFill>
                  <a:srgbClr val="1A1A1A"/>
                </a:solidFill>
                <a:latin typeface="宋体"/>
                <a:cs typeface="宋体"/>
              </a:rPr>
              <a:t>事</a:t>
            </a:r>
            <a:r>
              <a:rPr sz="5800" spc="-910" dirty="0">
                <a:solidFill>
                  <a:srgbClr val="1A1A1A"/>
                </a:solidFill>
                <a:latin typeface="宋体"/>
                <a:cs typeface="宋体"/>
              </a:rPr>
              <a:t>片段</a:t>
            </a:r>
            <a:r>
              <a:rPr sz="5800" spc="-1205" dirty="0">
                <a:solidFill>
                  <a:srgbClr val="1A1A1A"/>
                </a:solidFill>
                <a:latin typeface="宋体"/>
                <a:cs typeface="宋体"/>
              </a:rPr>
              <a:t> </a:t>
            </a:r>
            <a:r>
              <a:rPr sz="6100" spc="-55" dirty="0">
                <a:solidFill>
                  <a:srgbClr val="1A1A1A"/>
                </a:solidFill>
                <a:latin typeface="Arial"/>
                <a:cs typeface="Arial"/>
              </a:rPr>
              <a:t>3</a:t>
            </a:r>
            <a:r>
              <a:rPr sz="5800" spc="-55" dirty="0">
                <a:solidFill>
                  <a:srgbClr val="1A1A1A"/>
                </a:solidFill>
                <a:latin typeface="宋体"/>
                <a:cs typeface="宋体"/>
              </a:rPr>
              <a:t>－</a:t>
            </a:r>
            <a:r>
              <a:rPr sz="5800" spc="415" dirty="0">
                <a:solidFill>
                  <a:srgbClr val="1A1A1A"/>
                </a:solidFill>
                <a:latin typeface="宋体"/>
                <a:cs typeface="宋体"/>
              </a:rPr>
              <a:t>好</a:t>
            </a:r>
            <a:r>
              <a:rPr sz="5800" spc="425" dirty="0">
                <a:solidFill>
                  <a:srgbClr val="1A1A1A"/>
                </a:solidFill>
                <a:latin typeface="宋体"/>
                <a:cs typeface="宋体"/>
              </a:rPr>
              <a:t>心</a:t>
            </a:r>
            <a:r>
              <a:rPr sz="5800" spc="-55" dirty="0">
                <a:solidFill>
                  <a:srgbClr val="1A1A1A"/>
                </a:solidFill>
                <a:latin typeface="宋体"/>
                <a:cs typeface="宋体"/>
              </a:rPr>
              <a:t>的</a:t>
            </a:r>
            <a:r>
              <a:rPr sz="5800" spc="285" dirty="0">
                <a:solidFill>
                  <a:srgbClr val="1A1A1A"/>
                </a:solidFill>
                <a:latin typeface="宋体"/>
                <a:cs typeface="宋体"/>
              </a:rPr>
              <a:t>同</a:t>
            </a:r>
            <a:r>
              <a:rPr sz="5800" spc="-3640" dirty="0">
                <a:solidFill>
                  <a:srgbClr val="1A1A1A"/>
                </a:solidFill>
                <a:latin typeface="宋体"/>
                <a:cs typeface="宋体"/>
              </a:rPr>
              <a:t>事</a:t>
            </a:r>
            <a:endParaRPr sz="5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1204" y="3056732"/>
            <a:ext cx="3143885" cy="753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750" spc="160" dirty="0">
                <a:solidFill>
                  <a:srgbClr val="1A1A1A"/>
                </a:solidFill>
                <a:latin typeface="宋体"/>
                <a:cs typeface="宋体"/>
              </a:rPr>
              <a:t>·理想场景</a:t>
            </a:r>
            <a:endParaRPr sz="47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5139" y="1340086"/>
            <a:ext cx="1478655" cy="804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35770" y="1352848"/>
            <a:ext cx="535375" cy="740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98616" y="1416662"/>
            <a:ext cx="3645653" cy="701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2727" y="1403899"/>
            <a:ext cx="560869" cy="7147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11067" y="1340086"/>
            <a:ext cx="713834" cy="8040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6680" y="2922661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6680" y="9061525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95464" y="3012063"/>
            <a:ext cx="2044700" cy="760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800" spc="495" dirty="0"/>
              <a:t>·讨论</a:t>
            </a:r>
            <a:endParaRPr sz="4800"/>
          </a:p>
        </p:txBody>
      </p:sp>
      <p:sp>
        <p:nvSpPr>
          <p:cNvPr id="10" name="object 10"/>
          <p:cNvSpPr txBox="1"/>
          <p:nvPr/>
        </p:nvSpPr>
        <p:spPr>
          <a:xfrm>
            <a:off x="2082292" y="3699973"/>
            <a:ext cx="9773285" cy="329819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551815" indent="-528955">
              <a:lnSpc>
                <a:spcPct val="100000"/>
              </a:lnSpc>
              <a:spcBef>
                <a:spcPts val="1080"/>
              </a:spcBef>
              <a:buChar char="'"/>
              <a:tabLst>
                <a:tab pos="552450" algn="l"/>
              </a:tabLst>
            </a:pPr>
            <a:r>
              <a:rPr sz="3050" spc="625" dirty="0">
                <a:solidFill>
                  <a:srgbClr val="0F0F0F"/>
                </a:solidFill>
                <a:latin typeface="宋体"/>
                <a:cs typeface="宋体"/>
              </a:rPr>
              <a:t>给</a:t>
            </a:r>
            <a:r>
              <a:rPr sz="3450" spc="30" dirty="0">
                <a:solidFill>
                  <a:srgbClr val="0F0F0F"/>
                </a:solidFill>
                <a:latin typeface="Arial"/>
                <a:cs typeface="Arial"/>
              </a:rPr>
              <a:t>David</a:t>
            </a:r>
            <a:r>
              <a:rPr sz="3400" spc="135" dirty="0">
                <a:solidFill>
                  <a:srgbClr val="0F0F0F"/>
                </a:solidFill>
                <a:latin typeface="宋体"/>
                <a:cs typeface="宋体"/>
              </a:rPr>
              <a:t>的</a:t>
            </a:r>
            <a:r>
              <a:rPr sz="3400" spc="425" dirty="0">
                <a:solidFill>
                  <a:srgbClr val="0F0F0F"/>
                </a:solidFill>
                <a:latin typeface="宋体"/>
                <a:cs typeface="宋体"/>
              </a:rPr>
              <a:t>行</a:t>
            </a:r>
            <a:r>
              <a:rPr sz="3400" spc="114" dirty="0">
                <a:solidFill>
                  <a:srgbClr val="0F0F0F"/>
                </a:solidFill>
                <a:latin typeface="宋体"/>
                <a:cs typeface="宋体"/>
              </a:rPr>
              <a:t>为</a:t>
            </a:r>
            <a:r>
              <a:rPr sz="3400" spc="110" dirty="0">
                <a:solidFill>
                  <a:srgbClr val="0F0F0F"/>
                </a:solidFill>
                <a:latin typeface="宋体"/>
                <a:cs typeface="宋体"/>
              </a:rPr>
              <a:t>评</a:t>
            </a:r>
            <a:r>
              <a:rPr sz="3400" spc="114" dirty="0">
                <a:solidFill>
                  <a:srgbClr val="0F0F0F"/>
                </a:solidFill>
                <a:latin typeface="宋体"/>
                <a:cs typeface="宋体"/>
              </a:rPr>
              <a:t>分</a:t>
            </a:r>
            <a:endParaRPr sz="3400">
              <a:latin typeface="宋体"/>
              <a:cs typeface="宋体"/>
            </a:endParaRPr>
          </a:p>
          <a:p>
            <a:pPr marL="350520" lvl="1" indent="-241935">
              <a:lnSpc>
                <a:spcPct val="100000"/>
              </a:lnSpc>
              <a:spcBef>
                <a:spcPts val="985"/>
              </a:spcBef>
              <a:buClr>
                <a:srgbClr val="3F3F3F"/>
              </a:buClr>
              <a:buChar char="-"/>
              <a:tabLst>
                <a:tab pos="351155" algn="l"/>
              </a:tabLst>
            </a:pPr>
            <a:r>
              <a:rPr sz="3450" spc="-145" dirty="0">
                <a:solidFill>
                  <a:srgbClr val="BFBFBF"/>
                </a:solidFill>
                <a:latin typeface="Arial"/>
                <a:cs typeface="Arial"/>
              </a:rPr>
              <a:t>.</a:t>
            </a:r>
            <a:r>
              <a:rPr sz="3450" spc="-130" dirty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sz="3450" spc="-370" dirty="0">
                <a:solidFill>
                  <a:srgbClr val="0F0F0F"/>
                </a:solidFill>
                <a:latin typeface="Arial"/>
                <a:cs typeface="Arial"/>
              </a:rPr>
              <a:t>D</a:t>
            </a:r>
            <a:r>
              <a:rPr sz="3450" spc="-434" dirty="0">
                <a:solidFill>
                  <a:srgbClr val="0F0F0F"/>
                </a:solidFill>
                <a:latin typeface="Arial"/>
                <a:cs typeface="Arial"/>
              </a:rPr>
              <a:t> </a:t>
            </a:r>
            <a:r>
              <a:rPr sz="3450" spc="-240" dirty="0">
                <a:solidFill>
                  <a:srgbClr val="0F0F0F"/>
                </a:solidFill>
                <a:latin typeface="Arial"/>
                <a:cs typeface="Arial"/>
              </a:rPr>
              <a:t>avid</a:t>
            </a:r>
            <a:r>
              <a:rPr sz="3450" spc="65" dirty="0">
                <a:solidFill>
                  <a:srgbClr val="0F0F0F"/>
                </a:solidFill>
                <a:latin typeface="Arial"/>
                <a:cs typeface="Arial"/>
              </a:rPr>
              <a:t> </a:t>
            </a:r>
            <a:r>
              <a:rPr sz="3400" spc="-500" dirty="0">
                <a:solidFill>
                  <a:srgbClr val="0F0F0F"/>
                </a:solidFill>
                <a:latin typeface="宋体"/>
                <a:cs typeface="宋体"/>
              </a:rPr>
              <a:t>在</a:t>
            </a:r>
            <a:r>
              <a:rPr sz="3400" spc="-855" dirty="0">
                <a:solidFill>
                  <a:srgbClr val="0F0F0F"/>
                </a:solidFill>
                <a:latin typeface="宋体"/>
                <a:cs typeface="宋体"/>
              </a:rPr>
              <a:t> </a:t>
            </a:r>
            <a:r>
              <a:rPr sz="3400" spc="215" dirty="0">
                <a:solidFill>
                  <a:srgbClr val="0F0F0F"/>
                </a:solidFill>
                <a:latin typeface="宋体"/>
                <a:cs typeface="宋体"/>
              </a:rPr>
              <a:t>关</a:t>
            </a:r>
            <a:r>
              <a:rPr sz="3400" dirty="0">
                <a:solidFill>
                  <a:srgbClr val="0F0F0F"/>
                </a:solidFill>
                <a:latin typeface="宋体"/>
                <a:cs typeface="宋体"/>
              </a:rPr>
              <a:t>键</a:t>
            </a:r>
            <a:r>
              <a:rPr sz="3400" spc="140" dirty="0">
                <a:solidFill>
                  <a:srgbClr val="0F0F0F"/>
                </a:solidFill>
                <a:latin typeface="宋体"/>
                <a:cs typeface="宋体"/>
              </a:rPr>
              <a:t>时</a:t>
            </a:r>
            <a:r>
              <a:rPr sz="3400" spc="250" dirty="0">
                <a:solidFill>
                  <a:srgbClr val="0F0F0F"/>
                </a:solidFill>
                <a:latin typeface="宋体"/>
                <a:cs typeface="宋体"/>
              </a:rPr>
              <a:t>刻</a:t>
            </a:r>
            <a:r>
              <a:rPr sz="3400" spc="260" dirty="0">
                <a:solidFill>
                  <a:srgbClr val="0F0F0F"/>
                </a:solidFill>
                <a:latin typeface="宋体"/>
                <a:cs typeface="宋体"/>
              </a:rPr>
              <a:t>行</a:t>
            </a:r>
            <a:r>
              <a:rPr sz="3400" spc="114" dirty="0">
                <a:solidFill>
                  <a:srgbClr val="0F0F0F"/>
                </a:solidFill>
                <a:latin typeface="宋体"/>
                <a:cs typeface="宋体"/>
              </a:rPr>
              <a:t>为</a:t>
            </a:r>
            <a:r>
              <a:rPr sz="3400" spc="285" dirty="0">
                <a:solidFill>
                  <a:srgbClr val="0F0F0F"/>
                </a:solidFill>
                <a:latin typeface="宋体"/>
                <a:cs typeface="宋体"/>
              </a:rPr>
              <a:t>模</a:t>
            </a:r>
            <a:r>
              <a:rPr sz="3400" spc="315" dirty="0">
                <a:solidFill>
                  <a:srgbClr val="0F0F0F"/>
                </a:solidFill>
                <a:latin typeface="宋体"/>
                <a:cs typeface="宋体"/>
              </a:rPr>
              <a:t>式上</a:t>
            </a:r>
            <a:r>
              <a:rPr sz="3400" spc="-310" dirty="0">
                <a:solidFill>
                  <a:srgbClr val="0F0F0F"/>
                </a:solidFill>
                <a:latin typeface="宋体"/>
                <a:cs typeface="宋体"/>
              </a:rPr>
              <a:t>的</a:t>
            </a:r>
            <a:r>
              <a:rPr sz="3400" spc="170" dirty="0">
                <a:solidFill>
                  <a:srgbClr val="0F0F0F"/>
                </a:solidFill>
                <a:latin typeface="宋体"/>
                <a:cs typeface="宋体"/>
              </a:rPr>
              <a:t>具</a:t>
            </a:r>
            <a:r>
              <a:rPr sz="3400" spc="220" dirty="0">
                <a:solidFill>
                  <a:srgbClr val="0F0F0F"/>
                </a:solidFill>
                <a:latin typeface="宋体"/>
                <a:cs typeface="宋体"/>
              </a:rPr>
              <a:t>体</a:t>
            </a:r>
            <a:r>
              <a:rPr sz="3400" spc="165" dirty="0">
                <a:solidFill>
                  <a:srgbClr val="0F0F0F"/>
                </a:solidFill>
                <a:latin typeface="宋体"/>
                <a:cs typeface="宋体"/>
              </a:rPr>
              <a:t>表</a:t>
            </a:r>
            <a:r>
              <a:rPr sz="3400" spc="315" dirty="0">
                <a:solidFill>
                  <a:srgbClr val="0F0F0F"/>
                </a:solidFill>
                <a:latin typeface="宋体"/>
                <a:cs typeface="宋体"/>
              </a:rPr>
              <a:t>现</a:t>
            </a:r>
            <a:endParaRPr sz="3400">
              <a:latin typeface="宋体"/>
              <a:cs typeface="宋体"/>
            </a:endParaRPr>
          </a:p>
          <a:p>
            <a:pPr marL="347980" lvl="1" indent="-240665">
              <a:lnSpc>
                <a:spcPct val="100000"/>
              </a:lnSpc>
              <a:spcBef>
                <a:spcPts val="785"/>
              </a:spcBef>
              <a:buClr>
                <a:srgbClr val="0F0F0F"/>
              </a:buClr>
              <a:buChar char="-"/>
              <a:tabLst>
                <a:tab pos="348615" algn="l"/>
              </a:tabLst>
            </a:pPr>
            <a:r>
              <a:rPr sz="3650" spc="-200" dirty="0">
                <a:solidFill>
                  <a:srgbClr val="BFBFBF"/>
                </a:solidFill>
                <a:latin typeface="Arial"/>
                <a:cs typeface="Arial"/>
              </a:rPr>
              <a:t>.</a:t>
            </a:r>
            <a:r>
              <a:rPr sz="3650" spc="-195" dirty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sz="3650" spc="-60" dirty="0">
                <a:solidFill>
                  <a:srgbClr val="0F0F0F"/>
                </a:solidFill>
                <a:latin typeface="Arial"/>
                <a:cs typeface="Arial"/>
              </a:rPr>
              <a:t>FILTEX</a:t>
            </a:r>
            <a:r>
              <a:rPr sz="3400" spc="300" dirty="0">
                <a:solidFill>
                  <a:srgbClr val="0F0F0F"/>
                </a:solidFill>
                <a:latin typeface="宋体"/>
                <a:cs typeface="宋体"/>
              </a:rPr>
              <a:t>的</a:t>
            </a:r>
            <a:r>
              <a:rPr sz="3400" spc="250" dirty="0">
                <a:solidFill>
                  <a:srgbClr val="0F0F0F"/>
                </a:solidFill>
                <a:latin typeface="宋体"/>
                <a:cs typeface="宋体"/>
              </a:rPr>
              <a:t>问</a:t>
            </a:r>
            <a:r>
              <a:rPr sz="3400" spc="285" dirty="0">
                <a:solidFill>
                  <a:srgbClr val="0F0F0F"/>
                </a:solidFill>
                <a:latin typeface="宋体"/>
                <a:cs typeface="宋体"/>
              </a:rPr>
              <a:t>题</a:t>
            </a:r>
            <a:r>
              <a:rPr sz="3400" spc="250" dirty="0">
                <a:solidFill>
                  <a:srgbClr val="0F0F0F"/>
                </a:solidFill>
                <a:latin typeface="宋体"/>
                <a:cs typeface="宋体"/>
              </a:rPr>
              <a:t>已</a:t>
            </a:r>
            <a:r>
              <a:rPr sz="3400" spc="-150" dirty="0">
                <a:solidFill>
                  <a:srgbClr val="0F0F0F"/>
                </a:solidFill>
                <a:latin typeface="宋体"/>
                <a:cs typeface="宋体"/>
              </a:rPr>
              <a:t>得</a:t>
            </a:r>
            <a:r>
              <a:rPr sz="3400" spc="250" dirty="0">
                <a:solidFill>
                  <a:srgbClr val="0F0F0F"/>
                </a:solidFill>
                <a:latin typeface="宋体"/>
                <a:cs typeface="宋体"/>
              </a:rPr>
              <a:t>到</a:t>
            </a:r>
            <a:r>
              <a:rPr sz="3400" spc="75" dirty="0">
                <a:solidFill>
                  <a:srgbClr val="0F0F0F"/>
                </a:solidFill>
                <a:latin typeface="宋体"/>
                <a:cs typeface="宋体"/>
              </a:rPr>
              <a:t>彻</a:t>
            </a:r>
            <a:r>
              <a:rPr sz="3400" spc="210" dirty="0">
                <a:solidFill>
                  <a:srgbClr val="0F0F0F"/>
                </a:solidFill>
                <a:latin typeface="宋体"/>
                <a:cs typeface="宋体"/>
              </a:rPr>
              <a:t>底</a:t>
            </a:r>
            <a:r>
              <a:rPr sz="3400" spc="290" dirty="0">
                <a:solidFill>
                  <a:srgbClr val="0F0F0F"/>
                </a:solidFill>
                <a:latin typeface="宋体"/>
                <a:cs typeface="宋体"/>
              </a:rPr>
              <a:t>解</a:t>
            </a:r>
            <a:r>
              <a:rPr sz="3400" spc="310" dirty="0">
                <a:solidFill>
                  <a:srgbClr val="0F0F0F"/>
                </a:solidFill>
                <a:latin typeface="宋体"/>
                <a:cs typeface="宋体"/>
              </a:rPr>
              <a:t>决</a:t>
            </a:r>
            <a:r>
              <a:rPr sz="3400" spc="-60" dirty="0">
                <a:solidFill>
                  <a:srgbClr val="0F0F0F"/>
                </a:solidFill>
                <a:latin typeface="宋体"/>
                <a:cs typeface="宋体"/>
              </a:rPr>
              <a:t>了吗</a:t>
            </a:r>
            <a:endParaRPr sz="3400">
              <a:latin typeface="宋体"/>
              <a:cs typeface="宋体"/>
            </a:endParaRPr>
          </a:p>
          <a:p>
            <a:pPr marL="558800" lvl="1" indent="-452120">
              <a:lnSpc>
                <a:spcPct val="100000"/>
              </a:lnSpc>
              <a:spcBef>
                <a:spcPts val="645"/>
              </a:spcBef>
              <a:buClr>
                <a:srgbClr val="2D2D2D"/>
              </a:buClr>
              <a:buChar char="-"/>
              <a:tabLst>
                <a:tab pos="558800" algn="l"/>
                <a:tab pos="559435" algn="l"/>
              </a:tabLst>
            </a:pPr>
            <a:r>
              <a:rPr sz="3850" spc="-170" dirty="0">
                <a:solidFill>
                  <a:srgbClr val="0F0F0F"/>
                </a:solidFill>
                <a:latin typeface="Arial"/>
                <a:cs typeface="Arial"/>
              </a:rPr>
              <a:t>Simon</a:t>
            </a:r>
            <a:r>
              <a:rPr sz="3400" spc="315" dirty="0">
                <a:solidFill>
                  <a:srgbClr val="0F0F0F"/>
                </a:solidFill>
                <a:latin typeface="宋体"/>
                <a:cs typeface="宋体"/>
              </a:rPr>
              <a:t>还</a:t>
            </a:r>
            <a:r>
              <a:rPr sz="3400" spc="335" dirty="0">
                <a:solidFill>
                  <a:srgbClr val="0F0F0F"/>
                </a:solidFill>
                <a:latin typeface="宋体"/>
                <a:cs typeface="宋体"/>
              </a:rPr>
              <a:t>会</a:t>
            </a:r>
            <a:r>
              <a:rPr sz="3400" spc="45" dirty="0">
                <a:solidFill>
                  <a:srgbClr val="0F0F0F"/>
                </a:solidFill>
                <a:latin typeface="宋体"/>
                <a:cs typeface="宋体"/>
              </a:rPr>
              <a:t>怨</a:t>
            </a:r>
            <a:r>
              <a:rPr sz="3400" spc="170" dirty="0">
                <a:solidFill>
                  <a:srgbClr val="0F0F0F"/>
                </a:solidFill>
                <a:latin typeface="宋体"/>
                <a:cs typeface="宋体"/>
              </a:rPr>
              <a:t>恨</a:t>
            </a:r>
            <a:r>
              <a:rPr sz="3850" spc="-295" dirty="0">
                <a:solidFill>
                  <a:srgbClr val="0F0F0F"/>
                </a:solidFill>
                <a:latin typeface="Arial"/>
                <a:cs typeface="Arial"/>
              </a:rPr>
              <a:t>MYCO</a:t>
            </a:r>
            <a:r>
              <a:rPr sz="3550" spc="430" dirty="0">
                <a:solidFill>
                  <a:srgbClr val="0F0F0F"/>
                </a:solidFill>
                <a:latin typeface="宋体"/>
                <a:cs typeface="宋体"/>
              </a:rPr>
              <a:t>公</a:t>
            </a:r>
            <a:r>
              <a:rPr sz="3550" spc="-165" dirty="0">
                <a:solidFill>
                  <a:srgbClr val="0F0F0F"/>
                </a:solidFill>
                <a:latin typeface="宋体"/>
                <a:cs typeface="宋体"/>
              </a:rPr>
              <a:t>司吗</a:t>
            </a:r>
            <a:endParaRPr sz="3550">
              <a:latin typeface="宋体"/>
              <a:cs typeface="宋体"/>
            </a:endParaRPr>
          </a:p>
          <a:p>
            <a:pPr marL="549910" indent="-537845">
              <a:lnSpc>
                <a:spcPct val="100000"/>
              </a:lnSpc>
              <a:spcBef>
                <a:spcPts val="705"/>
              </a:spcBef>
              <a:buChar char="'"/>
              <a:tabLst>
                <a:tab pos="550545" algn="l"/>
              </a:tabLst>
            </a:pPr>
            <a:r>
              <a:rPr sz="3400" spc="229" dirty="0">
                <a:solidFill>
                  <a:srgbClr val="0F0F0F"/>
                </a:solidFill>
                <a:latin typeface="宋体"/>
                <a:cs typeface="宋体"/>
              </a:rPr>
              <a:t>这</a:t>
            </a:r>
            <a:r>
              <a:rPr sz="3400" spc="200" dirty="0">
                <a:solidFill>
                  <a:srgbClr val="0F0F0F"/>
                </a:solidFill>
                <a:latin typeface="宋体"/>
                <a:cs typeface="宋体"/>
              </a:rPr>
              <a:t>次</a:t>
            </a:r>
            <a:r>
              <a:rPr sz="3400" spc="195" dirty="0">
                <a:solidFill>
                  <a:srgbClr val="0F0F0F"/>
                </a:solidFill>
                <a:latin typeface="宋体"/>
                <a:cs typeface="宋体"/>
              </a:rPr>
              <a:t>事</a:t>
            </a:r>
            <a:r>
              <a:rPr sz="3400" spc="350" dirty="0">
                <a:solidFill>
                  <a:srgbClr val="0F0F0F"/>
                </a:solidFill>
                <a:latin typeface="宋体"/>
                <a:cs typeface="宋体"/>
              </a:rPr>
              <a:t>情之</a:t>
            </a:r>
            <a:r>
              <a:rPr sz="3400" spc="-229" dirty="0">
                <a:solidFill>
                  <a:srgbClr val="0F0F0F"/>
                </a:solidFill>
                <a:latin typeface="宋体"/>
                <a:cs typeface="宋体"/>
              </a:rPr>
              <a:t>后</a:t>
            </a:r>
            <a:r>
              <a:rPr sz="3650" spc="100" dirty="0">
                <a:solidFill>
                  <a:srgbClr val="0F0F0F"/>
                </a:solidFill>
                <a:latin typeface="Arial"/>
                <a:cs typeface="Arial"/>
              </a:rPr>
              <a:t>Fil</a:t>
            </a:r>
            <a:r>
              <a:rPr sz="3650" spc="50" dirty="0">
                <a:solidFill>
                  <a:srgbClr val="0F0F0F"/>
                </a:solidFill>
                <a:latin typeface="Arial"/>
                <a:cs typeface="Arial"/>
              </a:rPr>
              <a:t> </a:t>
            </a:r>
            <a:r>
              <a:rPr sz="3650" spc="-150" dirty="0">
                <a:solidFill>
                  <a:srgbClr val="0F0F0F"/>
                </a:solidFill>
                <a:latin typeface="Arial"/>
                <a:cs typeface="Arial"/>
              </a:rPr>
              <a:t>TEX</a:t>
            </a:r>
            <a:r>
              <a:rPr sz="3400" spc="-195" dirty="0">
                <a:solidFill>
                  <a:srgbClr val="0F0F0F"/>
                </a:solidFill>
                <a:latin typeface="宋体"/>
                <a:cs typeface="宋体"/>
              </a:rPr>
              <a:t>公</a:t>
            </a:r>
            <a:r>
              <a:rPr sz="3400" spc="-930" dirty="0">
                <a:solidFill>
                  <a:srgbClr val="0F0F0F"/>
                </a:solidFill>
                <a:latin typeface="宋体"/>
                <a:cs typeface="宋体"/>
              </a:rPr>
              <a:t> </a:t>
            </a:r>
            <a:r>
              <a:rPr sz="3400" spc="-25" dirty="0">
                <a:solidFill>
                  <a:srgbClr val="0F0F0F"/>
                </a:solidFill>
                <a:latin typeface="宋体"/>
                <a:cs typeface="宋体"/>
              </a:rPr>
              <a:t>司</a:t>
            </a:r>
            <a:r>
              <a:rPr sz="3400" spc="270" dirty="0">
                <a:solidFill>
                  <a:srgbClr val="0F0F0F"/>
                </a:solidFill>
                <a:latin typeface="宋体"/>
                <a:cs typeface="宋体"/>
              </a:rPr>
              <a:t>是</a:t>
            </a:r>
            <a:r>
              <a:rPr sz="3400" spc="180" dirty="0">
                <a:solidFill>
                  <a:srgbClr val="0F0F0F"/>
                </a:solidFill>
                <a:latin typeface="宋体"/>
                <a:cs typeface="宋体"/>
              </a:rPr>
              <a:t>否</a:t>
            </a:r>
            <a:r>
              <a:rPr sz="3400" spc="45" dirty="0">
                <a:solidFill>
                  <a:srgbClr val="0F0F0F"/>
                </a:solidFill>
                <a:latin typeface="宋体"/>
                <a:cs typeface="宋体"/>
              </a:rPr>
              <a:t>会</a:t>
            </a:r>
            <a:r>
              <a:rPr sz="3400" spc="204" dirty="0">
                <a:solidFill>
                  <a:srgbClr val="0F0F0F"/>
                </a:solidFill>
                <a:latin typeface="宋体"/>
                <a:cs typeface="宋体"/>
              </a:rPr>
              <a:t>考</a:t>
            </a:r>
            <a:r>
              <a:rPr sz="3400" spc="640" dirty="0">
                <a:solidFill>
                  <a:srgbClr val="0F0F0F"/>
                </a:solidFill>
                <a:latin typeface="宋体"/>
                <a:cs typeface="宋体"/>
              </a:rPr>
              <a:t>虑</a:t>
            </a:r>
            <a:r>
              <a:rPr sz="3400" spc="-400" dirty="0">
                <a:solidFill>
                  <a:srgbClr val="0F0F0F"/>
                </a:solidFill>
                <a:latin typeface="宋体"/>
                <a:cs typeface="宋体"/>
              </a:rPr>
              <a:t>系统</a:t>
            </a:r>
            <a:r>
              <a:rPr sz="3400" spc="-1050" dirty="0">
                <a:solidFill>
                  <a:srgbClr val="0F0F0F"/>
                </a:solidFill>
                <a:latin typeface="宋体"/>
                <a:cs typeface="宋体"/>
              </a:rPr>
              <a:t> </a:t>
            </a:r>
            <a:r>
              <a:rPr sz="3400" spc="-400" dirty="0">
                <a:solidFill>
                  <a:srgbClr val="0F0F0F"/>
                </a:solidFill>
                <a:latin typeface="宋体"/>
                <a:cs typeface="宋体"/>
              </a:rPr>
              <a:t>升</a:t>
            </a:r>
            <a:r>
              <a:rPr sz="3400" spc="-1025" dirty="0">
                <a:solidFill>
                  <a:srgbClr val="0F0F0F"/>
                </a:solidFill>
                <a:latin typeface="宋体"/>
                <a:cs typeface="宋体"/>
              </a:rPr>
              <a:t> </a:t>
            </a:r>
            <a:r>
              <a:rPr sz="3400" spc="-400" dirty="0">
                <a:solidFill>
                  <a:srgbClr val="0F0F0F"/>
                </a:solidFill>
                <a:latin typeface="宋体"/>
                <a:cs typeface="宋体"/>
              </a:rPr>
              <a:t>级</a:t>
            </a:r>
            <a:endParaRPr sz="3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2096" y="4211695"/>
            <a:ext cx="1070751" cy="1072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3083" y="7159883"/>
            <a:ext cx="1096245" cy="11358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79644" y="3573560"/>
            <a:ext cx="509881" cy="7657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9644" y="6585561"/>
            <a:ext cx="254940" cy="8423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5692" y="3037525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5692" y="9176390"/>
            <a:ext cx="11638280" cy="0"/>
          </a:xfrm>
          <a:custGeom>
            <a:avLst/>
            <a:gdLst/>
            <a:ahLst/>
            <a:cxnLst/>
            <a:rect l="l" t="t" r="r" b="b"/>
            <a:pathLst>
              <a:path w="11638280">
                <a:moveTo>
                  <a:pt x="0" y="0"/>
                </a:moveTo>
                <a:lnTo>
                  <a:pt x="11638047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50320" y="1359293"/>
            <a:ext cx="7428230" cy="952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900" spc="310" dirty="0">
                <a:solidFill>
                  <a:srgbClr val="131313"/>
                </a:solidFill>
              </a:rPr>
              <a:t>故</a:t>
            </a:r>
            <a:r>
              <a:rPr sz="5900" spc="280" dirty="0">
                <a:solidFill>
                  <a:srgbClr val="131313"/>
                </a:solidFill>
              </a:rPr>
              <a:t>事</a:t>
            </a:r>
            <a:r>
              <a:rPr sz="5900" spc="-869" dirty="0">
                <a:solidFill>
                  <a:srgbClr val="131313"/>
                </a:solidFill>
              </a:rPr>
              <a:t>片段</a:t>
            </a:r>
            <a:r>
              <a:rPr sz="5900" spc="-1390" dirty="0">
                <a:solidFill>
                  <a:srgbClr val="131313"/>
                </a:solidFill>
              </a:rPr>
              <a:t> </a:t>
            </a:r>
            <a:r>
              <a:rPr sz="6050" spc="-170" dirty="0">
                <a:solidFill>
                  <a:srgbClr val="131313"/>
                </a:solidFill>
                <a:latin typeface="Arial"/>
                <a:cs typeface="Arial"/>
              </a:rPr>
              <a:t>3</a:t>
            </a:r>
            <a:r>
              <a:rPr sz="5900" spc="-170" dirty="0">
                <a:solidFill>
                  <a:srgbClr val="131313"/>
                </a:solidFill>
              </a:rPr>
              <a:t>－</a:t>
            </a:r>
            <a:r>
              <a:rPr sz="5900" spc="-2470" dirty="0">
                <a:solidFill>
                  <a:srgbClr val="131313"/>
                </a:solidFill>
              </a:rPr>
              <a:t>好</a:t>
            </a:r>
            <a:r>
              <a:rPr sz="5900" spc="-2005" dirty="0">
                <a:solidFill>
                  <a:srgbClr val="131313"/>
                </a:solidFill>
              </a:rPr>
              <a:t> </a:t>
            </a:r>
            <a:r>
              <a:rPr sz="5900" spc="315" dirty="0">
                <a:solidFill>
                  <a:srgbClr val="131313"/>
                </a:solidFill>
              </a:rPr>
              <a:t>心</a:t>
            </a:r>
            <a:r>
              <a:rPr sz="5900" spc="-150" dirty="0">
                <a:solidFill>
                  <a:srgbClr val="131313"/>
                </a:solidFill>
              </a:rPr>
              <a:t>的</a:t>
            </a:r>
            <a:r>
              <a:rPr sz="5900" spc="-455" dirty="0">
                <a:solidFill>
                  <a:srgbClr val="131313"/>
                </a:solidFill>
              </a:rPr>
              <a:t>同</a:t>
            </a:r>
            <a:r>
              <a:rPr sz="5900" spc="-3825" dirty="0">
                <a:solidFill>
                  <a:srgbClr val="131313"/>
                </a:solidFill>
              </a:rPr>
              <a:t>事</a:t>
            </a:r>
            <a:endParaRPr sz="5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1796" y="3133309"/>
            <a:ext cx="1839595" cy="737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650" spc="110" dirty="0">
                <a:solidFill>
                  <a:srgbClr val="131313"/>
                </a:solidFill>
                <a:latin typeface="宋体"/>
                <a:cs typeface="宋体"/>
              </a:rPr>
              <a:t>·回答</a:t>
            </a:r>
            <a:endParaRPr sz="465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67781" y="4888183"/>
            <a:ext cx="755015" cy="745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700" spc="190" dirty="0">
                <a:solidFill>
                  <a:srgbClr val="2828E1"/>
                </a:solidFill>
                <a:latin typeface="Arial"/>
                <a:cs typeface="Arial"/>
              </a:rPr>
              <a:t>+1</a:t>
            </a:r>
            <a:endParaRPr sz="4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44198" y="3771444"/>
            <a:ext cx="1748789" cy="4165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160" dirty="0">
                <a:solidFill>
                  <a:srgbClr val="131313"/>
                </a:solidFill>
                <a:latin typeface="宋体"/>
                <a:cs typeface="宋体"/>
              </a:rPr>
              <a:t>让客户喜悦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13719" y="4537208"/>
            <a:ext cx="1403985" cy="4165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160" dirty="0">
                <a:solidFill>
                  <a:srgbClr val="131313"/>
                </a:solidFill>
                <a:latin typeface="宋体"/>
                <a:cs typeface="宋体"/>
              </a:rPr>
              <a:t>超出期望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09911" y="5290208"/>
            <a:ext cx="1403985" cy="4165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160" dirty="0">
                <a:solidFill>
                  <a:srgbClr val="131313"/>
                </a:solidFill>
                <a:latin typeface="宋体"/>
                <a:cs typeface="宋体"/>
              </a:rPr>
              <a:t>符合期望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10336" y="6043208"/>
            <a:ext cx="2278380" cy="4165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-20" dirty="0">
                <a:solidFill>
                  <a:srgbClr val="131313"/>
                </a:solidFill>
                <a:latin typeface="宋体"/>
                <a:cs typeface="宋体"/>
              </a:rPr>
              <a:t>中立（无期望）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98758" y="6783447"/>
            <a:ext cx="2392045" cy="4165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110" dirty="0">
                <a:solidFill>
                  <a:srgbClr val="131313"/>
                </a:solidFill>
                <a:latin typeface="宋体"/>
                <a:cs typeface="宋体"/>
              </a:rPr>
              <a:t>部分不符合期望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77693" y="3401253"/>
            <a:ext cx="581660" cy="4564380"/>
          </a:xfrm>
          <a:prstGeom prst="rect">
            <a:avLst/>
          </a:prstGeom>
        </p:spPr>
        <p:txBody>
          <a:bodyPr vert="horz" wrap="square" lIns="0" tIns="25781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2030"/>
              </a:spcBef>
            </a:pPr>
            <a:r>
              <a:rPr sz="3950" spc="-90" dirty="0">
                <a:solidFill>
                  <a:srgbClr val="3F2105"/>
                </a:solidFill>
                <a:latin typeface="Arial"/>
                <a:cs typeface="Arial"/>
              </a:rPr>
              <a:t>43</a:t>
            </a:r>
            <a:endParaRPr sz="3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3450" spc="-80" dirty="0">
                <a:solidFill>
                  <a:srgbClr val="131313"/>
                </a:solidFill>
                <a:latin typeface="Arial"/>
                <a:cs typeface="Arial"/>
              </a:rPr>
              <a:t>+2</a:t>
            </a:r>
            <a:endParaRPr sz="3450">
              <a:latin typeface="Arial"/>
              <a:cs typeface="Arial"/>
            </a:endParaRPr>
          </a:p>
          <a:p>
            <a:pPr marL="26034">
              <a:lnSpc>
                <a:spcPct val="100000"/>
              </a:lnSpc>
              <a:spcBef>
                <a:spcPts val="1939"/>
              </a:spcBef>
            </a:pPr>
            <a:r>
              <a:rPr sz="3300" spc="114" dirty="0">
                <a:solidFill>
                  <a:srgbClr val="131313"/>
                </a:solidFill>
                <a:latin typeface="Arial"/>
                <a:cs typeface="Arial"/>
              </a:rPr>
              <a:t>+1</a:t>
            </a:r>
            <a:endParaRPr sz="3300">
              <a:latin typeface="Arial"/>
              <a:cs typeface="Arial"/>
            </a:endParaRPr>
          </a:p>
          <a:p>
            <a:pPr marL="158750">
              <a:lnSpc>
                <a:spcPct val="100000"/>
              </a:lnSpc>
              <a:spcBef>
                <a:spcPts val="1520"/>
              </a:spcBef>
            </a:pPr>
            <a:r>
              <a:rPr sz="3450" spc="195" dirty="0">
                <a:solidFill>
                  <a:srgbClr val="131313"/>
                </a:solidFill>
                <a:latin typeface="Arial"/>
                <a:cs typeface="Arial"/>
              </a:rPr>
              <a:t>0</a:t>
            </a:r>
            <a:endParaRPr sz="345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1490"/>
              </a:spcBef>
            </a:pPr>
            <a:r>
              <a:rPr sz="3650" spc="-600" dirty="0">
                <a:solidFill>
                  <a:srgbClr val="131313"/>
                </a:solidFill>
                <a:latin typeface="Arial"/>
                <a:cs typeface="Arial"/>
              </a:rPr>
              <a:t>-</a:t>
            </a:r>
            <a:r>
              <a:rPr sz="3650" spc="-600" dirty="0">
                <a:solidFill>
                  <a:srgbClr val="62FDF7"/>
                </a:solidFill>
                <a:latin typeface="Arial"/>
                <a:cs typeface="Arial"/>
              </a:rPr>
              <a:t>,</a:t>
            </a:r>
            <a:r>
              <a:rPr sz="3650" spc="-600" dirty="0">
                <a:solidFill>
                  <a:srgbClr val="131313"/>
                </a:solidFill>
                <a:latin typeface="Arial"/>
                <a:cs typeface="Arial"/>
              </a:rPr>
              <a:t>1.</a:t>
            </a:r>
            <a:endParaRPr sz="3650">
              <a:latin typeface="Arial"/>
              <a:cs typeface="Arial"/>
            </a:endParaRPr>
          </a:p>
          <a:p>
            <a:pPr marL="53975">
              <a:lnSpc>
                <a:spcPct val="100000"/>
              </a:lnSpc>
              <a:spcBef>
                <a:spcPts val="2745"/>
              </a:spcBef>
            </a:pPr>
            <a:r>
              <a:rPr sz="2550" spc="110" dirty="0">
                <a:solidFill>
                  <a:srgbClr val="238587"/>
                </a:solidFill>
                <a:latin typeface="宋体"/>
                <a:cs typeface="宋体"/>
              </a:rPr>
              <a:t>了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78486" y="7549208"/>
            <a:ext cx="2096135" cy="4165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265" dirty="0">
                <a:solidFill>
                  <a:srgbClr val="131313"/>
                </a:solidFill>
                <a:latin typeface="宋体"/>
                <a:cs typeface="宋体"/>
              </a:rPr>
              <a:t>无</a:t>
            </a:r>
            <a:r>
              <a:rPr sz="2550" spc="110" dirty="0">
                <a:solidFill>
                  <a:srgbClr val="131313"/>
                </a:solidFill>
                <a:latin typeface="宋体"/>
                <a:cs typeface="宋体"/>
              </a:rPr>
              <a:t>法符</a:t>
            </a:r>
            <a:r>
              <a:rPr sz="2550" spc="30" dirty="0">
                <a:solidFill>
                  <a:srgbClr val="131313"/>
                </a:solidFill>
                <a:latin typeface="宋体"/>
                <a:cs typeface="宋体"/>
              </a:rPr>
              <a:t>合</a:t>
            </a:r>
            <a:r>
              <a:rPr sz="2550" spc="254" dirty="0">
                <a:solidFill>
                  <a:srgbClr val="131313"/>
                </a:solidFill>
                <a:latin typeface="宋体"/>
                <a:cs typeface="宋体"/>
              </a:rPr>
              <a:t>期</a:t>
            </a:r>
            <a:r>
              <a:rPr sz="2550" spc="210" dirty="0">
                <a:solidFill>
                  <a:srgbClr val="131313"/>
                </a:solidFill>
                <a:latin typeface="宋体"/>
                <a:cs typeface="宋体"/>
              </a:rPr>
              <a:t>望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77218" y="8302209"/>
            <a:ext cx="2034539" cy="4165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85" dirty="0">
                <a:solidFill>
                  <a:srgbClr val="131313"/>
                </a:solidFill>
                <a:latin typeface="宋体"/>
                <a:cs typeface="宋体"/>
              </a:rPr>
              <a:t>危及客户关系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59049" y="8064140"/>
            <a:ext cx="1529715" cy="848994"/>
          </a:xfrm>
          <a:prstGeom prst="rect">
            <a:avLst/>
          </a:prstGeom>
          <a:solidFill>
            <a:srgbClr val="01649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84"/>
              </a:lnSpc>
            </a:pPr>
            <a:r>
              <a:rPr sz="6650" spc="220" dirty="0">
                <a:solidFill>
                  <a:srgbClr val="BCDFE8"/>
                </a:solidFill>
                <a:latin typeface="宋体"/>
                <a:cs typeface="宋体"/>
              </a:rPr>
              <a:t>丿</a:t>
            </a:r>
            <a:endParaRPr sz="66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7233" y="9112577"/>
            <a:ext cx="11612880" cy="0"/>
          </a:xfrm>
          <a:custGeom>
            <a:avLst/>
            <a:gdLst/>
            <a:ahLst/>
            <a:cxnLst/>
            <a:rect l="l" t="t" r="r" b="b"/>
            <a:pathLst>
              <a:path w="11612880">
                <a:moveTo>
                  <a:pt x="0" y="0"/>
                </a:moveTo>
                <a:lnTo>
                  <a:pt x="11612553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83863" y="1346529"/>
            <a:ext cx="3829050" cy="921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850" spc="135" dirty="0">
                <a:solidFill>
                  <a:srgbClr val="1C1C1C"/>
                </a:solidFill>
                <a:latin typeface="宋体"/>
                <a:cs typeface="宋体"/>
              </a:rPr>
              <a:t>讨论和回答</a:t>
            </a:r>
            <a:endParaRPr sz="58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3644" y="3063114"/>
            <a:ext cx="4914265" cy="745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700" spc="110" dirty="0">
                <a:solidFill>
                  <a:srgbClr val="1C1C1C"/>
                </a:solidFill>
                <a:latin typeface="宋体"/>
                <a:cs typeface="宋体"/>
              </a:rPr>
              <a:t>·如何让客户满意</a:t>
            </a:r>
            <a:endParaRPr sz="47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6127" y="1544287"/>
            <a:ext cx="2141501" cy="778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75098" y="1595339"/>
            <a:ext cx="2906325" cy="701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83400" y="1582575"/>
            <a:ext cx="637351" cy="7402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73716" y="1608102"/>
            <a:ext cx="560869" cy="6891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7550" y="1544288"/>
            <a:ext cx="662845" cy="8040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14230" y="8870087"/>
            <a:ext cx="6500989" cy="4466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82016" y="9112579"/>
            <a:ext cx="2370949" cy="2042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27668" y="3050288"/>
            <a:ext cx="11600180" cy="127635"/>
          </a:xfrm>
          <a:custGeom>
            <a:avLst/>
            <a:gdLst/>
            <a:ahLst/>
            <a:cxnLst/>
            <a:rect l="l" t="t" r="r" b="b"/>
            <a:pathLst>
              <a:path w="11600180" h="127635">
                <a:moveTo>
                  <a:pt x="0" y="0"/>
                </a:moveTo>
                <a:lnTo>
                  <a:pt x="11599806" y="0"/>
                </a:lnTo>
                <a:lnTo>
                  <a:pt x="11599806" y="127627"/>
                </a:lnTo>
                <a:lnTo>
                  <a:pt x="0" y="1276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39724" y="5628356"/>
            <a:ext cx="9611360" cy="0"/>
          </a:xfrm>
          <a:custGeom>
            <a:avLst/>
            <a:gdLst/>
            <a:ahLst/>
            <a:cxnLst/>
            <a:rect l="l" t="t" r="r" b="b"/>
            <a:pathLst>
              <a:path w="9611360">
                <a:moveTo>
                  <a:pt x="0" y="0"/>
                </a:moveTo>
                <a:lnTo>
                  <a:pt x="9611268" y="0"/>
                </a:lnTo>
              </a:path>
            </a:pathLst>
          </a:custGeom>
          <a:ln w="25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14230" y="6777000"/>
            <a:ext cx="9650095" cy="0"/>
          </a:xfrm>
          <a:custGeom>
            <a:avLst/>
            <a:gdLst/>
            <a:ahLst/>
            <a:cxnLst/>
            <a:rect l="l" t="t" r="r" b="b"/>
            <a:pathLst>
              <a:path w="9650095">
                <a:moveTo>
                  <a:pt x="0" y="0"/>
                </a:moveTo>
                <a:lnTo>
                  <a:pt x="9649509" y="0"/>
                </a:lnTo>
              </a:path>
            </a:pathLst>
          </a:custGeom>
          <a:ln w="12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15221" y="9144483"/>
            <a:ext cx="854075" cy="140970"/>
          </a:xfrm>
          <a:custGeom>
            <a:avLst/>
            <a:gdLst/>
            <a:ahLst/>
            <a:cxnLst/>
            <a:rect l="l" t="t" r="r" b="b"/>
            <a:pathLst>
              <a:path w="854075" h="140970">
                <a:moveTo>
                  <a:pt x="0" y="0"/>
                </a:moveTo>
                <a:lnTo>
                  <a:pt x="854051" y="0"/>
                </a:lnTo>
                <a:lnTo>
                  <a:pt x="854051" y="140389"/>
                </a:lnTo>
                <a:lnTo>
                  <a:pt x="0" y="1403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27668" y="9227441"/>
            <a:ext cx="1873885" cy="0"/>
          </a:xfrm>
          <a:custGeom>
            <a:avLst/>
            <a:gdLst/>
            <a:ahLst/>
            <a:cxnLst/>
            <a:rect l="l" t="t" r="r" b="b"/>
            <a:pathLst>
              <a:path w="1873885">
                <a:moveTo>
                  <a:pt x="0" y="0"/>
                </a:moveTo>
                <a:lnTo>
                  <a:pt x="187381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01010" y="2903580"/>
            <a:ext cx="2755900" cy="937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54355" indent="-542290">
              <a:lnSpc>
                <a:spcPct val="100000"/>
              </a:lnSpc>
              <a:spcBef>
                <a:spcPts val="130"/>
              </a:spcBef>
              <a:buChar char="•"/>
              <a:tabLst>
                <a:tab pos="554990" algn="l"/>
              </a:tabLst>
            </a:pPr>
            <a:r>
              <a:rPr sz="4200" spc="140" dirty="0">
                <a:solidFill>
                  <a:srgbClr val="111111"/>
                </a:solidFill>
                <a:latin typeface="宋体"/>
                <a:cs typeface="宋体"/>
              </a:rPr>
              <a:t>回</a:t>
            </a:r>
            <a:r>
              <a:rPr sz="4200" spc="910" dirty="0">
                <a:solidFill>
                  <a:srgbClr val="111111"/>
                </a:solidFill>
                <a:latin typeface="宋体"/>
                <a:cs typeface="宋体"/>
              </a:rPr>
              <a:t>答</a:t>
            </a:r>
            <a:r>
              <a:rPr sz="5950" spc="250" dirty="0">
                <a:solidFill>
                  <a:srgbClr val="757575"/>
                </a:solidFill>
                <a:latin typeface="Arial"/>
                <a:cs typeface="Arial"/>
              </a:rPr>
              <a:t>I</a:t>
            </a:r>
            <a:r>
              <a:rPr sz="2800" spc="140" dirty="0">
                <a:solidFill>
                  <a:srgbClr val="111111"/>
                </a:solidFill>
                <a:latin typeface="宋体"/>
                <a:cs typeface="宋体"/>
              </a:rPr>
              <a:t>互</a:t>
            </a:r>
            <a:r>
              <a:rPr sz="2800" spc="120" dirty="0">
                <a:solidFill>
                  <a:srgbClr val="111111"/>
                </a:solidFill>
                <a:latin typeface="宋体"/>
                <a:cs typeface="宋体"/>
              </a:rPr>
              <a:t>动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10351" y="3292843"/>
            <a:ext cx="3221990" cy="469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00" spc="35" dirty="0">
                <a:solidFill>
                  <a:srgbClr val="AFAFAF"/>
                </a:solidFill>
                <a:latin typeface="Arial"/>
                <a:cs typeface="Arial"/>
              </a:rPr>
              <a:t>!</a:t>
            </a:r>
            <a:r>
              <a:rPr sz="2900" spc="-125" dirty="0">
                <a:solidFill>
                  <a:srgbClr val="AFAFAF"/>
                </a:solidFill>
                <a:latin typeface="Arial"/>
                <a:cs typeface="Arial"/>
              </a:rPr>
              <a:t> </a:t>
            </a:r>
            <a:r>
              <a:rPr sz="2900" spc="-150" dirty="0">
                <a:solidFill>
                  <a:srgbClr val="1613D6"/>
                </a:solidFill>
                <a:latin typeface="Arial"/>
                <a:cs typeface="Arial"/>
              </a:rPr>
              <a:t>John</a:t>
            </a:r>
            <a:r>
              <a:rPr sz="2550" spc="145" dirty="0">
                <a:solidFill>
                  <a:srgbClr val="1613D6"/>
                </a:solidFill>
                <a:latin typeface="宋体"/>
                <a:cs typeface="宋体"/>
              </a:rPr>
              <a:t>请</a:t>
            </a:r>
            <a:r>
              <a:rPr sz="2550" spc="245" dirty="0">
                <a:solidFill>
                  <a:srgbClr val="1613D6"/>
                </a:solidFill>
                <a:latin typeface="宋体"/>
                <a:cs typeface="宋体"/>
              </a:rPr>
              <a:t>求</a:t>
            </a:r>
            <a:r>
              <a:rPr sz="2900" spc="-114" dirty="0">
                <a:solidFill>
                  <a:srgbClr val="1613D6"/>
                </a:solidFill>
                <a:latin typeface="Arial"/>
                <a:cs typeface="Arial"/>
              </a:rPr>
              <a:t>David</a:t>
            </a:r>
            <a:r>
              <a:rPr sz="2800" spc="-50" dirty="0">
                <a:solidFill>
                  <a:srgbClr val="1613D6"/>
                </a:solidFill>
                <a:latin typeface="宋体"/>
                <a:cs typeface="宋体"/>
              </a:rPr>
              <a:t>帮忙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23369" y="3962886"/>
            <a:ext cx="803275" cy="569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50" spc="855" dirty="0">
                <a:solidFill>
                  <a:srgbClr val="757575"/>
                </a:solidFill>
                <a:latin typeface="宋体"/>
                <a:cs typeface="宋体"/>
              </a:rPr>
              <a:t>卜</a:t>
            </a:r>
            <a:r>
              <a:rPr sz="3550" spc="-1839" dirty="0">
                <a:solidFill>
                  <a:srgbClr val="757575"/>
                </a:solidFill>
                <a:latin typeface="宋体"/>
                <a:cs typeface="宋体"/>
              </a:rPr>
              <a:t>＿</a:t>
            </a:r>
            <a:endParaRPr sz="355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00700" y="4230902"/>
            <a:ext cx="1929764" cy="676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50" spc="-265" dirty="0">
                <a:solidFill>
                  <a:srgbClr val="757575"/>
                </a:solidFill>
                <a:latin typeface="Times New Roman"/>
                <a:cs typeface="Times New Roman"/>
              </a:rPr>
              <a:t>i</a:t>
            </a:r>
            <a:r>
              <a:rPr sz="3550" spc="-275" dirty="0">
                <a:solidFill>
                  <a:srgbClr val="757575"/>
                </a:solidFill>
                <a:latin typeface="Times New Roman"/>
                <a:cs typeface="Times New Roman"/>
              </a:rPr>
              <a:t> </a:t>
            </a:r>
            <a:r>
              <a:rPr sz="4250" spc="-969" dirty="0">
                <a:solidFill>
                  <a:srgbClr val="111111"/>
                </a:solidFill>
                <a:latin typeface="宋体"/>
                <a:cs typeface="宋体"/>
              </a:rPr>
              <a:t>探索</a:t>
            </a:r>
            <a:r>
              <a:rPr sz="4250" spc="-1280" dirty="0">
                <a:solidFill>
                  <a:srgbClr val="111111"/>
                </a:solidFill>
                <a:latin typeface="宋体"/>
                <a:cs typeface="宋体"/>
              </a:rPr>
              <a:t> </a:t>
            </a:r>
            <a:r>
              <a:rPr sz="2900" spc="-655" dirty="0">
                <a:solidFill>
                  <a:srgbClr val="3A3A38"/>
                </a:solidFill>
                <a:latin typeface="Arial"/>
                <a:cs typeface="Arial"/>
              </a:rPr>
              <a:t>E</a:t>
            </a:r>
            <a:r>
              <a:rPr sz="2900" spc="-550" dirty="0">
                <a:solidFill>
                  <a:srgbClr val="3A3A38"/>
                </a:solidFill>
                <a:latin typeface="Arial"/>
                <a:cs typeface="Arial"/>
              </a:rPr>
              <a:t> </a:t>
            </a:r>
            <a:r>
              <a:rPr sz="2900" spc="-425" dirty="0">
                <a:solidFill>
                  <a:srgbClr val="111111"/>
                </a:solidFill>
                <a:latin typeface="Arial"/>
                <a:cs typeface="Arial"/>
              </a:rPr>
              <a:t>xplor</a:t>
            </a:r>
            <a:endParaRPr sz="2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44334" y="4696742"/>
            <a:ext cx="251460" cy="929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900" spc="135" dirty="0">
                <a:solidFill>
                  <a:srgbClr val="757575"/>
                </a:solidFill>
                <a:latin typeface="Arial"/>
                <a:cs typeface="Arial"/>
              </a:rPr>
              <a:t>I</a:t>
            </a:r>
            <a:endParaRPr sz="5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18582" y="3720394"/>
            <a:ext cx="7152640" cy="19056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47040">
              <a:lnSpc>
                <a:spcPts val="5950"/>
              </a:lnSpc>
              <a:spcBef>
                <a:spcPts val="125"/>
              </a:spcBef>
              <a:tabLst>
                <a:tab pos="5697855" algn="l"/>
              </a:tabLst>
            </a:pPr>
            <a:r>
              <a:rPr sz="2150" spc="-370" dirty="0">
                <a:solidFill>
                  <a:srgbClr val="AFAFAF"/>
                </a:solidFill>
                <a:latin typeface="Arial"/>
                <a:cs typeface="Arial"/>
              </a:rPr>
              <a:t>lI	</a:t>
            </a:r>
            <a:r>
              <a:rPr sz="5450" spc="-2155" dirty="0">
                <a:solidFill>
                  <a:srgbClr val="757575"/>
                </a:solidFill>
                <a:latin typeface="宋体"/>
                <a:cs typeface="宋体"/>
              </a:rPr>
              <a:t>_</a:t>
            </a:r>
            <a:r>
              <a:rPr sz="5450" spc="-1770" dirty="0">
                <a:solidFill>
                  <a:srgbClr val="757575"/>
                </a:solidFill>
                <a:latin typeface="宋体"/>
                <a:cs typeface="宋体"/>
              </a:rPr>
              <a:t> </a:t>
            </a:r>
            <a:r>
              <a:rPr sz="5450" spc="-4305" dirty="0">
                <a:solidFill>
                  <a:srgbClr val="4B4B4B"/>
                </a:solidFill>
                <a:latin typeface="宋体"/>
                <a:cs typeface="宋体"/>
              </a:rPr>
              <a:t>…</a:t>
            </a:r>
            <a:r>
              <a:rPr sz="5450" spc="-750" dirty="0">
                <a:solidFill>
                  <a:srgbClr val="4B4B4B"/>
                </a:solidFill>
                <a:latin typeface="宋体"/>
                <a:cs typeface="宋体"/>
              </a:rPr>
              <a:t> </a:t>
            </a:r>
            <a:r>
              <a:rPr sz="5450" spc="-1130" dirty="0">
                <a:solidFill>
                  <a:srgbClr val="757575"/>
                </a:solidFill>
                <a:latin typeface="宋体"/>
                <a:cs typeface="宋体"/>
              </a:rPr>
              <a:t>＿</a:t>
            </a:r>
            <a:endParaRPr sz="5450">
              <a:latin typeface="宋体"/>
              <a:cs typeface="宋体"/>
            </a:endParaRPr>
          </a:p>
          <a:p>
            <a:pPr marL="12700">
              <a:lnSpc>
                <a:spcPts val="2315"/>
              </a:lnSpc>
              <a:tabLst>
                <a:tab pos="484505" algn="l"/>
                <a:tab pos="1057275" algn="l"/>
              </a:tabLst>
            </a:pPr>
            <a:r>
              <a:rPr sz="2900" spc="100" dirty="0">
                <a:solidFill>
                  <a:srgbClr val="111111"/>
                </a:solidFill>
                <a:latin typeface="Arial"/>
                <a:cs typeface="Arial"/>
              </a:rPr>
              <a:t>e	</a:t>
            </a:r>
            <a:r>
              <a:rPr sz="2500" spc="-1750" dirty="0">
                <a:solidFill>
                  <a:srgbClr val="AFAFAF"/>
                </a:solidFill>
                <a:latin typeface="宋体"/>
                <a:cs typeface="宋体"/>
              </a:rPr>
              <a:t>！</a:t>
            </a:r>
            <a:r>
              <a:rPr sz="2500" spc="-395" dirty="0">
                <a:solidFill>
                  <a:srgbClr val="AFAFAF"/>
                </a:solidFill>
                <a:latin typeface="宋体"/>
                <a:cs typeface="宋体"/>
              </a:rPr>
              <a:t> </a:t>
            </a:r>
            <a:r>
              <a:rPr sz="2500" spc="-1750" dirty="0">
                <a:solidFill>
                  <a:srgbClr val="1613D6"/>
                </a:solidFill>
                <a:latin typeface="宋体"/>
                <a:cs typeface="宋体"/>
              </a:rPr>
              <a:t>仔	</a:t>
            </a:r>
            <a:r>
              <a:rPr sz="2500" spc="260" dirty="0">
                <a:solidFill>
                  <a:srgbClr val="1613D6"/>
                </a:solidFill>
                <a:latin typeface="宋体"/>
                <a:cs typeface="宋体"/>
              </a:rPr>
              <a:t>细倾</a:t>
            </a:r>
            <a:r>
              <a:rPr sz="2500" spc="-85" dirty="0">
                <a:solidFill>
                  <a:srgbClr val="1613D6"/>
                </a:solidFill>
                <a:latin typeface="宋体"/>
                <a:cs typeface="宋体"/>
              </a:rPr>
              <a:t>听</a:t>
            </a:r>
            <a:r>
              <a:rPr sz="2500" spc="125" dirty="0">
                <a:solidFill>
                  <a:srgbClr val="1613D6"/>
                </a:solidFill>
                <a:latin typeface="宋体"/>
                <a:cs typeface="宋体"/>
              </a:rPr>
              <a:t>询</a:t>
            </a:r>
            <a:r>
              <a:rPr sz="2500" spc="190" dirty="0">
                <a:solidFill>
                  <a:srgbClr val="1613D6"/>
                </a:solidFill>
                <a:latin typeface="宋体"/>
                <a:cs typeface="宋体"/>
              </a:rPr>
              <a:t>问</a:t>
            </a:r>
            <a:r>
              <a:rPr sz="2500" spc="270" dirty="0">
                <a:solidFill>
                  <a:srgbClr val="1613D6"/>
                </a:solidFill>
                <a:latin typeface="宋体"/>
                <a:cs typeface="宋体"/>
              </a:rPr>
              <a:t>相</a:t>
            </a:r>
            <a:r>
              <a:rPr sz="2500" spc="235" dirty="0">
                <a:solidFill>
                  <a:srgbClr val="1613D6"/>
                </a:solidFill>
                <a:latin typeface="宋体"/>
                <a:cs typeface="宋体"/>
              </a:rPr>
              <a:t>关</a:t>
            </a:r>
            <a:r>
              <a:rPr sz="2500" spc="200" dirty="0">
                <a:solidFill>
                  <a:srgbClr val="1613D6"/>
                </a:solidFill>
                <a:latin typeface="宋体"/>
                <a:cs typeface="宋体"/>
              </a:rPr>
              <a:t>情</a:t>
            </a:r>
            <a:r>
              <a:rPr sz="2500" spc="125" dirty="0">
                <a:solidFill>
                  <a:srgbClr val="1613D6"/>
                </a:solidFill>
                <a:latin typeface="宋体"/>
                <a:cs typeface="宋体"/>
              </a:rPr>
              <a:t>况</a:t>
            </a:r>
            <a:r>
              <a:rPr sz="2500" spc="-80" dirty="0">
                <a:solidFill>
                  <a:srgbClr val="1613D6"/>
                </a:solidFill>
                <a:latin typeface="宋体"/>
                <a:cs typeface="宋体"/>
              </a:rPr>
              <a:t>，</a:t>
            </a:r>
            <a:r>
              <a:rPr sz="2900" spc="-80" dirty="0">
                <a:solidFill>
                  <a:srgbClr val="1613D6"/>
                </a:solidFill>
                <a:latin typeface="Arial"/>
                <a:cs typeface="Arial"/>
              </a:rPr>
              <a:t>Jo</a:t>
            </a:r>
            <a:r>
              <a:rPr sz="2900" spc="-80" dirty="0">
                <a:solidFill>
                  <a:srgbClr val="3D3BC6"/>
                </a:solidFill>
                <a:latin typeface="Arial"/>
                <a:cs typeface="Arial"/>
              </a:rPr>
              <a:t>h</a:t>
            </a:r>
            <a:r>
              <a:rPr sz="2900" spc="-80" dirty="0">
                <a:solidFill>
                  <a:srgbClr val="2321D1"/>
                </a:solidFill>
                <a:latin typeface="Arial"/>
                <a:cs typeface="Arial"/>
              </a:rPr>
              <a:t>n</a:t>
            </a:r>
            <a:r>
              <a:rPr sz="2550" spc="265" dirty="0">
                <a:solidFill>
                  <a:srgbClr val="2321D1"/>
                </a:solidFill>
                <a:latin typeface="宋体"/>
                <a:cs typeface="宋体"/>
              </a:rPr>
              <a:t>成</a:t>
            </a:r>
            <a:r>
              <a:rPr sz="2550" spc="110" dirty="0">
                <a:solidFill>
                  <a:srgbClr val="2321D1"/>
                </a:solidFill>
                <a:latin typeface="宋体"/>
                <a:cs typeface="宋体"/>
              </a:rPr>
              <a:t>内部</a:t>
            </a:r>
            <a:r>
              <a:rPr sz="2550" spc="50" dirty="0">
                <a:solidFill>
                  <a:srgbClr val="2321D1"/>
                </a:solidFill>
                <a:latin typeface="宋体"/>
                <a:cs typeface="宋体"/>
              </a:rPr>
              <a:t>客</a:t>
            </a:r>
            <a:r>
              <a:rPr sz="2550" spc="210" dirty="0">
                <a:solidFill>
                  <a:srgbClr val="2321D1"/>
                </a:solidFill>
                <a:latin typeface="宋体"/>
                <a:cs typeface="宋体"/>
              </a:rPr>
              <a:t>户</a:t>
            </a:r>
            <a:endParaRPr sz="2550">
              <a:latin typeface="宋体"/>
              <a:cs typeface="宋体"/>
            </a:endParaRPr>
          </a:p>
          <a:p>
            <a:pPr marL="466090">
              <a:lnSpc>
                <a:spcPts val="6505"/>
              </a:lnSpc>
            </a:pPr>
            <a:r>
              <a:rPr sz="5900" spc="-210" dirty="0">
                <a:solidFill>
                  <a:srgbClr val="AFAFAF"/>
                </a:solidFill>
                <a:latin typeface="Arial"/>
                <a:cs typeface="Arial"/>
              </a:rPr>
              <a:t>I</a:t>
            </a:r>
            <a:endParaRPr sz="5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00334" y="5430908"/>
            <a:ext cx="127635" cy="12763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</a:pPr>
            <a:r>
              <a:rPr sz="800" dirty="0">
                <a:solidFill>
                  <a:srgbClr val="4B4B4B"/>
                </a:solidFill>
                <a:latin typeface="宋体"/>
                <a:cs typeface="宋体"/>
              </a:rPr>
              <a:t>茛</a:t>
            </a:r>
            <a:endParaRPr sz="800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46483" y="5685853"/>
            <a:ext cx="2245360" cy="4927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050" spc="-390" dirty="0">
                <a:solidFill>
                  <a:srgbClr val="757575"/>
                </a:solidFill>
                <a:latin typeface="宋体"/>
                <a:cs typeface="宋体"/>
              </a:rPr>
              <a:t>！</a:t>
            </a:r>
            <a:r>
              <a:rPr sz="3050" spc="-844" dirty="0">
                <a:solidFill>
                  <a:srgbClr val="757575"/>
                </a:solidFill>
                <a:latin typeface="宋体"/>
                <a:cs typeface="宋体"/>
              </a:rPr>
              <a:t> </a:t>
            </a:r>
            <a:r>
              <a:rPr sz="3050" spc="285" dirty="0">
                <a:solidFill>
                  <a:srgbClr val="111111"/>
                </a:solidFill>
                <a:latin typeface="宋体"/>
                <a:cs typeface="宋体"/>
              </a:rPr>
              <a:t>提议</a:t>
            </a:r>
            <a:r>
              <a:rPr sz="3050" spc="-720" dirty="0">
                <a:solidFill>
                  <a:srgbClr val="111111"/>
                </a:solidFill>
                <a:latin typeface="宋体"/>
                <a:cs typeface="宋体"/>
              </a:rPr>
              <a:t> </a:t>
            </a:r>
            <a:r>
              <a:rPr sz="2900" spc="20" dirty="0">
                <a:solidFill>
                  <a:srgbClr val="111111"/>
                </a:solidFill>
                <a:latin typeface="Arial"/>
                <a:cs typeface="Arial"/>
              </a:rPr>
              <a:t>Offer</a:t>
            </a:r>
            <a:endParaRPr sz="2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28922" y="5743285"/>
            <a:ext cx="245110" cy="1128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200" spc="-275" dirty="0">
                <a:solidFill>
                  <a:srgbClr val="757575"/>
                </a:solidFill>
                <a:latin typeface="Arial"/>
                <a:cs typeface="Arial"/>
              </a:rPr>
              <a:t>I</a:t>
            </a:r>
            <a:endParaRPr sz="7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22639" y="5730522"/>
            <a:ext cx="550608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-345" dirty="0">
                <a:solidFill>
                  <a:srgbClr val="AFAFAF"/>
                </a:solidFill>
                <a:latin typeface="宋体"/>
                <a:cs typeface="宋体"/>
              </a:rPr>
              <a:t>！</a:t>
            </a:r>
            <a:r>
              <a:rPr sz="2500" spc="-580" dirty="0">
                <a:solidFill>
                  <a:srgbClr val="AFAFAF"/>
                </a:solidFill>
                <a:latin typeface="宋体"/>
                <a:cs typeface="宋体"/>
              </a:rPr>
              <a:t> </a:t>
            </a:r>
            <a:r>
              <a:rPr sz="2500" spc="-345" dirty="0">
                <a:solidFill>
                  <a:srgbClr val="1613D6"/>
                </a:solidFill>
                <a:latin typeface="宋体"/>
                <a:cs typeface="宋体"/>
              </a:rPr>
              <a:t>以</a:t>
            </a:r>
            <a:r>
              <a:rPr sz="2500" spc="-545" dirty="0">
                <a:solidFill>
                  <a:srgbClr val="1613D6"/>
                </a:solidFill>
                <a:latin typeface="宋体"/>
                <a:cs typeface="宋体"/>
              </a:rPr>
              <a:t> </a:t>
            </a:r>
            <a:r>
              <a:rPr sz="2500" spc="300" dirty="0">
                <a:solidFill>
                  <a:srgbClr val="1613D6"/>
                </a:solidFill>
                <a:latin typeface="宋体"/>
                <a:cs typeface="宋体"/>
              </a:rPr>
              <a:t>专</a:t>
            </a:r>
            <a:r>
              <a:rPr sz="2500" spc="260" dirty="0">
                <a:solidFill>
                  <a:srgbClr val="1613D6"/>
                </a:solidFill>
                <a:latin typeface="宋体"/>
                <a:cs typeface="宋体"/>
              </a:rPr>
              <a:t>家</a:t>
            </a:r>
            <a:r>
              <a:rPr sz="2500" spc="10" dirty="0">
                <a:solidFill>
                  <a:srgbClr val="1613D6"/>
                </a:solidFill>
                <a:latin typeface="宋体"/>
                <a:cs typeface="宋体"/>
              </a:rPr>
              <a:t>的</a:t>
            </a:r>
            <a:r>
              <a:rPr sz="2500" spc="130" dirty="0">
                <a:solidFill>
                  <a:srgbClr val="1613D6"/>
                </a:solidFill>
                <a:latin typeface="宋体"/>
                <a:cs typeface="宋体"/>
              </a:rPr>
              <a:t>身</a:t>
            </a:r>
            <a:r>
              <a:rPr sz="2500" spc="135" dirty="0">
                <a:solidFill>
                  <a:srgbClr val="1613D6"/>
                </a:solidFill>
                <a:latin typeface="宋体"/>
                <a:cs typeface="宋体"/>
              </a:rPr>
              <a:t>份</a:t>
            </a:r>
            <a:r>
              <a:rPr sz="2500" spc="300" dirty="0">
                <a:solidFill>
                  <a:srgbClr val="1613D6"/>
                </a:solidFill>
                <a:latin typeface="宋体"/>
                <a:cs typeface="宋体"/>
              </a:rPr>
              <a:t>提</a:t>
            </a:r>
            <a:r>
              <a:rPr sz="2500" spc="105" dirty="0">
                <a:solidFill>
                  <a:srgbClr val="1613D6"/>
                </a:solidFill>
                <a:latin typeface="宋体"/>
                <a:cs typeface="宋体"/>
              </a:rPr>
              <a:t>出</a:t>
            </a:r>
            <a:r>
              <a:rPr sz="2500" spc="220" dirty="0">
                <a:solidFill>
                  <a:srgbClr val="1613D6"/>
                </a:solidFill>
                <a:latin typeface="宋体"/>
                <a:cs typeface="宋体"/>
              </a:rPr>
              <a:t>合</a:t>
            </a:r>
            <a:r>
              <a:rPr sz="2500" spc="105" dirty="0">
                <a:solidFill>
                  <a:srgbClr val="1613D6"/>
                </a:solidFill>
                <a:latin typeface="宋体"/>
                <a:cs typeface="宋体"/>
              </a:rPr>
              <a:t>适</a:t>
            </a:r>
            <a:r>
              <a:rPr sz="2500" spc="165" dirty="0">
                <a:solidFill>
                  <a:srgbClr val="1613D6"/>
                </a:solidFill>
                <a:latin typeface="宋体"/>
                <a:cs typeface="宋体"/>
              </a:rPr>
              <a:t>的</a:t>
            </a:r>
            <a:r>
              <a:rPr sz="2500" spc="229" dirty="0">
                <a:solidFill>
                  <a:srgbClr val="1613D6"/>
                </a:solidFill>
                <a:latin typeface="宋体"/>
                <a:cs typeface="宋体"/>
              </a:rPr>
              <a:t>行</a:t>
            </a:r>
            <a:r>
              <a:rPr sz="2500" spc="185" dirty="0">
                <a:solidFill>
                  <a:srgbClr val="1613D6"/>
                </a:solidFill>
                <a:latin typeface="宋体"/>
                <a:cs typeface="宋体"/>
              </a:rPr>
              <a:t>动</a:t>
            </a:r>
            <a:r>
              <a:rPr sz="2500" spc="105" dirty="0">
                <a:solidFill>
                  <a:srgbClr val="1613D6"/>
                </a:solidFill>
                <a:latin typeface="宋体"/>
                <a:cs typeface="宋体"/>
              </a:rPr>
              <a:t>建议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00050" y="6751539"/>
            <a:ext cx="2214880" cy="577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148715" algn="l"/>
              </a:tabLst>
            </a:pPr>
            <a:r>
              <a:rPr sz="3600" spc="-290" dirty="0">
                <a:solidFill>
                  <a:srgbClr val="757575"/>
                </a:solidFill>
                <a:latin typeface="Times New Roman"/>
                <a:cs typeface="Times New Roman"/>
              </a:rPr>
              <a:t>l</a:t>
            </a:r>
            <a:r>
              <a:rPr sz="3600" spc="-250" dirty="0">
                <a:solidFill>
                  <a:srgbClr val="757575"/>
                </a:solidFill>
                <a:latin typeface="Times New Roman"/>
                <a:cs typeface="Times New Roman"/>
              </a:rPr>
              <a:t> </a:t>
            </a:r>
            <a:r>
              <a:rPr sz="2800" spc="-805" dirty="0">
                <a:solidFill>
                  <a:srgbClr val="111111"/>
                </a:solidFill>
                <a:latin typeface="宋体"/>
                <a:cs typeface="宋体"/>
              </a:rPr>
              <a:t>行</a:t>
            </a:r>
            <a:r>
              <a:rPr sz="2800" spc="-355" dirty="0">
                <a:solidFill>
                  <a:srgbClr val="111111"/>
                </a:solidFill>
                <a:latin typeface="宋体"/>
                <a:cs typeface="宋体"/>
              </a:rPr>
              <a:t> </a:t>
            </a:r>
            <a:r>
              <a:rPr sz="2800" spc="-805" dirty="0">
                <a:solidFill>
                  <a:srgbClr val="111111"/>
                </a:solidFill>
                <a:latin typeface="宋体"/>
                <a:cs typeface="宋体"/>
              </a:rPr>
              <a:t>动</a:t>
            </a:r>
            <a:r>
              <a:rPr sz="2800" dirty="0">
                <a:solidFill>
                  <a:srgbClr val="111111"/>
                </a:solidFill>
                <a:latin typeface="宋体"/>
                <a:cs typeface="宋体"/>
              </a:rPr>
              <a:t>	</a:t>
            </a:r>
            <a:r>
              <a:rPr sz="2900" spc="20" dirty="0">
                <a:solidFill>
                  <a:srgbClr val="111111"/>
                </a:solidFill>
                <a:latin typeface="Arial"/>
                <a:cs typeface="Arial"/>
              </a:rPr>
              <a:t>A</a:t>
            </a:r>
            <a:r>
              <a:rPr sz="2900" spc="45" dirty="0">
                <a:solidFill>
                  <a:srgbClr val="111111"/>
                </a:solidFill>
                <a:latin typeface="Arial"/>
                <a:cs typeface="Arial"/>
              </a:rPr>
              <a:t>c</a:t>
            </a:r>
            <a:r>
              <a:rPr sz="2900" spc="-50" dirty="0">
                <a:solidFill>
                  <a:srgbClr val="111111"/>
                </a:solidFill>
                <a:latin typeface="Arial"/>
                <a:cs typeface="Arial"/>
              </a:rPr>
              <a:t>t</a:t>
            </a:r>
            <a:r>
              <a:rPr sz="2900" spc="150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2900" spc="15" dirty="0">
                <a:solidFill>
                  <a:srgbClr val="262626"/>
                </a:solidFill>
                <a:latin typeface="Arial"/>
                <a:cs typeface="Arial"/>
              </a:rPr>
              <a:t>on</a:t>
            </a:r>
            <a:endParaRPr sz="2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72199" y="5909200"/>
            <a:ext cx="3032760" cy="13950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6725"/>
              </a:lnSpc>
              <a:spcBef>
                <a:spcPts val="130"/>
              </a:spcBef>
            </a:pPr>
            <a:r>
              <a:rPr sz="5900" spc="-210" dirty="0">
                <a:solidFill>
                  <a:srgbClr val="AFAFAF"/>
                </a:solidFill>
                <a:latin typeface="Arial"/>
                <a:cs typeface="Arial"/>
              </a:rPr>
              <a:t>I</a:t>
            </a:r>
            <a:endParaRPr sz="5900">
              <a:latin typeface="Arial"/>
              <a:cs typeface="Arial"/>
            </a:endParaRPr>
          </a:p>
          <a:p>
            <a:pPr marL="51435">
              <a:lnSpc>
                <a:spcPts val="4025"/>
              </a:lnSpc>
            </a:pPr>
            <a:r>
              <a:rPr sz="3650" spc="10" dirty="0">
                <a:solidFill>
                  <a:srgbClr val="AFAFAF"/>
                </a:solidFill>
                <a:latin typeface="Arial"/>
                <a:cs typeface="Arial"/>
              </a:rPr>
              <a:t>i</a:t>
            </a:r>
            <a:r>
              <a:rPr sz="3650" spc="-490" dirty="0">
                <a:solidFill>
                  <a:srgbClr val="AFAFAF"/>
                </a:solidFill>
                <a:latin typeface="Arial"/>
                <a:cs typeface="Arial"/>
              </a:rPr>
              <a:t> </a:t>
            </a:r>
            <a:r>
              <a:rPr sz="2600" spc="135" dirty="0">
                <a:solidFill>
                  <a:srgbClr val="1613D6"/>
                </a:solidFill>
                <a:latin typeface="宋体"/>
                <a:cs typeface="宋体"/>
              </a:rPr>
              <a:t>依</a:t>
            </a:r>
            <a:r>
              <a:rPr sz="2600" spc="114" dirty="0">
                <a:solidFill>
                  <a:srgbClr val="1613D6"/>
                </a:solidFill>
                <a:latin typeface="宋体"/>
                <a:cs typeface="宋体"/>
              </a:rPr>
              <a:t>赖</a:t>
            </a:r>
            <a:r>
              <a:rPr sz="2900" spc="-120" dirty="0">
                <a:solidFill>
                  <a:srgbClr val="1613D6"/>
                </a:solidFill>
                <a:latin typeface="Arial"/>
                <a:cs typeface="Arial"/>
              </a:rPr>
              <a:t>John</a:t>
            </a:r>
            <a:r>
              <a:rPr sz="2550" spc="195" dirty="0">
                <a:solidFill>
                  <a:srgbClr val="1613D6"/>
                </a:solidFill>
                <a:latin typeface="宋体"/>
                <a:cs typeface="宋体"/>
              </a:rPr>
              <a:t>共</a:t>
            </a:r>
            <a:r>
              <a:rPr sz="2550" spc="110" dirty="0">
                <a:solidFill>
                  <a:srgbClr val="1613D6"/>
                </a:solidFill>
                <a:latin typeface="宋体"/>
                <a:cs typeface="宋体"/>
              </a:rPr>
              <a:t>同</a:t>
            </a:r>
            <a:r>
              <a:rPr sz="2550" spc="40" dirty="0">
                <a:solidFill>
                  <a:srgbClr val="1613D6"/>
                </a:solidFill>
                <a:latin typeface="宋体"/>
                <a:cs typeface="宋体"/>
              </a:rPr>
              <a:t>行</a:t>
            </a:r>
            <a:r>
              <a:rPr sz="2550" spc="110" dirty="0">
                <a:solidFill>
                  <a:srgbClr val="1613D6"/>
                </a:solidFill>
                <a:latin typeface="宋体"/>
                <a:cs typeface="宋体"/>
              </a:rPr>
              <a:t>动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00248" y="7561972"/>
            <a:ext cx="2021205" cy="569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50" spc="-550" dirty="0">
                <a:solidFill>
                  <a:srgbClr val="757575"/>
                </a:solidFill>
                <a:latin typeface="Times New Roman"/>
                <a:cs typeface="Times New Roman"/>
              </a:rPr>
              <a:t>l_</a:t>
            </a:r>
            <a:r>
              <a:rPr sz="3250" spc="-550" dirty="0">
                <a:solidFill>
                  <a:srgbClr val="757575"/>
                </a:solidFill>
                <a:latin typeface="宋体"/>
                <a:cs typeface="宋体"/>
              </a:rPr>
              <a:t>＿ </a:t>
            </a:r>
            <a:r>
              <a:rPr sz="3250" spc="-1490" dirty="0">
                <a:solidFill>
                  <a:srgbClr val="757575"/>
                </a:solidFill>
                <a:latin typeface="宋体"/>
                <a:cs typeface="宋体"/>
              </a:rPr>
              <a:t>＿ </a:t>
            </a:r>
            <a:r>
              <a:rPr sz="3250" spc="-1655" dirty="0">
                <a:solidFill>
                  <a:srgbClr val="757575"/>
                </a:solidFill>
                <a:latin typeface="宋体"/>
                <a:cs typeface="宋体"/>
              </a:rPr>
              <a:t>＿</a:t>
            </a:r>
            <a:r>
              <a:rPr sz="3250" spc="-1040" dirty="0">
                <a:solidFill>
                  <a:srgbClr val="757575"/>
                </a:solidFill>
                <a:latin typeface="宋体"/>
                <a:cs typeface="宋体"/>
              </a:rPr>
              <a:t> </a:t>
            </a:r>
            <a:r>
              <a:rPr sz="3250" spc="-1315" dirty="0">
                <a:solidFill>
                  <a:srgbClr val="757575"/>
                </a:solidFill>
                <a:latin typeface="宋体"/>
                <a:cs typeface="宋体"/>
              </a:rPr>
              <a:t>＿_</a:t>
            </a:r>
            <a:r>
              <a:rPr sz="3250" spc="-1285" dirty="0">
                <a:solidFill>
                  <a:srgbClr val="757575"/>
                </a:solidFill>
                <a:latin typeface="宋体"/>
                <a:cs typeface="宋体"/>
              </a:rPr>
              <a:t> </a:t>
            </a:r>
            <a:r>
              <a:rPr sz="3250" spc="-2740" dirty="0">
                <a:solidFill>
                  <a:srgbClr val="757575"/>
                </a:solidFill>
                <a:latin typeface="宋体"/>
                <a:cs typeface="宋体"/>
              </a:rPr>
              <a:t>一</a:t>
            </a:r>
            <a:r>
              <a:rPr sz="3250" spc="-1960" dirty="0">
                <a:solidFill>
                  <a:srgbClr val="3A3A38"/>
                </a:solidFill>
                <a:latin typeface="宋体"/>
                <a:cs typeface="宋体"/>
              </a:rPr>
              <a:t>．</a:t>
            </a:r>
            <a:r>
              <a:rPr sz="3250" spc="-1960" dirty="0">
                <a:solidFill>
                  <a:srgbClr val="4B4B4B"/>
                </a:solidFill>
                <a:latin typeface="宋体"/>
                <a:cs typeface="宋体"/>
              </a:rPr>
              <a:t>·</a:t>
            </a:r>
            <a:endParaRPr sz="3250">
              <a:latin typeface="宋体"/>
              <a:cs typeface="宋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01274" y="8168200"/>
            <a:ext cx="118745" cy="546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400" spc="-215" dirty="0">
                <a:solidFill>
                  <a:srgbClr val="757575"/>
                </a:solidFill>
                <a:latin typeface="Times New Roman"/>
                <a:cs typeface="Times New Roman"/>
              </a:rPr>
              <a:t>i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13261" y="8034192"/>
            <a:ext cx="424815" cy="4470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8130" algn="l"/>
              </a:tabLst>
            </a:pPr>
            <a:r>
              <a:rPr sz="2300" spc="-400" dirty="0">
                <a:solidFill>
                  <a:srgbClr val="757575"/>
                </a:solidFill>
                <a:latin typeface="Times New Roman"/>
                <a:cs typeface="Times New Roman"/>
              </a:rPr>
              <a:t>i	</a:t>
            </a:r>
            <a:r>
              <a:rPr sz="2750" spc="-1705" dirty="0">
                <a:solidFill>
                  <a:srgbClr val="111111"/>
                </a:solidFill>
                <a:latin typeface="宋体"/>
                <a:cs typeface="宋体"/>
              </a:rPr>
              <a:t>确</a:t>
            </a:r>
            <a:endParaRPr sz="2750">
              <a:latin typeface="宋体"/>
              <a:cs typeface="宋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65621" y="7593879"/>
            <a:ext cx="6666865" cy="8909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ts val="3635"/>
              </a:lnSpc>
              <a:spcBef>
                <a:spcPts val="114"/>
              </a:spcBef>
              <a:tabLst>
                <a:tab pos="2020570" algn="l"/>
                <a:tab pos="4168140" algn="l"/>
              </a:tabLst>
            </a:pPr>
            <a:r>
              <a:rPr sz="3300" spc="-415" dirty="0">
                <a:latin typeface="Arial"/>
                <a:cs typeface="Arial"/>
              </a:rPr>
              <a:t>.</a:t>
            </a:r>
            <a:r>
              <a:rPr sz="3300" spc="-415" dirty="0">
                <a:solidFill>
                  <a:srgbClr val="AFAFAF"/>
                </a:solidFill>
                <a:latin typeface="Arial"/>
                <a:cs typeface="Arial"/>
              </a:rPr>
              <a:t>I	</a:t>
            </a:r>
            <a:r>
              <a:rPr sz="3250" spc="-3055" dirty="0">
                <a:solidFill>
                  <a:srgbClr val="3A3A38"/>
                </a:solidFill>
                <a:latin typeface="宋体"/>
                <a:cs typeface="宋体"/>
              </a:rPr>
              <a:t>·</a:t>
            </a:r>
            <a:r>
              <a:rPr sz="3250" spc="-1914" dirty="0">
                <a:solidFill>
                  <a:srgbClr val="757575"/>
                </a:solidFill>
                <a:latin typeface="宋体"/>
                <a:cs typeface="宋体"/>
              </a:rPr>
              <a:t>一一</a:t>
            </a:r>
            <a:r>
              <a:rPr sz="3250" spc="-484" dirty="0">
                <a:solidFill>
                  <a:srgbClr val="757575"/>
                </a:solidFill>
                <a:latin typeface="宋体"/>
                <a:cs typeface="宋体"/>
              </a:rPr>
              <a:t> </a:t>
            </a:r>
            <a:r>
              <a:rPr sz="3250" spc="-2750" dirty="0">
                <a:solidFill>
                  <a:srgbClr val="3A3A38"/>
                </a:solidFill>
                <a:latin typeface="宋体"/>
                <a:cs typeface="宋体"/>
              </a:rPr>
              <a:t>·</a:t>
            </a:r>
            <a:r>
              <a:rPr sz="3250" spc="-1555" dirty="0">
                <a:solidFill>
                  <a:srgbClr val="757575"/>
                </a:solidFill>
                <a:latin typeface="宋体"/>
                <a:cs typeface="宋体"/>
              </a:rPr>
              <a:t>一一一一＿	</a:t>
            </a:r>
            <a:r>
              <a:rPr sz="3250" spc="-1230" dirty="0">
                <a:solidFill>
                  <a:srgbClr val="757575"/>
                </a:solidFill>
                <a:latin typeface="宋体"/>
                <a:cs typeface="宋体"/>
              </a:rPr>
              <a:t>＿＿＿ </a:t>
            </a:r>
            <a:r>
              <a:rPr sz="3250" spc="-1295" dirty="0">
                <a:solidFill>
                  <a:srgbClr val="757575"/>
                </a:solidFill>
                <a:latin typeface="宋体"/>
                <a:cs typeface="宋体"/>
              </a:rPr>
              <a:t>＿ </a:t>
            </a:r>
            <a:r>
              <a:rPr sz="3250" spc="-1170" dirty="0">
                <a:solidFill>
                  <a:srgbClr val="757575"/>
                </a:solidFill>
                <a:latin typeface="宋体"/>
                <a:cs typeface="宋体"/>
              </a:rPr>
              <a:t>＿＿</a:t>
            </a:r>
            <a:r>
              <a:rPr sz="3250" spc="-1280" dirty="0">
                <a:solidFill>
                  <a:srgbClr val="757575"/>
                </a:solidFill>
                <a:latin typeface="宋体"/>
                <a:cs typeface="宋体"/>
              </a:rPr>
              <a:t> </a:t>
            </a:r>
            <a:r>
              <a:rPr sz="3250" spc="-1210" dirty="0">
                <a:solidFill>
                  <a:srgbClr val="757575"/>
                </a:solidFill>
                <a:latin typeface="宋体"/>
                <a:cs typeface="宋体"/>
              </a:rPr>
              <a:t>＿＿＿</a:t>
            </a:r>
            <a:endParaRPr sz="3250">
              <a:latin typeface="宋体"/>
              <a:cs typeface="宋体"/>
            </a:endParaRPr>
          </a:p>
          <a:p>
            <a:pPr marL="12700" algn="ctr">
              <a:lnSpc>
                <a:spcPts val="3155"/>
              </a:lnSpc>
            </a:pPr>
            <a:r>
              <a:rPr sz="2500" spc="185" dirty="0">
                <a:solidFill>
                  <a:srgbClr val="2321D1"/>
                </a:solidFill>
                <a:latin typeface="宋体"/>
                <a:cs typeface="宋体"/>
              </a:rPr>
              <a:t>问</a:t>
            </a:r>
            <a:r>
              <a:rPr sz="2500" spc="254" dirty="0">
                <a:solidFill>
                  <a:srgbClr val="2321D1"/>
                </a:solidFill>
                <a:latin typeface="宋体"/>
                <a:cs typeface="宋体"/>
              </a:rPr>
              <a:t>有</a:t>
            </a:r>
            <a:r>
              <a:rPr sz="2500" spc="195" dirty="0">
                <a:solidFill>
                  <a:srgbClr val="2321D1"/>
                </a:solidFill>
                <a:latin typeface="宋体"/>
                <a:cs typeface="宋体"/>
              </a:rPr>
              <a:t>否</a:t>
            </a:r>
            <a:r>
              <a:rPr sz="2500" spc="235" dirty="0">
                <a:solidFill>
                  <a:srgbClr val="2321D1"/>
                </a:solidFill>
                <a:latin typeface="宋体"/>
                <a:cs typeface="宋体"/>
              </a:rPr>
              <a:t>更</a:t>
            </a:r>
            <a:r>
              <a:rPr sz="2500" spc="35" dirty="0">
                <a:solidFill>
                  <a:srgbClr val="2321D1"/>
                </a:solidFill>
                <a:latin typeface="宋体"/>
                <a:cs typeface="宋体"/>
              </a:rPr>
              <a:t>好</a:t>
            </a:r>
            <a:r>
              <a:rPr sz="2500" spc="265" dirty="0">
                <a:solidFill>
                  <a:srgbClr val="2321D1"/>
                </a:solidFill>
                <a:latin typeface="宋体"/>
                <a:cs typeface="宋体"/>
              </a:rPr>
              <a:t>的</a:t>
            </a:r>
            <a:r>
              <a:rPr sz="2500" spc="245" dirty="0">
                <a:solidFill>
                  <a:srgbClr val="2321D1"/>
                </a:solidFill>
                <a:latin typeface="宋体"/>
                <a:cs typeface="宋体"/>
              </a:rPr>
              <a:t>办</a:t>
            </a:r>
            <a:r>
              <a:rPr sz="2500" spc="235" dirty="0">
                <a:solidFill>
                  <a:srgbClr val="2321D1"/>
                </a:solidFill>
                <a:latin typeface="宋体"/>
                <a:cs typeface="宋体"/>
              </a:rPr>
              <a:t>法，</a:t>
            </a:r>
            <a:r>
              <a:rPr sz="2500" spc="-35" dirty="0">
                <a:solidFill>
                  <a:srgbClr val="2321D1"/>
                </a:solidFill>
                <a:latin typeface="宋体"/>
                <a:cs typeface="宋体"/>
              </a:rPr>
              <a:t>确</a:t>
            </a:r>
            <a:r>
              <a:rPr sz="2500" spc="405" dirty="0">
                <a:solidFill>
                  <a:srgbClr val="2321D1"/>
                </a:solidFill>
                <a:latin typeface="宋体"/>
                <a:cs typeface="宋体"/>
              </a:rPr>
              <a:t>认</a:t>
            </a:r>
            <a:r>
              <a:rPr sz="2500" spc="80" dirty="0">
                <a:solidFill>
                  <a:srgbClr val="2321D1"/>
                </a:solidFill>
                <a:latin typeface="宋体"/>
                <a:cs typeface="宋体"/>
              </a:rPr>
              <a:t>满</a:t>
            </a:r>
            <a:r>
              <a:rPr sz="2500" spc="145" dirty="0">
                <a:solidFill>
                  <a:srgbClr val="2321D1"/>
                </a:solidFill>
                <a:latin typeface="宋体"/>
                <a:cs typeface="宋体"/>
              </a:rPr>
              <a:t>足</a:t>
            </a:r>
            <a:r>
              <a:rPr sz="2900" spc="-150" dirty="0">
                <a:solidFill>
                  <a:srgbClr val="2321D1"/>
                </a:solidFill>
                <a:latin typeface="Arial"/>
                <a:cs typeface="Arial"/>
              </a:rPr>
              <a:t>Jo</a:t>
            </a:r>
            <a:r>
              <a:rPr sz="2900" spc="-150" dirty="0">
                <a:solidFill>
                  <a:srgbClr val="3D3BC6"/>
                </a:solidFill>
                <a:latin typeface="Arial"/>
                <a:cs typeface="Arial"/>
              </a:rPr>
              <a:t>h</a:t>
            </a:r>
            <a:r>
              <a:rPr sz="2900" spc="-150" dirty="0">
                <a:solidFill>
                  <a:srgbClr val="2321D1"/>
                </a:solidFill>
                <a:latin typeface="Arial"/>
                <a:cs typeface="Arial"/>
              </a:rPr>
              <a:t>n</a:t>
            </a:r>
            <a:r>
              <a:rPr sz="2500" spc="105" dirty="0">
                <a:solidFill>
                  <a:srgbClr val="2321D1"/>
                </a:solidFill>
                <a:latin typeface="宋体"/>
                <a:cs typeface="宋体"/>
              </a:rPr>
              <a:t>的</a:t>
            </a:r>
            <a:r>
              <a:rPr sz="2500" spc="290" dirty="0">
                <a:solidFill>
                  <a:srgbClr val="2321D1"/>
                </a:solidFill>
                <a:latin typeface="宋体"/>
                <a:cs typeface="宋体"/>
              </a:rPr>
              <a:t>要</a:t>
            </a:r>
            <a:r>
              <a:rPr sz="2500" spc="105" dirty="0">
                <a:solidFill>
                  <a:srgbClr val="2321D1"/>
                </a:solidFill>
                <a:latin typeface="宋体"/>
                <a:cs typeface="宋体"/>
              </a:rPr>
              <a:t>求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21450" y="7581116"/>
            <a:ext cx="49530" cy="1113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100" spc="-1390" dirty="0">
                <a:solidFill>
                  <a:srgbClr val="757575"/>
                </a:solidFill>
                <a:latin typeface="Arial"/>
                <a:cs typeface="Arial"/>
              </a:rPr>
              <a:t>i</a:t>
            </a:r>
            <a:endParaRPr sz="7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10605" y="7734268"/>
            <a:ext cx="2064385" cy="929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2000250" algn="l"/>
              </a:tabLst>
            </a:pPr>
            <a:r>
              <a:rPr sz="4125" spc="-3247" baseline="16161" dirty="0">
                <a:solidFill>
                  <a:srgbClr val="111111"/>
                </a:solidFill>
                <a:latin typeface="宋体"/>
                <a:cs typeface="宋体"/>
              </a:rPr>
              <a:t>认</a:t>
            </a:r>
            <a:r>
              <a:rPr sz="1600" spc="245" dirty="0">
                <a:solidFill>
                  <a:srgbClr val="111111"/>
                </a:solidFill>
                <a:latin typeface="Times New Roman"/>
                <a:cs typeface="Times New Roman"/>
              </a:rPr>
              <a:t>ti'</a:t>
            </a:r>
            <a:r>
              <a:rPr sz="1600" spc="340" dirty="0">
                <a:solidFill>
                  <a:srgbClr val="111111"/>
                </a:solidFill>
                <a:latin typeface="Times New Roman"/>
                <a:cs typeface="Times New Roman"/>
              </a:rPr>
              <a:t>-</a:t>
            </a:r>
            <a:r>
              <a:rPr sz="1600" spc="17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4350" spc="-2940" baseline="15325" dirty="0">
                <a:solidFill>
                  <a:srgbClr val="111111"/>
                </a:solidFill>
                <a:latin typeface="Arial"/>
                <a:cs typeface="Arial"/>
              </a:rPr>
              <a:t>C</a:t>
            </a:r>
            <a:r>
              <a:rPr sz="1400" spc="360" dirty="0">
                <a:solidFill>
                  <a:srgbClr val="111111"/>
                </a:solidFill>
                <a:latin typeface="Arial"/>
                <a:cs typeface="Arial"/>
              </a:rPr>
              <a:t>\</a:t>
            </a:r>
            <a:r>
              <a:rPr sz="1400" spc="-2085" dirty="0">
                <a:solidFill>
                  <a:srgbClr val="111111"/>
                </a:solidFill>
                <a:latin typeface="Arial"/>
                <a:cs typeface="Arial"/>
              </a:rPr>
              <a:t>U</a:t>
            </a:r>
            <a:r>
              <a:rPr sz="4350" spc="-622" baseline="15325" dirty="0">
                <a:solidFill>
                  <a:srgbClr val="111111"/>
                </a:solidFill>
                <a:latin typeface="Arial"/>
                <a:cs typeface="Arial"/>
              </a:rPr>
              <a:t>o</a:t>
            </a:r>
            <a:r>
              <a:rPr sz="1400" spc="-835" dirty="0">
                <a:solidFill>
                  <a:srgbClr val="111111"/>
                </a:solidFill>
                <a:latin typeface="Arial"/>
                <a:cs typeface="Arial"/>
              </a:rPr>
              <a:t>I</a:t>
            </a:r>
            <a:r>
              <a:rPr sz="4350" spc="-1582" baseline="15325" dirty="0">
                <a:solidFill>
                  <a:srgbClr val="111111"/>
                </a:solidFill>
                <a:latin typeface="Arial"/>
                <a:cs typeface="Arial"/>
              </a:rPr>
              <a:t>n</a:t>
            </a:r>
            <a:r>
              <a:rPr sz="1400" spc="-530" dirty="0">
                <a:latin typeface="Arial"/>
                <a:cs typeface="Arial"/>
              </a:rPr>
              <a:t>I</a:t>
            </a:r>
            <a:r>
              <a:rPr sz="1400" spc="-940" dirty="0">
                <a:latin typeface="Arial"/>
                <a:cs typeface="Arial"/>
              </a:rPr>
              <a:t>I</a:t>
            </a:r>
            <a:r>
              <a:rPr sz="4350" spc="-509" baseline="15325" dirty="0">
                <a:solidFill>
                  <a:srgbClr val="111111"/>
                </a:solidFill>
                <a:latin typeface="Arial"/>
                <a:cs typeface="Arial"/>
              </a:rPr>
              <a:t>f</a:t>
            </a:r>
            <a:r>
              <a:rPr sz="1400" spc="-195" dirty="0">
                <a:latin typeface="Arial"/>
                <a:cs typeface="Arial"/>
              </a:rPr>
              <a:t>I</a:t>
            </a:r>
            <a:r>
              <a:rPr sz="1400" spc="-200" dirty="0">
                <a:latin typeface="Arial"/>
                <a:cs typeface="Arial"/>
              </a:rPr>
              <a:t> </a:t>
            </a:r>
            <a:r>
              <a:rPr sz="4350" spc="-652" baseline="15325" dirty="0">
                <a:solidFill>
                  <a:srgbClr val="111111"/>
                </a:solidFill>
                <a:latin typeface="Arial"/>
                <a:cs typeface="Arial"/>
              </a:rPr>
              <a:t>i</a:t>
            </a:r>
            <a:r>
              <a:rPr sz="1400" spc="-215" dirty="0">
                <a:solidFill>
                  <a:srgbClr val="BFBFBF"/>
                </a:solidFill>
                <a:latin typeface="Arial"/>
                <a:cs typeface="Arial"/>
              </a:rPr>
              <a:t>l</a:t>
            </a:r>
            <a:r>
              <a:rPr sz="1400" spc="-150" dirty="0">
                <a:latin typeface="Arial"/>
                <a:cs typeface="Arial"/>
              </a:rPr>
              <a:t>l</a:t>
            </a:r>
            <a:r>
              <a:rPr sz="4350" spc="-195" baseline="15325" dirty="0">
                <a:solidFill>
                  <a:srgbClr val="3A3A38"/>
                </a:solidFill>
                <a:latin typeface="Arial"/>
                <a:cs typeface="Arial"/>
              </a:rPr>
              <a:t>r</a:t>
            </a:r>
            <a:r>
              <a:rPr sz="1400" spc="-130" dirty="0">
                <a:latin typeface="Arial"/>
                <a:cs typeface="Arial"/>
              </a:rPr>
              <a:t>I</a:t>
            </a:r>
            <a:r>
              <a:rPr sz="4350" spc="-2670" baseline="15325" dirty="0">
                <a:solidFill>
                  <a:srgbClr val="111111"/>
                </a:solidFill>
                <a:latin typeface="Arial"/>
                <a:cs typeface="Arial"/>
              </a:rPr>
              <a:t>m</a:t>
            </a:r>
            <a:r>
              <a:rPr sz="1400" spc="-23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3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5900" spc="-1445" dirty="0">
                <a:solidFill>
                  <a:srgbClr val="AFAFAF"/>
                </a:solidFill>
                <a:latin typeface="Arial"/>
                <a:cs typeface="Arial"/>
              </a:rPr>
              <a:t>I</a:t>
            </a:r>
            <a:endParaRPr sz="5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89823" y="4543527"/>
            <a:ext cx="5978359" cy="1582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8221" y="9112577"/>
            <a:ext cx="11612880" cy="0"/>
          </a:xfrm>
          <a:custGeom>
            <a:avLst/>
            <a:gdLst/>
            <a:ahLst/>
            <a:cxnLst/>
            <a:rect l="l" t="t" r="r" b="b"/>
            <a:pathLst>
              <a:path w="11612880">
                <a:moveTo>
                  <a:pt x="0" y="0"/>
                </a:moveTo>
                <a:lnTo>
                  <a:pt x="11612553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22851" y="1276334"/>
            <a:ext cx="7445375" cy="9601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801370" algn="l"/>
              </a:tabLst>
            </a:pPr>
            <a:r>
              <a:rPr sz="5900" spc="-5190" dirty="0">
                <a:solidFill>
                  <a:srgbClr val="1A1A1A"/>
                </a:solidFill>
              </a:rPr>
              <a:t>故	</a:t>
            </a:r>
            <a:r>
              <a:rPr sz="5900" spc="280" dirty="0">
                <a:solidFill>
                  <a:srgbClr val="1A1A1A"/>
                </a:solidFill>
              </a:rPr>
              <a:t>事</a:t>
            </a:r>
            <a:r>
              <a:rPr sz="5900" spc="-1105" dirty="0">
                <a:solidFill>
                  <a:srgbClr val="1A1A1A"/>
                </a:solidFill>
              </a:rPr>
              <a:t>片段</a:t>
            </a:r>
            <a:r>
              <a:rPr sz="5900" spc="-1035" dirty="0">
                <a:solidFill>
                  <a:srgbClr val="1A1A1A"/>
                </a:solidFill>
              </a:rPr>
              <a:t> </a:t>
            </a:r>
            <a:r>
              <a:rPr sz="6100" spc="229" dirty="0">
                <a:solidFill>
                  <a:srgbClr val="1A1A1A"/>
                </a:solidFill>
                <a:latin typeface="Arial"/>
                <a:cs typeface="Arial"/>
              </a:rPr>
              <a:t>3</a:t>
            </a:r>
            <a:r>
              <a:rPr sz="5900" spc="229" dirty="0">
                <a:solidFill>
                  <a:srgbClr val="1A1A1A"/>
                </a:solidFill>
              </a:rPr>
              <a:t>－</a:t>
            </a:r>
            <a:r>
              <a:rPr sz="5900" spc="-2055" dirty="0">
                <a:solidFill>
                  <a:srgbClr val="1A1A1A"/>
                </a:solidFill>
              </a:rPr>
              <a:t>好</a:t>
            </a:r>
            <a:r>
              <a:rPr sz="5900" spc="-1385" dirty="0">
                <a:solidFill>
                  <a:srgbClr val="1A1A1A"/>
                </a:solidFill>
              </a:rPr>
              <a:t> </a:t>
            </a:r>
            <a:r>
              <a:rPr sz="5900" spc="315" dirty="0">
                <a:solidFill>
                  <a:srgbClr val="1A1A1A"/>
                </a:solidFill>
              </a:rPr>
              <a:t>心</a:t>
            </a:r>
            <a:r>
              <a:rPr sz="5900" spc="-150" dirty="0">
                <a:solidFill>
                  <a:srgbClr val="1A1A1A"/>
                </a:solidFill>
              </a:rPr>
              <a:t>的</a:t>
            </a:r>
            <a:r>
              <a:rPr sz="5900" spc="-335" dirty="0">
                <a:solidFill>
                  <a:srgbClr val="1A1A1A"/>
                </a:solidFill>
              </a:rPr>
              <a:t>同</a:t>
            </a:r>
            <a:r>
              <a:rPr sz="5900" spc="-4115" dirty="0">
                <a:solidFill>
                  <a:srgbClr val="1A1A1A"/>
                </a:solidFill>
              </a:rPr>
              <a:t>事</a:t>
            </a:r>
            <a:endParaRPr sz="5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4632" y="3075877"/>
            <a:ext cx="3728085" cy="745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29920" indent="-617855">
              <a:lnSpc>
                <a:spcPct val="100000"/>
              </a:lnSpc>
              <a:spcBef>
                <a:spcPts val="120"/>
              </a:spcBef>
              <a:buSzPct val="97872"/>
              <a:buChar char="·"/>
              <a:tabLst>
                <a:tab pos="630555" algn="l"/>
              </a:tabLst>
            </a:pPr>
            <a:r>
              <a:rPr sz="4700" spc="155" dirty="0">
                <a:solidFill>
                  <a:srgbClr val="1A1A1A"/>
                </a:solidFill>
                <a:latin typeface="宋体"/>
                <a:cs typeface="宋体"/>
              </a:rPr>
              <a:t>不同的影响</a:t>
            </a:r>
            <a:endParaRPr sz="47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4703" y="2935423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4703" y="9074288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12079" y="1225283"/>
            <a:ext cx="7415530" cy="990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900" spc="210" dirty="0">
                <a:solidFill>
                  <a:srgbClr val="131313"/>
                </a:solidFill>
              </a:rPr>
              <a:t>故</a:t>
            </a:r>
            <a:r>
              <a:rPr sz="5900" spc="180" dirty="0">
                <a:solidFill>
                  <a:srgbClr val="131313"/>
                </a:solidFill>
              </a:rPr>
              <a:t>事</a:t>
            </a:r>
            <a:r>
              <a:rPr sz="5900" spc="-869" dirty="0">
                <a:solidFill>
                  <a:srgbClr val="131313"/>
                </a:solidFill>
              </a:rPr>
              <a:t>片段</a:t>
            </a:r>
            <a:r>
              <a:rPr sz="5900" spc="-1400" dirty="0">
                <a:solidFill>
                  <a:srgbClr val="131313"/>
                </a:solidFill>
              </a:rPr>
              <a:t> </a:t>
            </a:r>
            <a:r>
              <a:rPr sz="6300" spc="-185" dirty="0">
                <a:solidFill>
                  <a:srgbClr val="131313"/>
                </a:solidFill>
                <a:latin typeface="Arial"/>
                <a:cs typeface="Arial"/>
              </a:rPr>
              <a:t>3</a:t>
            </a:r>
            <a:r>
              <a:rPr sz="5900" spc="-185" dirty="0">
                <a:solidFill>
                  <a:srgbClr val="131313"/>
                </a:solidFill>
              </a:rPr>
              <a:t>－</a:t>
            </a:r>
            <a:r>
              <a:rPr sz="5900" spc="-2470" dirty="0">
                <a:solidFill>
                  <a:srgbClr val="131313"/>
                </a:solidFill>
              </a:rPr>
              <a:t>好</a:t>
            </a:r>
            <a:r>
              <a:rPr sz="5900" spc="-2005" dirty="0">
                <a:solidFill>
                  <a:srgbClr val="131313"/>
                </a:solidFill>
              </a:rPr>
              <a:t> </a:t>
            </a:r>
            <a:r>
              <a:rPr sz="5900" spc="315" dirty="0">
                <a:solidFill>
                  <a:srgbClr val="131313"/>
                </a:solidFill>
              </a:rPr>
              <a:t>心</a:t>
            </a:r>
            <a:r>
              <a:rPr sz="5900" spc="-150" dirty="0">
                <a:solidFill>
                  <a:srgbClr val="131313"/>
                </a:solidFill>
              </a:rPr>
              <a:t>的</a:t>
            </a:r>
            <a:r>
              <a:rPr sz="5900" spc="-455" dirty="0">
                <a:solidFill>
                  <a:srgbClr val="131313"/>
                </a:solidFill>
              </a:rPr>
              <a:t>同</a:t>
            </a:r>
            <a:r>
              <a:rPr sz="5900" spc="-3825" dirty="0">
                <a:solidFill>
                  <a:srgbClr val="131313"/>
                </a:solidFill>
              </a:rPr>
              <a:t>事</a:t>
            </a:r>
            <a:endParaRPr sz="5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1456" y="2899052"/>
            <a:ext cx="10167620" cy="519684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511809" indent="-499745">
              <a:lnSpc>
                <a:spcPct val="100000"/>
              </a:lnSpc>
              <a:spcBef>
                <a:spcPts val="910"/>
              </a:spcBef>
              <a:buClr>
                <a:srgbClr val="131313"/>
              </a:buClr>
              <a:buChar char="•"/>
              <a:tabLst>
                <a:tab pos="511809" algn="l"/>
                <a:tab pos="512445" algn="l"/>
              </a:tabLst>
            </a:pPr>
            <a:r>
              <a:rPr sz="4700" spc="-10" dirty="0">
                <a:solidFill>
                  <a:srgbClr val="232323"/>
                </a:solidFill>
                <a:latin typeface="Arial"/>
                <a:cs typeface="Arial"/>
              </a:rPr>
              <a:t>John</a:t>
            </a:r>
            <a:r>
              <a:rPr sz="4650" spc="455" dirty="0">
                <a:solidFill>
                  <a:srgbClr val="232323"/>
                </a:solidFill>
                <a:latin typeface="宋体"/>
                <a:cs typeface="宋体"/>
              </a:rPr>
              <a:t>原</a:t>
            </a:r>
            <a:r>
              <a:rPr sz="4650" spc="295" dirty="0">
                <a:solidFill>
                  <a:srgbClr val="232323"/>
                </a:solidFill>
                <a:latin typeface="宋体"/>
                <a:cs typeface="宋体"/>
              </a:rPr>
              <a:t>来</a:t>
            </a:r>
            <a:r>
              <a:rPr sz="4650" spc="-105" dirty="0">
                <a:solidFill>
                  <a:srgbClr val="232323"/>
                </a:solidFill>
                <a:latin typeface="宋体"/>
                <a:cs typeface="宋体"/>
              </a:rPr>
              <a:t>的</a:t>
            </a:r>
            <a:r>
              <a:rPr sz="4650" spc="160" dirty="0">
                <a:solidFill>
                  <a:srgbClr val="232323"/>
                </a:solidFill>
                <a:latin typeface="宋体"/>
                <a:cs typeface="宋体"/>
              </a:rPr>
              <a:t>期</a:t>
            </a:r>
            <a:r>
              <a:rPr sz="4650" spc="295" dirty="0">
                <a:solidFill>
                  <a:srgbClr val="232323"/>
                </a:solidFill>
                <a:latin typeface="宋体"/>
                <a:cs typeface="宋体"/>
              </a:rPr>
              <a:t>望</a:t>
            </a:r>
            <a:endParaRPr sz="4650">
              <a:latin typeface="宋体"/>
              <a:cs typeface="宋体"/>
            </a:endParaRPr>
          </a:p>
          <a:p>
            <a:pPr marL="1123950" lvl="1" indent="-551815">
              <a:lnSpc>
                <a:spcPct val="100000"/>
              </a:lnSpc>
              <a:spcBef>
                <a:spcPts val="635"/>
              </a:spcBef>
              <a:buChar char="'"/>
              <a:tabLst>
                <a:tab pos="1124585" algn="l"/>
              </a:tabLst>
            </a:pPr>
            <a:r>
              <a:rPr sz="3350" spc="210" dirty="0">
                <a:solidFill>
                  <a:srgbClr val="030303"/>
                </a:solidFill>
                <a:latin typeface="宋体"/>
                <a:cs typeface="宋体"/>
              </a:rPr>
              <a:t>立即</a:t>
            </a:r>
            <a:r>
              <a:rPr sz="3350" spc="185" dirty="0">
                <a:solidFill>
                  <a:srgbClr val="030303"/>
                </a:solidFill>
                <a:latin typeface="宋体"/>
                <a:cs typeface="宋体"/>
              </a:rPr>
              <a:t>到</a:t>
            </a:r>
            <a:r>
              <a:rPr sz="3650" spc="-65" dirty="0">
                <a:solidFill>
                  <a:srgbClr val="030303"/>
                </a:solidFill>
                <a:latin typeface="Arial"/>
                <a:cs typeface="Arial"/>
              </a:rPr>
              <a:t>FILTEX</a:t>
            </a:r>
            <a:r>
              <a:rPr sz="3350" spc="535" dirty="0">
                <a:solidFill>
                  <a:srgbClr val="030303"/>
                </a:solidFill>
                <a:latin typeface="宋体"/>
                <a:cs typeface="宋体"/>
              </a:rPr>
              <a:t>公</a:t>
            </a:r>
            <a:r>
              <a:rPr sz="3350" spc="-90" dirty="0">
                <a:solidFill>
                  <a:srgbClr val="030303"/>
                </a:solidFill>
                <a:latin typeface="宋体"/>
                <a:cs typeface="宋体"/>
              </a:rPr>
              <a:t>司表</a:t>
            </a:r>
            <a:r>
              <a:rPr sz="3350" spc="-1060" dirty="0">
                <a:solidFill>
                  <a:srgbClr val="030303"/>
                </a:solidFill>
                <a:latin typeface="宋体"/>
                <a:cs typeface="宋体"/>
              </a:rPr>
              <a:t> </a:t>
            </a:r>
            <a:r>
              <a:rPr sz="3350" spc="215" dirty="0">
                <a:solidFill>
                  <a:srgbClr val="030303"/>
                </a:solidFill>
                <a:latin typeface="宋体"/>
                <a:cs typeface="宋体"/>
              </a:rPr>
              <a:t>示</a:t>
            </a:r>
            <a:r>
              <a:rPr sz="3350" spc="195" dirty="0">
                <a:solidFill>
                  <a:srgbClr val="030303"/>
                </a:solidFill>
                <a:latin typeface="宋体"/>
                <a:cs typeface="宋体"/>
              </a:rPr>
              <a:t>关</a:t>
            </a:r>
            <a:r>
              <a:rPr sz="3350" spc="315" dirty="0">
                <a:solidFill>
                  <a:srgbClr val="030303"/>
                </a:solidFill>
                <a:latin typeface="宋体"/>
                <a:cs typeface="宋体"/>
              </a:rPr>
              <a:t>心</a:t>
            </a:r>
            <a:endParaRPr sz="3350">
              <a:latin typeface="宋体"/>
              <a:cs typeface="宋体"/>
            </a:endParaRPr>
          </a:p>
          <a:p>
            <a:pPr marL="483234">
              <a:lnSpc>
                <a:spcPct val="100000"/>
              </a:lnSpc>
              <a:spcBef>
                <a:spcPts val="1350"/>
              </a:spcBef>
            </a:pPr>
            <a:r>
              <a:rPr sz="3350" spc="4045" dirty="0">
                <a:solidFill>
                  <a:srgbClr val="030303"/>
                </a:solidFill>
                <a:latin typeface="宋体"/>
                <a:cs typeface="宋体"/>
              </a:rPr>
              <a:t>－</a:t>
            </a:r>
            <a:r>
              <a:rPr sz="3350" spc="345" dirty="0">
                <a:solidFill>
                  <a:srgbClr val="030303"/>
                </a:solidFill>
                <a:latin typeface="宋体"/>
                <a:cs typeface="宋体"/>
              </a:rPr>
              <a:t>采用与上次相同的方法解决问题</a:t>
            </a:r>
            <a:endParaRPr sz="33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33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宋体"/>
              <a:cs typeface="宋体"/>
            </a:endParaRPr>
          </a:p>
          <a:p>
            <a:pPr marL="511809" indent="-499745">
              <a:lnSpc>
                <a:spcPct val="100000"/>
              </a:lnSpc>
              <a:spcBef>
                <a:spcPts val="5"/>
              </a:spcBef>
              <a:buClr>
                <a:srgbClr val="131313"/>
              </a:buClr>
              <a:buChar char="•"/>
              <a:tabLst>
                <a:tab pos="511809" algn="l"/>
                <a:tab pos="512445" algn="l"/>
              </a:tabLst>
            </a:pPr>
            <a:r>
              <a:rPr sz="4700" spc="20" dirty="0">
                <a:solidFill>
                  <a:srgbClr val="232323"/>
                </a:solidFill>
                <a:latin typeface="Arial"/>
                <a:cs typeface="Arial"/>
              </a:rPr>
              <a:t>John</a:t>
            </a:r>
            <a:r>
              <a:rPr sz="4650" spc="130" dirty="0">
                <a:solidFill>
                  <a:srgbClr val="232323"/>
                </a:solidFill>
                <a:latin typeface="宋体"/>
                <a:cs typeface="宋体"/>
              </a:rPr>
              <a:t>的</a:t>
            </a:r>
            <a:r>
              <a:rPr sz="4650" spc="125" dirty="0">
                <a:solidFill>
                  <a:srgbClr val="232323"/>
                </a:solidFill>
                <a:latin typeface="宋体"/>
                <a:cs typeface="宋体"/>
              </a:rPr>
              <a:t>新</a:t>
            </a:r>
            <a:r>
              <a:rPr sz="4650" spc="260" dirty="0">
                <a:solidFill>
                  <a:srgbClr val="232323"/>
                </a:solidFill>
                <a:latin typeface="宋体"/>
                <a:cs typeface="宋体"/>
              </a:rPr>
              <a:t>期</a:t>
            </a:r>
            <a:r>
              <a:rPr sz="4650" spc="200" dirty="0">
                <a:solidFill>
                  <a:srgbClr val="232323"/>
                </a:solidFill>
                <a:latin typeface="宋体"/>
                <a:cs typeface="宋体"/>
              </a:rPr>
              <a:t>望</a:t>
            </a:r>
            <a:endParaRPr sz="4650">
              <a:latin typeface="宋体"/>
              <a:cs typeface="宋体"/>
            </a:endParaRPr>
          </a:p>
          <a:p>
            <a:pPr marL="1112520" lvl="1" indent="-540385">
              <a:lnSpc>
                <a:spcPct val="100000"/>
              </a:lnSpc>
              <a:spcBef>
                <a:spcPts val="735"/>
              </a:spcBef>
              <a:buChar char="'"/>
              <a:tabLst>
                <a:tab pos="1113155" algn="l"/>
              </a:tabLst>
            </a:pPr>
            <a:r>
              <a:rPr sz="3350" spc="240" dirty="0">
                <a:solidFill>
                  <a:srgbClr val="030303"/>
                </a:solidFill>
                <a:latin typeface="宋体"/>
                <a:cs typeface="宋体"/>
              </a:rPr>
              <a:t>解</a:t>
            </a:r>
            <a:r>
              <a:rPr sz="3350" spc="285" dirty="0">
                <a:solidFill>
                  <a:srgbClr val="030303"/>
                </a:solidFill>
                <a:latin typeface="宋体"/>
                <a:cs typeface="宋体"/>
              </a:rPr>
              <a:t>决</a:t>
            </a:r>
            <a:r>
              <a:rPr sz="3350" spc="140" dirty="0">
                <a:solidFill>
                  <a:srgbClr val="030303"/>
                </a:solidFill>
                <a:latin typeface="宋体"/>
                <a:cs typeface="宋体"/>
              </a:rPr>
              <a:t>问</a:t>
            </a:r>
            <a:r>
              <a:rPr sz="3350" spc="305" dirty="0">
                <a:solidFill>
                  <a:srgbClr val="030303"/>
                </a:solidFill>
                <a:latin typeface="宋体"/>
                <a:cs typeface="宋体"/>
              </a:rPr>
              <a:t>题</a:t>
            </a:r>
            <a:r>
              <a:rPr sz="3350" spc="204" dirty="0">
                <a:solidFill>
                  <a:srgbClr val="030303"/>
                </a:solidFill>
                <a:latin typeface="宋体"/>
                <a:cs typeface="宋体"/>
              </a:rPr>
              <a:t>前</a:t>
            </a:r>
            <a:r>
              <a:rPr sz="3350" spc="215" dirty="0">
                <a:solidFill>
                  <a:srgbClr val="030303"/>
                </a:solidFill>
                <a:latin typeface="宋体"/>
                <a:cs typeface="宋体"/>
              </a:rPr>
              <a:t>由</a:t>
            </a:r>
            <a:r>
              <a:rPr sz="3650" spc="-35" dirty="0">
                <a:solidFill>
                  <a:srgbClr val="030303"/>
                </a:solidFill>
                <a:latin typeface="Arial"/>
                <a:cs typeface="Arial"/>
              </a:rPr>
              <a:t>David</a:t>
            </a:r>
            <a:r>
              <a:rPr sz="3350" spc="475" dirty="0">
                <a:solidFill>
                  <a:srgbClr val="030303"/>
                </a:solidFill>
                <a:latin typeface="宋体"/>
                <a:cs typeface="宋体"/>
              </a:rPr>
              <a:t>找</a:t>
            </a:r>
            <a:r>
              <a:rPr sz="3350" spc="45" dirty="0">
                <a:solidFill>
                  <a:srgbClr val="030303"/>
                </a:solidFill>
                <a:latin typeface="宋体"/>
                <a:cs typeface="宋体"/>
              </a:rPr>
              <a:t>出</a:t>
            </a:r>
            <a:r>
              <a:rPr sz="3350" spc="305" dirty="0">
                <a:solidFill>
                  <a:srgbClr val="030303"/>
                </a:solidFill>
                <a:latin typeface="宋体"/>
                <a:cs typeface="宋体"/>
              </a:rPr>
              <a:t>原</a:t>
            </a:r>
            <a:r>
              <a:rPr sz="3350" spc="120" dirty="0">
                <a:solidFill>
                  <a:srgbClr val="030303"/>
                </a:solidFill>
                <a:latin typeface="宋体"/>
                <a:cs typeface="宋体"/>
              </a:rPr>
              <a:t>因</a:t>
            </a:r>
            <a:r>
              <a:rPr sz="3350" spc="175" dirty="0">
                <a:solidFill>
                  <a:srgbClr val="030303"/>
                </a:solidFill>
                <a:latin typeface="宋体"/>
                <a:cs typeface="宋体"/>
              </a:rPr>
              <a:t>所</a:t>
            </a:r>
            <a:r>
              <a:rPr sz="3350" spc="180" dirty="0">
                <a:solidFill>
                  <a:srgbClr val="030303"/>
                </a:solidFill>
                <a:latin typeface="宋体"/>
                <a:cs typeface="宋体"/>
              </a:rPr>
              <a:t>在</a:t>
            </a:r>
            <a:endParaRPr sz="3350">
              <a:latin typeface="宋体"/>
              <a:cs typeface="宋体"/>
            </a:endParaRPr>
          </a:p>
          <a:p>
            <a:pPr marL="666750">
              <a:lnSpc>
                <a:spcPct val="100000"/>
              </a:lnSpc>
              <a:spcBef>
                <a:spcPts val="645"/>
              </a:spcBef>
              <a:tabLst>
                <a:tab pos="1104265" algn="l"/>
              </a:tabLst>
            </a:pPr>
            <a:r>
              <a:rPr sz="3650" spc="65" dirty="0">
                <a:solidFill>
                  <a:srgbClr val="030303"/>
                </a:solidFill>
                <a:latin typeface="Arial"/>
                <a:cs typeface="Arial"/>
              </a:rPr>
              <a:t>-	</a:t>
            </a:r>
            <a:r>
              <a:rPr sz="3650" spc="15" dirty="0">
                <a:solidFill>
                  <a:srgbClr val="030303"/>
                </a:solidFill>
                <a:latin typeface="Arial"/>
                <a:cs typeface="Arial"/>
              </a:rPr>
              <a:t>Dav</a:t>
            </a:r>
            <a:r>
              <a:rPr sz="3650" spc="15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3650" spc="15" dirty="0">
                <a:solidFill>
                  <a:srgbClr val="030303"/>
                </a:solidFill>
                <a:latin typeface="Arial"/>
                <a:cs typeface="Arial"/>
              </a:rPr>
              <a:t>d</a:t>
            </a:r>
            <a:r>
              <a:rPr sz="3200" spc="170" dirty="0">
                <a:solidFill>
                  <a:srgbClr val="030303"/>
                </a:solidFill>
                <a:latin typeface="宋体"/>
                <a:cs typeface="宋体"/>
              </a:rPr>
              <a:t>帮</a:t>
            </a:r>
            <a:r>
              <a:rPr sz="3200" spc="295" dirty="0">
                <a:solidFill>
                  <a:srgbClr val="030303"/>
                </a:solidFill>
                <a:latin typeface="宋体"/>
                <a:cs typeface="宋体"/>
              </a:rPr>
              <a:t>助</a:t>
            </a:r>
            <a:r>
              <a:rPr sz="3200" spc="420" dirty="0">
                <a:solidFill>
                  <a:srgbClr val="030303"/>
                </a:solidFill>
                <a:latin typeface="宋体"/>
                <a:cs typeface="宋体"/>
              </a:rPr>
              <a:t>提</a:t>
            </a:r>
            <a:r>
              <a:rPr sz="3200" spc="380" dirty="0">
                <a:solidFill>
                  <a:srgbClr val="030303"/>
                </a:solidFill>
                <a:latin typeface="宋体"/>
                <a:cs typeface="宋体"/>
              </a:rPr>
              <a:t>供</a:t>
            </a:r>
            <a:r>
              <a:rPr sz="3200" spc="560" dirty="0">
                <a:solidFill>
                  <a:srgbClr val="232323"/>
                </a:solidFill>
                <a:latin typeface="宋体"/>
                <a:cs typeface="宋体"/>
              </a:rPr>
              <a:t>让</a:t>
            </a:r>
            <a:r>
              <a:rPr sz="3650" spc="-100" dirty="0">
                <a:solidFill>
                  <a:srgbClr val="232323"/>
                </a:solidFill>
                <a:latin typeface="Arial"/>
                <a:cs typeface="Arial"/>
              </a:rPr>
              <a:t>FILTEX</a:t>
            </a:r>
            <a:r>
              <a:rPr sz="3350" spc="-55" dirty="0">
                <a:solidFill>
                  <a:srgbClr val="232323"/>
                </a:solidFill>
                <a:latin typeface="宋体"/>
                <a:cs typeface="宋体"/>
              </a:rPr>
              <a:t>公</a:t>
            </a:r>
            <a:r>
              <a:rPr sz="3350" spc="-1019" dirty="0">
                <a:solidFill>
                  <a:srgbClr val="232323"/>
                </a:solidFill>
                <a:latin typeface="宋体"/>
                <a:cs typeface="宋体"/>
              </a:rPr>
              <a:t> </a:t>
            </a:r>
            <a:r>
              <a:rPr sz="3350" spc="45" dirty="0">
                <a:solidFill>
                  <a:srgbClr val="232323"/>
                </a:solidFill>
                <a:latin typeface="宋体"/>
                <a:cs typeface="宋体"/>
              </a:rPr>
              <a:t>司</a:t>
            </a:r>
            <a:r>
              <a:rPr sz="3350" spc="254" dirty="0">
                <a:solidFill>
                  <a:srgbClr val="232323"/>
                </a:solidFill>
                <a:latin typeface="宋体"/>
                <a:cs typeface="宋体"/>
              </a:rPr>
              <a:t>升</a:t>
            </a:r>
            <a:r>
              <a:rPr sz="3350" spc="550" dirty="0">
                <a:solidFill>
                  <a:srgbClr val="232323"/>
                </a:solidFill>
                <a:latin typeface="宋体"/>
                <a:cs typeface="宋体"/>
              </a:rPr>
              <a:t>级</a:t>
            </a:r>
            <a:r>
              <a:rPr sz="3350" spc="-90" dirty="0">
                <a:solidFill>
                  <a:srgbClr val="232323"/>
                </a:solidFill>
                <a:latin typeface="宋体"/>
                <a:cs typeface="宋体"/>
              </a:rPr>
              <a:t>系</a:t>
            </a:r>
            <a:r>
              <a:rPr sz="3350" spc="200" dirty="0">
                <a:solidFill>
                  <a:srgbClr val="232323"/>
                </a:solidFill>
                <a:latin typeface="宋体"/>
                <a:cs typeface="宋体"/>
              </a:rPr>
              <a:t>统</a:t>
            </a:r>
            <a:r>
              <a:rPr sz="3350" spc="195" dirty="0">
                <a:solidFill>
                  <a:srgbClr val="232323"/>
                </a:solidFill>
                <a:latin typeface="宋体"/>
                <a:cs typeface="宋体"/>
              </a:rPr>
              <a:t>的</a:t>
            </a:r>
            <a:r>
              <a:rPr sz="3350" spc="295" dirty="0">
                <a:solidFill>
                  <a:srgbClr val="232323"/>
                </a:solidFill>
                <a:latin typeface="宋体"/>
                <a:cs typeface="宋体"/>
              </a:rPr>
              <a:t>理</a:t>
            </a:r>
            <a:r>
              <a:rPr sz="3350" spc="-90" dirty="0">
                <a:solidFill>
                  <a:srgbClr val="030303"/>
                </a:solidFill>
                <a:latin typeface="宋体"/>
                <a:cs typeface="宋体"/>
              </a:rPr>
              <a:t>由</a:t>
            </a:r>
            <a:endParaRPr sz="3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89823" y="4607340"/>
            <a:ext cx="5952867" cy="15698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72727" y="9163627"/>
            <a:ext cx="11638280" cy="0"/>
          </a:xfrm>
          <a:custGeom>
            <a:avLst/>
            <a:gdLst/>
            <a:ahLst/>
            <a:cxnLst/>
            <a:rect l="l" t="t" r="r" b="b"/>
            <a:pathLst>
              <a:path w="11638280">
                <a:moveTo>
                  <a:pt x="0" y="0"/>
                </a:moveTo>
                <a:lnTo>
                  <a:pt x="11638047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452" y="1289097"/>
            <a:ext cx="7546340" cy="990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850" spc="160" dirty="0">
                <a:solidFill>
                  <a:srgbClr val="1A1A1A"/>
                </a:solidFill>
              </a:rPr>
              <a:t>故</a:t>
            </a:r>
            <a:r>
              <a:rPr sz="5850" spc="535" dirty="0">
                <a:solidFill>
                  <a:srgbClr val="1A1A1A"/>
                </a:solidFill>
              </a:rPr>
              <a:t>事</a:t>
            </a:r>
            <a:r>
              <a:rPr sz="5850" spc="-1040" dirty="0">
                <a:solidFill>
                  <a:srgbClr val="1A1A1A"/>
                </a:solidFill>
              </a:rPr>
              <a:t>片段</a:t>
            </a:r>
            <a:r>
              <a:rPr sz="5850" spc="-1185" dirty="0">
                <a:solidFill>
                  <a:srgbClr val="1A1A1A"/>
                </a:solidFill>
              </a:rPr>
              <a:t> </a:t>
            </a:r>
            <a:r>
              <a:rPr sz="6300" spc="-145" dirty="0">
                <a:solidFill>
                  <a:srgbClr val="1A1A1A"/>
                </a:solidFill>
                <a:latin typeface="Arial"/>
                <a:cs typeface="Arial"/>
              </a:rPr>
              <a:t>3</a:t>
            </a:r>
            <a:r>
              <a:rPr sz="5850" spc="-145" dirty="0">
                <a:solidFill>
                  <a:srgbClr val="1A1A1A"/>
                </a:solidFill>
              </a:rPr>
              <a:t>－</a:t>
            </a:r>
            <a:r>
              <a:rPr sz="5850" spc="365" dirty="0">
                <a:solidFill>
                  <a:srgbClr val="1A1A1A"/>
                </a:solidFill>
              </a:rPr>
              <a:t>好</a:t>
            </a:r>
            <a:r>
              <a:rPr sz="5850" spc="370" dirty="0">
                <a:solidFill>
                  <a:srgbClr val="1A1A1A"/>
                </a:solidFill>
              </a:rPr>
              <a:t>心</a:t>
            </a:r>
            <a:r>
              <a:rPr sz="5850" spc="-100" dirty="0">
                <a:solidFill>
                  <a:srgbClr val="1A1A1A"/>
                </a:solidFill>
              </a:rPr>
              <a:t>的</a:t>
            </a:r>
            <a:r>
              <a:rPr sz="5850" spc="140" dirty="0">
                <a:solidFill>
                  <a:srgbClr val="1A1A1A"/>
                </a:solidFill>
              </a:rPr>
              <a:t>同</a:t>
            </a:r>
            <a:r>
              <a:rPr sz="5850" spc="-3675" dirty="0">
                <a:solidFill>
                  <a:srgbClr val="1A1A1A"/>
                </a:solidFill>
              </a:rPr>
              <a:t>事</a:t>
            </a:r>
            <a:endParaRPr sz="58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765" y="3126928"/>
            <a:ext cx="3719829" cy="730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28650" indent="-616585">
              <a:lnSpc>
                <a:spcPct val="100000"/>
              </a:lnSpc>
              <a:spcBef>
                <a:spcPts val="120"/>
              </a:spcBef>
              <a:buSzPct val="97826"/>
              <a:buChar char="·"/>
              <a:tabLst>
                <a:tab pos="629285" algn="l"/>
              </a:tabLst>
            </a:pPr>
            <a:r>
              <a:rPr sz="4600" spc="245" dirty="0">
                <a:solidFill>
                  <a:srgbClr val="1A1A1A"/>
                </a:solidFill>
                <a:latin typeface="宋体"/>
                <a:cs typeface="宋体"/>
              </a:rPr>
              <a:t>不同的影响</a:t>
            </a:r>
            <a:endParaRPr sz="4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1799" y="4492476"/>
            <a:ext cx="5978361" cy="1582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33795" y="6253731"/>
            <a:ext cx="2294467" cy="1710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24901" y="6228204"/>
            <a:ext cx="2370949" cy="1786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27668" y="3024762"/>
            <a:ext cx="11612880" cy="0"/>
          </a:xfrm>
          <a:custGeom>
            <a:avLst/>
            <a:gdLst/>
            <a:ahLst/>
            <a:cxnLst/>
            <a:rect l="l" t="t" r="r" b="b"/>
            <a:pathLst>
              <a:path w="11612880">
                <a:moveTo>
                  <a:pt x="0" y="0"/>
                </a:moveTo>
                <a:lnTo>
                  <a:pt x="11612553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7668" y="9163627"/>
            <a:ext cx="11612880" cy="0"/>
          </a:xfrm>
          <a:custGeom>
            <a:avLst/>
            <a:gdLst/>
            <a:ahLst/>
            <a:cxnLst/>
            <a:rect l="l" t="t" r="r" b="b"/>
            <a:pathLst>
              <a:path w="11612880">
                <a:moveTo>
                  <a:pt x="0" y="0"/>
                </a:moveTo>
                <a:lnTo>
                  <a:pt x="11612553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39899" y="1321004"/>
            <a:ext cx="8764270" cy="982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850" spc="360" dirty="0">
                <a:solidFill>
                  <a:srgbClr val="18181A"/>
                </a:solidFill>
              </a:rPr>
              <a:t>故</a:t>
            </a:r>
            <a:r>
              <a:rPr sz="5850" spc="235" dirty="0">
                <a:solidFill>
                  <a:srgbClr val="18181A"/>
                </a:solidFill>
              </a:rPr>
              <a:t>事</a:t>
            </a:r>
            <a:r>
              <a:rPr sz="5850" spc="-919" dirty="0">
                <a:solidFill>
                  <a:srgbClr val="18181A"/>
                </a:solidFill>
              </a:rPr>
              <a:t>片段</a:t>
            </a:r>
            <a:r>
              <a:rPr sz="5850" spc="-994" dirty="0">
                <a:solidFill>
                  <a:srgbClr val="18181A"/>
                </a:solidFill>
              </a:rPr>
              <a:t> </a:t>
            </a:r>
            <a:r>
              <a:rPr sz="6250" spc="480" dirty="0">
                <a:solidFill>
                  <a:srgbClr val="18181A"/>
                </a:solidFill>
                <a:latin typeface="Times New Roman"/>
                <a:cs typeface="Times New Roman"/>
              </a:rPr>
              <a:t>4</a:t>
            </a:r>
            <a:r>
              <a:rPr sz="5300" spc="480" dirty="0">
                <a:solidFill>
                  <a:srgbClr val="18181A"/>
                </a:solidFill>
              </a:rPr>
              <a:t>－</a:t>
            </a:r>
            <a:r>
              <a:rPr sz="5300" spc="-1685" dirty="0">
                <a:solidFill>
                  <a:srgbClr val="18181A"/>
                </a:solidFill>
              </a:rPr>
              <a:t>繁</a:t>
            </a:r>
            <a:r>
              <a:rPr sz="5300" spc="-1530" dirty="0">
                <a:solidFill>
                  <a:srgbClr val="18181A"/>
                </a:solidFill>
              </a:rPr>
              <a:t> </a:t>
            </a:r>
            <a:r>
              <a:rPr sz="5300" spc="-1685" dirty="0">
                <a:solidFill>
                  <a:srgbClr val="18181A"/>
                </a:solidFill>
              </a:rPr>
              <a:t>忙</a:t>
            </a:r>
            <a:r>
              <a:rPr sz="5300" spc="-755" dirty="0">
                <a:solidFill>
                  <a:srgbClr val="18181A"/>
                </a:solidFill>
              </a:rPr>
              <a:t> </a:t>
            </a:r>
            <a:r>
              <a:rPr sz="5300" spc="-1685" dirty="0">
                <a:solidFill>
                  <a:srgbClr val="18181A"/>
                </a:solidFill>
              </a:rPr>
              <a:t>的</a:t>
            </a:r>
            <a:r>
              <a:rPr sz="5300" spc="-865" dirty="0">
                <a:solidFill>
                  <a:srgbClr val="18181A"/>
                </a:solidFill>
              </a:rPr>
              <a:t> </a:t>
            </a:r>
            <a:r>
              <a:rPr sz="5300" spc="-1685" dirty="0">
                <a:solidFill>
                  <a:srgbClr val="18181A"/>
                </a:solidFill>
              </a:rPr>
              <a:t>业</a:t>
            </a:r>
            <a:r>
              <a:rPr sz="5300" spc="-1390" dirty="0">
                <a:solidFill>
                  <a:srgbClr val="18181A"/>
                </a:solidFill>
              </a:rPr>
              <a:t> </a:t>
            </a:r>
            <a:r>
              <a:rPr sz="5300" spc="-1685" dirty="0">
                <a:solidFill>
                  <a:srgbClr val="18181A"/>
                </a:solidFill>
              </a:rPr>
              <a:t>务</a:t>
            </a:r>
            <a:r>
              <a:rPr sz="5300" spc="-1325" dirty="0">
                <a:solidFill>
                  <a:srgbClr val="18181A"/>
                </a:solidFill>
              </a:rPr>
              <a:t> </a:t>
            </a:r>
            <a:r>
              <a:rPr sz="5300" spc="-1685" dirty="0">
                <a:solidFill>
                  <a:srgbClr val="18181A"/>
                </a:solidFill>
              </a:rPr>
              <a:t>经</a:t>
            </a:r>
            <a:r>
              <a:rPr sz="5300" spc="-1345" dirty="0">
                <a:solidFill>
                  <a:srgbClr val="18181A"/>
                </a:solidFill>
              </a:rPr>
              <a:t> </a:t>
            </a:r>
            <a:r>
              <a:rPr sz="5300" spc="-5220" dirty="0">
                <a:solidFill>
                  <a:srgbClr val="18181A"/>
                </a:solidFill>
              </a:rPr>
              <a:t>理</a:t>
            </a:r>
            <a:endParaRPr sz="5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3772" y="3133309"/>
            <a:ext cx="4957445" cy="737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650" spc="200" dirty="0">
                <a:solidFill>
                  <a:srgbClr val="18181A"/>
                </a:solidFill>
                <a:latin typeface="宋体"/>
                <a:cs typeface="宋体"/>
              </a:rPr>
              <a:t>·繁忙的业务经理</a:t>
            </a:r>
            <a:endParaRPr sz="465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65612" y="7858066"/>
            <a:ext cx="4928235" cy="1123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72845">
              <a:lnSpc>
                <a:spcPct val="126400"/>
              </a:lnSpc>
              <a:spcBef>
                <a:spcPts val="95"/>
              </a:spcBef>
            </a:pPr>
            <a:r>
              <a:rPr sz="2850" spc="-90" dirty="0">
                <a:solidFill>
                  <a:srgbClr val="18181A"/>
                </a:solidFill>
                <a:latin typeface="Arial"/>
                <a:cs typeface="Arial"/>
              </a:rPr>
              <a:t>Stephen </a:t>
            </a:r>
            <a:r>
              <a:rPr sz="2850" spc="-330" dirty="0">
                <a:solidFill>
                  <a:srgbClr val="18181A"/>
                </a:solidFill>
                <a:latin typeface="Arial"/>
                <a:cs typeface="Arial"/>
              </a:rPr>
              <a:t>Cheunig</a:t>
            </a:r>
            <a:r>
              <a:rPr sz="2850" spc="-330" dirty="0">
                <a:solidFill>
                  <a:srgbClr val="939393"/>
                </a:solidFill>
                <a:latin typeface="Arial"/>
                <a:cs typeface="Arial"/>
              </a:rPr>
              <a:t>1  </a:t>
            </a:r>
            <a:r>
              <a:rPr sz="2850" spc="-135" dirty="0">
                <a:solidFill>
                  <a:srgbClr val="18181A"/>
                </a:solidFill>
                <a:latin typeface="Arial"/>
                <a:cs typeface="Arial"/>
              </a:rPr>
              <a:t>FIL</a:t>
            </a:r>
            <a:r>
              <a:rPr sz="2850" spc="-135" dirty="0">
                <a:solidFill>
                  <a:srgbClr val="080808"/>
                </a:solidFill>
                <a:latin typeface="Arial"/>
                <a:cs typeface="Arial"/>
              </a:rPr>
              <a:t>TEX</a:t>
            </a:r>
            <a:r>
              <a:rPr sz="2600" spc="-150" dirty="0">
                <a:solidFill>
                  <a:srgbClr val="080808"/>
                </a:solidFill>
                <a:latin typeface="宋体"/>
                <a:cs typeface="宋体"/>
              </a:rPr>
              <a:t>公</a:t>
            </a:r>
            <a:r>
              <a:rPr sz="2600" spc="-790" dirty="0">
                <a:solidFill>
                  <a:srgbClr val="080808"/>
                </a:solidFill>
                <a:latin typeface="宋体"/>
                <a:cs typeface="宋体"/>
              </a:rPr>
              <a:t> </a:t>
            </a:r>
            <a:r>
              <a:rPr sz="2600" spc="-95" dirty="0">
                <a:solidFill>
                  <a:srgbClr val="080808"/>
                </a:solidFill>
                <a:latin typeface="宋体"/>
                <a:cs typeface="宋体"/>
              </a:rPr>
              <a:t>司亚太资讯</a:t>
            </a:r>
            <a:r>
              <a:rPr sz="2600" spc="-375" dirty="0">
                <a:solidFill>
                  <a:srgbClr val="080808"/>
                </a:solidFill>
                <a:latin typeface="宋体"/>
                <a:cs typeface="宋体"/>
              </a:rPr>
              <a:t> </a:t>
            </a:r>
            <a:r>
              <a:rPr sz="2600" spc="-45" dirty="0">
                <a:solidFill>
                  <a:srgbClr val="080808"/>
                </a:solidFill>
                <a:latin typeface="宋体"/>
                <a:cs typeface="宋体"/>
              </a:rPr>
              <a:t>系</a:t>
            </a:r>
            <a:r>
              <a:rPr sz="2600" spc="155" dirty="0">
                <a:solidFill>
                  <a:srgbClr val="080808"/>
                </a:solidFill>
                <a:latin typeface="宋体"/>
                <a:cs typeface="宋体"/>
              </a:rPr>
              <a:t>统</a:t>
            </a:r>
            <a:r>
              <a:rPr sz="2600" spc="35" dirty="0">
                <a:solidFill>
                  <a:srgbClr val="080808"/>
                </a:solidFill>
                <a:latin typeface="宋体"/>
                <a:cs typeface="宋体"/>
              </a:rPr>
              <a:t>副总裁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78827" y="7858066"/>
            <a:ext cx="5491480" cy="112331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46990" algn="ctr">
              <a:lnSpc>
                <a:spcPct val="100000"/>
              </a:lnSpc>
              <a:spcBef>
                <a:spcPts val="994"/>
              </a:spcBef>
              <a:tabLst>
                <a:tab pos="969644" algn="l"/>
              </a:tabLst>
            </a:pPr>
            <a:r>
              <a:rPr sz="2850" spc="-335" dirty="0">
                <a:solidFill>
                  <a:srgbClr val="18181A"/>
                </a:solidFill>
                <a:latin typeface="Arial"/>
                <a:cs typeface="Arial"/>
              </a:rPr>
              <a:t>J</a:t>
            </a:r>
            <a:r>
              <a:rPr sz="2850" spc="-335" dirty="0">
                <a:solidFill>
                  <a:srgbClr val="C1C1C1"/>
                </a:solidFill>
                <a:latin typeface="Arial"/>
                <a:cs typeface="Arial"/>
              </a:rPr>
              <a:t>l</a:t>
            </a:r>
            <a:r>
              <a:rPr sz="2850" spc="-335" dirty="0">
                <a:solidFill>
                  <a:srgbClr val="313131"/>
                </a:solidFill>
                <a:latin typeface="Arial"/>
                <a:cs typeface="Arial"/>
              </a:rPr>
              <a:t>ohrn	</a:t>
            </a:r>
            <a:r>
              <a:rPr sz="2850" spc="-235" dirty="0">
                <a:solidFill>
                  <a:srgbClr val="18181A"/>
                </a:solidFill>
                <a:latin typeface="Arial"/>
                <a:cs typeface="Arial"/>
              </a:rPr>
              <a:t>Came</a:t>
            </a:r>
            <a:r>
              <a:rPr sz="2850" spc="-235" dirty="0">
                <a:solidFill>
                  <a:srgbClr val="4B4D4D"/>
                </a:solidFill>
                <a:latin typeface="Arial"/>
                <a:cs typeface="Arial"/>
              </a:rPr>
              <a:t>ir</a:t>
            </a:r>
            <a:r>
              <a:rPr sz="2850" spc="-235" dirty="0">
                <a:solidFill>
                  <a:srgbClr val="18181A"/>
                </a:solidFill>
                <a:latin typeface="Arial"/>
                <a:cs typeface="Arial"/>
              </a:rPr>
              <a:t>o</a:t>
            </a:r>
            <a:r>
              <a:rPr sz="2850" spc="-490" dirty="0">
                <a:solidFill>
                  <a:srgbClr val="18181A"/>
                </a:solidFill>
                <a:latin typeface="Arial"/>
                <a:cs typeface="Arial"/>
              </a:rPr>
              <a:t> </a:t>
            </a:r>
            <a:r>
              <a:rPr sz="2850" spc="-1019" dirty="0">
                <a:solidFill>
                  <a:srgbClr val="18181A"/>
                </a:solidFill>
                <a:latin typeface="Arial"/>
                <a:cs typeface="Arial"/>
              </a:rPr>
              <a:t>111</a:t>
            </a:r>
            <a:endParaRPr sz="28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05"/>
              </a:spcBef>
            </a:pPr>
            <a:r>
              <a:rPr sz="2850" spc="-130" dirty="0">
                <a:solidFill>
                  <a:srgbClr val="18181A"/>
                </a:solidFill>
                <a:latin typeface="Arial"/>
                <a:cs typeface="Arial"/>
              </a:rPr>
              <a:t>MYCO</a:t>
            </a:r>
            <a:r>
              <a:rPr sz="2600" spc="385" dirty="0">
                <a:solidFill>
                  <a:srgbClr val="18181A"/>
                </a:solidFill>
                <a:latin typeface="宋体"/>
                <a:cs typeface="宋体"/>
              </a:rPr>
              <a:t>公</a:t>
            </a:r>
            <a:r>
              <a:rPr sz="2600" spc="-95" dirty="0">
                <a:solidFill>
                  <a:srgbClr val="18181A"/>
                </a:solidFill>
                <a:latin typeface="宋体"/>
                <a:cs typeface="宋体"/>
              </a:rPr>
              <a:t>司（</a:t>
            </a:r>
            <a:r>
              <a:rPr sz="2600" spc="215" dirty="0">
                <a:solidFill>
                  <a:srgbClr val="18181A"/>
                </a:solidFill>
                <a:latin typeface="宋体"/>
                <a:cs typeface="宋体"/>
              </a:rPr>
              <a:t>新加</a:t>
            </a:r>
            <a:r>
              <a:rPr sz="2600" spc="445" dirty="0">
                <a:solidFill>
                  <a:srgbClr val="18181A"/>
                </a:solidFill>
                <a:latin typeface="宋体"/>
                <a:cs typeface="宋体"/>
              </a:rPr>
              <a:t>坡</a:t>
            </a:r>
            <a:r>
              <a:rPr sz="2600" spc="215" dirty="0">
                <a:solidFill>
                  <a:srgbClr val="18181A"/>
                </a:solidFill>
                <a:latin typeface="宋体"/>
                <a:cs typeface="宋体"/>
              </a:rPr>
              <a:t>）重要</a:t>
            </a:r>
            <a:r>
              <a:rPr sz="2600" spc="-680" dirty="0">
                <a:solidFill>
                  <a:srgbClr val="18181A"/>
                </a:solidFill>
                <a:latin typeface="宋体"/>
                <a:cs typeface="宋体"/>
              </a:rPr>
              <a:t>客</a:t>
            </a:r>
            <a:r>
              <a:rPr sz="2600" spc="35" dirty="0">
                <a:solidFill>
                  <a:srgbClr val="18181A"/>
                </a:solidFill>
                <a:latin typeface="宋体"/>
                <a:cs typeface="宋体"/>
              </a:rPr>
              <a:t>户经理</a:t>
            </a:r>
            <a:endParaRPr sz="2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4149" y="1416661"/>
            <a:ext cx="1478655" cy="804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84783" y="1454949"/>
            <a:ext cx="535375" cy="740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47629" y="1467712"/>
            <a:ext cx="3645653" cy="7274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95258" y="1416661"/>
            <a:ext cx="3008301" cy="778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5692" y="2999237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5692" y="9125339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69970" y="3088639"/>
            <a:ext cx="1990089" cy="760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800" spc="355" dirty="0">
                <a:solidFill>
                  <a:srgbClr val="131313"/>
                </a:solidFill>
              </a:rPr>
              <a:t>·讨论</a:t>
            </a:r>
            <a:endParaRPr sz="4800"/>
          </a:p>
        </p:txBody>
      </p:sp>
      <p:sp>
        <p:nvSpPr>
          <p:cNvPr id="9" name="object 9"/>
          <p:cNvSpPr txBox="1"/>
          <p:nvPr/>
        </p:nvSpPr>
        <p:spPr>
          <a:xfrm>
            <a:off x="1937123" y="3753577"/>
            <a:ext cx="8494395" cy="269049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646430" indent="-528955">
              <a:lnSpc>
                <a:spcPct val="100000"/>
              </a:lnSpc>
              <a:spcBef>
                <a:spcPts val="1060"/>
              </a:spcBef>
              <a:buChar char="'"/>
              <a:tabLst>
                <a:tab pos="647065" algn="l"/>
              </a:tabLst>
            </a:pPr>
            <a:r>
              <a:rPr sz="3050" spc="595" dirty="0">
                <a:solidFill>
                  <a:srgbClr val="030303"/>
                </a:solidFill>
                <a:latin typeface="宋体"/>
                <a:cs typeface="宋体"/>
              </a:rPr>
              <a:t>给</a:t>
            </a:r>
            <a:r>
              <a:rPr sz="3550" dirty="0">
                <a:solidFill>
                  <a:srgbClr val="030303"/>
                </a:solidFill>
                <a:latin typeface="Arial"/>
                <a:cs typeface="Arial"/>
              </a:rPr>
              <a:t>Jahn</a:t>
            </a:r>
            <a:r>
              <a:rPr sz="3450" spc="355" dirty="0">
                <a:solidFill>
                  <a:srgbClr val="030303"/>
                </a:solidFill>
                <a:latin typeface="宋体"/>
                <a:cs typeface="宋体"/>
              </a:rPr>
              <a:t>的</a:t>
            </a:r>
            <a:r>
              <a:rPr sz="3450" spc="5" dirty="0">
                <a:solidFill>
                  <a:srgbClr val="030303"/>
                </a:solidFill>
                <a:latin typeface="宋体"/>
                <a:cs typeface="宋体"/>
              </a:rPr>
              <a:t>行</a:t>
            </a:r>
            <a:r>
              <a:rPr sz="3450" spc="-60" dirty="0">
                <a:solidFill>
                  <a:srgbClr val="030303"/>
                </a:solidFill>
                <a:latin typeface="宋体"/>
                <a:cs typeface="宋体"/>
              </a:rPr>
              <a:t>为</a:t>
            </a:r>
            <a:r>
              <a:rPr sz="3450" spc="275" dirty="0">
                <a:solidFill>
                  <a:srgbClr val="030303"/>
                </a:solidFill>
                <a:latin typeface="宋体"/>
                <a:cs typeface="宋体"/>
              </a:rPr>
              <a:t>评</a:t>
            </a:r>
            <a:r>
              <a:rPr sz="3450" spc="-60" dirty="0">
                <a:solidFill>
                  <a:srgbClr val="030303"/>
                </a:solidFill>
                <a:latin typeface="宋体"/>
                <a:cs typeface="宋体"/>
              </a:rPr>
              <a:t>分</a:t>
            </a:r>
            <a:endParaRPr sz="3450">
              <a:latin typeface="宋体"/>
              <a:cs typeface="宋体"/>
            </a:endParaRPr>
          </a:p>
          <a:p>
            <a:pPr marL="650240" lvl="1" indent="-448309">
              <a:lnSpc>
                <a:spcPct val="100000"/>
              </a:lnSpc>
              <a:spcBef>
                <a:spcPts val="965"/>
              </a:spcBef>
              <a:buChar char="-"/>
              <a:tabLst>
                <a:tab pos="650240" algn="l"/>
                <a:tab pos="650875" algn="l"/>
              </a:tabLst>
            </a:pPr>
            <a:r>
              <a:rPr sz="3550" spc="25" dirty="0">
                <a:solidFill>
                  <a:srgbClr val="131313"/>
                </a:solidFill>
                <a:latin typeface="Arial"/>
                <a:cs typeface="Arial"/>
              </a:rPr>
              <a:t>John</a:t>
            </a:r>
            <a:r>
              <a:rPr sz="3450" spc="290" dirty="0">
                <a:solidFill>
                  <a:srgbClr val="131313"/>
                </a:solidFill>
                <a:latin typeface="宋体"/>
                <a:cs typeface="宋体"/>
              </a:rPr>
              <a:t>在</a:t>
            </a:r>
            <a:r>
              <a:rPr sz="3450" spc="150" dirty="0">
                <a:solidFill>
                  <a:srgbClr val="131313"/>
                </a:solidFill>
                <a:latin typeface="宋体"/>
                <a:cs typeface="宋体"/>
              </a:rPr>
              <a:t>关</a:t>
            </a:r>
            <a:r>
              <a:rPr sz="3450" spc="-35" dirty="0">
                <a:solidFill>
                  <a:srgbClr val="131313"/>
                </a:solidFill>
                <a:latin typeface="宋体"/>
                <a:cs typeface="宋体"/>
              </a:rPr>
              <a:t>键</a:t>
            </a:r>
            <a:r>
              <a:rPr sz="3450" spc="150" dirty="0">
                <a:solidFill>
                  <a:srgbClr val="131313"/>
                </a:solidFill>
                <a:latin typeface="宋体"/>
                <a:cs typeface="宋体"/>
              </a:rPr>
              <a:t>时刻</a:t>
            </a:r>
            <a:r>
              <a:rPr sz="3450" spc="204" dirty="0">
                <a:solidFill>
                  <a:srgbClr val="131313"/>
                </a:solidFill>
                <a:latin typeface="宋体"/>
                <a:cs typeface="宋体"/>
              </a:rPr>
              <a:t>行</a:t>
            </a:r>
            <a:r>
              <a:rPr sz="3450" spc="-60" dirty="0">
                <a:solidFill>
                  <a:srgbClr val="131313"/>
                </a:solidFill>
                <a:latin typeface="宋体"/>
                <a:cs typeface="宋体"/>
              </a:rPr>
              <a:t>为</a:t>
            </a:r>
            <a:r>
              <a:rPr sz="3450" spc="250" dirty="0">
                <a:solidFill>
                  <a:srgbClr val="131313"/>
                </a:solidFill>
                <a:latin typeface="宋体"/>
                <a:cs typeface="宋体"/>
              </a:rPr>
              <a:t>模</a:t>
            </a:r>
            <a:r>
              <a:rPr sz="3450" spc="-60" dirty="0">
                <a:solidFill>
                  <a:srgbClr val="131313"/>
                </a:solidFill>
                <a:latin typeface="宋体"/>
                <a:cs typeface="宋体"/>
              </a:rPr>
              <a:t>式上</a:t>
            </a:r>
            <a:r>
              <a:rPr sz="3450" spc="395" dirty="0">
                <a:solidFill>
                  <a:srgbClr val="131313"/>
                </a:solidFill>
                <a:latin typeface="宋体"/>
                <a:cs typeface="宋体"/>
              </a:rPr>
              <a:t>的</a:t>
            </a:r>
            <a:r>
              <a:rPr sz="3450" spc="125" dirty="0">
                <a:solidFill>
                  <a:srgbClr val="131313"/>
                </a:solidFill>
                <a:latin typeface="宋体"/>
                <a:cs typeface="宋体"/>
              </a:rPr>
              <a:t>具</a:t>
            </a:r>
            <a:r>
              <a:rPr sz="3450" spc="355" dirty="0">
                <a:solidFill>
                  <a:srgbClr val="131313"/>
                </a:solidFill>
                <a:latin typeface="宋体"/>
                <a:cs typeface="宋体"/>
              </a:rPr>
              <a:t>体</a:t>
            </a:r>
            <a:r>
              <a:rPr sz="3450" spc="-165" dirty="0">
                <a:solidFill>
                  <a:srgbClr val="131313"/>
                </a:solidFill>
                <a:latin typeface="宋体"/>
                <a:cs typeface="宋体"/>
              </a:rPr>
              <a:t>表</a:t>
            </a:r>
            <a:r>
              <a:rPr sz="3450" spc="355" dirty="0">
                <a:solidFill>
                  <a:srgbClr val="131313"/>
                </a:solidFill>
                <a:latin typeface="宋体"/>
                <a:cs typeface="宋体"/>
              </a:rPr>
              <a:t>现</a:t>
            </a:r>
            <a:endParaRPr sz="3450">
              <a:latin typeface="宋体"/>
              <a:cs typeface="宋体"/>
            </a:endParaRPr>
          </a:p>
          <a:p>
            <a:pPr marL="650240" lvl="1" indent="-448309">
              <a:lnSpc>
                <a:spcPct val="100000"/>
              </a:lnSpc>
              <a:spcBef>
                <a:spcPts val="765"/>
              </a:spcBef>
              <a:buClr>
                <a:srgbClr val="030303"/>
              </a:buClr>
              <a:buChar char="-"/>
              <a:tabLst>
                <a:tab pos="650240" algn="l"/>
                <a:tab pos="650875" algn="l"/>
              </a:tabLst>
            </a:pPr>
            <a:r>
              <a:rPr sz="3550" spc="-35" dirty="0">
                <a:solidFill>
                  <a:srgbClr val="131313"/>
                </a:solidFill>
                <a:latin typeface="Arial"/>
                <a:cs typeface="Arial"/>
              </a:rPr>
              <a:t>John</a:t>
            </a:r>
            <a:r>
              <a:rPr sz="3450" spc="330" dirty="0">
                <a:solidFill>
                  <a:srgbClr val="131313"/>
                </a:solidFill>
                <a:latin typeface="宋体"/>
                <a:cs typeface="宋体"/>
              </a:rPr>
              <a:t>哪</a:t>
            </a:r>
            <a:r>
              <a:rPr sz="3450" spc="185" dirty="0">
                <a:solidFill>
                  <a:srgbClr val="131313"/>
                </a:solidFill>
                <a:latin typeface="宋体"/>
                <a:cs typeface="宋体"/>
              </a:rPr>
              <a:t>些</a:t>
            </a:r>
            <a:r>
              <a:rPr sz="3450" spc="280" dirty="0">
                <a:solidFill>
                  <a:srgbClr val="131313"/>
                </a:solidFill>
                <a:latin typeface="宋体"/>
                <a:cs typeface="宋体"/>
              </a:rPr>
              <a:t>地</a:t>
            </a:r>
            <a:r>
              <a:rPr sz="3450" spc="-25" dirty="0">
                <a:solidFill>
                  <a:srgbClr val="131313"/>
                </a:solidFill>
                <a:latin typeface="宋体"/>
                <a:cs typeface="宋体"/>
              </a:rPr>
              <a:t>方可</a:t>
            </a:r>
            <a:r>
              <a:rPr sz="3450" spc="140" dirty="0">
                <a:solidFill>
                  <a:srgbClr val="131313"/>
                </a:solidFill>
                <a:latin typeface="宋体"/>
                <a:cs typeface="宋体"/>
              </a:rPr>
              <a:t>以</a:t>
            </a:r>
            <a:r>
              <a:rPr sz="3450" spc="254" dirty="0">
                <a:solidFill>
                  <a:srgbClr val="131313"/>
                </a:solidFill>
                <a:latin typeface="宋体"/>
                <a:cs typeface="宋体"/>
              </a:rPr>
              <a:t>做</a:t>
            </a:r>
            <a:r>
              <a:rPr sz="3450" spc="390" dirty="0">
                <a:solidFill>
                  <a:srgbClr val="131313"/>
                </a:solidFill>
                <a:latin typeface="宋体"/>
                <a:cs typeface="宋体"/>
              </a:rPr>
              <a:t>什</a:t>
            </a:r>
            <a:r>
              <a:rPr sz="3450" spc="-165" dirty="0">
                <a:solidFill>
                  <a:srgbClr val="131313"/>
                </a:solidFill>
                <a:latin typeface="宋体"/>
                <a:cs typeface="宋体"/>
              </a:rPr>
              <a:t>么改善</a:t>
            </a:r>
            <a:endParaRPr sz="34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3450" spc="3960" dirty="0">
                <a:solidFill>
                  <a:srgbClr val="030303"/>
                </a:solidFill>
                <a:latin typeface="宋体"/>
                <a:cs typeface="宋体"/>
              </a:rPr>
              <a:t>－</a:t>
            </a:r>
            <a:r>
              <a:rPr sz="3450" spc="254" dirty="0">
                <a:solidFill>
                  <a:srgbClr val="030303"/>
                </a:solidFill>
                <a:latin typeface="宋体"/>
                <a:cs typeface="宋体"/>
              </a:rPr>
              <a:t>对话中有哪些商机和竞争者信息</a:t>
            </a:r>
            <a:endParaRPr sz="34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1186" y="1314560"/>
            <a:ext cx="2128754" cy="804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20157" y="1365611"/>
            <a:ext cx="3645653" cy="75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67786" y="1340085"/>
            <a:ext cx="2982807" cy="75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89130" y="4096832"/>
            <a:ext cx="1070751" cy="10337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27371" y="7019493"/>
            <a:ext cx="1108992" cy="11231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52174" y="7223697"/>
            <a:ext cx="1504149" cy="7402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2727" y="2897135"/>
            <a:ext cx="11600180" cy="0"/>
          </a:xfrm>
          <a:custGeom>
            <a:avLst/>
            <a:gdLst/>
            <a:ahLst/>
            <a:cxnLst/>
            <a:rect l="l" t="t" r="r" b="b"/>
            <a:pathLst>
              <a:path w="11600180">
                <a:moveTo>
                  <a:pt x="0" y="0"/>
                </a:moveTo>
                <a:lnTo>
                  <a:pt x="11599806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72727" y="9048763"/>
            <a:ext cx="11612880" cy="0"/>
          </a:xfrm>
          <a:custGeom>
            <a:avLst/>
            <a:gdLst/>
            <a:ahLst/>
            <a:cxnLst/>
            <a:rect l="l" t="t" r="r" b="b"/>
            <a:pathLst>
              <a:path w="11612880">
                <a:moveTo>
                  <a:pt x="0" y="0"/>
                </a:moveTo>
                <a:lnTo>
                  <a:pt x="11612553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28856" y="3075813"/>
            <a:ext cx="0" cy="868044"/>
          </a:xfrm>
          <a:custGeom>
            <a:avLst/>
            <a:gdLst/>
            <a:ahLst/>
            <a:cxnLst/>
            <a:rect l="l" t="t" r="r" b="b"/>
            <a:pathLst>
              <a:path h="868045">
                <a:moveTo>
                  <a:pt x="0" y="867864"/>
                </a:moveTo>
                <a:lnTo>
                  <a:pt x="0" y="0"/>
                </a:lnTo>
              </a:path>
            </a:pathLst>
          </a:custGeom>
          <a:ln w="38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28856" y="3943678"/>
            <a:ext cx="0" cy="689610"/>
          </a:xfrm>
          <a:custGeom>
            <a:avLst/>
            <a:gdLst/>
            <a:ahLst/>
            <a:cxnLst/>
            <a:rect l="l" t="t" r="r" b="b"/>
            <a:pathLst>
              <a:path h="689610">
                <a:moveTo>
                  <a:pt x="0" y="689186"/>
                </a:moveTo>
                <a:lnTo>
                  <a:pt x="0" y="0"/>
                </a:lnTo>
              </a:path>
            </a:pathLst>
          </a:custGeom>
          <a:ln w="12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28856" y="4888119"/>
            <a:ext cx="0" cy="651510"/>
          </a:xfrm>
          <a:custGeom>
            <a:avLst/>
            <a:gdLst/>
            <a:ahLst/>
            <a:cxnLst/>
            <a:rect l="l" t="t" r="r" b="b"/>
            <a:pathLst>
              <a:path h="651510">
                <a:moveTo>
                  <a:pt x="0" y="650898"/>
                </a:moveTo>
                <a:lnTo>
                  <a:pt x="0" y="0"/>
                </a:lnTo>
              </a:path>
            </a:pathLst>
          </a:custGeom>
          <a:ln w="12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14018" y="2999301"/>
            <a:ext cx="1908175" cy="730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600" spc="340" dirty="0">
                <a:solidFill>
                  <a:srgbClr val="131313"/>
                </a:solidFill>
                <a:latin typeface="宋体"/>
                <a:cs typeface="宋体"/>
              </a:rPr>
              <a:t>·回答</a:t>
            </a:r>
            <a:endParaRPr sz="46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11267" y="3580004"/>
            <a:ext cx="576580" cy="569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50" spc="140" dirty="0">
                <a:solidFill>
                  <a:srgbClr val="31210E"/>
                </a:solidFill>
                <a:latin typeface="Arial"/>
                <a:cs typeface="Arial"/>
              </a:rPr>
              <a:t>+3</a:t>
            </a:r>
            <a:endParaRPr sz="35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65740" y="3631055"/>
            <a:ext cx="1764664" cy="4165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185" dirty="0">
                <a:solidFill>
                  <a:srgbClr val="131313"/>
                </a:solidFill>
                <a:latin typeface="宋体"/>
                <a:cs typeface="宋体"/>
              </a:rPr>
              <a:t>让客户喜悦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48007" y="4384054"/>
            <a:ext cx="1403985" cy="4165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160" dirty="0">
                <a:solidFill>
                  <a:srgbClr val="131313"/>
                </a:solidFill>
                <a:latin typeface="宋体"/>
                <a:cs typeface="宋体"/>
              </a:rPr>
              <a:t>超出期望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09483" y="4562733"/>
            <a:ext cx="1022985" cy="538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350" spc="70" dirty="0">
                <a:latin typeface="Arial"/>
                <a:cs typeface="Arial"/>
              </a:rPr>
              <a:t>`</a:t>
            </a:r>
            <a:r>
              <a:rPr sz="3350" spc="-50" dirty="0">
                <a:latin typeface="Arial"/>
                <a:cs typeface="Arial"/>
              </a:rPr>
              <a:t> </a:t>
            </a:r>
            <a:r>
              <a:rPr sz="2500" spc="-509" dirty="0">
                <a:solidFill>
                  <a:srgbClr val="131313"/>
                </a:solidFill>
                <a:latin typeface="宋体"/>
                <a:cs typeface="宋体"/>
              </a:rPr>
              <a:t>`....．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38050" y="4281953"/>
            <a:ext cx="1165225" cy="600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5625" spc="-1335" baseline="-8888" dirty="0">
                <a:solidFill>
                  <a:srgbClr val="E6D49A"/>
                </a:solidFill>
                <a:latin typeface="宋体"/>
                <a:cs typeface="宋体"/>
              </a:rPr>
              <a:t>．</a:t>
            </a:r>
            <a:r>
              <a:rPr sz="5625" spc="-757" baseline="-8888" dirty="0">
                <a:solidFill>
                  <a:srgbClr val="E6D49A"/>
                </a:solidFill>
                <a:latin typeface="宋体"/>
                <a:cs typeface="宋体"/>
              </a:rPr>
              <a:t> </a:t>
            </a:r>
            <a:r>
              <a:rPr sz="3550" spc="100" dirty="0">
                <a:solidFill>
                  <a:srgbClr val="131313"/>
                </a:solidFill>
                <a:latin typeface="Arial"/>
                <a:cs typeface="Arial"/>
              </a:rPr>
              <a:t>+2</a:t>
            </a:r>
            <a:endParaRPr sz="35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09750" y="4652073"/>
            <a:ext cx="541020" cy="783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950" spc="-35" dirty="0">
                <a:solidFill>
                  <a:srgbClr val="1C18E9"/>
                </a:solidFill>
                <a:latin typeface="Times New Roman"/>
                <a:cs typeface="Times New Roman"/>
              </a:rPr>
              <a:t>-1</a:t>
            </a:r>
            <a:endParaRPr sz="4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16949" y="5079624"/>
            <a:ext cx="91440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00" spc="-10" dirty="0">
                <a:solidFill>
                  <a:srgbClr val="E6D49A"/>
                </a:solidFill>
                <a:latin typeface="Arial"/>
                <a:cs typeface="Arial"/>
              </a:rPr>
              <a:t>I</a:t>
            </a:r>
            <a:endParaRPr sz="1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40867" y="5041336"/>
            <a:ext cx="497840" cy="5924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700" spc="-245" dirty="0">
                <a:solidFill>
                  <a:srgbClr val="41361D"/>
                </a:solidFill>
                <a:latin typeface="Times New Roman"/>
                <a:cs typeface="Times New Roman"/>
              </a:rPr>
              <a:t>+</a:t>
            </a:r>
            <a:r>
              <a:rPr sz="3700" spc="25" dirty="0">
                <a:solidFill>
                  <a:srgbClr val="131313"/>
                </a:solidFill>
                <a:latin typeface="Times New Roman"/>
                <a:cs typeface="Times New Roman"/>
              </a:rPr>
              <a:t>1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144198" y="5149818"/>
            <a:ext cx="1416685" cy="4165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185" dirty="0">
                <a:solidFill>
                  <a:srgbClr val="131313"/>
                </a:solidFill>
                <a:latin typeface="宋体"/>
                <a:cs typeface="宋体"/>
              </a:rPr>
              <a:t>符合期望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644625" y="5902818"/>
            <a:ext cx="2278380" cy="4165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-20" dirty="0">
                <a:solidFill>
                  <a:srgbClr val="131313"/>
                </a:solidFill>
                <a:latin typeface="宋体"/>
                <a:cs typeface="宋体"/>
              </a:rPr>
              <a:t>中立（无期望）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29246" y="4773318"/>
            <a:ext cx="1090295" cy="2327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0800" spc="-1297" baseline="-33950" dirty="0">
                <a:solidFill>
                  <a:srgbClr val="131313"/>
                </a:solidFill>
                <a:latin typeface="宋体"/>
                <a:cs typeface="宋体"/>
              </a:rPr>
              <a:t>。</a:t>
            </a:r>
            <a:r>
              <a:rPr sz="750" spc="70" dirty="0">
                <a:solidFill>
                  <a:srgbClr val="FDCA69"/>
                </a:solidFill>
                <a:latin typeface="宋体"/>
                <a:cs typeface="宋体"/>
              </a:rPr>
              <a:t>一·</a:t>
            </a:r>
            <a:endParaRPr sz="750">
              <a:latin typeface="宋体"/>
              <a:cs typeface="宋体"/>
            </a:endParaRPr>
          </a:p>
          <a:p>
            <a:pPr marL="51435">
              <a:lnSpc>
                <a:spcPct val="100000"/>
              </a:lnSpc>
              <a:spcBef>
                <a:spcPts val="5010"/>
              </a:spcBef>
            </a:pPr>
            <a:r>
              <a:rPr sz="3700" spc="-10" dirty="0">
                <a:solidFill>
                  <a:srgbClr val="131313"/>
                </a:solidFill>
                <a:latin typeface="Times New Roman"/>
                <a:cs typeface="Times New Roman"/>
              </a:rPr>
              <a:t>-1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633047" y="6655819"/>
            <a:ext cx="2392045" cy="4165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110" dirty="0">
                <a:solidFill>
                  <a:srgbClr val="131313"/>
                </a:solidFill>
                <a:latin typeface="宋体"/>
                <a:cs typeface="宋体"/>
              </a:rPr>
              <a:t>部分不符合期望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01985" y="7991053"/>
            <a:ext cx="1529715" cy="919480"/>
          </a:xfrm>
          <a:prstGeom prst="rect">
            <a:avLst/>
          </a:prstGeom>
          <a:solidFill>
            <a:srgbClr val="03669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234"/>
              </a:lnSpc>
            </a:pPr>
            <a:r>
              <a:rPr sz="7200" spc="315" dirty="0">
                <a:solidFill>
                  <a:srgbClr val="E9EDF6"/>
                </a:solidFill>
                <a:latin typeface="宋体"/>
                <a:cs typeface="宋体"/>
              </a:rPr>
              <a:t>二</a:t>
            </a:r>
            <a:endParaRPr sz="7200">
              <a:latin typeface="宋体"/>
              <a:cs typeface="宋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812775" y="7408819"/>
            <a:ext cx="2054225" cy="4165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110" dirty="0">
                <a:solidFill>
                  <a:srgbClr val="131313"/>
                </a:solidFill>
                <a:latin typeface="宋体"/>
                <a:cs typeface="宋体"/>
              </a:rPr>
              <a:t>无法符合期望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798758" y="8161819"/>
            <a:ext cx="2054225" cy="4165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110" dirty="0">
                <a:solidFill>
                  <a:srgbClr val="131313"/>
                </a:solidFill>
                <a:latin typeface="宋体"/>
                <a:cs typeface="宋体"/>
              </a:rPr>
              <a:t>危及客户关系</a:t>
            </a:r>
            <a:endParaRPr sz="25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2174" y="1403899"/>
            <a:ext cx="1478655" cy="8168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2807" y="1442187"/>
            <a:ext cx="535375" cy="701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45653" y="1442187"/>
            <a:ext cx="3620157" cy="75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67786" y="1416661"/>
            <a:ext cx="2957313" cy="75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35770" y="2922661"/>
            <a:ext cx="9662253" cy="3956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5770" y="8946663"/>
            <a:ext cx="9662253" cy="1914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49209" y="2973712"/>
            <a:ext cx="1886585" cy="0"/>
          </a:xfrm>
          <a:custGeom>
            <a:avLst/>
            <a:gdLst/>
            <a:ahLst/>
            <a:cxnLst/>
            <a:rect l="l" t="t" r="r" b="b"/>
            <a:pathLst>
              <a:path w="1886585">
                <a:moveTo>
                  <a:pt x="0" y="0"/>
                </a:moveTo>
                <a:lnTo>
                  <a:pt x="1886561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35771" y="6636610"/>
            <a:ext cx="9585960" cy="0"/>
          </a:xfrm>
          <a:custGeom>
            <a:avLst/>
            <a:gdLst/>
            <a:ahLst/>
            <a:cxnLst/>
            <a:rect l="l" t="t" r="r" b="b"/>
            <a:pathLst>
              <a:path w="9585960">
                <a:moveTo>
                  <a:pt x="0" y="0"/>
                </a:moveTo>
                <a:lnTo>
                  <a:pt x="9585774" y="0"/>
                </a:lnTo>
              </a:path>
            </a:pathLst>
          </a:custGeom>
          <a:ln w="25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49209" y="9061525"/>
            <a:ext cx="1886585" cy="0"/>
          </a:xfrm>
          <a:custGeom>
            <a:avLst/>
            <a:gdLst/>
            <a:ahLst/>
            <a:cxnLst/>
            <a:rect l="l" t="t" r="r" b="b"/>
            <a:pathLst>
              <a:path w="1886585">
                <a:moveTo>
                  <a:pt x="0" y="0"/>
                </a:moveTo>
                <a:lnTo>
                  <a:pt x="1886561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80728" y="2629182"/>
            <a:ext cx="2799080" cy="1128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800" spc="-3907" baseline="3858" dirty="0">
                <a:solidFill>
                  <a:srgbClr val="0E0E0E"/>
                </a:solidFill>
              </a:rPr>
              <a:t>．</a:t>
            </a:r>
            <a:r>
              <a:rPr sz="4200" spc="120" dirty="0">
                <a:solidFill>
                  <a:srgbClr val="0E0E0E"/>
                </a:solidFill>
              </a:rPr>
              <a:t>回</a:t>
            </a:r>
            <a:r>
              <a:rPr sz="4200" spc="1160" dirty="0">
                <a:solidFill>
                  <a:srgbClr val="0E0E0E"/>
                </a:solidFill>
              </a:rPr>
              <a:t>答</a:t>
            </a:r>
            <a:r>
              <a:rPr sz="3450" spc="90" dirty="0">
                <a:solidFill>
                  <a:srgbClr val="696969"/>
                </a:solidFill>
                <a:latin typeface="Arial"/>
                <a:cs typeface="Arial"/>
              </a:rPr>
              <a:t>I</a:t>
            </a:r>
            <a:r>
              <a:rPr sz="3450" spc="-515" dirty="0">
                <a:solidFill>
                  <a:srgbClr val="696969"/>
                </a:solidFill>
                <a:latin typeface="Arial"/>
                <a:cs typeface="Arial"/>
              </a:rPr>
              <a:t> </a:t>
            </a:r>
            <a:r>
              <a:rPr sz="2800" spc="140" dirty="0">
                <a:solidFill>
                  <a:srgbClr val="0E0E0E"/>
                </a:solidFill>
              </a:rPr>
              <a:t>互</a:t>
            </a:r>
            <a:r>
              <a:rPr sz="2800" spc="235" dirty="0">
                <a:solidFill>
                  <a:srgbClr val="0E0E0E"/>
                </a:solidFill>
              </a:rPr>
              <a:t>动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82472" y="3133308"/>
            <a:ext cx="6245225" cy="1134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750">
              <a:lnSpc>
                <a:spcPts val="3130"/>
              </a:lnSpc>
              <a:spcBef>
                <a:spcPts val="110"/>
              </a:spcBef>
            </a:pPr>
            <a:r>
              <a:rPr sz="2650" spc="-665" dirty="0">
                <a:solidFill>
                  <a:srgbClr val="A7A7A7"/>
                </a:solidFill>
                <a:latin typeface="Arial"/>
                <a:cs typeface="Arial"/>
              </a:rPr>
              <a:t>1</a:t>
            </a:r>
            <a:r>
              <a:rPr sz="2650" spc="-660" dirty="0">
                <a:solidFill>
                  <a:srgbClr val="A7A7A7"/>
                </a:solidFill>
                <a:latin typeface="Arial"/>
                <a:cs typeface="Arial"/>
              </a:rPr>
              <a:t> </a:t>
            </a:r>
            <a:r>
              <a:rPr sz="2450" spc="-1100" dirty="0">
                <a:solidFill>
                  <a:srgbClr val="1613D4"/>
                </a:solidFill>
                <a:latin typeface="宋体"/>
                <a:cs typeface="宋体"/>
              </a:rPr>
              <a:t>应</a:t>
            </a:r>
            <a:r>
              <a:rPr sz="2450" spc="-990" dirty="0">
                <a:solidFill>
                  <a:srgbClr val="1613D4"/>
                </a:solidFill>
                <a:latin typeface="宋体"/>
                <a:cs typeface="宋体"/>
              </a:rPr>
              <a:t> </a:t>
            </a:r>
            <a:r>
              <a:rPr sz="2450" spc="-1100" dirty="0">
                <a:solidFill>
                  <a:srgbClr val="1613D4"/>
                </a:solidFill>
                <a:latin typeface="宋体"/>
                <a:cs typeface="宋体"/>
              </a:rPr>
              <a:t>对</a:t>
            </a:r>
            <a:r>
              <a:rPr sz="2450" spc="-1055" dirty="0">
                <a:solidFill>
                  <a:srgbClr val="1613D4"/>
                </a:solidFill>
                <a:latin typeface="宋体"/>
                <a:cs typeface="宋体"/>
              </a:rPr>
              <a:t> </a:t>
            </a:r>
            <a:r>
              <a:rPr sz="2650" spc="-730" dirty="0">
                <a:solidFill>
                  <a:srgbClr val="4242E4"/>
                </a:solidFill>
                <a:latin typeface="Arial"/>
                <a:cs typeface="Arial"/>
              </a:rPr>
              <a:t>F  </a:t>
            </a:r>
            <a:r>
              <a:rPr sz="2650" spc="-330" dirty="0">
                <a:solidFill>
                  <a:srgbClr val="1613D4"/>
                </a:solidFill>
                <a:latin typeface="Arial"/>
                <a:cs typeface="Arial"/>
              </a:rPr>
              <a:t>I</a:t>
            </a:r>
            <a:r>
              <a:rPr sz="2650" spc="-295" dirty="0">
                <a:solidFill>
                  <a:srgbClr val="1613D4"/>
                </a:solidFill>
                <a:latin typeface="Arial"/>
                <a:cs typeface="Arial"/>
              </a:rPr>
              <a:t> </a:t>
            </a:r>
            <a:r>
              <a:rPr sz="2650" spc="-210" dirty="0">
                <a:solidFill>
                  <a:srgbClr val="110EA8"/>
                </a:solidFill>
                <a:latin typeface="Arial"/>
                <a:cs typeface="Arial"/>
              </a:rPr>
              <a:t>L</a:t>
            </a:r>
            <a:r>
              <a:rPr sz="2650" spc="-210" dirty="0">
                <a:solidFill>
                  <a:srgbClr val="2A28D1"/>
                </a:solidFill>
                <a:latin typeface="Arial"/>
                <a:cs typeface="Arial"/>
              </a:rPr>
              <a:t>TE:X</a:t>
            </a:r>
            <a:r>
              <a:rPr sz="2450" spc="-90" dirty="0">
                <a:solidFill>
                  <a:srgbClr val="2A28D1"/>
                </a:solidFill>
                <a:latin typeface="宋体"/>
                <a:cs typeface="宋体"/>
              </a:rPr>
              <a:t>公</a:t>
            </a:r>
            <a:r>
              <a:rPr sz="2450" spc="-495" dirty="0">
                <a:solidFill>
                  <a:srgbClr val="2A28D1"/>
                </a:solidFill>
                <a:latin typeface="宋体"/>
                <a:cs typeface="宋体"/>
              </a:rPr>
              <a:t> </a:t>
            </a:r>
            <a:r>
              <a:rPr sz="2450" spc="55" dirty="0">
                <a:solidFill>
                  <a:srgbClr val="2A28D1"/>
                </a:solidFill>
                <a:latin typeface="宋体"/>
                <a:cs typeface="宋体"/>
              </a:rPr>
              <a:t>司</a:t>
            </a:r>
            <a:r>
              <a:rPr sz="2450" spc="185" dirty="0">
                <a:solidFill>
                  <a:srgbClr val="2A28D1"/>
                </a:solidFill>
                <a:latin typeface="宋体"/>
                <a:cs typeface="宋体"/>
              </a:rPr>
              <a:t>三</a:t>
            </a:r>
            <a:r>
              <a:rPr sz="2450" spc="285" dirty="0">
                <a:solidFill>
                  <a:srgbClr val="2A28D1"/>
                </a:solidFill>
                <a:latin typeface="宋体"/>
                <a:cs typeface="宋体"/>
              </a:rPr>
              <a:t>次</a:t>
            </a:r>
            <a:r>
              <a:rPr sz="2450" spc="254" dirty="0">
                <a:solidFill>
                  <a:srgbClr val="2A28D1"/>
                </a:solidFill>
                <a:latin typeface="宋体"/>
                <a:cs typeface="宋体"/>
              </a:rPr>
              <a:t>关</a:t>
            </a:r>
            <a:r>
              <a:rPr sz="2450" spc="245" dirty="0">
                <a:solidFill>
                  <a:srgbClr val="2A28D1"/>
                </a:solidFill>
                <a:latin typeface="宋体"/>
                <a:cs typeface="宋体"/>
              </a:rPr>
              <a:t>于</a:t>
            </a:r>
            <a:r>
              <a:rPr sz="2650" spc="-20" dirty="0">
                <a:solidFill>
                  <a:srgbClr val="2A28D1"/>
                </a:solidFill>
                <a:latin typeface="Arial"/>
                <a:cs typeface="Arial"/>
              </a:rPr>
              <a:t>I</a:t>
            </a:r>
            <a:r>
              <a:rPr sz="2650" spc="-20" dirty="0">
                <a:solidFill>
                  <a:srgbClr val="4946CA"/>
                </a:solidFill>
                <a:latin typeface="Arial"/>
                <a:cs typeface="Arial"/>
              </a:rPr>
              <a:t>n</a:t>
            </a:r>
            <a:r>
              <a:rPr sz="2650" spc="-20" dirty="0">
                <a:solidFill>
                  <a:srgbClr val="1613D4"/>
                </a:solidFill>
                <a:latin typeface="Arial"/>
                <a:cs typeface="Arial"/>
              </a:rPr>
              <a:t>t</a:t>
            </a:r>
            <a:r>
              <a:rPr sz="2650" spc="-20" dirty="0">
                <a:solidFill>
                  <a:srgbClr val="110EA8"/>
                </a:solidFill>
                <a:latin typeface="Arial"/>
                <a:cs typeface="Arial"/>
              </a:rPr>
              <a:t>r</a:t>
            </a:r>
            <a:r>
              <a:rPr sz="2650" spc="-20" dirty="0">
                <a:solidFill>
                  <a:srgbClr val="1613D4"/>
                </a:solidFill>
                <a:latin typeface="Arial"/>
                <a:cs typeface="Arial"/>
              </a:rPr>
              <a:t>anet</a:t>
            </a:r>
            <a:r>
              <a:rPr sz="2450" spc="150" dirty="0">
                <a:solidFill>
                  <a:srgbClr val="1613D4"/>
                </a:solidFill>
                <a:latin typeface="宋体"/>
                <a:cs typeface="宋体"/>
              </a:rPr>
              <a:t>的</a:t>
            </a:r>
            <a:r>
              <a:rPr sz="2450" spc="145" dirty="0">
                <a:solidFill>
                  <a:srgbClr val="1613D4"/>
                </a:solidFill>
                <a:latin typeface="宋体"/>
                <a:cs typeface="宋体"/>
              </a:rPr>
              <a:t>提</a:t>
            </a:r>
            <a:r>
              <a:rPr sz="2450" spc="229" dirty="0">
                <a:solidFill>
                  <a:srgbClr val="1613D4"/>
                </a:solidFill>
                <a:latin typeface="宋体"/>
                <a:cs typeface="宋体"/>
              </a:rPr>
              <a:t>议</a:t>
            </a:r>
            <a:endParaRPr sz="2450">
              <a:latin typeface="宋体"/>
              <a:cs typeface="宋体"/>
            </a:endParaRPr>
          </a:p>
          <a:p>
            <a:pPr marL="12700">
              <a:lnSpc>
                <a:spcPts val="5590"/>
              </a:lnSpc>
            </a:pPr>
            <a:r>
              <a:rPr sz="4700" spc="-155" dirty="0">
                <a:solidFill>
                  <a:srgbClr val="A7A7A7"/>
                </a:solidFill>
                <a:latin typeface="Arial"/>
                <a:cs typeface="Arial"/>
              </a:rPr>
              <a:t>I</a:t>
            </a:r>
            <a:endParaRPr sz="4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54854" y="3356657"/>
            <a:ext cx="2686685" cy="14217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3520">
              <a:lnSpc>
                <a:spcPct val="100000"/>
              </a:lnSpc>
              <a:spcBef>
                <a:spcPts val="130"/>
              </a:spcBef>
            </a:pPr>
            <a:r>
              <a:rPr sz="5900" spc="-210" dirty="0">
                <a:solidFill>
                  <a:srgbClr val="696969"/>
                </a:solidFill>
                <a:latin typeface="Arial"/>
                <a:cs typeface="Arial"/>
              </a:rPr>
              <a:t>I</a:t>
            </a:r>
            <a:endParaRPr sz="5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3200" spc="-1720" dirty="0">
                <a:solidFill>
                  <a:srgbClr val="696969"/>
                </a:solidFill>
                <a:latin typeface="宋体"/>
                <a:cs typeface="宋体"/>
              </a:rPr>
              <a:t>！</a:t>
            </a:r>
            <a:r>
              <a:rPr sz="3200" spc="-1720" dirty="0">
                <a:solidFill>
                  <a:srgbClr val="CACACA"/>
                </a:solidFill>
                <a:latin typeface="宋体"/>
                <a:cs typeface="宋体"/>
              </a:rPr>
              <a:t>，</a:t>
            </a:r>
            <a:r>
              <a:rPr sz="3200" spc="-1310" dirty="0">
                <a:solidFill>
                  <a:srgbClr val="CACACA"/>
                </a:solidFill>
                <a:latin typeface="宋体"/>
                <a:cs typeface="宋体"/>
              </a:rPr>
              <a:t> </a:t>
            </a:r>
            <a:r>
              <a:rPr sz="3200" spc="300" dirty="0">
                <a:solidFill>
                  <a:srgbClr val="0E0E0E"/>
                </a:solidFill>
                <a:latin typeface="宋体"/>
                <a:cs typeface="宋体"/>
              </a:rPr>
              <a:t>探</a:t>
            </a:r>
            <a:r>
              <a:rPr sz="3200" spc="919" dirty="0">
                <a:solidFill>
                  <a:srgbClr val="0E0E0E"/>
                </a:solidFill>
                <a:latin typeface="宋体"/>
                <a:cs typeface="宋体"/>
              </a:rPr>
              <a:t>索</a:t>
            </a:r>
            <a:r>
              <a:rPr sz="2750" spc="95" dirty="0">
                <a:solidFill>
                  <a:srgbClr val="0E0E0E"/>
                </a:solidFill>
                <a:latin typeface="Arial"/>
                <a:cs typeface="Arial"/>
              </a:rPr>
              <a:t>Explore</a:t>
            </a:r>
            <a:endParaRPr sz="2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13467" y="5015810"/>
            <a:ext cx="609600" cy="1128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0800" spc="-2640" baseline="-6944" dirty="0">
                <a:solidFill>
                  <a:srgbClr val="696969"/>
                </a:solidFill>
                <a:latin typeface="Arial"/>
                <a:cs typeface="Arial"/>
              </a:rPr>
              <a:t>I </a:t>
            </a:r>
            <a:r>
              <a:rPr sz="4550" spc="-1115" dirty="0">
                <a:solidFill>
                  <a:srgbClr val="696969"/>
                </a:solidFill>
                <a:latin typeface="Arial"/>
                <a:cs typeface="Arial"/>
              </a:rPr>
              <a:t>I</a:t>
            </a:r>
            <a:r>
              <a:rPr sz="4550" spc="-1100" dirty="0">
                <a:solidFill>
                  <a:srgbClr val="696969"/>
                </a:solidFill>
                <a:latin typeface="Arial"/>
                <a:cs typeface="Arial"/>
              </a:rPr>
              <a:t> </a:t>
            </a:r>
            <a:r>
              <a:rPr sz="2800" spc="-2465" dirty="0">
                <a:solidFill>
                  <a:srgbClr val="0E0E0E"/>
                </a:solidFill>
                <a:latin typeface="宋体"/>
                <a:cs typeface="宋体"/>
              </a:rPr>
              <a:t>提议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40731" y="5583750"/>
            <a:ext cx="850265" cy="4470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06705" algn="l"/>
              </a:tabLst>
            </a:pPr>
            <a:r>
              <a:rPr sz="2750" spc="-1885" dirty="0">
                <a:solidFill>
                  <a:srgbClr val="0E0E0E"/>
                </a:solidFill>
                <a:latin typeface="Arial"/>
                <a:cs typeface="Arial"/>
              </a:rPr>
              <a:t>O	</a:t>
            </a:r>
            <a:r>
              <a:rPr sz="2750" spc="45" dirty="0">
                <a:solidFill>
                  <a:srgbClr val="0E0E0E"/>
                </a:solidFill>
                <a:latin typeface="Arial"/>
                <a:cs typeface="Arial"/>
              </a:rPr>
              <a:t>ffer</a:t>
            </a:r>
            <a:endParaRPr sz="2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21668" y="5921962"/>
            <a:ext cx="117475" cy="5924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700" spc="-310" dirty="0">
                <a:solidFill>
                  <a:srgbClr val="696969"/>
                </a:solidFill>
                <a:latin typeface="Times New Roman"/>
                <a:cs typeface="Times New Roman"/>
              </a:rPr>
              <a:t>i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71065" y="4320241"/>
            <a:ext cx="6582409" cy="847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9055">
              <a:lnSpc>
                <a:spcPts val="2630"/>
              </a:lnSpc>
              <a:spcBef>
                <a:spcPts val="110"/>
              </a:spcBef>
              <a:tabLst>
                <a:tab pos="4299585" algn="l"/>
              </a:tabLst>
            </a:pPr>
            <a:r>
              <a:rPr sz="2450" spc="-165" dirty="0">
                <a:solidFill>
                  <a:srgbClr val="A7A7A7"/>
                </a:solidFill>
                <a:latin typeface="Arial"/>
                <a:cs typeface="Arial"/>
              </a:rPr>
              <a:t>i  </a:t>
            </a:r>
            <a:r>
              <a:rPr sz="2450" spc="-730" dirty="0">
                <a:solidFill>
                  <a:srgbClr val="1613D4"/>
                </a:solidFill>
                <a:latin typeface="宋体"/>
                <a:cs typeface="宋体"/>
              </a:rPr>
              <a:t>太  忙  未  倾  听  </a:t>
            </a:r>
            <a:r>
              <a:rPr sz="2450" spc="-1125" dirty="0">
                <a:solidFill>
                  <a:srgbClr val="1613D4"/>
                </a:solidFill>
                <a:latin typeface="宋体"/>
                <a:cs typeface="宋体"/>
              </a:rPr>
              <a:t>；              没             兴              趣              提        </a:t>
            </a:r>
            <a:r>
              <a:rPr sz="2450" spc="-1055" dirty="0">
                <a:solidFill>
                  <a:srgbClr val="1613D4"/>
                </a:solidFill>
                <a:latin typeface="宋体"/>
                <a:cs typeface="宋体"/>
              </a:rPr>
              <a:t> </a:t>
            </a:r>
            <a:r>
              <a:rPr sz="2450" spc="-1125" dirty="0">
                <a:solidFill>
                  <a:srgbClr val="1613D4"/>
                </a:solidFill>
                <a:latin typeface="宋体"/>
                <a:cs typeface="宋体"/>
              </a:rPr>
              <a:t>问；	</a:t>
            </a:r>
            <a:r>
              <a:rPr sz="2450" spc="-905" dirty="0">
                <a:solidFill>
                  <a:srgbClr val="1613D4"/>
                </a:solidFill>
                <a:latin typeface="宋体"/>
                <a:cs typeface="宋体"/>
              </a:rPr>
              <a:t>确 认 销 售 机 会</a:t>
            </a:r>
            <a:r>
              <a:rPr sz="2450" spc="-875" dirty="0">
                <a:solidFill>
                  <a:srgbClr val="1613D4"/>
                </a:solidFill>
                <a:latin typeface="宋体"/>
                <a:cs typeface="宋体"/>
              </a:rPr>
              <a:t> </a:t>
            </a:r>
            <a:r>
              <a:rPr sz="2450" spc="-905" dirty="0">
                <a:solidFill>
                  <a:srgbClr val="1613D4"/>
                </a:solidFill>
                <a:latin typeface="宋体"/>
                <a:cs typeface="宋体"/>
              </a:rPr>
              <a:t>未</a:t>
            </a:r>
            <a:endParaRPr sz="2450">
              <a:latin typeface="宋体"/>
              <a:cs typeface="宋体"/>
            </a:endParaRPr>
          </a:p>
          <a:p>
            <a:pPr marL="50800">
              <a:lnSpc>
                <a:spcPts val="3829"/>
              </a:lnSpc>
            </a:pPr>
            <a:r>
              <a:rPr sz="5175" spc="-345" baseline="11272" dirty="0">
                <a:solidFill>
                  <a:srgbClr val="A7A7A7"/>
                </a:solidFill>
                <a:latin typeface="Arial"/>
                <a:cs typeface="Arial"/>
              </a:rPr>
              <a:t>i</a:t>
            </a:r>
            <a:r>
              <a:rPr sz="5175" spc="-150" baseline="11272" dirty="0">
                <a:solidFill>
                  <a:srgbClr val="A7A7A7"/>
                </a:solidFill>
                <a:latin typeface="Arial"/>
                <a:cs typeface="Arial"/>
              </a:rPr>
              <a:t> </a:t>
            </a:r>
            <a:r>
              <a:rPr sz="2550" spc="110" dirty="0">
                <a:solidFill>
                  <a:srgbClr val="1613D4"/>
                </a:solidFill>
                <a:latin typeface="宋体"/>
                <a:cs typeface="宋体"/>
              </a:rPr>
              <a:t>察觉到竞争者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83419" y="5494412"/>
            <a:ext cx="6531609" cy="523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086100" algn="l"/>
              </a:tabLst>
            </a:pPr>
            <a:r>
              <a:rPr sz="2450" spc="-925" dirty="0">
                <a:solidFill>
                  <a:srgbClr val="A7A7A7"/>
                </a:solidFill>
                <a:latin typeface="宋体"/>
                <a:cs typeface="宋体"/>
              </a:rPr>
              <a:t>｝ </a:t>
            </a:r>
            <a:r>
              <a:rPr sz="2450" spc="-1075" dirty="0">
                <a:solidFill>
                  <a:srgbClr val="1613D4"/>
                </a:solidFill>
                <a:latin typeface="宋体"/>
                <a:cs typeface="宋体"/>
              </a:rPr>
              <a:t>提         议         找        </a:t>
            </a:r>
            <a:r>
              <a:rPr sz="3250" spc="-400" dirty="0">
                <a:solidFill>
                  <a:srgbClr val="1613D4"/>
                </a:solidFill>
                <a:latin typeface="Arial"/>
                <a:cs typeface="Arial"/>
              </a:rPr>
              <a:t>I  </a:t>
            </a:r>
            <a:r>
              <a:rPr sz="2450" spc="-1075" dirty="0">
                <a:solidFill>
                  <a:srgbClr val="1613D4"/>
                </a:solidFill>
                <a:latin typeface="宋体"/>
                <a:cs typeface="宋体"/>
              </a:rPr>
              <a:t>送         资        料     </a:t>
            </a:r>
            <a:r>
              <a:rPr sz="2450" spc="-1055" dirty="0">
                <a:solidFill>
                  <a:srgbClr val="1613D4"/>
                </a:solidFill>
                <a:latin typeface="宋体"/>
                <a:cs typeface="宋体"/>
              </a:rPr>
              <a:t> </a:t>
            </a:r>
            <a:r>
              <a:rPr sz="2450" spc="-1125" dirty="0">
                <a:solidFill>
                  <a:srgbClr val="1613D4"/>
                </a:solidFill>
                <a:latin typeface="宋体"/>
                <a:cs typeface="宋体"/>
              </a:rPr>
              <a:t>；提	议 找 </a:t>
            </a:r>
            <a:r>
              <a:rPr sz="3250" spc="-415" dirty="0">
                <a:solidFill>
                  <a:srgbClr val="1613D4"/>
                </a:solidFill>
                <a:latin typeface="Arial"/>
                <a:cs typeface="Arial"/>
              </a:rPr>
              <a:t>I </a:t>
            </a:r>
            <a:r>
              <a:rPr sz="2450" spc="-1125" dirty="0">
                <a:solidFill>
                  <a:srgbClr val="1613D4"/>
                </a:solidFill>
                <a:latin typeface="宋体"/>
                <a:cs typeface="宋体"/>
              </a:rPr>
              <a:t>送 资 料 ； 提 议 专</a:t>
            </a:r>
            <a:r>
              <a:rPr sz="2450" spc="-1035" dirty="0">
                <a:solidFill>
                  <a:srgbClr val="1613D4"/>
                </a:solidFill>
                <a:latin typeface="宋体"/>
                <a:cs typeface="宋体"/>
              </a:rPr>
              <a:t> </a:t>
            </a:r>
            <a:r>
              <a:rPr sz="2450" spc="-1125" dirty="0">
                <a:solidFill>
                  <a:srgbClr val="1613D4"/>
                </a:solidFill>
                <a:latin typeface="宋体"/>
                <a:cs typeface="宋体"/>
              </a:rPr>
              <a:t>家</a:t>
            </a:r>
            <a:endParaRPr sz="245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82472" y="5717759"/>
            <a:ext cx="2240280" cy="745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700" spc="225" dirty="0">
                <a:solidFill>
                  <a:srgbClr val="A7A7A7"/>
                </a:solidFill>
                <a:latin typeface="Arial"/>
                <a:cs typeface="Arial"/>
              </a:rPr>
              <a:t>I</a:t>
            </a:r>
            <a:r>
              <a:rPr sz="2450" spc="-290" dirty="0">
                <a:solidFill>
                  <a:srgbClr val="1613D4"/>
                </a:solidFill>
                <a:latin typeface="宋体"/>
                <a:cs typeface="宋体"/>
              </a:rPr>
              <a:t>提</a:t>
            </a:r>
            <a:r>
              <a:rPr sz="2450" spc="-725" dirty="0">
                <a:solidFill>
                  <a:srgbClr val="1613D4"/>
                </a:solidFill>
                <a:latin typeface="宋体"/>
                <a:cs typeface="宋体"/>
              </a:rPr>
              <a:t> </a:t>
            </a:r>
            <a:r>
              <a:rPr sz="2450" spc="-290" dirty="0">
                <a:solidFill>
                  <a:srgbClr val="1613D4"/>
                </a:solidFill>
                <a:latin typeface="宋体"/>
                <a:cs typeface="宋体"/>
              </a:rPr>
              <a:t>案</a:t>
            </a:r>
            <a:r>
              <a:rPr sz="2450" spc="-625" dirty="0">
                <a:solidFill>
                  <a:srgbClr val="1613D4"/>
                </a:solidFill>
                <a:latin typeface="宋体"/>
                <a:cs typeface="宋体"/>
              </a:rPr>
              <a:t> </a:t>
            </a:r>
            <a:r>
              <a:rPr sz="2450" spc="270" dirty="0">
                <a:solidFill>
                  <a:srgbClr val="1613D4"/>
                </a:solidFill>
                <a:latin typeface="宋体"/>
                <a:cs typeface="宋体"/>
              </a:rPr>
              <a:t>为</a:t>
            </a:r>
            <a:r>
              <a:rPr sz="2450" spc="200" dirty="0">
                <a:solidFill>
                  <a:srgbClr val="1613D4"/>
                </a:solidFill>
                <a:latin typeface="宋体"/>
                <a:cs typeface="宋体"/>
              </a:rPr>
              <a:t>时</a:t>
            </a:r>
            <a:r>
              <a:rPr sz="2450" spc="55" dirty="0">
                <a:solidFill>
                  <a:srgbClr val="1613D4"/>
                </a:solidFill>
                <a:latin typeface="宋体"/>
                <a:cs typeface="宋体"/>
              </a:rPr>
              <a:t>已晚</a:t>
            </a:r>
            <a:endParaRPr sz="245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65282" y="6311225"/>
            <a:ext cx="2244090" cy="937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950" spc="40" dirty="0">
                <a:solidFill>
                  <a:srgbClr val="696969"/>
                </a:solidFill>
                <a:latin typeface="Arial"/>
                <a:cs typeface="Arial"/>
              </a:rPr>
              <a:t>I</a:t>
            </a:r>
            <a:r>
              <a:rPr sz="2900" spc="-400" dirty="0">
                <a:solidFill>
                  <a:srgbClr val="0E0E0E"/>
                </a:solidFill>
                <a:latin typeface="宋体"/>
                <a:cs typeface="宋体"/>
              </a:rPr>
              <a:t>行</a:t>
            </a:r>
            <a:r>
              <a:rPr sz="2900" spc="-935" dirty="0">
                <a:solidFill>
                  <a:srgbClr val="0E0E0E"/>
                </a:solidFill>
                <a:latin typeface="宋体"/>
                <a:cs typeface="宋体"/>
              </a:rPr>
              <a:t> </a:t>
            </a:r>
            <a:r>
              <a:rPr sz="2900" spc="210" dirty="0">
                <a:solidFill>
                  <a:srgbClr val="0E0E0E"/>
                </a:solidFill>
                <a:latin typeface="宋体"/>
                <a:cs typeface="宋体"/>
              </a:rPr>
              <a:t>动</a:t>
            </a:r>
            <a:r>
              <a:rPr sz="2900" spc="-75" dirty="0">
                <a:solidFill>
                  <a:srgbClr val="0E0E0E"/>
                </a:solidFill>
                <a:latin typeface="宋体"/>
                <a:cs typeface="宋体"/>
              </a:rPr>
              <a:t> </a:t>
            </a:r>
            <a:r>
              <a:rPr sz="2750" spc="85" dirty="0">
                <a:solidFill>
                  <a:srgbClr val="0E0E0E"/>
                </a:solidFill>
                <a:latin typeface="Arial"/>
                <a:cs typeface="Arial"/>
              </a:rPr>
              <a:t>Action</a:t>
            </a:r>
            <a:endParaRPr sz="27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67654" y="6311225"/>
            <a:ext cx="1024255" cy="937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950" spc="-509" dirty="0">
                <a:solidFill>
                  <a:srgbClr val="A7A7A7"/>
                </a:solidFill>
                <a:latin typeface="Arial"/>
                <a:cs typeface="Arial"/>
              </a:rPr>
              <a:t>I</a:t>
            </a:r>
            <a:r>
              <a:rPr sz="5950" spc="-1050" dirty="0">
                <a:solidFill>
                  <a:srgbClr val="A7A7A7"/>
                </a:solidFill>
                <a:latin typeface="Arial"/>
                <a:cs typeface="Arial"/>
              </a:rPr>
              <a:t> </a:t>
            </a:r>
            <a:r>
              <a:rPr sz="2450" spc="-755" dirty="0">
                <a:solidFill>
                  <a:srgbClr val="1613D4"/>
                </a:solidFill>
                <a:latin typeface="宋体"/>
                <a:cs typeface="宋体"/>
              </a:rPr>
              <a:t>送</a:t>
            </a:r>
            <a:r>
              <a:rPr sz="2450" spc="-295" dirty="0">
                <a:solidFill>
                  <a:srgbClr val="1613D4"/>
                </a:solidFill>
                <a:latin typeface="宋体"/>
                <a:cs typeface="宋体"/>
              </a:rPr>
              <a:t> </a:t>
            </a:r>
            <a:r>
              <a:rPr sz="2450" spc="-755" dirty="0">
                <a:solidFill>
                  <a:srgbClr val="1613D4"/>
                </a:solidFill>
                <a:latin typeface="宋体"/>
                <a:cs typeface="宋体"/>
              </a:rPr>
              <a:t>资料</a:t>
            </a:r>
            <a:endParaRPr sz="2450">
              <a:latin typeface="宋体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95071" y="6757920"/>
            <a:ext cx="5476875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-680" dirty="0">
                <a:solidFill>
                  <a:srgbClr val="1613D4"/>
                </a:solidFill>
                <a:latin typeface="宋体"/>
                <a:cs typeface="宋体"/>
              </a:rPr>
              <a:t>；</a:t>
            </a:r>
            <a:r>
              <a:rPr sz="2450" spc="-160" dirty="0">
                <a:solidFill>
                  <a:srgbClr val="1613D4"/>
                </a:solidFill>
                <a:latin typeface="宋体"/>
                <a:cs typeface="宋体"/>
              </a:rPr>
              <a:t> </a:t>
            </a:r>
            <a:r>
              <a:rPr sz="2450" spc="-680" dirty="0">
                <a:solidFill>
                  <a:srgbClr val="1613D4"/>
                </a:solidFill>
                <a:latin typeface="宋体"/>
                <a:cs typeface="宋体"/>
              </a:rPr>
              <a:t>送</a:t>
            </a:r>
            <a:r>
              <a:rPr sz="2450" spc="-320" dirty="0">
                <a:solidFill>
                  <a:srgbClr val="1613D4"/>
                </a:solidFill>
                <a:latin typeface="宋体"/>
                <a:cs typeface="宋体"/>
              </a:rPr>
              <a:t> </a:t>
            </a:r>
            <a:r>
              <a:rPr sz="2450" spc="-680" dirty="0">
                <a:solidFill>
                  <a:srgbClr val="1613D4"/>
                </a:solidFill>
                <a:latin typeface="宋体"/>
                <a:cs typeface="宋体"/>
              </a:rPr>
              <a:t>资</a:t>
            </a:r>
            <a:r>
              <a:rPr sz="2450" spc="-645" dirty="0">
                <a:solidFill>
                  <a:srgbClr val="1613D4"/>
                </a:solidFill>
                <a:latin typeface="宋体"/>
                <a:cs typeface="宋体"/>
              </a:rPr>
              <a:t> </a:t>
            </a:r>
            <a:r>
              <a:rPr sz="2450" spc="-275" dirty="0">
                <a:solidFill>
                  <a:srgbClr val="1613D4"/>
                </a:solidFill>
                <a:latin typeface="宋体"/>
                <a:cs typeface="宋体"/>
              </a:rPr>
              <a:t>料</a:t>
            </a:r>
            <a:r>
              <a:rPr sz="2450" spc="-905" dirty="0">
                <a:solidFill>
                  <a:srgbClr val="1613D4"/>
                </a:solidFill>
                <a:latin typeface="宋体"/>
                <a:cs typeface="宋体"/>
              </a:rPr>
              <a:t>；  对</a:t>
            </a:r>
            <a:r>
              <a:rPr sz="2450" spc="-735" dirty="0">
                <a:solidFill>
                  <a:srgbClr val="1613D4"/>
                </a:solidFill>
                <a:latin typeface="宋体"/>
                <a:cs typeface="宋体"/>
              </a:rPr>
              <a:t> </a:t>
            </a:r>
            <a:r>
              <a:rPr sz="2450" spc="229" dirty="0">
                <a:solidFill>
                  <a:srgbClr val="1613D4"/>
                </a:solidFill>
                <a:latin typeface="宋体"/>
                <a:cs typeface="宋体"/>
              </a:rPr>
              <a:t>手</a:t>
            </a:r>
            <a:r>
              <a:rPr sz="2450" spc="85" dirty="0">
                <a:solidFill>
                  <a:srgbClr val="1613D4"/>
                </a:solidFill>
                <a:latin typeface="宋体"/>
                <a:cs typeface="宋体"/>
              </a:rPr>
              <a:t>提</a:t>
            </a:r>
            <a:r>
              <a:rPr sz="2450" spc="254" dirty="0">
                <a:solidFill>
                  <a:srgbClr val="1613D4"/>
                </a:solidFill>
                <a:latin typeface="宋体"/>
                <a:cs typeface="宋体"/>
              </a:rPr>
              <a:t>供</a:t>
            </a:r>
            <a:r>
              <a:rPr sz="2450" spc="250" dirty="0">
                <a:solidFill>
                  <a:srgbClr val="1613D4"/>
                </a:solidFill>
                <a:latin typeface="宋体"/>
                <a:cs typeface="宋体"/>
              </a:rPr>
              <a:t>应</a:t>
            </a:r>
            <a:r>
              <a:rPr sz="2450" spc="155" dirty="0">
                <a:solidFill>
                  <a:srgbClr val="1613D4"/>
                </a:solidFill>
                <a:latin typeface="宋体"/>
                <a:cs typeface="宋体"/>
              </a:rPr>
              <a:t>其</a:t>
            </a:r>
            <a:r>
              <a:rPr sz="2450" spc="165" dirty="0">
                <a:solidFill>
                  <a:srgbClr val="1613D4"/>
                </a:solidFill>
                <a:latin typeface="宋体"/>
                <a:cs typeface="宋体"/>
              </a:rPr>
              <a:t>提</a:t>
            </a:r>
            <a:r>
              <a:rPr sz="2450" spc="254" dirty="0">
                <a:solidFill>
                  <a:srgbClr val="1613D4"/>
                </a:solidFill>
                <a:latin typeface="宋体"/>
                <a:cs typeface="宋体"/>
              </a:rPr>
              <a:t>供</a:t>
            </a:r>
            <a:r>
              <a:rPr sz="2450" spc="355" dirty="0">
                <a:solidFill>
                  <a:srgbClr val="1613D4"/>
                </a:solidFill>
                <a:latin typeface="宋体"/>
                <a:cs typeface="宋体"/>
              </a:rPr>
              <a:t>的</a:t>
            </a:r>
            <a:r>
              <a:rPr sz="2450" spc="229" dirty="0">
                <a:solidFill>
                  <a:srgbClr val="1613D4"/>
                </a:solidFill>
                <a:latin typeface="宋体"/>
                <a:cs typeface="宋体"/>
              </a:rPr>
              <a:t>资料</a:t>
            </a:r>
            <a:endParaRPr sz="2450">
              <a:latin typeface="宋体"/>
              <a:cs typeface="宋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20705" y="7644930"/>
            <a:ext cx="2524125" cy="1444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2090">
              <a:lnSpc>
                <a:spcPts val="2420"/>
              </a:lnSpc>
              <a:spcBef>
                <a:spcPts val="110"/>
              </a:spcBef>
            </a:pPr>
            <a:r>
              <a:rPr sz="2400" spc="-890" dirty="0">
                <a:solidFill>
                  <a:srgbClr val="696969"/>
                </a:solidFill>
                <a:latin typeface="宋体"/>
                <a:cs typeface="宋体"/>
              </a:rPr>
              <a:t>厂</a:t>
            </a:r>
            <a:r>
              <a:rPr sz="2400" spc="-1925" dirty="0">
                <a:solidFill>
                  <a:srgbClr val="3B3B3B"/>
                </a:solidFill>
                <a:latin typeface="宋体"/>
                <a:cs typeface="宋体"/>
              </a:rPr>
              <a:t>＇</a:t>
            </a:r>
            <a:r>
              <a:rPr sz="2400" spc="-1285" dirty="0">
                <a:solidFill>
                  <a:srgbClr val="696969"/>
                </a:solidFill>
                <a:latin typeface="宋体"/>
                <a:cs typeface="宋体"/>
              </a:rPr>
              <a:t>一</a:t>
            </a:r>
            <a:r>
              <a:rPr sz="2400" spc="-1150" dirty="0">
                <a:solidFill>
                  <a:srgbClr val="3B3B3B"/>
                </a:solidFill>
                <a:latin typeface="宋体"/>
                <a:cs typeface="宋体"/>
              </a:rPr>
              <a:t>·</a:t>
            </a:r>
            <a:r>
              <a:rPr sz="2400" spc="-1115" dirty="0">
                <a:solidFill>
                  <a:srgbClr val="3B3B3B"/>
                </a:solidFill>
                <a:latin typeface="宋体"/>
                <a:cs typeface="宋体"/>
              </a:rPr>
              <a:t> </a:t>
            </a:r>
            <a:r>
              <a:rPr sz="2400" spc="-765" dirty="0">
                <a:solidFill>
                  <a:srgbClr val="696969"/>
                </a:solidFill>
                <a:latin typeface="宋体"/>
                <a:cs typeface="宋体"/>
              </a:rPr>
              <a:t>一一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ts val="2130"/>
              </a:lnSpc>
            </a:pPr>
            <a:r>
              <a:rPr sz="2450" spc="-315" dirty="0">
                <a:solidFill>
                  <a:srgbClr val="696969"/>
                </a:solidFill>
                <a:latin typeface="宋体"/>
                <a:cs typeface="宋体"/>
              </a:rPr>
              <a:t>！ </a:t>
            </a:r>
            <a:r>
              <a:rPr sz="2450" spc="-315" dirty="0">
                <a:solidFill>
                  <a:srgbClr val="0E0E0E"/>
                </a:solidFill>
                <a:latin typeface="宋体"/>
                <a:cs typeface="宋体"/>
              </a:rPr>
              <a:t>确 认 </a:t>
            </a:r>
            <a:r>
              <a:rPr sz="2750" spc="-254" dirty="0">
                <a:solidFill>
                  <a:srgbClr val="0E0E0E"/>
                </a:solidFill>
                <a:latin typeface="Arial"/>
                <a:cs typeface="Arial"/>
              </a:rPr>
              <a:t>C </a:t>
            </a:r>
            <a:r>
              <a:rPr sz="2750" spc="-200" dirty="0">
                <a:solidFill>
                  <a:srgbClr val="0E0E0E"/>
                </a:solidFill>
                <a:latin typeface="Arial"/>
                <a:cs typeface="Arial"/>
              </a:rPr>
              <a:t>on </a:t>
            </a:r>
            <a:r>
              <a:rPr sz="2750" spc="-50" dirty="0">
                <a:solidFill>
                  <a:srgbClr val="0E0E0E"/>
                </a:solidFill>
                <a:latin typeface="Arial"/>
                <a:cs typeface="Arial"/>
              </a:rPr>
              <a:t>fi</a:t>
            </a:r>
            <a:r>
              <a:rPr sz="2750" spc="-50" dirty="0">
                <a:solidFill>
                  <a:srgbClr val="3B3B3B"/>
                </a:solidFill>
                <a:latin typeface="Arial"/>
                <a:cs typeface="Arial"/>
              </a:rPr>
              <a:t>r</a:t>
            </a:r>
            <a:r>
              <a:rPr sz="2750" spc="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750" spc="-295" dirty="0">
                <a:solidFill>
                  <a:srgbClr val="0E0E0E"/>
                </a:solidFill>
                <a:latin typeface="Arial"/>
                <a:cs typeface="Arial"/>
              </a:rPr>
              <a:t>m</a:t>
            </a:r>
            <a:endParaRPr sz="2750">
              <a:latin typeface="Arial"/>
              <a:cs typeface="Arial"/>
            </a:endParaRPr>
          </a:p>
          <a:p>
            <a:pPr marL="154940">
              <a:lnSpc>
                <a:spcPts val="6609"/>
              </a:lnSpc>
            </a:pPr>
            <a:r>
              <a:rPr sz="6100" spc="-270" dirty="0">
                <a:solidFill>
                  <a:srgbClr val="696969"/>
                </a:solidFill>
                <a:latin typeface="Arial"/>
                <a:cs typeface="Arial"/>
              </a:rPr>
              <a:t>I</a:t>
            </a:r>
            <a:endParaRPr sz="6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65876" y="7287573"/>
            <a:ext cx="6998334" cy="1802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415">
              <a:lnSpc>
                <a:spcPts val="5650"/>
              </a:lnSpc>
              <a:spcBef>
                <a:spcPts val="125"/>
              </a:spcBef>
              <a:tabLst>
                <a:tab pos="745490" algn="l"/>
                <a:tab pos="3267710" algn="l"/>
              </a:tabLst>
            </a:pPr>
            <a:r>
              <a:rPr sz="3250" spc="-2635" dirty="0">
                <a:solidFill>
                  <a:srgbClr val="A7A7A7"/>
                </a:solidFill>
                <a:latin typeface="宋体"/>
                <a:cs typeface="宋体"/>
              </a:rPr>
              <a:t>！</a:t>
            </a:r>
            <a:r>
              <a:rPr sz="3250" spc="-655" dirty="0">
                <a:solidFill>
                  <a:srgbClr val="A7A7A7"/>
                </a:solidFill>
                <a:latin typeface="宋体"/>
                <a:cs typeface="宋体"/>
              </a:rPr>
              <a:t> </a:t>
            </a:r>
            <a:r>
              <a:rPr sz="2400" spc="-975" dirty="0">
                <a:solidFill>
                  <a:srgbClr val="696969"/>
                </a:solidFill>
                <a:latin typeface="宋体"/>
                <a:cs typeface="宋体"/>
              </a:rPr>
              <a:t>_	</a:t>
            </a:r>
            <a:r>
              <a:rPr sz="2400" spc="-2020" dirty="0">
                <a:solidFill>
                  <a:srgbClr val="3B3B3B"/>
                </a:solidFill>
                <a:latin typeface="宋体"/>
                <a:cs typeface="宋体"/>
              </a:rPr>
              <a:t>．</a:t>
            </a:r>
            <a:r>
              <a:rPr sz="2400" spc="-2190" dirty="0">
                <a:solidFill>
                  <a:srgbClr val="7E7E7E"/>
                </a:solidFill>
                <a:latin typeface="宋体"/>
                <a:cs typeface="宋体"/>
              </a:rPr>
              <a:t>一</a:t>
            </a:r>
            <a:r>
              <a:rPr sz="2400" spc="-1150" dirty="0">
                <a:solidFill>
                  <a:srgbClr val="3B3B3B"/>
                </a:solidFill>
                <a:latin typeface="宋体"/>
                <a:cs typeface="宋体"/>
              </a:rPr>
              <a:t>·                 </a:t>
            </a:r>
            <a:r>
              <a:rPr sz="2400" spc="-1105" dirty="0">
                <a:solidFill>
                  <a:srgbClr val="3B3B3B"/>
                </a:solidFill>
                <a:latin typeface="宋体"/>
                <a:cs typeface="宋体"/>
              </a:rPr>
              <a:t> </a:t>
            </a:r>
            <a:r>
              <a:rPr sz="2400" spc="-980" dirty="0">
                <a:solidFill>
                  <a:srgbClr val="696969"/>
                </a:solidFill>
                <a:latin typeface="宋体"/>
                <a:cs typeface="宋体"/>
              </a:rPr>
              <a:t>一一    </a:t>
            </a:r>
            <a:r>
              <a:rPr sz="2400" spc="-900" dirty="0">
                <a:solidFill>
                  <a:srgbClr val="696969"/>
                </a:solidFill>
                <a:latin typeface="宋体"/>
                <a:cs typeface="宋体"/>
              </a:rPr>
              <a:t> </a:t>
            </a:r>
            <a:r>
              <a:rPr sz="2400" spc="-525" dirty="0">
                <a:solidFill>
                  <a:srgbClr val="696969"/>
                </a:solidFill>
                <a:latin typeface="宋体"/>
                <a:cs typeface="宋体"/>
              </a:rPr>
              <a:t>一</a:t>
            </a:r>
            <a:r>
              <a:rPr sz="2400" spc="-470" dirty="0">
                <a:solidFill>
                  <a:srgbClr val="696969"/>
                </a:solidFill>
                <a:latin typeface="宋体"/>
                <a:cs typeface="宋体"/>
              </a:rPr>
              <a:t> </a:t>
            </a:r>
            <a:r>
              <a:rPr sz="2400" spc="-765" dirty="0">
                <a:solidFill>
                  <a:srgbClr val="696969"/>
                </a:solidFill>
                <a:latin typeface="宋体"/>
                <a:cs typeface="宋体"/>
              </a:rPr>
              <a:t>一一一一一	</a:t>
            </a:r>
            <a:r>
              <a:rPr sz="2400" spc="-1385" dirty="0">
                <a:solidFill>
                  <a:srgbClr val="696969"/>
                </a:solidFill>
                <a:latin typeface="宋体"/>
                <a:cs typeface="宋体"/>
              </a:rPr>
              <a:t>一</a:t>
            </a:r>
            <a:r>
              <a:rPr sz="2400" spc="-910" dirty="0">
                <a:solidFill>
                  <a:srgbClr val="212121"/>
                </a:solidFill>
                <a:latin typeface="宋体"/>
                <a:cs typeface="宋体"/>
              </a:rPr>
              <a:t>·</a:t>
            </a:r>
            <a:r>
              <a:rPr sz="2400" spc="-425" dirty="0">
                <a:solidFill>
                  <a:srgbClr val="696969"/>
                </a:solidFill>
                <a:latin typeface="宋体"/>
                <a:cs typeface="宋体"/>
              </a:rPr>
              <a:t>一一</a:t>
            </a:r>
            <a:r>
              <a:rPr sz="2400" spc="-1220" dirty="0">
                <a:solidFill>
                  <a:srgbClr val="696969"/>
                </a:solidFill>
                <a:latin typeface="宋体"/>
                <a:cs typeface="宋体"/>
              </a:rPr>
              <a:t>一</a:t>
            </a:r>
            <a:r>
              <a:rPr sz="2400" spc="-1310" dirty="0">
                <a:solidFill>
                  <a:srgbClr val="3B3B3B"/>
                </a:solidFill>
                <a:latin typeface="宋体"/>
                <a:cs typeface="宋体"/>
              </a:rPr>
              <a:t>·</a:t>
            </a:r>
            <a:r>
              <a:rPr sz="2400" spc="-95" dirty="0">
                <a:solidFill>
                  <a:srgbClr val="696969"/>
                </a:solidFill>
                <a:latin typeface="宋体"/>
                <a:cs typeface="宋体"/>
              </a:rPr>
              <a:t>一</a:t>
            </a:r>
            <a:r>
              <a:rPr sz="2400" spc="-425" dirty="0">
                <a:solidFill>
                  <a:srgbClr val="696969"/>
                </a:solidFill>
                <a:latin typeface="宋体"/>
                <a:cs typeface="宋体"/>
              </a:rPr>
              <a:t>一</a:t>
            </a:r>
            <a:r>
              <a:rPr sz="2400" spc="-1680" dirty="0">
                <a:solidFill>
                  <a:srgbClr val="696969"/>
                </a:solidFill>
                <a:latin typeface="宋体"/>
                <a:cs typeface="宋体"/>
              </a:rPr>
              <a:t>一 </a:t>
            </a:r>
            <a:r>
              <a:rPr sz="2400" spc="-3360" dirty="0">
                <a:solidFill>
                  <a:srgbClr val="212121"/>
                </a:solidFill>
                <a:latin typeface="宋体"/>
                <a:cs typeface="宋体"/>
              </a:rPr>
              <a:t>,</a:t>
            </a:r>
            <a:r>
              <a:rPr sz="2400" spc="-4670" dirty="0">
                <a:solidFill>
                  <a:srgbClr val="212121"/>
                </a:solidFill>
                <a:latin typeface="宋体"/>
                <a:cs typeface="宋体"/>
              </a:rPr>
              <a:t>·</a:t>
            </a:r>
            <a:r>
              <a:rPr sz="4750" spc="-645" dirty="0">
                <a:solidFill>
                  <a:srgbClr val="696969"/>
                </a:solidFill>
                <a:latin typeface="宋体"/>
                <a:cs typeface="宋体"/>
              </a:rPr>
              <a:t>－</a:t>
            </a:r>
            <a:r>
              <a:rPr sz="3450" spc="-1310" dirty="0">
                <a:solidFill>
                  <a:srgbClr val="696969"/>
                </a:solidFill>
                <a:latin typeface="宋体"/>
                <a:cs typeface="宋体"/>
              </a:rPr>
              <a:t>－</a:t>
            </a:r>
            <a:r>
              <a:rPr sz="3950" spc="-1195" dirty="0">
                <a:solidFill>
                  <a:srgbClr val="696969"/>
                </a:solidFill>
                <a:latin typeface="宋体"/>
                <a:cs typeface="宋体"/>
              </a:rPr>
              <a:t>－</a:t>
            </a:r>
            <a:r>
              <a:rPr sz="5200" spc="-595" dirty="0">
                <a:solidFill>
                  <a:srgbClr val="696969"/>
                </a:solidFill>
                <a:latin typeface="宋体"/>
                <a:cs typeface="宋体"/>
              </a:rPr>
              <a:t>－</a:t>
            </a:r>
            <a:r>
              <a:rPr sz="3450" spc="-1310" dirty="0">
                <a:solidFill>
                  <a:srgbClr val="7E7E7E"/>
                </a:solidFill>
                <a:latin typeface="宋体"/>
                <a:cs typeface="宋体"/>
              </a:rPr>
              <a:t>－</a:t>
            </a:r>
            <a:r>
              <a:rPr sz="3950" spc="265" dirty="0">
                <a:solidFill>
                  <a:srgbClr val="696969"/>
                </a:solidFill>
                <a:latin typeface="宋体"/>
                <a:cs typeface="宋体"/>
              </a:rPr>
              <a:t>－</a:t>
            </a:r>
            <a:endParaRPr sz="3950">
              <a:latin typeface="宋体"/>
              <a:cs typeface="宋体"/>
            </a:endParaRPr>
          </a:p>
          <a:p>
            <a:pPr marL="34925">
              <a:lnSpc>
                <a:spcPts val="1670"/>
              </a:lnSpc>
              <a:tabLst>
                <a:tab pos="570865" algn="l"/>
                <a:tab pos="924560" algn="l"/>
                <a:tab pos="1590675" algn="l"/>
                <a:tab pos="1920875" algn="l"/>
                <a:tab pos="2616835" algn="l"/>
                <a:tab pos="2954655" algn="l"/>
                <a:tab pos="3295650" algn="l"/>
                <a:tab pos="3629025" algn="l"/>
                <a:tab pos="3957954" algn="l"/>
                <a:tab pos="4293870" algn="l"/>
                <a:tab pos="4986020" algn="l"/>
                <a:tab pos="5330190" algn="l"/>
              </a:tabLst>
            </a:pPr>
            <a:r>
              <a:rPr sz="2450" spc="-1839" dirty="0">
                <a:solidFill>
                  <a:srgbClr val="A7A7A7"/>
                </a:solidFill>
                <a:latin typeface="宋体"/>
                <a:cs typeface="宋体"/>
              </a:rPr>
              <a:t>！</a:t>
            </a:r>
            <a:r>
              <a:rPr sz="2450" spc="-280" dirty="0">
                <a:solidFill>
                  <a:srgbClr val="A7A7A7"/>
                </a:solidFill>
                <a:latin typeface="宋体"/>
                <a:cs typeface="宋体"/>
              </a:rPr>
              <a:t> </a:t>
            </a:r>
            <a:r>
              <a:rPr sz="2450" spc="-1839" dirty="0">
                <a:solidFill>
                  <a:srgbClr val="1613D4"/>
                </a:solidFill>
                <a:latin typeface="宋体"/>
                <a:cs typeface="宋体"/>
              </a:rPr>
              <a:t>不	及	时的	电	话；	不	及	时	的	拜	访；	…	…</a:t>
            </a:r>
            <a:endParaRPr sz="2450">
              <a:latin typeface="宋体"/>
              <a:cs typeface="宋体"/>
            </a:endParaRPr>
          </a:p>
          <a:p>
            <a:pPr marL="12700">
              <a:lnSpc>
                <a:spcPts val="6640"/>
              </a:lnSpc>
            </a:pPr>
            <a:r>
              <a:rPr sz="6100" spc="-560" dirty="0">
                <a:solidFill>
                  <a:srgbClr val="A7A7A7"/>
                </a:solidFill>
                <a:latin typeface="Arial"/>
                <a:cs typeface="Arial"/>
              </a:rPr>
              <a:t>I</a:t>
            </a:r>
            <a:endParaRPr sz="6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8439" y="1378373"/>
            <a:ext cx="1465908" cy="8168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06325" y="1403899"/>
            <a:ext cx="560869" cy="740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81917" y="1416661"/>
            <a:ext cx="3658400" cy="75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42294" y="1391136"/>
            <a:ext cx="3008301" cy="778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7233" y="2960949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7233" y="9099814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91512" y="3063114"/>
            <a:ext cx="4394200" cy="760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800" spc="110" dirty="0">
                <a:solidFill>
                  <a:srgbClr val="131313"/>
                </a:solidFill>
              </a:rPr>
              <a:t>·信息中的商机</a:t>
            </a:r>
            <a:endParaRPr sz="4800"/>
          </a:p>
        </p:txBody>
      </p:sp>
      <p:sp>
        <p:nvSpPr>
          <p:cNvPr id="9" name="object 9"/>
          <p:cNvSpPr txBox="1"/>
          <p:nvPr/>
        </p:nvSpPr>
        <p:spPr>
          <a:xfrm>
            <a:off x="1755702" y="3784605"/>
            <a:ext cx="10875645" cy="384746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665"/>
              </a:spcBef>
            </a:pPr>
            <a:r>
              <a:rPr sz="3500" spc="1830" dirty="0">
                <a:solidFill>
                  <a:srgbClr val="010101"/>
                </a:solidFill>
                <a:latin typeface="宋体"/>
                <a:cs typeface="宋体"/>
              </a:rPr>
              <a:t>'</a:t>
            </a:r>
            <a:r>
              <a:rPr sz="3500" spc="-1090" dirty="0">
                <a:solidFill>
                  <a:srgbClr val="010101"/>
                </a:solidFill>
                <a:latin typeface="宋体"/>
                <a:cs typeface="宋体"/>
              </a:rPr>
              <a:t> </a:t>
            </a:r>
            <a:r>
              <a:rPr sz="3500" spc="80" dirty="0">
                <a:solidFill>
                  <a:srgbClr val="010101"/>
                </a:solidFill>
                <a:latin typeface="宋体"/>
                <a:cs typeface="宋体"/>
              </a:rPr>
              <a:t>给一些</a:t>
            </a:r>
            <a:r>
              <a:rPr sz="3500" spc="360" dirty="0">
                <a:solidFill>
                  <a:srgbClr val="010101"/>
                </a:solidFill>
                <a:latin typeface="宋体"/>
                <a:cs typeface="宋体"/>
              </a:rPr>
              <a:t>有</a:t>
            </a:r>
            <a:r>
              <a:rPr sz="3500" spc="-20" dirty="0">
                <a:solidFill>
                  <a:srgbClr val="010101"/>
                </a:solidFill>
                <a:latin typeface="宋体"/>
                <a:cs typeface="宋体"/>
              </a:rPr>
              <a:t>关</a:t>
            </a:r>
            <a:r>
              <a:rPr sz="3450" spc="25" dirty="0">
                <a:solidFill>
                  <a:srgbClr val="010101"/>
                </a:solidFill>
                <a:latin typeface="Arial"/>
                <a:cs typeface="Arial"/>
              </a:rPr>
              <a:t>Intranet</a:t>
            </a:r>
            <a:r>
              <a:rPr sz="3500" spc="245" dirty="0">
                <a:solidFill>
                  <a:srgbClr val="010101"/>
                </a:solidFill>
                <a:latin typeface="宋体"/>
                <a:cs typeface="宋体"/>
              </a:rPr>
              <a:t>的</a:t>
            </a:r>
            <a:r>
              <a:rPr sz="3500" spc="290" dirty="0">
                <a:solidFill>
                  <a:srgbClr val="010101"/>
                </a:solidFill>
                <a:latin typeface="宋体"/>
                <a:cs typeface="宋体"/>
              </a:rPr>
              <a:t>资</a:t>
            </a:r>
            <a:r>
              <a:rPr sz="3500" spc="-204" dirty="0">
                <a:solidFill>
                  <a:srgbClr val="010101"/>
                </a:solidFill>
                <a:latin typeface="宋体"/>
                <a:cs typeface="宋体"/>
              </a:rPr>
              <a:t>料</a:t>
            </a:r>
            <a:r>
              <a:rPr sz="3500" spc="-200" dirty="0">
                <a:solidFill>
                  <a:srgbClr val="313131"/>
                </a:solidFill>
                <a:latin typeface="宋体"/>
                <a:cs typeface="宋体"/>
              </a:rPr>
              <a:t>，</a:t>
            </a:r>
            <a:r>
              <a:rPr sz="3500" spc="-960" dirty="0">
                <a:solidFill>
                  <a:srgbClr val="313131"/>
                </a:solidFill>
                <a:latin typeface="宋体"/>
                <a:cs typeface="宋体"/>
              </a:rPr>
              <a:t> </a:t>
            </a:r>
            <a:r>
              <a:rPr sz="3500" spc="-395" dirty="0">
                <a:solidFill>
                  <a:srgbClr val="131313"/>
                </a:solidFill>
                <a:latin typeface="宋体"/>
                <a:cs typeface="宋体"/>
              </a:rPr>
              <a:t>包</a:t>
            </a:r>
            <a:r>
              <a:rPr sz="3500" spc="360" dirty="0">
                <a:solidFill>
                  <a:srgbClr val="131313"/>
                </a:solidFill>
                <a:latin typeface="宋体"/>
                <a:cs typeface="宋体"/>
              </a:rPr>
              <a:t>括</a:t>
            </a:r>
            <a:r>
              <a:rPr sz="3500" spc="-170" dirty="0">
                <a:solidFill>
                  <a:srgbClr val="131313"/>
                </a:solidFill>
                <a:latin typeface="宋体"/>
                <a:cs typeface="宋体"/>
              </a:rPr>
              <a:t>技</a:t>
            </a:r>
            <a:r>
              <a:rPr sz="3500" spc="130" dirty="0">
                <a:solidFill>
                  <a:srgbClr val="131313"/>
                </a:solidFill>
                <a:latin typeface="宋体"/>
                <a:cs typeface="宋体"/>
              </a:rPr>
              <a:t>术</a:t>
            </a:r>
            <a:r>
              <a:rPr sz="3500" spc="330" dirty="0">
                <a:solidFill>
                  <a:srgbClr val="313131"/>
                </a:solidFill>
                <a:latin typeface="宋体"/>
                <a:cs typeface="宋体"/>
              </a:rPr>
              <a:t>、</a:t>
            </a:r>
            <a:r>
              <a:rPr sz="3500" spc="-305" dirty="0">
                <a:solidFill>
                  <a:srgbClr val="131313"/>
                </a:solidFill>
                <a:latin typeface="宋体"/>
                <a:cs typeface="宋体"/>
              </a:rPr>
              <a:t>实</a:t>
            </a:r>
            <a:r>
              <a:rPr sz="3500" spc="210" dirty="0">
                <a:solidFill>
                  <a:srgbClr val="131313"/>
                </a:solidFill>
                <a:latin typeface="宋体"/>
                <a:cs typeface="宋体"/>
              </a:rPr>
              <a:t>施</a:t>
            </a:r>
            <a:r>
              <a:rPr sz="3500" spc="150" dirty="0">
                <a:solidFill>
                  <a:srgbClr val="131313"/>
                </a:solidFill>
                <a:latin typeface="宋体"/>
                <a:cs typeface="宋体"/>
              </a:rPr>
              <a:t>问</a:t>
            </a:r>
            <a:r>
              <a:rPr sz="3500" spc="-50" dirty="0">
                <a:solidFill>
                  <a:srgbClr val="131313"/>
                </a:solidFill>
                <a:latin typeface="宋体"/>
                <a:cs typeface="宋体"/>
              </a:rPr>
              <a:t>题</a:t>
            </a:r>
            <a:r>
              <a:rPr sz="3500" spc="150" dirty="0">
                <a:solidFill>
                  <a:srgbClr val="131313"/>
                </a:solidFill>
                <a:latin typeface="宋体"/>
                <a:cs typeface="宋体"/>
              </a:rPr>
              <a:t>和</a:t>
            </a:r>
            <a:endParaRPr sz="3500">
              <a:latin typeface="宋体"/>
              <a:cs typeface="宋体"/>
            </a:endParaRPr>
          </a:p>
          <a:p>
            <a:pPr marL="635635">
              <a:lnSpc>
                <a:spcPct val="100000"/>
              </a:lnSpc>
              <a:spcBef>
                <a:spcPts val="520"/>
              </a:spcBef>
            </a:pPr>
            <a:r>
              <a:rPr sz="3200" spc="425" dirty="0">
                <a:solidFill>
                  <a:srgbClr val="131313"/>
                </a:solidFill>
                <a:latin typeface="宋体"/>
                <a:cs typeface="宋体"/>
              </a:rPr>
              <a:t>使用者经验</a:t>
            </a:r>
            <a:endParaRPr sz="32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3500" spc="3665" dirty="0">
                <a:solidFill>
                  <a:srgbClr val="010101"/>
                </a:solidFill>
                <a:latin typeface="宋体"/>
                <a:cs typeface="宋体"/>
              </a:rPr>
              <a:t>－</a:t>
            </a:r>
            <a:r>
              <a:rPr sz="3500" spc="80" dirty="0">
                <a:solidFill>
                  <a:srgbClr val="010101"/>
                </a:solidFill>
                <a:latin typeface="宋体"/>
                <a:cs typeface="宋体"/>
              </a:rPr>
              <a:t>这是主管委员会的讨论主题</a:t>
            </a:r>
            <a:r>
              <a:rPr sz="3500" spc="60" dirty="0">
                <a:solidFill>
                  <a:srgbClr val="010101"/>
                </a:solidFill>
                <a:latin typeface="宋体"/>
                <a:cs typeface="宋体"/>
              </a:rPr>
              <a:t>，,</a:t>
            </a:r>
            <a:r>
              <a:rPr sz="3500" spc="80" dirty="0">
                <a:solidFill>
                  <a:srgbClr val="010101"/>
                </a:solidFill>
                <a:latin typeface="宋体"/>
                <a:cs typeface="宋体"/>
              </a:rPr>
              <a:t>只是初步构想而已</a:t>
            </a:r>
            <a:endParaRPr sz="35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3500" spc="4155" dirty="0">
                <a:solidFill>
                  <a:srgbClr val="010101"/>
                </a:solidFill>
                <a:latin typeface="宋体"/>
                <a:cs typeface="宋体"/>
              </a:rPr>
              <a:t>－</a:t>
            </a:r>
            <a:r>
              <a:rPr sz="3500" spc="325" dirty="0">
                <a:solidFill>
                  <a:srgbClr val="010101"/>
                </a:solidFill>
                <a:latin typeface="宋体"/>
                <a:cs typeface="宋体"/>
              </a:rPr>
              <a:t>资料真多</a:t>
            </a:r>
            <a:endParaRPr sz="3500">
              <a:latin typeface="宋体"/>
              <a:cs typeface="宋体"/>
            </a:endParaRPr>
          </a:p>
          <a:p>
            <a:pPr marL="106045">
              <a:lnSpc>
                <a:spcPct val="100000"/>
              </a:lnSpc>
              <a:spcBef>
                <a:spcPts val="625"/>
              </a:spcBef>
              <a:tabLst>
                <a:tab pos="6548755" algn="l"/>
              </a:tabLst>
            </a:pPr>
            <a:r>
              <a:rPr sz="3500" spc="4155" dirty="0">
                <a:solidFill>
                  <a:srgbClr val="010101"/>
                </a:solidFill>
                <a:latin typeface="宋体"/>
                <a:cs typeface="宋体"/>
              </a:rPr>
              <a:t>－</a:t>
            </a:r>
            <a:r>
              <a:rPr sz="3500" spc="-1310" dirty="0">
                <a:solidFill>
                  <a:srgbClr val="010101"/>
                </a:solidFill>
                <a:latin typeface="宋体"/>
                <a:cs typeface="宋体"/>
              </a:rPr>
              <a:t> </a:t>
            </a:r>
            <a:r>
              <a:rPr sz="3500" spc="325" dirty="0">
                <a:solidFill>
                  <a:srgbClr val="010101"/>
                </a:solidFill>
                <a:latin typeface="宋体"/>
                <a:cs typeface="宋体"/>
              </a:rPr>
              <a:t>这和</a:t>
            </a:r>
            <a:r>
              <a:rPr sz="3500" spc="-210" dirty="0">
                <a:solidFill>
                  <a:srgbClr val="010101"/>
                </a:solidFill>
                <a:latin typeface="宋体"/>
                <a:cs typeface="宋体"/>
              </a:rPr>
              <a:t>亚</a:t>
            </a:r>
            <a:r>
              <a:rPr sz="3500" spc="145" dirty="0">
                <a:solidFill>
                  <a:srgbClr val="010101"/>
                </a:solidFill>
                <a:latin typeface="宋体"/>
                <a:cs typeface="宋体"/>
              </a:rPr>
              <a:t>太</a:t>
            </a:r>
            <a:r>
              <a:rPr sz="3500" spc="-60" dirty="0">
                <a:solidFill>
                  <a:srgbClr val="010101"/>
                </a:solidFill>
                <a:latin typeface="宋体"/>
                <a:cs typeface="宋体"/>
              </a:rPr>
              <a:t>区</a:t>
            </a:r>
            <a:r>
              <a:rPr sz="3500" spc="10" dirty="0">
                <a:solidFill>
                  <a:srgbClr val="010101"/>
                </a:solidFill>
                <a:latin typeface="宋体"/>
                <a:cs typeface="宋体"/>
              </a:rPr>
              <a:t>新</a:t>
            </a:r>
            <a:r>
              <a:rPr sz="3500" spc="-60" dirty="0">
                <a:solidFill>
                  <a:srgbClr val="010101"/>
                </a:solidFill>
                <a:latin typeface="宋体"/>
                <a:cs typeface="宋体"/>
              </a:rPr>
              <a:t>策</a:t>
            </a:r>
            <a:r>
              <a:rPr sz="3500" spc="90" dirty="0">
                <a:solidFill>
                  <a:srgbClr val="010101"/>
                </a:solidFill>
                <a:latin typeface="宋体"/>
                <a:cs typeface="宋体"/>
              </a:rPr>
              <a:t>略</a:t>
            </a:r>
            <a:r>
              <a:rPr sz="3500" spc="365" dirty="0">
                <a:solidFill>
                  <a:srgbClr val="010101"/>
                </a:solidFill>
                <a:latin typeface="宋体"/>
                <a:cs typeface="宋体"/>
              </a:rPr>
              <a:t>有</a:t>
            </a:r>
            <a:r>
              <a:rPr sz="3500" spc="10" dirty="0">
                <a:solidFill>
                  <a:srgbClr val="010101"/>
                </a:solidFill>
                <a:latin typeface="宋体"/>
                <a:cs typeface="宋体"/>
              </a:rPr>
              <a:t>关．</a:t>
            </a:r>
            <a:r>
              <a:rPr sz="3500" spc="-1255" dirty="0">
                <a:solidFill>
                  <a:srgbClr val="010101"/>
                </a:solidFill>
                <a:latin typeface="宋体"/>
                <a:cs typeface="宋体"/>
              </a:rPr>
              <a:t> </a:t>
            </a:r>
            <a:r>
              <a:rPr sz="3500" spc="-2435" dirty="0">
                <a:solidFill>
                  <a:srgbClr val="6B6B6B"/>
                </a:solidFill>
                <a:latin typeface="宋体"/>
                <a:cs typeface="宋体"/>
              </a:rPr>
              <a:t>，</a:t>
            </a:r>
            <a:r>
              <a:rPr sz="3500" spc="-2435" dirty="0">
                <a:solidFill>
                  <a:srgbClr val="131313"/>
                </a:solidFill>
                <a:latin typeface="宋体"/>
                <a:cs typeface="宋体"/>
              </a:rPr>
              <a:t>．</a:t>
            </a:r>
            <a:r>
              <a:rPr sz="3500" spc="-2025" dirty="0">
                <a:solidFill>
                  <a:srgbClr val="131313"/>
                </a:solidFill>
                <a:latin typeface="宋体"/>
                <a:cs typeface="宋体"/>
              </a:rPr>
              <a:t>我	</a:t>
            </a:r>
            <a:r>
              <a:rPr sz="3500" spc="-3445" dirty="0">
                <a:solidFill>
                  <a:srgbClr val="131313"/>
                </a:solidFill>
                <a:latin typeface="宋体"/>
                <a:cs typeface="宋体"/>
              </a:rPr>
              <a:t>要</a:t>
            </a:r>
            <a:r>
              <a:rPr sz="3500" spc="265" dirty="0">
                <a:solidFill>
                  <a:srgbClr val="010101"/>
                </a:solidFill>
                <a:latin typeface="宋体"/>
                <a:cs typeface="宋体"/>
              </a:rPr>
              <a:t>．</a:t>
            </a:r>
            <a:r>
              <a:rPr sz="3500" spc="290" dirty="0">
                <a:solidFill>
                  <a:srgbClr val="131313"/>
                </a:solidFill>
                <a:latin typeface="宋体"/>
                <a:cs typeface="宋体"/>
              </a:rPr>
              <a:t>加快速</a:t>
            </a:r>
            <a:r>
              <a:rPr sz="3500" spc="-509" dirty="0">
                <a:solidFill>
                  <a:srgbClr val="131313"/>
                </a:solidFill>
                <a:latin typeface="宋体"/>
                <a:cs typeface="宋体"/>
              </a:rPr>
              <a:t>度</a:t>
            </a:r>
            <a:r>
              <a:rPr sz="3500" spc="290" dirty="0">
                <a:solidFill>
                  <a:srgbClr val="131313"/>
                </a:solidFill>
                <a:latin typeface="宋体"/>
                <a:cs typeface="宋体"/>
              </a:rPr>
              <a:t>跟上</a:t>
            </a:r>
            <a:endParaRPr sz="3500">
              <a:latin typeface="宋体"/>
              <a:cs typeface="宋体"/>
            </a:endParaRPr>
          </a:p>
          <a:p>
            <a:pPr marL="106045">
              <a:lnSpc>
                <a:spcPct val="100000"/>
              </a:lnSpc>
              <a:spcBef>
                <a:spcPts val="1325"/>
              </a:spcBef>
            </a:pPr>
            <a:r>
              <a:rPr sz="3500" spc="2039" dirty="0">
                <a:solidFill>
                  <a:srgbClr val="313131"/>
                </a:solidFill>
                <a:latin typeface="宋体"/>
                <a:cs typeface="宋体"/>
              </a:rPr>
              <a:t>'</a:t>
            </a:r>
            <a:r>
              <a:rPr sz="3500" spc="-1295" dirty="0">
                <a:solidFill>
                  <a:srgbClr val="313131"/>
                </a:solidFill>
                <a:latin typeface="宋体"/>
                <a:cs typeface="宋体"/>
              </a:rPr>
              <a:t> </a:t>
            </a:r>
            <a:r>
              <a:rPr sz="3500" spc="290" dirty="0">
                <a:solidFill>
                  <a:srgbClr val="131313"/>
                </a:solidFill>
                <a:latin typeface="宋体"/>
                <a:cs typeface="宋体"/>
              </a:rPr>
              <a:t>你的</a:t>
            </a:r>
            <a:r>
              <a:rPr sz="3500" spc="-280" dirty="0">
                <a:solidFill>
                  <a:srgbClr val="131313"/>
                </a:solidFill>
                <a:latin typeface="宋体"/>
                <a:cs typeface="宋体"/>
              </a:rPr>
              <a:t>脚</a:t>
            </a:r>
            <a:r>
              <a:rPr sz="3500" spc="220" dirty="0">
                <a:solidFill>
                  <a:srgbClr val="131313"/>
                </a:solidFill>
                <a:latin typeface="宋体"/>
                <a:cs typeface="宋体"/>
              </a:rPr>
              <a:t>步</a:t>
            </a:r>
            <a:r>
              <a:rPr sz="3500" spc="-105" dirty="0">
                <a:solidFill>
                  <a:srgbClr val="131313"/>
                </a:solidFill>
                <a:latin typeface="宋体"/>
                <a:cs typeface="宋体"/>
              </a:rPr>
              <a:t>要</a:t>
            </a:r>
            <a:r>
              <a:rPr sz="3500" spc="220" dirty="0">
                <a:solidFill>
                  <a:srgbClr val="131313"/>
                </a:solidFill>
                <a:latin typeface="宋体"/>
                <a:cs typeface="宋体"/>
              </a:rPr>
              <a:t>快一点</a:t>
            </a:r>
            <a:endParaRPr sz="35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0414" y="1391136"/>
            <a:ext cx="2103260" cy="804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83894" y="1416661"/>
            <a:ext cx="3632906" cy="75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44270" y="1391136"/>
            <a:ext cx="3008301" cy="778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9209" y="2903517"/>
            <a:ext cx="11650980" cy="114935"/>
          </a:xfrm>
          <a:custGeom>
            <a:avLst/>
            <a:gdLst/>
            <a:ahLst/>
            <a:cxnLst/>
            <a:rect l="l" t="t" r="r" b="b"/>
            <a:pathLst>
              <a:path w="11650980" h="114935">
                <a:moveTo>
                  <a:pt x="0" y="0"/>
                </a:moveTo>
                <a:lnTo>
                  <a:pt x="11650794" y="0"/>
                </a:lnTo>
                <a:lnTo>
                  <a:pt x="11650794" y="114864"/>
                </a:lnTo>
                <a:lnTo>
                  <a:pt x="0" y="1148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49209" y="9099814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95928" y="3069496"/>
            <a:ext cx="4349115" cy="753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750" spc="110" dirty="0">
                <a:solidFill>
                  <a:srgbClr val="111111"/>
                </a:solidFill>
              </a:rPr>
              <a:t>·竞争者的信息</a:t>
            </a:r>
            <a:endParaRPr sz="4750"/>
          </a:p>
        </p:txBody>
      </p:sp>
      <p:sp>
        <p:nvSpPr>
          <p:cNvPr id="8" name="object 8"/>
          <p:cNvSpPr txBox="1"/>
          <p:nvPr/>
        </p:nvSpPr>
        <p:spPr>
          <a:xfrm>
            <a:off x="1873388" y="3776551"/>
            <a:ext cx="5543550" cy="260858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3450" spc="3820" dirty="0">
                <a:solidFill>
                  <a:srgbClr val="010101"/>
                </a:solidFill>
                <a:latin typeface="宋体"/>
                <a:cs typeface="宋体"/>
              </a:rPr>
              <a:t>－</a:t>
            </a:r>
            <a:r>
              <a:rPr sz="3450" spc="185" dirty="0">
                <a:solidFill>
                  <a:srgbClr val="010101"/>
                </a:solidFill>
                <a:latin typeface="宋体"/>
                <a:cs typeface="宋体"/>
              </a:rPr>
              <a:t>我想我有其他资料来</a:t>
            </a:r>
            <a:r>
              <a:rPr sz="3450" spc="50" dirty="0">
                <a:solidFill>
                  <a:srgbClr val="010101"/>
                </a:solidFill>
                <a:latin typeface="宋体"/>
                <a:cs typeface="宋体"/>
              </a:rPr>
              <a:t>源</a:t>
            </a:r>
            <a:endParaRPr sz="3450">
              <a:latin typeface="宋体"/>
              <a:cs typeface="宋体"/>
            </a:endParaRPr>
          </a:p>
          <a:p>
            <a:pPr marL="104775">
              <a:lnSpc>
                <a:spcPct val="100000"/>
              </a:lnSpc>
              <a:spcBef>
                <a:spcPts val="985"/>
              </a:spcBef>
            </a:pPr>
            <a:r>
              <a:rPr sz="3450" spc="3820" dirty="0">
                <a:solidFill>
                  <a:srgbClr val="010101"/>
                </a:solidFill>
                <a:latin typeface="宋体"/>
                <a:cs typeface="宋体"/>
              </a:rPr>
              <a:t>－</a:t>
            </a:r>
            <a:r>
              <a:rPr sz="3450" spc="-1390" dirty="0">
                <a:solidFill>
                  <a:srgbClr val="010101"/>
                </a:solidFill>
                <a:latin typeface="宋体"/>
                <a:cs typeface="宋体"/>
              </a:rPr>
              <a:t> </a:t>
            </a:r>
            <a:r>
              <a:rPr sz="3450" spc="415" dirty="0">
                <a:solidFill>
                  <a:srgbClr val="010101"/>
                </a:solidFill>
                <a:latin typeface="宋体"/>
                <a:cs typeface="宋体"/>
              </a:rPr>
              <a:t>你</a:t>
            </a:r>
            <a:r>
              <a:rPr sz="3450" spc="80" dirty="0">
                <a:solidFill>
                  <a:srgbClr val="010101"/>
                </a:solidFill>
                <a:latin typeface="宋体"/>
                <a:cs typeface="宋体"/>
              </a:rPr>
              <a:t>不</a:t>
            </a:r>
            <a:r>
              <a:rPr sz="3450" spc="-35" dirty="0">
                <a:solidFill>
                  <a:srgbClr val="010101"/>
                </a:solidFill>
                <a:latin typeface="宋体"/>
                <a:cs typeface="宋体"/>
              </a:rPr>
              <a:t>是</a:t>
            </a:r>
            <a:r>
              <a:rPr sz="3450" spc="320" dirty="0">
                <a:solidFill>
                  <a:srgbClr val="010101"/>
                </a:solidFill>
                <a:latin typeface="宋体"/>
                <a:cs typeface="宋体"/>
              </a:rPr>
              <a:t>我</a:t>
            </a:r>
            <a:r>
              <a:rPr sz="3450" spc="-30" dirty="0">
                <a:solidFill>
                  <a:srgbClr val="010101"/>
                </a:solidFill>
                <a:latin typeface="宋体"/>
                <a:cs typeface="宋体"/>
              </a:rPr>
              <a:t>唯</a:t>
            </a:r>
            <a:r>
              <a:rPr sz="3450" spc="135" dirty="0">
                <a:solidFill>
                  <a:srgbClr val="010101"/>
                </a:solidFill>
                <a:latin typeface="宋体"/>
                <a:cs typeface="宋体"/>
              </a:rPr>
              <a:t>一</a:t>
            </a:r>
            <a:r>
              <a:rPr sz="3450" spc="320" dirty="0">
                <a:solidFill>
                  <a:srgbClr val="010101"/>
                </a:solidFill>
                <a:latin typeface="宋体"/>
                <a:cs typeface="宋体"/>
              </a:rPr>
              <a:t>请</a:t>
            </a:r>
            <a:r>
              <a:rPr sz="3450" spc="-15" dirty="0">
                <a:solidFill>
                  <a:srgbClr val="010101"/>
                </a:solidFill>
                <a:latin typeface="宋体"/>
                <a:cs typeface="宋体"/>
              </a:rPr>
              <a:t>教</a:t>
            </a:r>
            <a:r>
              <a:rPr sz="3450" spc="15" dirty="0">
                <a:solidFill>
                  <a:srgbClr val="010101"/>
                </a:solidFill>
                <a:latin typeface="宋体"/>
                <a:cs typeface="宋体"/>
              </a:rPr>
              <a:t>的</a:t>
            </a:r>
            <a:r>
              <a:rPr sz="3450" spc="-640" dirty="0">
                <a:solidFill>
                  <a:srgbClr val="212121"/>
                </a:solidFill>
                <a:latin typeface="宋体"/>
                <a:cs typeface="宋体"/>
              </a:rPr>
              <a:t>人</a:t>
            </a:r>
            <a:endParaRPr sz="34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3450" spc="3960" dirty="0">
                <a:solidFill>
                  <a:srgbClr val="010101"/>
                </a:solidFill>
                <a:latin typeface="宋体"/>
                <a:cs typeface="宋体"/>
              </a:rPr>
              <a:t>－</a:t>
            </a:r>
            <a:r>
              <a:rPr sz="3450" spc="254" dirty="0">
                <a:solidFill>
                  <a:srgbClr val="010101"/>
                </a:solidFill>
                <a:latin typeface="宋体"/>
                <a:cs typeface="宋体"/>
              </a:rPr>
              <a:t>你的脚步要快一点</a:t>
            </a:r>
            <a:endParaRPr sz="3450">
              <a:latin typeface="宋体"/>
              <a:cs typeface="宋体"/>
            </a:endParaRPr>
          </a:p>
          <a:p>
            <a:pPr marL="202565">
              <a:lnSpc>
                <a:spcPct val="100000"/>
              </a:lnSpc>
              <a:spcBef>
                <a:spcPts val="484"/>
              </a:spcBef>
              <a:tabLst>
                <a:tab pos="654050" algn="l"/>
              </a:tabLst>
            </a:pPr>
            <a:r>
              <a:rPr sz="3650" spc="85" dirty="0">
                <a:solidFill>
                  <a:srgbClr val="3F3F3F"/>
                </a:solidFill>
                <a:latin typeface="Arial"/>
                <a:cs typeface="Arial"/>
              </a:rPr>
              <a:t>-	</a:t>
            </a:r>
            <a:r>
              <a:rPr sz="3650" spc="-150" dirty="0">
                <a:solidFill>
                  <a:srgbClr val="111111"/>
                </a:solidFill>
                <a:latin typeface="Arial"/>
                <a:cs typeface="Arial"/>
              </a:rPr>
              <a:t>Stephe</a:t>
            </a:r>
            <a:r>
              <a:rPr sz="3650" spc="-150" dirty="0">
                <a:solidFill>
                  <a:srgbClr val="B3B3B3"/>
                </a:solidFill>
                <a:latin typeface="Arial"/>
                <a:cs typeface="Arial"/>
              </a:rPr>
              <a:t>.</a:t>
            </a:r>
            <a:r>
              <a:rPr sz="3650" spc="-150" dirty="0">
                <a:solidFill>
                  <a:srgbClr val="010101"/>
                </a:solidFill>
                <a:latin typeface="Arial"/>
                <a:cs typeface="Arial"/>
              </a:rPr>
              <a:t>n</a:t>
            </a:r>
            <a:r>
              <a:rPr sz="3400" spc="215" dirty="0">
                <a:solidFill>
                  <a:srgbClr val="010101"/>
                </a:solidFill>
                <a:latin typeface="宋体"/>
                <a:cs typeface="宋体"/>
              </a:rPr>
              <a:t>突</a:t>
            </a:r>
            <a:r>
              <a:rPr sz="3400" spc="180" dirty="0">
                <a:solidFill>
                  <a:srgbClr val="010101"/>
                </a:solidFill>
                <a:latin typeface="宋体"/>
                <a:cs typeface="宋体"/>
              </a:rPr>
              <a:t>然</a:t>
            </a:r>
            <a:r>
              <a:rPr sz="3400" spc="-165" dirty="0">
                <a:solidFill>
                  <a:srgbClr val="010101"/>
                </a:solidFill>
                <a:latin typeface="宋体"/>
                <a:cs typeface="宋体"/>
              </a:rPr>
              <a:t>显</a:t>
            </a:r>
            <a:r>
              <a:rPr sz="3400" spc="180" dirty="0">
                <a:solidFill>
                  <a:srgbClr val="010101"/>
                </a:solidFill>
                <a:latin typeface="宋体"/>
                <a:cs typeface="宋体"/>
              </a:rPr>
              <a:t>得</a:t>
            </a:r>
            <a:r>
              <a:rPr sz="3400" spc="340" dirty="0">
                <a:solidFill>
                  <a:srgbClr val="010101"/>
                </a:solidFill>
                <a:latin typeface="宋体"/>
                <a:cs typeface="宋体"/>
              </a:rPr>
              <a:t>很</a:t>
            </a:r>
            <a:r>
              <a:rPr sz="3400" spc="135" dirty="0">
                <a:solidFill>
                  <a:srgbClr val="010101"/>
                </a:solidFill>
                <a:latin typeface="宋体"/>
                <a:cs typeface="宋体"/>
              </a:rPr>
              <a:t>专</a:t>
            </a:r>
            <a:r>
              <a:rPr sz="3400" spc="215" dirty="0">
                <a:solidFill>
                  <a:srgbClr val="010101"/>
                </a:solidFill>
                <a:latin typeface="宋体"/>
                <a:cs typeface="宋体"/>
              </a:rPr>
              <a:t>业</a:t>
            </a:r>
            <a:endParaRPr sz="3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48222" y="4798781"/>
            <a:ext cx="2447430" cy="1072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51978" y="5334813"/>
            <a:ext cx="1096645" cy="0"/>
          </a:xfrm>
          <a:custGeom>
            <a:avLst/>
            <a:gdLst/>
            <a:ahLst/>
            <a:cxnLst/>
            <a:rect l="l" t="t" r="r" b="b"/>
            <a:pathLst>
              <a:path w="1096645">
                <a:moveTo>
                  <a:pt x="0" y="0"/>
                </a:moveTo>
                <a:lnTo>
                  <a:pt x="1096245" y="0"/>
                </a:lnTo>
              </a:path>
            </a:pathLst>
          </a:custGeom>
          <a:ln w="51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1978" y="7274745"/>
            <a:ext cx="1096645" cy="0"/>
          </a:xfrm>
          <a:custGeom>
            <a:avLst/>
            <a:gdLst/>
            <a:ahLst/>
            <a:cxnLst/>
            <a:rect l="l" t="t" r="r" b="b"/>
            <a:pathLst>
              <a:path w="1096645">
                <a:moveTo>
                  <a:pt x="0" y="0"/>
                </a:moveTo>
                <a:lnTo>
                  <a:pt x="1096245" y="0"/>
                </a:lnTo>
              </a:path>
            </a:pathLst>
          </a:custGeom>
          <a:ln w="63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0198" y="9087051"/>
            <a:ext cx="11574780" cy="0"/>
          </a:xfrm>
          <a:custGeom>
            <a:avLst/>
            <a:gdLst/>
            <a:ahLst/>
            <a:cxnLst/>
            <a:rect l="l" t="t" r="r" b="b"/>
            <a:pathLst>
              <a:path w="11574780">
                <a:moveTo>
                  <a:pt x="0" y="0"/>
                </a:moveTo>
                <a:lnTo>
                  <a:pt x="11574312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31598" y="1372055"/>
            <a:ext cx="6006465" cy="9061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750" spc="135" dirty="0">
                <a:solidFill>
                  <a:srgbClr val="181818"/>
                </a:solidFill>
              </a:rPr>
              <a:t>让客户满意的方法</a:t>
            </a:r>
            <a:endParaRPr sz="5750"/>
          </a:p>
        </p:txBody>
      </p:sp>
      <p:sp>
        <p:nvSpPr>
          <p:cNvPr id="7" name="object 7"/>
          <p:cNvSpPr txBox="1"/>
          <p:nvPr/>
        </p:nvSpPr>
        <p:spPr>
          <a:xfrm>
            <a:off x="1243928" y="3082258"/>
            <a:ext cx="5506720" cy="722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50" spc="245" dirty="0">
                <a:solidFill>
                  <a:srgbClr val="E6461D"/>
                </a:solidFill>
                <a:latin typeface="宋体"/>
                <a:cs typeface="宋体"/>
              </a:rPr>
              <a:t>·关键时刻行为模式</a:t>
            </a:r>
            <a:endParaRPr sz="455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86070" y="4218140"/>
            <a:ext cx="2578100" cy="8362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8419">
              <a:lnSpc>
                <a:spcPts val="2855"/>
              </a:lnSpc>
              <a:spcBef>
                <a:spcPts val="110"/>
              </a:spcBef>
            </a:pPr>
            <a:r>
              <a:rPr sz="2450" spc="-340" dirty="0">
                <a:solidFill>
                  <a:srgbClr val="C1C1C1"/>
                </a:solidFill>
                <a:latin typeface="宋体"/>
                <a:cs typeface="宋体"/>
              </a:rPr>
              <a:t>；</a:t>
            </a:r>
            <a:r>
              <a:rPr sz="2450" spc="105" dirty="0">
                <a:solidFill>
                  <a:srgbClr val="C1C1C1"/>
                </a:solidFill>
                <a:latin typeface="宋体"/>
                <a:cs typeface="宋体"/>
              </a:rPr>
              <a:t> </a:t>
            </a:r>
            <a:r>
              <a:rPr sz="2450" spc="-340" dirty="0">
                <a:solidFill>
                  <a:srgbClr val="181818"/>
                </a:solidFill>
                <a:latin typeface="宋体"/>
                <a:cs typeface="宋体"/>
              </a:rPr>
              <a:t>提</a:t>
            </a:r>
            <a:r>
              <a:rPr sz="2450" spc="-550" dirty="0">
                <a:solidFill>
                  <a:srgbClr val="181818"/>
                </a:solidFill>
                <a:latin typeface="宋体"/>
                <a:cs typeface="宋体"/>
              </a:rPr>
              <a:t> </a:t>
            </a:r>
            <a:r>
              <a:rPr sz="2450" spc="165" dirty="0">
                <a:solidFill>
                  <a:srgbClr val="181818"/>
                </a:solidFill>
                <a:latin typeface="宋体"/>
                <a:cs typeface="宋体"/>
              </a:rPr>
              <a:t>出</a:t>
            </a:r>
            <a:r>
              <a:rPr sz="2450" spc="405" dirty="0">
                <a:solidFill>
                  <a:srgbClr val="181818"/>
                </a:solidFill>
                <a:latin typeface="宋体"/>
                <a:cs typeface="宋体"/>
              </a:rPr>
              <a:t>适</a:t>
            </a:r>
            <a:r>
              <a:rPr sz="2450" spc="-20" dirty="0">
                <a:solidFill>
                  <a:srgbClr val="181818"/>
                </a:solidFill>
                <a:latin typeface="宋体"/>
                <a:cs typeface="宋体"/>
              </a:rPr>
              <a:t>当建议</a:t>
            </a:r>
            <a:endParaRPr sz="2450">
              <a:latin typeface="宋体"/>
              <a:cs typeface="宋体"/>
            </a:endParaRPr>
          </a:p>
          <a:p>
            <a:pPr marL="12700">
              <a:lnSpc>
                <a:spcPts val="3515"/>
              </a:lnSpc>
            </a:pPr>
            <a:r>
              <a:rPr sz="3000" spc="-1135" dirty="0">
                <a:solidFill>
                  <a:srgbClr val="C1C1C1"/>
                </a:solidFill>
                <a:latin typeface="宋体"/>
                <a:cs typeface="宋体"/>
              </a:rPr>
              <a:t>，</a:t>
            </a:r>
            <a:r>
              <a:rPr sz="3000" spc="-835" dirty="0">
                <a:solidFill>
                  <a:srgbClr val="C1C1C1"/>
                </a:solidFill>
                <a:latin typeface="宋体"/>
                <a:cs typeface="宋体"/>
              </a:rPr>
              <a:t> </a:t>
            </a:r>
            <a:r>
              <a:rPr sz="3000" spc="-1135" dirty="0">
                <a:solidFill>
                  <a:srgbClr val="181818"/>
                </a:solidFill>
                <a:latin typeface="宋体"/>
                <a:cs typeface="宋体"/>
              </a:rPr>
              <a:t>符</a:t>
            </a:r>
            <a:r>
              <a:rPr sz="3000" spc="-1115" dirty="0">
                <a:solidFill>
                  <a:srgbClr val="181818"/>
                </a:solidFill>
                <a:latin typeface="宋体"/>
                <a:cs typeface="宋体"/>
              </a:rPr>
              <a:t> </a:t>
            </a:r>
            <a:r>
              <a:rPr sz="3000" spc="220" dirty="0">
                <a:solidFill>
                  <a:srgbClr val="181818"/>
                </a:solidFill>
                <a:latin typeface="宋体"/>
                <a:cs typeface="宋体"/>
              </a:rPr>
              <a:t>合</a:t>
            </a:r>
            <a:r>
              <a:rPr sz="3000" spc="-705" dirty="0">
                <a:solidFill>
                  <a:srgbClr val="181818"/>
                </a:solidFill>
                <a:latin typeface="宋体"/>
                <a:cs typeface="宋体"/>
              </a:rPr>
              <a:t>客</a:t>
            </a:r>
            <a:r>
              <a:rPr sz="3000" spc="-260" dirty="0">
                <a:solidFill>
                  <a:srgbClr val="181818"/>
                </a:solidFill>
                <a:latin typeface="宋体"/>
                <a:cs typeface="宋体"/>
              </a:rPr>
              <a:t>户</a:t>
            </a:r>
            <a:r>
              <a:rPr sz="3000" spc="-245" dirty="0">
                <a:solidFill>
                  <a:srgbClr val="181818"/>
                </a:solidFill>
                <a:latin typeface="宋体"/>
                <a:cs typeface="宋体"/>
              </a:rPr>
              <a:t>期</a:t>
            </a:r>
            <a:r>
              <a:rPr sz="3000" spc="-260" dirty="0">
                <a:solidFill>
                  <a:srgbClr val="181818"/>
                </a:solidFill>
                <a:latin typeface="宋体"/>
                <a:cs typeface="宋体"/>
              </a:rPr>
              <a:t>望</a:t>
            </a:r>
            <a:endParaRPr sz="30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0418" y="4218140"/>
            <a:ext cx="2097405" cy="4165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026285" algn="l"/>
              </a:tabLst>
            </a:pPr>
            <a:r>
              <a:rPr sz="2550" spc="85" dirty="0">
                <a:solidFill>
                  <a:srgbClr val="181818"/>
                </a:solidFill>
                <a:latin typeface="宋体"/>
                <a:cs typeface="宋体"/>
              </a:rPr>
              <a:t>了解客户的	</a:t>
            </a:r>
            <a:r>
              <a:rPr sz="2050" spc="-1600" dirty="0">
                <a:solidFill>
                  <a:srgbClr val="C1C1C1"/>
                </a:solidFill>
                <a:latin typeface="宋体"/>
                <a:cs typeface="宋体"/>
              </a:rPr>
              <a:t>！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14493" y="4333004"/>
            <a:ext cx="2235835" cy="814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spc="-229" dirty="0">
                <a:solidFill>
                  <a:srgbClr val="181818"/>
                </a:solidFill>
                <a:latin typeface="宋体"/>
                <a:cs typeface="宋体"/>
              </a:rPr>
              <a:t>需求与想法</a:t>
            </a:r>
            <a:r>
              <a:rPr sz="3000" spc="610" dirty="0">
                <a:solidFill>
                  <a:srgbClr val="181818"/>
                </a:solidFill>
                <a:latin typeface="宋体"/>
                <a:cs typeface="宋体"/>
              </a:rPr>
              <a:t> </a:t>
            </a:r>
            <a:r>
              <a:rPr sz="5150" spc="-3810" dirty="0">
                <a:solidFill>
                  <a:srgbClr val="C1C1C1"/>
                </a:solidFill>
                <a:latin typeface="宋体"/>
                <a:cs typeface="宋体"/>
              </a:rPr>
              <a:t>：</a:t>
            </a:r>
            <a:endParaRPr sz="515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52222" y="4932852"/>
            <a:ext cx="2451735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-10" dirty="0">
                <a:solidFill>
                  <a:srgbClr val="C1C1C1"/>
                </a:solidFill>
                <a:latin typeface="宋体"/>
                <a:cs typeface="宋体"/>
              </a:rPr>
              <a:t>----- </a:t>
            </a:r>
            <a:r>
              <a:rPr sz="1250" spc="-110" dirty="0">
                <a:solidFill>
                  <a:srgbClr val="C1C1C1"/>
                </a:solidFill>
                <a:latin typeface="宋体"/>
                <a:cs typeface="宋体"/>
              </a:rPr>
              <a:t>今 今 </a:t>
            </a:r>
            <a:r>
              <a:rPr sz="1250" spc="-55" dirty="0">
                <a:solidFill>
                  <a:srgbClr val="C1C1C1"/>
                </a:solidFill>
                <a:latin typeface="宋体"/>
                <a:cs typeface="宋体"/>
              </a:rPr>
              <a:t>-- </a:t>
            </a:r>
            <a:r>
              <a:rPr sz="1250" spc="-110" dirty="0">
                <a:solidFill>
                  <a:srgbClr val="C1C1C1"/>
                </a:solidFill>
                <a:latin typeface="宋体"/>
                <a:cs typeface="宋体"/>
              </a:rPr>
              <a:t>一 </a:t>
            </a:r>
            <a:r>
              <a:rPr sz="1250" spc="-55" dirty="0">
                <a:solidFill>
                  <a:srgbClr val="C1C1C1"/>
                </a:solidFill>
                <a:latin typeface="宋体"/>
                <a:cs typeface="宋体"/>
              </a:rPr>
              <a:t>- </a:t>
            </a:r>
            <a:r>
              <a:rPr sz="1250" spc="-65" dirty="0">
                <a:solidFill>
                  <a:srgbClr val="C1C1C1"/>
                </a:solidFill>
                <a:latin typeface="宋体"/>
                <a:cs typeface="宋体"/>
              </a:rPr>
              <a:t>-－－-</a:t>
            </a:r>
            <a:r>
              <a:rPr sz="950" spc="-65" dirty="0">
                <a:solidFill>
                  <a:srgbClr val="C1C1C1"/>
                </a:solidFill>
                <a:latin typeface="宋体"/>
                <a:cs typeface="宋体"/>
              </a:rPr>
              <a:t>＂．..-  </a:t>
            </a:r>
            <a:r>
              <a:rPr sz="1250" spc="-350" dirty="0">
                <a:solidFill>
                  <a:srgbClr val="C1C1C1"/>
                </a:solidFill>
                <a:latin typeface="宋体"/>
                <a:cs typeface="宋体"/>
              </a:rPr>
              <a:t>－-－－－</a:t>
            </a:r>
            <a:r>
              <a:rPr sz="1250" spc="-425" dirty="0">
                <a:solidFill>
                  <a:srgbClr val="C1C1C1"/>
                </a:solidFill>
                <a:latin typeface="宋体"/>
                <a:cs typeface="宋体"/>
              </a:rPr>
              <a:t>多一</a:t>
            </a:r>
            <a:endParaRPr sz="125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72440" y="5011358"/>
            <a:ext cx="713740" cy="332105"/>
          </a:xfrm>
          <a:prstGeom prst="rect">
            <a:avLst/>
          </a:prstGeom>
          <a:solidFill>
            <a:srgbClr val="0C2F9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15"/>
              </a:lnSpc>
            </a:pPr>
            <a:r>
              <a:rPr sz="2600" spc="165" dirty="0">
                <a:solidFill>
                  <a:srgbClr val="F4F4F4"/>
                </a:solidFill>
                <a:latin typeface="宋体"/>
                <a:cs typeface="宋体"/>
              </a:rPr>
              <a:t>探索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03472" y="5343188"/>
            <a:ext cx="1262380" cy="441959"/>
          </a:xfrm>
          <a:prstGeom prst="rect">
            <a:avLst/>
          </a:prstGeom>
          <a:solidFill>
            <a:srgbClr val="081D6B"/>
          </a:solidFill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550" spc="170" dirty="0">
                <a:solidFill>
                  <a:srgbClr val="F4F4F4"/>
                </a:solidFill>
                <a:latin typeface="Arial"/>
                <a:cs typeface="Arial"/>
              </a:rPr>
              <a:t>Explore</a:t>
            </a:r>
            <a:endParaRPr sz="25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91039" y="7487501"/>
            <a:ext cx="90170" cy="57721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60000"/>
              </a:lnSpc>
            </a:pPr>
            <a:r>
              <a:rPr sz="800" spc="-135" dirty="0">
                <a:solidFill>
                  <a:srgbClr val="C1C1C1"/>
                </a:solidFill>
                <a:latin typeface="宋体"/>
                <a:cs typeface="宋体"/>
              </a:rPr>
              <a:t>s</a:t>
            </a:r>
            <a:r>
              <a:rPr sz="800" dirty="0">
                <a:solidFill>
                  <a:srgbClr val="C1C1C1"/>
                </a:solidFill>
                <a:latin typeface="宋体"/>
                <a:cs typeface="宋体"/>
              </a:rPr>
              <a:t>I</a:t>
            </a:r>
            <a:r>
              <a:rPr sz="800" spc="-300" dirty="0">
                <a:solidFill>
                  <a:srgbClr val="C1C1C1"/>
                </a:solidFill>
                <a:latin typeface="宋体"/>
                <a:cs typeface="宋体"/>
              </a:rPr>
              <a:t> </a:t>
            </a:r>
            <a:r>
              <a:rPr sz="800" dirty="0">
                <a:solidFill>
                  <a:srgbClr val="C1C1C1"/>
                </a:solidFill>
                <a:latin typeface="宋体"/>
                <a:cs typeface="宋体"/>
              </a:rPr>
              <a:t>I</a:t>
            </a:r>
            <a:r>
              <a:rPr sz="800" spc="-15" dirty="0">
                <a:solidFill>
                  <a:srgbClr val="C1C1C1"/>
                </a:solidFill>
                <a:latin typeface="宋体"/>
                <a:cs typeface="宋体"/>
              </a:rPr>
              <a:t>I</a:t>
            </a:r>
            <a:r>
              <a:rPr sz="1200" spc="-652" baseline="6944" dirty="0">
                <a:solidFill>
                  <a:srgbClr val="C1C1C1"/>
                </a:solidFill>
                <a:latin typeface="宋体"/>
                <a:cs typeface="宋体"/>
              </a:rPr>
              <a:t>,</a:t>
            </a:r>
            <a:r>
              <a:rPr sz="1200" baseline="6944" dirty="0">
                <a:solidFill>
                  <a:srgbClr val="C1C1C1"/>
                </a:solidFill>
                <a:latin typeface="宋体"/>
                <a:cs typeface="宋体"/>
              </a:rPr>
              <a:t>'</a:t>
            </a:r>
            <a:endParaRPr sz="1200" baseline="6944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04449" y="8107105"/>
            <a:ext cx="76835" cy="14922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50000"/>
              </a:lnSpc>
            </a:pPr>
            <a:r>
              <a:rPr sz="800" spc="-635" dirty="0">
                <a:solidFill>
                  <a:srgbClr val="C1C1C1"/>
                </a:solidFill>
                <a:latin typeface="宋体"/>
                <a:cs typeface="宋体"/>
              </a:rPr>
              <a:t>,</a:t>
            </a:r>
            <a:r>
              <a:rPr sz="800" dirty="0">
                <a:solidFill>
                  <a:srgbClr val="C1C1C1"/>
                </a:solidFill>
                <a:latin typeface="宋体"/>
                <a:cs typeface="宋体"/>
              </a:rPr>
              <a:t>'</a:t>
            </a:r>
            <a:endParaRPr sz="80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06497" y="8356218"/>
            <a:ext cx="184785" cy="18542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65000"/>
              </a:lnSpc>
            </a:pPr>
            <a:r>
              <a:rPr sz="1250" dirty="0">
                <a:solidFill>
                  <a:srgbClr val="C1C1C1"/>
                </a:solidFill>
                <a:latin typeface="宋体"/>
                <a:cs typeface="宋体"/>
              </a:rPr>
              <a:t>＇</a:t>
            </a:r>
            <a:endParaRPr sz="125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54440" y="7538299"/>
            <a:ext cx="621030" cy="99885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60000"/>
              </a:lnSpc>
            </a:pPr>
            <a:r>
              <a:rPr sz="3500" spc="-3335" dirty="0">
                <a:solidFill>
                  <a:srgbClr val="181818"/>
                </a:solidFill>
                <a:latin typeface="宋体"/>
                <a:cs typeface="宋体"/>
              </a:rPr>
              <a:t>或</a:t>
            </a:r>
            <a:r>
              <a:rPr sz="4200" baseline="-29761" dirty="0">
                <a:solidFill>
                  <a:srgbClr val="C1C1C1"/>
                </a:solidFill>
                <a:latin typeface="宋体"/>
                <a:cs typeface="宋体"/>
              </a:rPr>
              <a:t>＿</a:t>
            </a:r>
            <a:r>
              <a:rPr sz="4200" spc="-375" baseline="-29761" dirty="0">
                <a:solidFill>
                  <a:srgbClr val="C1C1C1"/>
                </a:solidFill>
                <a:latin typeface="宋体"/>
                <a:cs typeface="宋体"/>
              </a:rPr>
              <a:t> </a:t>
            </a:r>
            <a:r>
              <a:rPr sz="3500" dirty="0">
                <a:solidFill>
                  <a:srgbClr val="181818"/>
                </a:solidFill>
                <a:latin typeface="宋体"/>
                <a:cs typeface="宋体"/>
              </a:rPr>
              <a:t>望</a:t>
            </a:r>
            <a:endParaRPr sz="35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18327" y="7538611"/>
            <a:ext cx="1450975" cy="97536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11760" algn="just">
              <a:lnSpc>
                <a:spcPct val="45000"/>
              </a:lnSpc>
            </a:pPr>
            <a:r>
              <a:rPr sz="2800" spc="445" dirty="0">
                <a:solidFill>
                  <a:srgbClr val="181818"/>
                </a:solidFill>
                <a:latin typeface="宋体"/>
                <a:cs typeface="宋体"/>
              </a:rPr>
              <a:t>到</a:t>
            </a:r>
            <a:r>
              <a:rPr sz="2800" dirty="0">
                <a:solidFill>
                  <a:srgbClr val="181818"/>
                </a:solidFill>
                <a:latin typeface="宋体"/>
                <a:cs typeface="宋体"/>
              </a:rPr>
              <a:t>期</a:t>
            </a:r>
            <a:endParaRPr sz="2800">
              <a:latin typeface="宋体"/>
              <a:cs typeface="宋体"/>
            </a:endParaRPr>
          </a:p>
          <a:p>
            <a:pPr marL="12700" marR="5080" indent="117475" algn="just">
              <a:lnSpc>
                <a:spcPct val="68600"/>
              </a:lnSpc>
              <a:spcBef>
                <a:spcPts val="1015"/>
              </a:spcBef>
            </a:pPr>
            <a:r>
              <a:rPr sz="2700" spc="445" dirty="0">
                <a:solidFill>
                  <a:srgbClr val="181818"/>
                </a:solidFill>
                <a:latin typeface="宋体"/>
                <a:cs typeface="宋体"/>
              </a:rPr>
              <a:t>达</a:t>
            </a:r>
            <a:r>
              <a:rPr sz="2700" dirty="0">
                <a:solidFill>
                  <a:srgbClr val="181818"/>
                </a:solidFill>
                <a:latin typeface="宋体"/>
                <a:cs typeface="宋体"/>
              </a:rPr>
              <a:t>其</a:t>
            </a:r>
            <a:r>
              <a:rPr sz="3350" spc="740" dirty="0">
                <a:solidFill>
                  <a:srgbClr val="181818"/>
                </a:solidFill>
                <a:latin typeface="宋体"/>
                <a:cs typeface="宋体"/>
              </a:rPr>
              <a:t>认</a:t>
            </a:r>
            <a:r>
              <a:rPr sz="3350" dirty="0">
                <a:solidFill>
                  <a:srgbClr val="181818"/>
                </a:solidFill>
                <a:latin typeface="宋体"/>
                <a:cs typeface="宋体"/>
              </a:rPr>
              <a:t>过</a:t>
            </a:r>
            <a:r>
              <a:rPr sz="3300" spc="725" dirty="0">
                <a:solidFill>
                  <a:srgbClr val="181818"/>
                </a:solidFill>
                <a:latin typeface="宋体"/>
                <a:cs typeface="宋体"/>
              </a:rPr>
              <a:t>磷</a:t>
            </a:r>
            <a:r>
              <a:rPr sz="3300" dirty="0">
                <a:solidFill>
                  <a:srgbClr val="181818"/>
                </a:solidFill>
                <a:latin typeface="宋体"/>
                <a:cs typeface="宋体"/>
              </a:rPr>
              <a:t>超</a:t>
            </a:r>
            <a:endParaRPr sz="330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85387" y="6958669"/>
            <a:ext cx="675640" cy="297180"/>
          </a:xfrm>
          <a:prstGeom prst="rect">
            <a:avLst/>
          </a:prstGeom>
          <a:solidFill>
            <a:srgbClr val="A8087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5"/>
              </a:lnSpc>
            </a:pPr>
            <a:r>
              <a:rPr sz="2300" spc="330" dirty="0">
                <a:solidFill>
                  <a:srgbClr val="F4F4F4"/>
                </a:solidFill>
                <a:latin typeface="宋体"/>
                <a:cs typeface="宋体"/>
              </a:rPr>
              <a:t>确认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74658" y="7255493"/>
            <a:ext cx="1313180" cy="444500"/>
          </a:xfrm>
          <a:prstGeom prst="rect">
            <a:avLst/>
          </a:prstGeom>
          <a:solidFill>
            <a:srgbClr val="70084D"/>
          </a:solidFill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550" spc="190" dirty="0">
                <a:solidFill>
                  <a:srgbClr val="F4F4F4"/>
                </a:solidFill>
                <a:latin typeface="Arial"/>
                <a:cs typeface="Arial"/>
              </a:rPr>
              <a:t>Confirm</a:t>
            </a:r>
            <a:endParaRPr sz="25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97595" y="6949495"/>
            <a:ext cx="751840" cy="306070"/>
          </a:xfrm>
          <a:prstGeom prst="rect">
            <a:avLst/>
          </a:prstGeom>
          <a:solidFill>
            <a:srgbClr val="50750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10"/>
              </a:lnSpc>
            </a:pPr>
            <a:r>
              <a:rPr sz="2500" spc="385" dirty="0">
                <a:solidFill>
                  <a:srgbClr val="F4F4F4"/>
                </a:solidFill>
                <a:latin typeface="宋体"/>
                <a:cs typeface="宋体"/>
              </a:rPr>
              <a:t>行动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37061" y="7255493"/>
            <a:ext cx="1070610" cy="444500"/>
          </a:xfrm>
          <a:prstGeom prst="rect">
            <a:avLst/>
          </a:prstGeom>
          <a:solidFill>
            <a:srgbClr val="385008"/>
          </a:solidFill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550" spc="200" dirty="0">
                <a:solidFill>
                  <a:srgbClr val="F4F4F4"/>
                </a:solidFill>
                <a:latin typeface="Arial"/>
                <a:cs typeface="Arial"/>
              </a:rPr>
              <a:t>Action</a:t>
            </a:r>
            <a:endParaRPr sz="25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216849" y="7389675"/>
            <a:ext cx="2483485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160" dirty="0">
                <a:solidFill>
                  <a:srgbClr val="C1C1C1"/>
                </a:solidFill>
                <a:latin typeface="Arial"/>
                <a:cs typeface="Arial"/>
              </a:rPr>
              <a:t>-</a:t>
            </a:r>
            <a:r>
              <a:rPr sz="1900" spc="160" dirty="0">
                <a:solidFill>
                  <a:srgbClr val="C1C1C1"/>
                </a:solidFill>
                <a:latin typeface="Times New Roman"/>
                <a:cs typeface="Times New Roman"/>
              </a:rPr>
              <a:t>----------..</a:t>
            </a:r>
            <a:r>
              <a:rPr sz="1900" spc="-330" dirty="0">
                <a:solidFill>
                  <a:srgbClr val="C1C1C1"/>
                </a:solidFill>
                <a:latin typeface="Times New Roman"/>
                <a:cs typeface="Times New Roman"/>
              </a:rPr>
              <a:t> </a:t>
            </a:r>
            <a:r>
              <a:rPr sz="1900" spc="150" dirty="0">
                <a:solidFill>
                  <a:srgbClr val="C1C1C1"/>
                </a:solidFill>
                <a:latin typeface="Times New Roman"/>
                <a:cs typeface="Times New Roman"/>
              </a:rPr>
              <a:t>-----------.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944322" y="7498157"/>
            <a:ext cx="2741295" cy="9626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114"/>
              </a:spcBef>
            </a:pPr>
            <a:r>
              <a:rPr sz="3650" spc="-2845" dirty="0">
                <a:solidFill>
                  <a:srgbClr val="C1C1C1"/>
                </a:solidFill>
                <a:latin typeface="宋体"/>
                <a:cs typeface="宋体"/>
              </a:rPr>
              <a:t>：</a:t>
            </a:r>
            <a:r>
              <a:rPr sz="3650" spc="-555" dirty="0">
                <a:solidFill>
                  <a:srgbClr val="C1C1C1"/>
                </a:solidFill>
                <a:latin typeface="宋体"/>
                <a:cs typeface="宋体"/>
              </a:rPr>
              <a:t> </a:t>
            </a:r>
            <a:r>
              <a:rPr sz="3650" spc="-650" dirty="0">
                <a:solidFill>
                  <a:srgbClr val="181818"/>
                </a:solidFill>
                <a:latin typeface="宋体"/>
                <a:cs typeface="宋体"/>
              </a:rPr>
              <a:t>执行先前提议</a:t>
            </a:r>
            <a:endParaRPr sz="36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450" spc="-290" dirty="0">
                <a:solidFill>
                  <a:srgbClr val="C1C1C1"/>
                </a:solidFill>
                <a:latin typeface="宋体"/>
                <a:cs typeface="宋体"/>
              </a:rPr>
              <a:t>！</a:t>
            </a:r>
            <a:r>
              <a:rPr sz="2450" spc="-75" dirty="0">
                <a:solidFill>
                  <a:srgbClr val="C1C1C1"/>
                </a:solidFill>
                <a:latin typeface="宋体"/>
                <a:cs typeface="宋体"/>
              </a:rPr>
              <a:t> </a:t>
            </a:r>
            <a:r>
              <a:rPr sz="2450" spc="-290" dirty="0">
                <a:solidFill>
                  <a:srgbClr val="181818"/>
                </a:solidFill>
                <a:latin typeface="宋体"/>
                <a:cs typeface="宋体"/>
              </a:rPr>
              <a:t>兑</a:t>
            </a:r>
            <a:r>
              <a:rPr sz="2450" spc="-645" dirty="0">
                <a:solidFill>
                  <a:srgbClr val="181818"/>
                </a:solidFill>
                <a:latin typeface="宋体"/>
                <a:cs typeface="宋体"/>
              </a:rPr>
              <a:t> </a:t>
            </a:r>
            <a:r>
              <a:rPr sz="2450" spc="-290" dirty="0">
                <a:solidFill>
                  <a:srgbClr val="181818"/>
                </a:solidFill>
                <a:latin typeface="宋体"/>
                <a:cs typeface="宋体"/>
              </a:rPr>
              <a:t>现</a:t>
            </a:r>
            <a:r>
              <a:rPr sz="2450" spc="-770" dirty="0">
                <a:solidFill>
                  <a:srgbClr val="181818"/>
                </a:solidFill>
                <a:latin typeface="宋体"/>
                <a:cs typeface="宋体"/>
              </a:rPr>
              <a:t> </a:t>
            </a:r>
            <a:r>
              <a:rPr sz="2450" spc="-290" dirty="0">
                <a:solidFill>
                  <a:srgbClr val="181818"/>
                </a:solidFill>
                <a:latin typeface="宋体"/>
                <a:cs typeface="宋体"/>
              </a:rPr>
              <a:t>承</a:t>
            </a:r>
            <a:r>
              <a:rPr sz="2450" spc="-690" dirty="0">
                <a:solidFill>
                  <a:srgbClr val="181818"/>
                </a:solidFill>
                <a:latin typeface="宋体"/>
                <a:cs typeface="宋体"/>
              </a:rPr>
              <a:t> </a:t>
            </a:r>
            <a:r>
              <a:rPr sz="2450" spc="-290" dirty="0">
                <a:solidFill>
                  <a:srgbClr val="181818"/>
                </a:solidFill>
                <a:latin typeface="宋体"/>
                <a:cs typeface="宋体"/>
              </a:rPr>
              <a:t>诺</a:t>
            </a:r>
            <a:r>
              <a:rPr sz="2450" spc="-590" dirty="0">
                <a:solidFill>
                  <a:srgbClr val="181818"/>
                </a:solidFill>
                <a:latin typeface="宋体"/>
                <a:cs typeface="宋体"/>
              </a:rPr>
              <a:t> </a:t>
            </a:r>
            <a:r>
              <a:rPr sz="2450" spc="220" dirty="0">
                <a:solidFill>
                  <a:srgbClr val="181818"/>
                </a:solidFill>
                <a:latin typeface="宋体"/>
                <a:cs typeface="宋体"/>
              </a:rPr>
              <a:t>事</a:t>
            </a:r>
            <a:r>
              <a:rPr sz="2450" spc="229" dirty="0">
                <a:solidFill>
                  <a:srgbClr val="181818"/>
                </a:solidFill>
                <a:latin typeface="宋体"/>
                <a:cs typeface="宋体"/>
              </a:rPr>
              <a:t>项</a:t>
            </a:r>
            <a:endParaRPr sz="24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3596" y="4492475"/>
            <a:ext cx="10605535" cy="3420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5692" y="2922661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5692" y="9061525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7923" y="1238046"/>
            <a:ext cx="8710295" cy="9601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850" spc="360" dirty="0">
                <a:solidFill>
                  <a:srgbClr val="161616"/>
                </a:solidFill>
              </a:rPr>
              <a:t>故</a:t>
            </a:r>
            <a:r>
              <a:rPr sz="5850" spc="235" dirty="0">
                <a:solidFill>
                  <a:srgbClr val="161616"/>
                </a:solidFill>
              </a:rPr>
              <a:t>事</a:t>
            </a:r>
            <a:r>
              <a:rPr sz="5850" spc="-805" dirty="0">
                <a:solidFill>
                  <a:srgbClr val="161616"/>
                </a:solidFill>
              </a:rPr>
              <a:t>片段</a:t>
            </a:r>
            <a:r>
              <a:rPr sz="5850" spc="-1200" dirty="0">
                <a:solidFill>
                  <a:srgbClr val="161616"/>
                </a:solidFill>
              </a:rPr>
              <a:t> </a:t>
            </a:r>
            <a:r>
              <a:rPr sz="6100" spc="-95" dirty="0">
                <a:solidFill>
                  <a:srgbClr val="161616"/>
                </a:solidFill>
                <a:latin typeface="Arial"/>
                <a:cs typeface="Arial"/>
              </a:rPr>
              <a:t>4</a:t>
            </a:r>
            <a:r>
              <a:rPr sz="5300" spc="-95" dirty="0">
                <a:solidFill>
                  <a:srgbClr val="161616"/>
                </a:solidFill>
              </a:rPr>
              <a:t>－</a:t>
            </a:r>
            <a:r>
              <a:rPr sz="5300" spc="-2110" dirty="0">
                <a:solidFill>
                  <a:srgbClr val="161616"/>
                </a:solidFill>
              </a:rPr>
              <a:t>繁</a:t>
            </a:r>
            <a:r>
              <a:rPr sz="5300" spc="-1970" dirty="0">
                <a:solidFill>
                  <a:srgbClr val="161616"/>
                </a:solidFill>
              </a:rPr>
              <a:t> </a:t>
            </a:r>
            <a:r>
              <a:rPr sz="5300" spc="-2110" dirty="0">
                <a:solidFill>
                  <a:srgbClr val="161616"/>
                </a:solidFill>
              </a:rPr>
              <a:t>忙</a:t>
            </a:r>
            <a:r>
              <a:rPr sz="5300" spc="-1939" dirty="0">
                <a:solidFill>
                  <a:srgbClr val="161616"/>
                </a:solidFill>
              </a:rPr>
              <a:t> </a:t>
            </a:r>
            <a:r>
              <a:rPr sz="5300" spc="-2110" dirty="0">
                <a:solidFill>
                  <a:srgbClr val="161616"/>
                </a:solidFill>
              </a:rPr>
              <a:t>的</a:t>
            </a:r>
            <a:r>
              <a:rPr sz="5300" spc="-1639" dirty="0">
                <a:solidFill>
                  <a:srgbClr val="161616"/>
                </a:solidFill>
              </a:rPr>
              <a:t> </a:t>
            </a:r>
            <a:r>
              <a:rPr sz="5300" spc="-2110" dirty="0">
                <a:solidFill>
                  <a:srgbClr val="161616"/>
                </a:solidFill>
              </a:rPr>
              <a:t>业</a:t>
            </a:r>
            <a:r>
              <a:rPr sz="5300" spc="-2055" dirty="0">
                <a:solidFill>
                  <a:srgbClr val="161616"/>
                </a:solidFill>
              </a:rPr>
              <a:t> </a:t>
            </a:r>
            <a:r>
              <a:rPr sz="5300" spc="-2110" dirty="0">
                <a:solidFill>
                  <a:srgbClr val="161616"/>
                </a:solidFill>
              </a:rPr>
              <a:t>务</a:t>
            </a:r>
            <a:r>
              <a:rPr sz="5300" spc="-1650" dirty="0">
                <a:solidFill>
                  <a:srgbClr val="161616"/>
                </a:solidFill>
              </a:rPr>
              <a:t> </a:t>
            </a:r>
            <a:r>
              <a:rPr sz="5300" spc="-2110" dirty="0">
                <a:solidFill>
                  <a:srgbClr val="161616"/>
                </a:solidFill>
              </a:rPr>
              <a:t>经</a:t>
            </a:r>
            <a:r>
              <a:rPr sz="5300" spc="-2014" dirty="0">
                <a:solidFill>
                  <a:srgbClr val="161616"/>
                </a:solidFill>
              </a:rPr>
              <a:t> </a:t>
            </a:r>
            <a:r>
              <a:rPr sz="5300" spc="-5230" dirty="0">
                <a:solidFill>
                  <a:srgbClr val="161616"/>
                </a:solidFill>
              </a:rPr>
              <a:t>理</a:t>
            </a:r>
            <a:endParaRPr sz="5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6916" y="3018445"/>
            <a:ext cx="3143885" cy="753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750" spc="160" dirty="0">
                <a:solidFill>
                  <a:srgbClr val="161616"/>
                </a:solidFill>
                <a:latin typeface="宋体"/>
                <a:cs typeface="宋体"/>
              </a:rPr>
              <a:t>·理想场景</a:t>
            </a:r>
            <a:endParaRPr sz="475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8692" y="7881040"/>
            <a:ext cx="2303145" cy="10674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10"/>
              </a:spcBef>
            </a:pPr>
            <a:r>
              <a:rPr sz="2550" spc="70" dirty="0">
                <a:solidFill>
                  <a:srgbClr val="161616"/>
                </a:solidFill>
                <a:latin typeface="Arial"/>
                <a:cs typeface="Arial"/>
              </a:rPr>
              <a:t>Susan</a:t>
            </a:r>
            <a:r>
              <a:rPr sz="2550" spc="4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2550" spc="70" dirty="0">
                <a:solidFill>
                  <a:srgbClr val="161616"/>
                </a:solidFill>
                <a:latin typeface="Arial"/>
                <a:cs typeface="Arial"/>
              </a:rPr>
              <a:t>Wes</a:t>
            </a:r>
            <a:r>
              <a:rPr sz="2550" spc="70" dirty="0">
                <a:solidFill>
                  <a:srgbClr val="383838"/>
                </a:solidFill>
                <a:latin typeface="Arial"/>
                <a:cs typeface="Arial"/>
              </a:rPr>
              <a:t>t</a:t>
            </a:r>
            <a:r>
              <a:rPr sz="2550" spc="70" dirty="0">
                <a:solidFill>
                  <a:srgbClr val="161616"/>
                </a:solidFill>
                <a:latin typeface="Arial"/>
                <a:cs typeface="Arial"/>
              </a:rPr>
              <a:t>on</a:t>
            </a: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65"/>
              </a:spcBef>
            </a:pPr>
            <a:r>
              <a:rPr sz="2550" spc="85" dirty="0">
                <a:solidFill>
                  <a:srgbClr val="161616"/>
                </a:solidFill>
                <a:latin typeface="Arial"/>
                <a:cs typeface="Arial"/>
              </a:rPr>
              <a:t>Ste</a:t>
            </a:r>
            <a:r>
              <a:rPr sz="2550" spc="40" dirty="0">
                <a:solidFill>
                  <a:srgbClr val="161616"/>
                </a:solidFill>
                <a:latin typeface="Arial"/>
                <a:cs typeface="Arial"/>
              </a:rPr>
              <a:t>p</a:t>
            </a:r>
            <a:r>
              <a:rPr sz="2550" spc="95" dirty="0">
                <a:solidFill>
                  <a:srgbClr val="161616"/>
                </a:solidFill>
                <a:latin typeface="Arial"/>
                <a:cs typeface="Arial"/>
              </a:rPr>
              <a:t>he</a:t>
            </a:r>
            <a:r>
              <a:rPr sz="2550" spc="-185" dirty="0">
                <a:solidFill>
                  <a:srgbClr val="161616"/>
                </a:solidFill>
                <a:latin typeface="Arial"/>
                <a:cs typeface="Arial"/>
              </a:rPr>
              <a:t>n</a:t>
            </a:r>
            <a:r>
              <a:rPr sz="2450" spc="254" dirty="0">
                <a:solidFill>
                  <a:srgbClr val="161616"/>
                </a:solidFill>
                <a:latin typeface="宋体"/>
                <a:cs typeface="宋体"/>
              </a:rPr>
              <a:t>的</a:t>
            </a:r>
            <a:r>
              <a:rPr sz="2450" spc="229" dirty="0">
                <a:solidFill>
                  <a:srgbClr val="161616"/>
                </a:solidFill>
                <a:latin typeface="宋体"/>
                <a:cs typeface="宋体"/>
              </a:rPr>
              <a:t>助</a:t>
            </a:r>
            <a:r>
              <a:rPr sz="2450" spc="180" dirty="0">
                <a:solidFill>
                  <a:srgbClr val="161616"/>
                </a:solidFill>
                <a:latin typeface="宋体"/>
                <a:cs typeface="宋体"/>
              </a:rPr>
              <a:t>理</a:t>
            </a:r>
            <a:endParaRPr sz="245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3579" y="7881040"/>
            <a:ext cx="3439160" cy="10674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0960" algn="ctr">
              <a:lnSpc>
                <a:spcPct val="100000"/>
              </a:lnSpc>
              <a:spcBef>
                <a:spcPts val="110"/>
              </a:spcBef>
            </a:pPr>
            <a:r>
              <a:rPr sz="2550" spc="70" dirty="0">
                <a:solidFill>
                  <a:srgbClr val="161616"/>
                </a:solidFill>
                <a:latin typeface="Arial"/>
                <a:cs typeface="Arial"/>
              </a:rPr>
              <a:t>Nancy</a:t>
            </a:r>
            <a:r>
              <a:rPr sz="2550" spc="-1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2550" spc="125" dirty="0">
                <a:solidFill>
                  <a:srgbClr val="161616"/>
                </a:solidFill>
                <a:latin typeface="Arial"/>
                <a:cs typeface="Arial"/>
              </a:rPr>
              <a:t>Ra</a:t>
            </a:r>
            <a:r>
              <a:rPr sz="2550" spc="125" dirty="0">
                <a:solidFill>
                  <a:srgbClr val="383838"/>
                </a:solidFill>
                <a:latin typeface="Arial"/>
                <a:cs typeface="Arial"/>
              </a:rPr>
              <a:t>m</a:t>
            </a:r>
            <a:r>
              <a:rPr sz="2550" spc="125" dirty="0">
                <a:solidFill>
                  <a:srgbClr val="161616"/>
                </a:solidFill>
                <a:latin typeface="Arial"/>
                <a:cs typeface="Arial"/>
              </a:rPr>
              <a:t>on</a:t>
            </a:r>
            <a:endParaRPr sz="25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65"/>
              </a:spcBef>
            </a:pPr>
            <a:r>
              <a:rPr sz="2550" spc="155" dirty="0">
                <a:solidFill>
                  <a:srgbClr val="161616"/>
                </a:solidFill>
                <a:latin typeface="Arial"/>
                <a:cs typeface="Arial"/>
              </a:rPr>
              <a:t>T</a:t>
            </a:r>
            <a:r>
              <a:rPr sz="2550" spc="90" dirty="0">
                <a:solidFill>
                  <a:srgbClr val="161616"/>
                </a:solidFill>
                <a:latin typeface="Arial"/>
                <a:cs typeface="Arial"/>
              </a:rPr>
              <a:t>N</a:t>
            </a:r>
            <a:r>
              <a:rPr sz="2550" spc="-160" dirty="0">
                <a:solidFill>
                  <a:srgbClr val="161616"/>
                </a:solidFill>
                <a:latin typeface="Arial"/>
                <a:cs typeface="Arial"/>
              </a:rPr>
              <a:t>S</a:t>
            </a:r>
            <a:r>
              <a:rPr sz="2500" spc="390" dirty="0">
                <a:solidFill>
                  <a:srgbClr val="161616"/>
                </a:solidFill>
                <a:latin typeface="宋体"/>
                <a:cs typeface="宋体"/>
              </a:rPr>
              <a:t>公</a:t>
            </a:r>
            <a:r>
              <a:rPr sz="2500" spc="200" dirty="0">
                <a:solidFill>
                  <a:srgbClr val="161616"/>
                </a:solidFill>
                <a:latin typeface="宋体"/>
                <a:cs typeface="宋体"/>
              </a:rPr>
              <a:t>司</a:t>
            </a:r>
            <a:r>
              <a:rPr sz="2500" spc="215" dirty="0">
                <a:solidFill>
                  <a:srgbClr val="161616"/>
                </a:solidFill>
                <a:latin typeface="宋体"/>
                <a:cs typeface="宋体"/>
              </a:rPr>
              <a:t>资</a:t>
            </a:r>
            <a:r>
              <a:rPr sz="2500" spc="260" dirty="0">
                <a:solidFill>
                  <a:srgbClr val="161616"/>
                </a:solidFill>
                <a:latin typeface="宋体"/>
                <a:cs typeface="宋体"/>
              </a:rPr>
              <a:t>深</a:t>
            </a:r>
            <a:r>
              <a:rPr sz="2500" spc="155" dirty="0">
                <a:solidFill>
                  <a:srgbClr val="161616"/>
                </a:solidFill>
                <a:latin typeface="宋体"/>
                <a:cs typeface="宋体"/>
              </a:rPr>
              <a:t>销</a:t>
            </a:r>
            <a:r>
              <a:rPr sz="2500" spc="105" dirty="0">
                <a:solidFill>
                  <a:srgbClr val="161616"/>
                </a:solidFill>
                <a:latin typeface="宋体"/>
                <a:cs typeface="宋体"/>
              </a:rPr>
              <a:t>售</a:t>
            </a:r>
            <a:r>
              <a:rPr sz="2500" spc="220" dirty="0">
                <a:solidFill>
                  <a:srgbClr val="161616"/>
                </a:solidFill>
                <a:latin typeface="宋体"/>
                <a:cs typeface="宋体"/>
              </a:rPr>
              <a:t>顾</a:t>
            </a:r>
            <a:r>
              <a:rPr sz="2500" spc="105" dirty="0">
                <a:solidFill>
                  <a:srgbClr val="161616"/>
                </a:solidFill>
                <a:latin typeface="宋体"/>
                <a:cs typeface="宋体"/>
              </a:rPr>
              <a:t>问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05812" y="7881040"/>
            <a:ext cx="2741295" cy="10674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42925">
              <a:lnSpc>
                <a:spcPct val="100000"/>
              </a:lnSpc>
              <a:spcBef>
                <a:spcPts val="110"/>
              </a:spcBef>
            </a:pPr>
            <a:r>
              <a:rPr sz="2550" spc="90" dirty="0">
                <a:solidFill>
                  <a:srgbClr val="161616"/>
                </a:solidFill>
                <a:latin typeface="Arial"/>
                <a:cs typeface="Arial"/>
              </a:rPr>
              <a:t>David</a:t>
            </a:r>
            <a:r>
              <a:rPr sz="2550" spc="-9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2550" spc="65" dirty="0">
                <a:solidFill>
                  <a:srgbClr val="161616"/>
                </a:solidFill>
                <a:latin typeface="Arial"/>
                <a:cs typeface="Arial"/>
              </a:rPr>
              <a:t>Koh</a:t>
            </a:r>
            <a:r>
              <a:rPr sz="2550" spc="65" dirty="0">
                <a:solidFill>
                  <a:srgbClr val="383838"/>
                </a:solidFill>
                <a:latin typeface="Arial"/>
                <a:cs typeface="Arial"/>
              </a:rPr>
              <a:t>l</a:t>
            </a:r>
            <a:r>
              <a:rPr sz="2550" spc="65" dirty="0">
                <a:solidFill>
                  <a:srgbClr val="161616"/>
                </a:solidFill>
                <a:latin typeface="Arial"/>
                <a:cs typeface="Arial"/>
              </a:rPr>
              <a:t>er</a:t>
            </a: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65"/>
              </a:spcBef>
            </a:pPr>
            <a:r>
              <a:rPr sz="2550" spc="30" dirty="0">
                <a:solidFill>
                  <a:srgbClr val="383838"/>
                </a:solidFill>
                <a:latin typeface="Arial"/>
                <a:cs typeface="Arial"/>
              </a:rPr>
              <a:t>T</a:t>
            </a:r>
            <a:r>
              <a:rPr sz="2550" spc="30" dirty="0">
                <a:solidFill>
                  <a:srgbClr val="161616"/>
                </a:solidFill>
                <a:latin typeface="Arial"/>
                <a:cs typeface="Arial"/>
              </a:rPr>
              <a:t>NS</a:t>
            </a:r>
            <a:r>
              <a:rPr sz="2500" spc="490" dirty="0">
                <a:solidFill>
                  <a:srgbClr val="161616"/>
                </a:solidFill>
                <a:latin typeface="宋体"/>
                <a:cs typeface="宋体"/>
              </a:rPr>
              <a:t>公</a:t>
            </a:r>
            <a:r>
              <a:rPr sz="2500" spc="5" dirty="0">
                <a:solidFill>
                  <a:srgbClr val="161616"/>
                </a:solidFill>
                <a:latin typeface="宋体"/>
                <a:cs typeface="宋体"/>
              </a:rPr>
              <a:t>司网络顾</a:t>
            </a:r>
            <a:r>
              <a:rPr sz="2500" spc="-795" dirty="0">
                <a:solidFill>
                  <a:srgbClr val="161616"/>
                </a:solidFill>
                <a:latin typeface="宋体"/>
                <a:cs typeface="宋体"/>
              </a:rPr>
              <a:t> </a:t>
            </a:r>
            <a:r>
              <a:rPr sz="2500" spc="130" dirty="0">
                <a:solidFill>
                  <a:srgbClr val="161616"/>
                </a:solidFill>
                <a:latin typeface="宋体"/>
                <a:cs typeface="宋体"/>
              </a:rPr>
              <a:t>问</a:t>
            </a:r>
            <a:endParaRPr sz="25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6680" y="1365610"/>
            <a:ext cx="1453161" cy="804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57313" y="1352848"/>
            <a:ext cx="535375" cy="740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45653" y="1365611"/>
            <a:ext cx="3620157" cy="778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3280" y="1365611"/>
            <a:ext cx="3008301" cy="778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8221" y="2865228"/>
            <a:ext cx="11650980" cy="114935"/>
          </a:xfrm>
          <a:custGeom>
            <a:avLst/>
            <a:gdLst/>
            <a:ahLst/>
            <a:cxnLst/>
            <a:rect l="l" t="t" r="r" b="b"/>
            <a:pathLst>
              <a:path w="11650980" h="114935">
                <a:moveTo>
                  <a:pt x="0" y="0"/>
                </a:moveTo>
                <a:lnTo>
                  <a:pt x="11650794" y="0"/>
                </a:lnTo>
                <a:lnTo>
                  <a:pt x="11650794" y="114864"/>
                </a:lnTo>
                <a:lnTo>
                  <a:pt x="0" y="1148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98221" y="9061525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42500" y="3024827"/>
            <a:ext cx="2007870" cy="760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800" spc="400" dirty="0">
                <a:solidFill>
                  <a:srgbClr val="131313"/>
                </a:solidFill>
              </a:rPr>
              <a:t>·讨论</a:t>
            </a:r>
            <a:endParaRPr sz="4800"/>
          </a:p>
        </p:txBody>
      </p:sp>
      <p:sp>
        <p:nvSpPr>
          <p:cNvPr id="9" name="object 9"/>
          <p:cNvSpPr txBox="1"/>
          <p:nvPr/>
        </p:nvSpPr>
        <p:spPr>
          <a:xfrm>
            <a:off x="1929550" y="3747013"/>
            <a:ext cx="9187180" cy="130365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3000" spc="1750" dirty="0">
                <a:solidFill>
                  <a:srgbClr val="3A3A3A"/>
                </a:solidFill>
                <a:latin typeface="宋体"/>
                <a:cs typeface="宋体"/>
              </a:rPr>
              <a:t>'</a:t>
            </a:r>
            <a:r>
              <a:rPr sz="3000" spc="-710" dirty="0">
                <a:solidFill>
                  <a:srgbClr val="3A3A3A"/>
                </a:solidFill>
                <a:latin typeface="宋体"/>
                <a:cs typeface="宋体"/>
              </a:rPr>
              <a:t> </a:t>
            </a:r>
            <a:r>
              <a:rPr sz="3000" spc="680" dirty="0">
                <a:solidFill>
                  <a:srgbClr val="131313"/>
                </a:solidFill>
                <a:latin typeface="宋体"/>
                <a:cs typeface="宋体"/>
              </a:rPr>
              <a:t>给</a:t>
            </a:r>
            <a:r>
              <a:rPr sz="3400" spc="95" dirty="0">
                <a:solidFill>
                  <a:srgbClr val="131313"/>
                </a:solidFill>
                <a:latin typeface="Arial"/>
                <a:cs typeface="Arial"/>
              </a:rPr>
              <a:t>Nancy</a:t>
            </a:r>
            <a:r>
              <a:rPr sz="3450" spc="175" dirty="0">
                <a:solidFill>
                  <a:srgbClr val="131313"/>
                </a:solidFill>
                <a:latin typeface="宋体"/>
                <a:cs typeface="宋体"/>
              </a:rPr>
              <a:t>和</a:t>
            </a:r>
            <a:r>
              <a:rPr sz="3400" spc="-25" dirty="0">
                <a:solidFill>
                  <a:srgbClr val="131313"/>
                </a:solidFill>
                <a:latin typeface="Arial"/>
                <a:cs typeface="Arial"/>
              </a:rPr>
              <a:t>[)aviid</a:t>
            </a:r>
            <a:r>
              <a:rPr sz="3450" spc="185" dirty="0">
                <a:solidFill>
                  <a:srgbClr val="131313"/>
                </a:solidFill>
                <a:latin typeface="宋体"/>
                <a:cs typeface="宋体"/>
              </a:rPr>
              <a:t>的</a:t>
            </a:r>
            <a:r>
              <a:rPr sz="3450" spc="270" dirty="0">
                <a:solidFill>
                  <a:srgbClr val="131313"/>
                </a:solidFill>
                <a:latin typeface="宋体"/>
                <a:cs typeface="宋体"/>
              </a:rPr>
              <a:t>行</a:t>
            </a:r>
            <a:r>
              <a:rPr sz="3450" spc="-60" dirty="0">
                <a:solidFill>
                  <a:srgbClr val="131313"/>
                </a:solidFill>
                <a:latin typeface="宋体"/>
                <a:cs typeface="宋体"/>
              </a:rPr>
              <a:t>为评分</a:t>
            </a:r>
            <a:endParaRPr sz="3450">
              <a:latin typeface="宋体"/>
              <a:cs typeface="宋体"/>
            </a:endParaRPr>
          </a:p>
          <a:p>
            <a:pPr marL="94615">
              <a:lnSpc>
                <a:spcPct val="100000"/>
              </a:lnSpc>
              <a:spcBef>
                <a:spcPts val="685"/>
              </a:spcBef>
              <a:tabLst>
                <a:tab pos="531495" algn="l"/>
              </a:tabLst>
            </a:pPr>
            <a:r>
              <a:rPr sz="3850" spc="105" dirty="0">
                <a:solidFill>
                  <a:srgbClr val="282828"/>
                </a:solidFill>
                <a:latin typeface="Arial"/>
                <a:cs typeface="Arial"/>
              </a:rPr>
              <a:t>-	</a:t>
            </a:r>
            <a:r>
              <a:rPr sz="3850" spc="-280" dirty="0">
                <a:solidFill>
                  <a:srgbClr val="282828"/>
                </a:solidFill>
                <a:latin typeface="Arial"/>
                <a:cs typeface="Arial"/>
              </a:rPr>
              <a:t>TNS</a:t>
            </a:r>
            <a:r>
              <a:rPr sz="3450" spc="535" dirty="0">
                <a:solidFill>
                  <a:srgbClr val="282828"/>
                </a:solidFill>
                <a:latin typeface="宋体"/>
                <a:cs typeface="宋体"/>
              </a:rPr>
              <a:t>公</a:t>
            </a:r>
            <a:r>
              <a:rPr sz="3450" spc="45" dirty="0">
                <a:solidFill>
                  <a:srgbClr val="282828"/>
                </a:solidFill>
                <a:latin typeface="宋体"/>
                <a:cs typeface="宋体"/>
              </a:rPr>
              <a:t>司</a:t>
            </a:r>
            <a:r>
              <a:rPr sz="3450" spc="355" dirty="0">
                <a:solidFill>
                  <a:srgbClr val="282828"/>
                </a:solidFill>
                <a:latin typeface="宋体"/>
                <a:cs typeface="宋体"/>
              </a:rPr>
              <a:t>在</a:t>
            </a:r>
            <a:r>
              <a:rPr sz="3450" spc="-60" dirty="0">
                <a:solidFill>
                  <a:srgbClr val="282828"/>
                </a:solidFill>
                <a:latin typeface="宋体"/>
                <a:cs typeface="宋体"/>
              </a:rPr>
              <a:t>关</a:t>
            </a:r>
            <a:r>
              <a:rPr sz="3450" spc="170" dirty="0">
                <a:solidFill>
                  <a:srgbClr val="282828"/>
                </a:solidFill>
                <a:latin typeface="宋体"/>
                <a:cs typeface="宋体"/>
              </a:rPr>
              <a:t>键</a:t>
            </a:r>
            <a:r>
              <a:rPr sz="3450" spc="355" dirty="0">
                <a:solidFill>
                  <a:srgbClr val="282828"/>
                </a:solidFill>
                <a:latin typeface="宋体"/>
                <a:cs typeface="宋体"/>
              </a:rPr>
              <a:t>时刻</a:t>
            </a:r>
            <a:r>
              <a:rPr sz="3450" spc="-315" dirty="0">
                <a:solidFill>
                  <a:srgbClr val="282828"/>
                </a:solidFill>
                <a:latin typeface="宋体"/>
                <a:cs typeface="宋体"/>
              </a:rPr>
              <a:t>行</a:t>
            </a:r>
            <a:r>
              <a:rPr sz="3450" spc="45" dirty="0">
                <a:solidFill>
                  <a:srgbClr val="282828"/>
                </a:solidFill>
                <a:latin typeface="宋体"/>
                <a:cs typeface="宋体"/>
              </a:rPr>
              <a:t>为</a:t>
            </a:r>
            <a:r>
              <a:rPr sz="3450" spc="245" dirty="0">
                <a:solidFill>
                  <a:srgbClr val="282828"/>
                </a:solidFill>
                <a:latin typeface="宋体"/>
                <a:cs typeface="宋体"/>
              </a:rPr>
              <a:t>模</a:t>
            </a:r>
            <a:r>
              <a:rPr sz="3450" spc="150" dirty="0">
                <a:solidFill>
                  <a:srgbClr val="282828"/>
                </a:solidFill>
                <a:latin typeface="宋体"/>
                <a:cs typeface="宋体"/>
              </a:rPr>
              <a:t>式上</a:t>
            </a:r>
            <a:r>
              <a:rPr sz="3450" spc="-15" dirty="0">
                <a:solidFill>
                  <a:srgbClr val="282828"/>
                </a:solidFill>
                <a:latin typeface="宋体"/>
                <a:cs typeface="宋体"/>
              </a:rPr>
              <a:t>的</a:t>
            </a:r>
            <a:r>
              <a:rPr sz="3450" spc="320" dirty="0">
                <a:solidFill>
                  <a:srgbClr val="282828"/>
                </a:solidFill>
                <a:latin typeface="宋体"/>
                <a:cs typeface="宋体"/>
              </a:rPr>
              <a:t>具体</a:t>
            </a:r>
            <a:r>
              <a:rPr sz="3450" spc="-140" dirty="0">
                <a:solidFill>
                  <a:srgbClr val="282828"/>
                </a:solidFill>
                <a:latin typeface="宋体"/>
                <a:cs typeface="宋体"/>
              </a:rPr>
              <a:t>行</a:t>
            </a:r>
            <a:r>
              <a:rPr sz="3450" spc="-60" dirty="0">
                <a:solidFill>
                  <a:srgbClr val="282828"/>
                </a:solidFill>
                <a:latin typeface="宋体"/>
                <a:cs typeface="宋体"/>
              </a:rPr>
              <a:t>为</a:t>
            </a:r>
            <a:endParaRPr sz="34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3161" y="1365610"/>
            <a:ext cx="2090513" cy="804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6641" y="1391136"/>
            <a:ext cx="3645653" cy="7274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44270" y="1365611"/>
            <a:ext cx="3008301" cy="778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1108" y="4109594"/>
            <a:ext cx="1045256" cy="10465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29347" y="7019493"/>
            <a:ext cx="1108992" cy="11231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03163" y="6483459"/>
            <a:ext cx="280434" cy="8168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74703" y="2922661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15912" y="3471457"/>
            <a:ext cx="1529715" cy="0"/>
          </a:xfrm>
          <a:custGeom>
            <a:avLst/>
            <a:gdLst/>
            <a:ahLst/>
            <a:cxnLst/>
            <a:rect l="l" t="t" r="r" b="b"/>
            <a:pathLst>
              <a:path w="1529715">
                <a:moveTo>
                  <a:pt x="0" y="0"/>
                </a:moveTo>
                <a:lnTo>
                  <a:pt x="1529644" y="0"/>
                </a:lnTo>
              </a:path>
            </a:pathLst>
          </a:custGeom>
          <a:ln w="25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76276" y="9074288"/>
            <a:ext cx="3511550" cy="0"/>
          </a:xfrm>
          <a:custGeom>
            <a:avLst/>
            <a:gdLst/>
            <a:ahLst/>
            <a:cxnLst/>
            <a:rect l="l" t="t" r="r" b="b"/>
            <a:pathLst>
              <a:path w="3511550">
                <a:moveTo>
                  <a:pt x="0" y="0"/>
                </a:moveTo>
                <a:lnTo>
                  <a:pt x="3510981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74703" y="9074288"/>
            <a:ext cx="6597650" cy="0"/>
          </a:xfrm>
          <a:custGeom>
            <a:avLst/>
            <a:gdLst/>
            <a:ahLst/>
            <a:cxnLst/>
            <a:rect l="l" t="t" r="r" b="b"/>
            <a:pathLst>
              <a:path w="6597650">
                <a:moveTo>
                  <a:pt x="0" y="0"/>
                </a:moveTo>
                <a:lnTo>
                  <a:pt x="6597421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13554" y="3018445"/>
            <a:ext cx="1768475" cy="737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650" spc="-80" dirty="0">
                <a:solidFill>
                  <a:srgbClr val="111111"/>
                </a:solidFill>
                <a:latin typeface="宋体"/>
                <a:cs typeface="宋体"/>
              </a:rPr>
              <a:t>·回答</a:t>
            </a:r>
            <a:endParaRPr sz="465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02975" y="4754175"/>
            <a:ext cx="764540" cy="768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850" spc="140" dirty="0">
                <a:solidFill>
                  <a:srgbClr val="1A18E6"/>
                </a:solidFill>
                <a:latin typeface="Arial"/>
                <a:cs typeface="Arial"/>
              </a:rPr>
              <a:t>+3</a:t>
            </a:r>
            <a:endParaRPr sz="48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80762" y="3662962"/>
            <a:ext cx="174625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210" dirty="0">
                <a:solidFill>
                  <a:srgbClr val="111111"/>
                </a:solidFill>
                <a:latin typeface="宋体"/>
                <a:cs typeface="宋体"/>
              </a:rPr>
              <a:t>让客户喜悦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50208" y="4428725"/>
            <a:ext cx="138938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80" dirty="0">
                <a:solidFill>
                  <a:srgbClr val="111111"/>
                </a:solidFill>
                <a:latin typeface="宋体"/>
                <a:cs typeface="宋体"/>
              </a:rPr>
              <a:t>超出期望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46474" y="5168962"/>
            <a:ext cx="140208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210" dirty="0">
                <a:solidFill>
                  <a:srgbClr val="111111"/>
                </a:solidFill>
                <a:latin typeface="宋体"/>
                <a:cs typeface="宋体"/>
              </a:rPr>
              <a:t>符合期望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96458" y="5921962"/>
            <a:ext cx="227901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30" dirty="0">
                <a:solidFill>
                  <a:srgbClr val="111111"/>
                </a:solidFill>
                <a:latin typeface="宋体"/>
                <a:cs typeface="宋体"/>
              </a:rPr>
              <a:t>中立（无期望）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13958" y="3290513"/>
            <a:ext cx="584835" cy="3823970"/>
          </a:xfrm>
          <a:prstGeom prst="rect">
            <a:avLst/>
          </a:prstGeom>
        </p:spPr>
        <p:txBody>
          <a:bodyPr vert="horz" wrap="square" lIns="0" tIns="247015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945"/>
              </a:spcBef>
            </a:pPr>
            <a:r>
              <a:rPr sz="4100" spc="-160" dirty="0">
                <a:solidFill>
                  <a:srgbClr val="36240F"/>
                </a:solidFill>
                <a:latin typeface="Arial"/>
                <a:cs typeface="Arial"/>
              </a:rPr>
              <a:t>43</a:t>
            </a:r>
            <a:endParaRPr sz="4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3450" spc="-140" dirty="0">
                <a:solidFill>
                  <a:srgbClr val="111111"/>
                </a:solidFill>
                <a:latin typeface="Arial"/>
                <a:cs typeface="Arial"/>
              </a:rPr>
              <a:t>+2</a:t>
            </a:r>
            <a:endParaRPr sz="3450">
              <a:latin typeface="Arial"/>
              <a:cs typeface="Arial"/>
            </a:endParaRPr>
          </a:p>
          <a:p>
            <a:pPr marL="26034">
              <a:lnSpc>
                <a:spcPct val="100000"/>
              </a:lnSpc>
              <a:spcBef>
                <a:spcPts val="1939"/>
              </a:spcBef>
            </a:pPr>
            <a:r>
              <a:rPr sz="3300" spc="114" dirty="0">
                <a:solidFill>
                  <a:srgbClr val="111111"/>
                </a:solidFill>
                <a:latin typeface="Arial"/>
                <a:cs typeface="Arial"/>
              </a:rPr>
              <a:t>+1</a:t>
            </a:r>
            <a:endParaRPr sz="3300">
              <a:latin typeface="Arial"/>
              <a:cs typeface="Arial"/>
            </a:endParaRPr>
          </a:p>
          <a:p>
            <a:pPr marL="158750">
              <a:lnSpc>
                <a:spcPct val="100000"/>
              </a:lnSpc>
              <a:spcBef>
                <a:spcPts val="1415"/>
              </a:spcBef>
            </a:pPr>
            <a:r>
              <a:rPr sz="3450" spc="195" dirty="0">
                <a:solidFill>
                  <a:srgbClr val="111111"/>
                </a:solidFill>
                <a:latin typeface="Arial"/>
                <a:cs typeface="Arial"/>
              </a:rPr>
              <a:t>0</a:t>
            </a:r>
            <a:endParaRPr sz="3450">
              <a:latin typeface="Arial"/>
              <a:cs typeface="Arial"/>
            </a:endParaRPr>
          </a:p>
          <a:p>
            <a:pPr marL="68580">
              <a:lnSpc>
                <a:spcPct val="100000"/>
              </a:lnSpc>
              <a:spcBef>
                <a:spcPts val="1540"/>
              </a:spcBef>
            </a:pPr>
            <a:r>
              <a:rPr sz="3700" spc="5" dirty="0">
                <a:solidFill>
                  <a:srgbClr val="111111"/>
                </a:solidFill>
                <a:latin typeface="Times New Roman"/>
                <a:cs typeface="Times New Roman"/>
              </a:rPr>
              <a:t>-</a:t>
            </a:r>
            <a:r>
              <a:rPr sz="3700" spc="5" dirty="0">
                <a:solidFill>
                  <a:srgbClr val="18312F"/>
                </a:solidFill>
                <a:latin typeface="Times New Roman"/>
                <a:cs typeface="Times New Roman"/>
              </a:rPr>
              <a:t>1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735347" y="6674963"/>
            <a:ext cx="239014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55" dirty="0">
                <a:solidFill>
                  <a:srgbClr val="111111"/>
                </a:solidFill>
                <a:latin typeface="宋体"/>
                <a:cs typeface="宋体"/>
              </a:rPr>
              <a:t>部分不符合期望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27096" y="7013175"/>
            <a:ext cx="3540760" cy="937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950" spc="-4615" dirty="0">
                <a:solidFill>
                  <a:srgbClr val="0F3F46"/>
                </a:solidFill>
                <a:latin typeface="宋体"/>
                <a:cs typeface="宋体"/>
              </a:rPr>
              <a:t>五</a:t>
            </a:r>
            <a:r>
              <a:rPr sz="5950" spc="-1340" dirty="0">
                <a:solidFill>
                  <a:srgbClr val="269090"/>
                </a:solidFill>
                <a:latin typeface="宋体"/>
                <a:cs typeface="宋体"/>
              </a:rPr>
              <a:t>气</a:t>
            </a:r>
            <a:r>
              <a:rPr sz="5950" spc="-755" dirty="0">
                <a:solidFill>
                  <a:srgbClr val="31CACA"/>
                </a:solidFill>
                <a:latin typeface="宋体"/>
                <a:cs typeface="宋体"/>
              </a:rPr>
              <a:t>］</a:t>
            </a:r>
            <a:r>
              <a:rPr sz="5950" spc="-2465" dirty="0">
                <a:solidFill>
                  <a:srgbClr val="31CACA"/>
                </a:solidFill>
                <a:latin typeface="宋体"/>
                <a:cs typeface="宋体"/>
              </a:rPr>
              <a:t> </a:t>
            </a:r>
            <a:r>
              <a:rPr sz="2500" spc="155" dirty="0">
                <a:solidFill>
                  <a:srgbClr val="111111"/>
                </a:solidFill>
                <a:latin typeface="宋体"/>
                <a:cs typeface="宋体"/>
              </a:rPr>
              <a:t>无法符合期望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16919" y="7881040"/>
            <a:ext cx="34353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spc="150" dirty="0">
                <a:solidFill>
                  <a:srgbClr val="0877A1"/>
                </a:solidFill>
                <a:latin typeface="宋体"/>
                <a:cs typeface="宋体"/>
              </a:rPr>
              <a:t>面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901059" y="8180963"/>
            <a:ext cx="205232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55" dirty="0">
                <a:solidFill>
                  <a:srgbClr val="111111"/>
                </a:solidFill>
                <a:latin typeface="宋体"/>
                <a:cs typeface="宋体"/>
              </a:rPr>
              <a:t>危及客户关系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72125" y="8284595"/>
            <a:ext cx="1504315" cy="919480"/>
          </a:xfrm>
          <a:prstGeom prst="rect">
            <a:avLst/>
          </a:prstGeom>
          <a:solidFill>
            <a:srgbClr val="01629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234"/>
              </a:lnSpc>
            </a:pPr>
            <a:r>
              <a:rPr sz="7200" spc="459" dirty="0">
                <a:solidFill>
                  <a:srgbClr val="E2EBEF"/>
                </a:solidFill>
                <a:latin typeface="宋体"/>
                <a:cs typeface="宋体"/>
              </a:rPr>
              <a:t>—</a:t>
            </a:r>
            <a:endParaRPr sz="7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5692" y="1416661"/>
            <a:ext cx="2141501" cy="804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94663" y="1442187"/>
            <a:ext cx="6755930" cy="778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84783" y="2922662"/>
            <a:ext cx="4181027" cy="191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69962" y="2935425"/>
            <a:ext cx="815810" cy="1786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82016" y="2948187"/>
            <a:ext cx="2090513" cy="1914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59289" y="8767985"/>
            <a:ext cx="9713241" cy="4211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7233" y="2986474"/>
            <a:ext cx="1938020" cy="0"/>
          </a:xfrm>
          <a:custGeom>
            <a:avLst/>
            <a:gdLst/>
            <a:ahLst/>
            <a:cxnLst/>
            <a:rect l="l" t="t" r="r" b="b"/>
            <a:pathLst>
              <a:path w="1938020">
                <a:moveTo>
                  <a:pt x="0" y="0"/>
                </a:moveTo>
                <a:lnTo>
                  <a:pt x="193755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585774" y="2948186"/>
            <a:ext cx="1071245" cy="127635"/>
          </a:xfrm>
          <a:custGeom>
            <a:avLst/>
            <a:gdLst/>
            <a:ahLst/>
            <a:cxnLst/>
            <a:rect l="l" t="t" r="r" b="b"/>
            <a:pathLst>
              <a:path w="1071245" h="127635">
                <a:moveTo>
                  <a:pt x="0" y="0"/>
                </a:moveTo>
                <a:lnTo>
                  <a:pt x="1070750" y="0"/>
                </a:lnTo>
                <a:lnTo>
                  <a:pt x="1070750" y="127627"/>
                </a:lnTo>
                <a:lnTo>
                  <a:pt x="0" y="1276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65813" y="2948186"/>
            <a:ext cx="1478915" cy="127635"/>
          </a:xfrm>
          <a:custGeom>
            <a:avLst/>
            <a:gdLst/>
            <a:ahLst/>
            <a:cxnLst/>
            <a:rect l="l" t="t" r="r" b="b"/>
            <a:pathLst>
              <a:path w="1478915" h="127635">
                <a:moveTo>
                  <a:pt x="0" y="0"/>
                </a:moveTo>
                <a:lnTo>
                  <a:pt x="1478656" y="0"/>
                </a:lnTo>
                <a:lnTo>
                  <a:pt x="1478656" y="127627"/>
                </a:lnTo>
                <a:lnTo>
                  <a:pt x="0" y="1276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59289" y="5513491"/>
            <a:ext cx="9611360" cy="0"/>
          </a:xfrm>
          <a:custGeom>
            <a:avLst/>
            <a:gdLst/>
            <a:ahLst/>
            <a:cxnLst/>
            <a:rect l="l" t="t" r="r" b="b"/>
            <a:pathLst>
              <a:path w="9611360">
                <a:moveTo>
                  <a:pt x="0" y="0"/>
                </a:moveTo>
                <a:lnTo>
                  <a:pt x="9611268" y="0"/>
                </a:lnTo>
              </a:path>
            </a:pathLst>
          </a:custGeom>
          <a:ln w="25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7233" y="9125339"/>
            <a:ext cx="1899920" cy="0"/>
          </a:xfrm>
          <a:custGeom>
            <a:avLst/>
            <a:gdLst/>
            <a:ahLst/>
            <a:cxnLst/>
            <a:rect l="l" t="t" r="r" b="b"/>
            <a:pathLst>
              <a:path w="1899920">
                <a:moveTo>
                  <a:pt x="0" y="0"/>
                </a:moveTo>
                <a:lnTo>
                  <a:pt x="1899308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405690" y="2986538"/>
            <a:ext cx="3945254" cy="668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482975" algn="l"/>
              </a:tabLst>
            </a:pPr>
            <a:r>
              <a:rPr sz="4200" spc="-1335" dirty="0">
                <a:solidFill>
                  <a:srgbClr val="A5A5A5"/>
                </a:solidFill>
                <a:latin typeface="宋体"/>
                <a:cs typeface="宋体"/>
              </a:rPr>
              <a:t>！</a:t>
            </a:r>
            <a:r>
              <a:rPr sz="4200" spc="-875" dirty="0">
                <a:solidFill>
                  <a:srgbClr val="A5A5A5"/>
                </a:solidFill>
                <a:latin typeface="宋体"/>
                <a:cs typeface="宋体"/>
              </a:rPr>
              <a:t> </a:t>
            </a:r>
            <a:r>
              <a:rPr sz="4200" spc="-1515" dirty="0">
                <a:solidFill>
                  <a:srgbClr val="1613D4"/>
                </a:solidFill>
                <a:latin typeface="宋体"/>
                <a:cs typeface="宋体"/>
              </a:rPr>
              <a:t>为</a:t>
            </a:r>
            <a:r>
              <a:rPr sz="2850" spc="125" dirty="0">
                <a:solidFill>
                  <a:srgbClr val="1613D4"/>
                </a:solidFill>
                <a:latin typeface="Arial"/>
                <a:cs typeface="Arial"/>
              </a:rPr>
              <a:t>Ste</a:t>
            </a:r>
            <a:r>
              <a:rPr sz="2850" spc="-700" dirty="0">
                <a:solidFill>
                  <a:srgbClr val="1613D4"/>
                </a:solidFill>
                <a:latin typeface="Arial"/>
                <a:cs typeface="Arial"/>
              </a:rPr>
              <a:t>p</a:t>
            </a:r>
            <a:r>
              <a:rPr sz="2850" spc="-100" dirty="0">
                <a:solidFill>
                  <a:srgbClr val="4646C3"/>
                </a:solidFill>
                <a:latin typeface="Arial"/>
                <a:cs typeface="Arial"/>
              </a:rPr>
              <a:t>h</a:t>
            </a:r>
            <a:r>
              <a:rPr sz="2850" spc="-165" dirty="0">
                <a:solidFill>
                  <a:srgbClr val="2A26CF"/>
                </a:solidFill>
                <a:latin typeface="Arial"/>
                <a:cs typeface="Arial"/>
              </a:rPr>
              <a:t>e</a:t>
            </a:r>
            <a:r>
              <a:rPr sz="2850" spc="-215" dirty="0">
                <a:solidFill>
                  <a:srgbClr val="4646C3"/>
                </a:solidFill>
                <a:latin typeface="Arial"/>
                <a:cs typeface="Arial"/>
              </a:rPr>
              <a:t>n</a:t>
            </a:r>
            <a:r>
              <a:rPr sz="2750" spc="35" dirty="0">
                <a:solidFill>
                  <a:srgbClr val="1613D4"/>
                </a:solidFill>
                <a:latin typeface="宋体"/>
                <a:cs typeface="宋体"/>
              </a:rPr>
              <a:t>提供杻</a:t>
            </a:r>
            <a:r>
              <a:rPr sz="2750" dirty="0">
                <a:solidFill>
                  <a:srgbClr val="1613D4"/>
                </a:solidFill>
                <a:latin typeface="宋体"/>
                <a:cs typeface="宋体"/>
              </a:rPr>
              <a:t>	</a:t>
            </a:r>
            <a:r>
              <a:rPr sz="2750" spc="-985" dirty="0">
                <a:solidFill>
                  <a:srgbClr val="1613D4"/>
                </a:solidFill>
                <a:latin typeface="宋体"/>
                <a:cs typeface="宋体"/>
              </a:rPr>
              <a:t>；提</a:t>
            </a:r>
            <a:endParaRPr sz="275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84873" y="3171598"/>
            <a:ext cx="1776095" cy="4470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50" spc="229" dirty="0">
                <a:solidFill>
                  <a:srgbClr val="1613D4"/>
                </a:solidFill>
                <a:latin typeface="宋体"/>
                <a:cs typeface="宋体"/>
              </a:rPr>
              <a:t>供复杂</a:t>
            </a:r>
            <a:r>
              <a:rPr sz="2750" spc="185" dirty="0">
                <a:solidFill>
                  <a:srgbClr val="1613D4"/>
                </a:solidFill>
                <a:latin typeface="宋体"/>
                <a:cs typeface="宋体"/>
              </a:rPr>
              <a:t>扫</a:t>
            </a:r>
            <a:r>
              <a:rPr sz="2750" spc="-850" dirty="0">
                <a:solidFill>
                  <a:srgbClr val="1613D4"/>
                </a:solidFill>
                <a:latin typeface="宋体"/>
                <a:cs typeface="宋体"/>
              </a:rPr>
              <a:t>斗</a:t>
            </a:r>
            <a:endParaRPr sz="275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2549" y="2986538"/>
            <a:ext cx="2909570" cy="1092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92150" indent="-680085">
              <a:lnSpc>
                <a:spcPts val="4430"/>
              </a:lnSpc>
              <a:spcBef>
                <a:spcPts val="120"/>
              </a:spcBef>
              <a:buChar char="·"/>
              <a:tabLst>
                <a:tab pos="692785" algn="l"/>
              </a:tabLst>
            </a:pPr>
            <a:r>
              <a:rPr sz="4200" spc="265" dirty="0">
                <a:solidFill>
                  <a:srgbClr val="111111"/>
                </a:solidFill>
                <a:latin typeface="宋体"/>
                <a:cs typeface="宋体"/>
              </a:rPr>
              <a:t>回</a:t>
            </a:r>
            <a:r>
              <a:rPr sz="4200" spc="-1465" dirty="0">
                <a:solidFill>
                  <a:srgbClr val="111111"/>
                </a:solidFill>
                <a:latin typeface="宋体"/>
                <a:cs typeface="宋体"/>
              </a:rPr>
              <a:t>答</a:t>
            </a:r>
            <a:r>
              <a:rPr sz="4200" spc="-575" dirty="0">
                <a:solidFill>
                  <a:srgbClr val="676767"/>
                </a:solidFill>
                <a:latin typeface="宋体"/>
                <a:cs typeface="宋体"/>
              </a:rPr>
              <a:t>！</a:t>
            </a:r>
            <a:r>
              <a:rPr sz="4200" spc="-1725" dirty="0">
                <a:solidFill>
                  <a:srgbClr val="676767"/>
                </a:solidFill>
                <a:latin typeface="宋体"/>
                <a:cs typeface="宋体"/>
              </a:rPr>
              <a:t> </a:t>
            </a:r>
            <a:r>
              <a:rPr sz="4200" spc="-1165" dirty="0">
                <a:solidFill>
                  <a:srgbClr val="111111"/>
                </a:solidFill>
                <a:latin typeface="宋体"/>
                <a:cs typeface="宋体"/>
              </a:rPr>
              <a:t>互动</a:t>
            </a:r>
            <a:endParaRPr sz="4200">
              <a:latin typeface="宋体"/>
              <a:cs typeface="宋体"/>
            </a:endParaRPr>
          </a:p>
          <a:p>
            <a:pPr marL="1642745">
              <a:lnSpc>
                <a:spcPts val="3950"/>
              </a:lnSpc>
            </a:pPr>
            <a:r>
              <a:rPr sz="3800" spc="-180" dirty="0">
                <a:solidFill>
                  <a:srgbClr val="676767"/>
                </a:solidFill>
                <a:latin typeface="宋体"/>
                <a:cs typeface="宋体"/>
              </a:rPr>
              <a:t>！</a:t>
            </a:r>
            <a:endParaRPr sz="380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59342" y="3643818"/>
            <a:ext cx="32258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-114" dirty="0">
                <a:solidFill>
                  <a:srgbClr val="A5A5A5"/>
                </a:solidFill>
                <a:latin typeface="宋体"/>
                <a:cs typeface="宋体"/>
              </a:rPr>
              <a:t>！</a:t>
            </a:r>
            <a:endParaRPr sz="245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14249" y="3675724"/>
            <a:ext cx="2705735" cy="929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17470" algn="l"/>
              </a:tabLst>
            </a:pPr>
            <a:r>
              <a:rPr sz="5900" spc="-645" dirty="0">
                <a:solidFill>
                  <a:srgbClr val="676767"/>
                </a:solidFill>
                <a:latin typeface="宋体"/>
                <a:cs typeface="宋体"/>
              </a:rPr>
              <a:t>+</a:t>
            </a:r>
            <a:r>
              <a:rPr sz="5900" spc="2285" dirty="0">
                <a:solidFill>
                  <a:srgbClr val="676767"/>
                </a:solidFill>
                <a:latin typeface="宋体"/>
                <a:cs typeface="宋体"/>
              </a:rPr>
              <a:t>－</a:t>
            </a:r>
            <a:r>
              <a:rPr sz="5900" spc="-4855" dirty="0">
                <a:solidFill>
                  <a:srgbClr val="4D4D4D"/>
                </a:solidFill>
                <a:latin typeface="宋体"/>
                <a:cs typeface="宋体"/>
              </a:rPr>
              <a:t>…</a:t>
            </a:r>
            <a:r>
              <a:rPr sz="5900" spc="-645" dirty="0">
                <a:solidFill>
                  <a:srgbClr val="676767"/>
                </a:solidFill>
                <a:latin typeface="宋体"/>
                <a:cs typeface="宋体"/>
              </a:rPr>
              <a:t>-</a:t>
            </a:r>
            <a:r>
              <a:rPr sz="5900" dirty="0">
                <a:solidFill>
                  <a:srgbClr val="676767"/>
                </a:solidFill>
                <a:latin typeface="宋体"/>
                <a:cs typeface="宋体"/>
              </a:rPr>
              <a:t>	</a:t>
            </a:r>
            <a:r>
              <a:rPr sz="3450" spc="-475" dirty="0">
                <a:solidFill>
                  <a:srgbClr val="A5A5A5"/>
                </a:solidFill>
                <a:latin typeface="Arial"/>
                <a:cs typeface="Arial"/>
              </a:rPr>
              <a:t>l</a:t>
            </a:r>
            <a:r>
              <a:rPr sz="5900" spc="-2655" dirty="0">
                <a:solidFill>
                  <a:srgbClr val="A5A5A5"/>
                </a:solidFill>
                <a:latin typeface="宋体"/>
                <a:cs typeface="宋体"/>
              </a:rPr>
              <a:t>!</a:t>
            </a:r>
            <a:endParaRPr sz="59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68174" y="3675724"/>
            <a:ext cx="709295" cy="929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900" u="heavy" spc="10" dirty="0">
                <a:solidFill>
                  <a:srgbClr val="4D4D4D"/>
                </a:solidFill>
                <a:uFill>
                  <a:solidFill>
                    <a:srgbClr val="787878"/>
                  </a:solidFill>
                </a:uFill>
                <a:latin typeface="宋体"/>
                <a:cs typeface="宋体"/>
              </a:rPr>
              <a:t> </a:t>
            </a:r>
            <a:r>
              <a:rPr sz="5900" u="heavy" spc="-1875" dirty="0">
                <a:solidFill>
                  <a:srgbClr val="4D4D4D"/>
                </a:solidFill>
                <a:uFill>
                  <a:solidFill>
                    <a:srgbClr val="787878"/>
                  </a:solidFill>
                </a:uFill>
                <a:latin typeface="宋体"/>
                <a:cs typeface="宋体"/>
              </a:rPr>
              <a:t> </a:t>
            </a:r>
            <a:r>
              <a:rPr sz="5900" spc="-4775" dirty="0">
                <a:solidFill>
                  <a:srgbClr val="4D4D4D"/>
                </a:solidFill>
                <a:latin typeface="宋体"/>
                <a:cs typeface="宋体"/>
              </a:rPr>
              <a:t>…</a:t>
            </a:r>
            <a:endParaRPr sz="590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56695" y="4288335"/>
            <a:ext cx="2525395" cy="103631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15"/>
              </a:spcBef>
              <a:tabLst>
                <a:tab pos="254635" algn="l"/>
                <a:tab pos="666750" algn="l"/>
              </a:tabLst>
            </a:pPr>
            <a:r>
              <a:rPr sz="2200" spc="-835" dirty="0">
                <a:solidFill>
                  <a:srgbClr val="797979"/>
                </a:solidFill>
                <a:latin typeface="Arial"/>
                <a:cs typeface="Arial"/>
              </a:rPr>
              <a:t>1	</a:t>
            </a:r>
            <a:r>
              <a:rPr sz="2900" spc="-1970" dirty="0">
                <a:solidFill>
                  <a:srgbClr val="111111"/>
                </a:solidFill>
                <a:latin typeface="宋体"/>
                <a:cs typeface="宋体"/>
              </a:rPr>
              <a:t>探	</a:t>
            </a:r>
            <a:r>
              <a:rPr sz="2900" spc="-80" dirty="0">
                <a:solidFill>
                  <a:srgbClr val="111111"/>
                </a:solidFill>
                <a:latin typeface="宋体"/>
                <a:cs typeface="宋体"/>
              </a:rPr>
              <a:t>索</a:t>
            </a:r>
            <a:r>
              <a:rPr sz="2900" spc="25" dirty="0">
                <a:solidFill>
                  <a:srgbClr val="111111"/>
                </a:solidFill>
                <a:latin typeface="宋体"/>
                <a:cs typeface="宋体"/>
              </a:rPr>
              <a:t> </a:t>
            </a:r>
            <a:r>
              <a:rPr sz="2850" spc="65" dirty="0">
                <a:solidFill>
                  <a:srgbClr val="111111"/>
                </a:solidFill>
                <a:latin typeface="Arial"/>
                <a:cs typeface="Arial"/>
              </a:rPr>
              <a:t>Explore</a:t>
            </a:r>
            <a:endParaRPr sz="2850">
              <a:latin typeface="Arial"/>
              <a:cs typeface="Arial"/>
            </a:endParaRPr>
          </a:p>
          <a:p>
            <a:pPr marL="55244">
              <a:lnSpc>
                <a:spcPts val="5590"/>
              </a:lnSpc>
            </a:pPr>
            <a:r>
              <a:rPr sz="5600" spc="-10" dirty="0">
                <a:solidFill>
                  <a:srgbClr val="676767"/>
                </a:solidFill>
                <a:latin typeface="Arial"/>
                <a:cs typeface="Arial"/>
              </a:rPr>
              <a:t>i</a:t>
            </a:r>
            <a:endParaRPr sz="5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19258" y="4015378"/>
            <a:ext cx="6720205" cy="123571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610"/>
              </a:spcBef>
            </a:pPr>
            <a:r>
              <a:rPr sz="4550" spc="355" dirty="0">
                <a:solidFill>
                  <a:srgbClr val="A5A5A5"/>
                </a:solidFill>
                <a:latin typeface="Arial"/>
                <a:cs typeface="Arial"/>
              </a:rPr>
              <a:t>I</a:t>
            </a:r>
            <a:r>
              <a:rPr sz="2700" spc="225" dirty="0">
                <a:solidFill>
                  <a:srgbClr val="1613D4"/>
                </a:solidFill>
                <a:latin typeface="宋体"/>
                <a:cs typeface="宋体"/>
              </a:rPr>
              <a:t>询</a:t>
            </a:r>
            <a:r>
              <a:rPr sz="2700" spc="-235" dirty="0">
                <a:solidFill>
                  <a:srgbClr val="1613D4"/>
                </a:solidFill>
                <a:latin typeface="宋体"/>
                <a:cs typeface="宋体"/>
              </a:rPr>
              <a:t>问</a:t>
            </a:r>
            <a:r>
              <a:rPr sz="2850" spc="-114" dirty="0">
                <a:solidFill>
                  <a:srgbClr val="1613D4"/>
                </a:solidFill>
                <a:latin typeface="Arial"/>
                <a:cs typeface="Arial"/>
              </a:rPr>
              <a:t>Susan</a:t>
            </a:r>
            <a:r>
              <a:rPr sz="2700" spc="145" dirty="0">
                <a:solidFill>
                  <a:srgbClr val="1613D4"/>
                </a:solidFill>
                <a:latin typeface="宋体"/>
                <a:cs typeface="宋体"/>
              </a:rPr>
              <a:t>完全需</a:t>
            </a:r>
            <a:r>
              <a:rPr sz="2700" spc="-630" dirty="0">
                <a:solidFill>
                  <a:srgbClr val="1613D4"/>
                </a:solidFill>
                <a:latin typeface="宋体"/>
                <a:cs typeface="宋体"/>
              </a:rPr>
              <a:t>求</a:t>
            </a:r>
            <a:r>
              <a:rPr sz="2700" spc="-1160" dirty="0">
                <a:solidFill>
                  <a:srgbClr val="1613D4"/>
                </a:solidFill>
                <a:latin typeface="宋体"/>
                <a:cs typeface="宋体"/>
              </a:rPr>
              <a:t>；</a:t>
            </a:r>
            <a:r>
              <a:rPr sz="2700" spc="-1140" dirty="0">
                <a:solidFill>
                  <a:srgbClr val="1613D4"/>
                </a:solidFill>
                <a:latin typeface="宋体"/>
                <a:cs typeface="宋体"/>
              </a:rPr>
              <a:t> </a:t>
            </a:r>
            <a:r>
              <a:rPr sz="2700" spc="280" dirty="0">
                <a:solidFill>
                  <a:srgbClr val="1613D4"/>
                </a:solidFill>
                <a:latin typeface="宋体"/>
                <a:cs typeface="宋体"/>
              </a:rPr>
              <a:t>倾</a:t>
            </a:r>
            <a:r>
              <a:rPr sz="2700" spc="-195" dirty="0">
                <a:solidFill>
                  <a:srgbClr val="1613D4"/>
                </a:solidFill>
                <a:latin typeface="宋体"/>
                <a:cs typeface="宋体"/>
              </a:rPr>
              <a:t>听</a:t>
            </a:r>
            <a:r>
              <a:rPr sz="2700" spc="280" dirty="0">
                <a:solidFill>
                  <a:srgbClr val="1613D4"/>
                </a:solidFill>
                <a:latin typeface="宋体"/>
                <a:cs typeface="宋体"/>
              </a:rPr>
              <a:t>、询问发</a:t>
            </a:r>
            <a:r>
              <a:rPr sz="2700" spc="-1135" dirty="0">
                <a:solidFill>
                  <a:srgbClr val="1613D4"/>
                </a:solidFill>
                <a:latin typeface="宋体"/>
                <a:cs typeface="宋体"/>
              </a:rPr>
              <a:t>现</a:t>
            </a:r>
            <a:r>
              <a:rPr sz="2700" spc="195" dirty="0">
                <a:solidFill>
                  <a:srgbClr val="1613D4"/>
                </a:solidFill>
                <a:latin typeface="宋体"/>
                <a:cs typeface="宋体"/>
              </a:rPr>
              <a:t>潜在</a:t>
            </a:r>
            <a:endParaRPr sz="27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700" spc="-2080" dirty="0">
                <a:solidFill>
                  <a:srgbClr val="A5A5A5"/>
                </a:solidFill>
                <a:latin typeface="宋体"/>
                <a:cs typeface="宋体"/>
              </a:rPr>
              <a:t>！</a:t>
            </a:r>
            <a:r>
              <a:rPr sz="2700" spc="-275" dirty="0">
                <a:solidFill>
                  <a:srgbClr val="A5A5A5"/>
                </a:solidFill>
                <a:latin typeface="宋体"/>
                <a:cs typeface="宋体"/>
              </a:rPr>
              <a:t> </a:t>
            </a:r>
            <a:r>
              <a:rPr sz="2700" spc="-100" dirty="0">
                <a:solidFill>
                  <a:srgbClr val="1613D4"/>
                </a:solidFill>
                <a:latin typeface="宋体"/>
                <a:cs typeface="宋体"/>
              </a:rPr>
              <a:t>需求</a:t>
            </a:r>
            <a:endParaRPr sz="2700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05135" y="5570987"/>
            <a:ext cx="2207895" cy="4622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750" spc="335" dirty="0">
                <a:solidFill>
                  <a:srgbClr val="676767"/>
                </a:solidFill>
                <a:latin typeface="宋体"/>
                <a:cs typeface="宋体"/>
              </a:rPr>
              <a:t>！</a:t>
            </a:r>
            <a:r>
              <a:rPr sz="2750" spc="145" dirty="0">
                <a:solidFill>
                  <a:srgbClr val="111111"/>
                </a:solidFill>
                <a:latin typeface="宋体"/>
                <a:cs typeface="宋体"/>
              </a:rPr>
              <a:t>提</a:t>
            </a:r>
            <a:r>
              <a:rPr sz="2750" spc="229" dirty="0">
                <a:solidFill>
                  <a:srgbClr val="111111"/>
                </a:solidFill>
                <a:latin typeface="宋体"/>
                <a:cs typeface="宋体"/>
              </a:rPr>
              <a:t>议</a:t>
            </a:r>
            <a:r>
              <a:rPr sz="2750" spc="70" dirty="0">
                <a:solidFill>
                  <a:srgbClr val="111111"/>
                </a:solidFill>
                <a:latin typeface="宋体"/>
                <a:cs typeface="宋体"/>
              </a:rPr>
              <a:t> </a:t>
            </a:r>
            <a:r>
              <a:rPr sz="2850" spc="65" dirty="0">
                <a:solidFill>
                  <a:srgbClr val="111111"/>
                </a:solidFill>
                <a:latin typeface="Arial"/>
                <a:cs typeface="Arial"/>
              </a:rPr>
              <a:t>Offer</a:t>
            </a:r>
            <a:endParaRPr sz="28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12356" y="5583750"/>
            <a:ext cx="6552565" cy="4470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50" spc="-45" dirty="0">
                <a:solidFill>
                  <a:srgbClr val="1613D4"/>
                </a:solidFill>
                <a:latin typeface="宋体"/>
                <a:cs typeface="宋体"/>
              </a:rPr>
              <a:t>提出正式拜访；提议演示，提议一连串后续</a:t>
            </a:r>
            <a:endParaRPr sz="2750">
              <a:latin typeface="宋体"/>
              <a:cs typeface="宋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75711" y="5839005"/>
            <a:ext cx="3714115" cy="1059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750" spc="-60" dirty="0">
                <a:solidFill>
                  <a:srgbClr val="797979"/>
                </a:solidFill>
                <a:latin typeface="宋体"/>
                <a:cs typeface="宋体"/>
              </a:rPr>
              <a:t>/</a:t>
            </a:r>
            <a:r>
              <a:rPr sz="6750" spc="915" dirty="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sz="6750" spc="-1605" dirty="0">
                <a:solidFill>
                  <a:srgbClr val="797979"/>
                </a:solidFill>
                <a:latin typeface="宋体"/>
                <a:cs typeface="宋体"/>
              </a:rPr>
              <a:t>—一</a:t>
            </a:r>
            <a:r>
              <a:rPr sz="6750" spc="-5370" dirty="0">
                <a:solidFill>
                  <a:srgbClr val="797979"/>
                </a:solidFill>
                <a:latin typeface="宋体"/>
                <a:cs typeface="宋体"/>
              </a:rPr>
              <a:t>一</a:t>
            </a:r>
            <a:r>
              <a:rPr sz="6750" spc="-3175" dirty="0">
                <a:solidFill>
                  <a:srgbClr val="A5A5A5"/>
                </a:solidFill>
                <a:latin typeface="宋体"/>
                <a:cs typeface="宋体"/>
              </a:rPr>
              <a:t>』</a:t>
            </a:r>
            <a:r>
              <a:rPr sz="6750" spc="-3704" dirty="0">
                <a:solidFill>
                  <a:srgbClr val="1613D4"/>
                </a:solidFill>
                <a:latin typeface="宋体"/>
                <a:cs typeface="宋体"/>
              </a:rPr>
              <a:t>安排</a:t>
            </a:r>
            <a:endParaRPr sz="6750">
              <a:latin typeface="宋体"/>
              <a:cs typeface="宋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18443" y="6643056"/>
            <a:ext cx="8180070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526665" algn="l"/>
              </a:tabLst>
            </a:pPr>
            <a:r>
              <a:rPr sz="3450" spc="-425" dirty="0">
                <a:solidFill>
                  <a:srgbClr val="676767"/>
                </a:solidFill>
                <a:latin typeface="Arial"/>
                <a:cs typeface="Arial"/>
              </a:rPr>
              <a:t>l</a:t>
            </a:r>
            <a:r>
              <a:rPr sz="3450" spc="5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2950" spc="-1620" dirty="0">
                <a:solidFill>
                  <a:srgbClr val="111111"/>
                </a:solidFill>
                <a:latin typeface="宋体"/>
                <a:cs typeface="宋体"/>
              </a:rPr>
              <a:t>行</a:t>
            </a:r>
            <a:r>
              <a:rPr sz="2950" spc="340" dirty="0">
                <a:solidFill>
                  <a:srgbClr val="111111"/>
                </a:solidFill>
                <a:latin typeface="宋体"/>
                <a:cs typeface="宋体"/>
              </a:rPr>
              <a:t> </a:t>
            </a:r>
            <a:r>
              <a:rPr sz="2950" spc="275" dirty="0">
                <a:solidFill>
                  <a:srgbClr val="111111"/>
                </a:solidFill>
                <a:latin typeface="宋体"/>
                <a:cs typeface="宋体"/>
              </a:rPr>
              <a:t>动</a:t>
            </a:r>
            <a:r>
              <a:rPr sz="2950" spc="-250" dirty="0">
                <a:solidFill>
                  <a:srgbClr val="111111"/>
                </a:solidFill>
                <a:latin typeface="宋体"/>
                <a:cs typeface="宋体"/>
              </a:rPr>
              <a:t> </a:t>
            </a:r>
            <a:r>
              <a:rPr sz="2850" spc="80" dirty="0">
                <a:solidFill>
                  <a:srgbClr val="111111"/>
                </a:solidFill>
                <a:latin typeface="Arial"/>
                <a:cs typeface="Arial"/>
              </a:rPr>
              <a:t>Action	</a:t>
            </a:r>
            <a:r>
              <a:rPr sz="2750" spc="229" dirty="0">
                <a:solidFill>
                  <a:srgbClr val="A5A5A5"/>
                </a:solidFill>
                <a:latin typeface="宋体"/>
                <a:cs typeface="宋体"/>
              </a:rPr>
              <a:t>！</a:t>
            </a:r>
            <a:r>
              <a:rPr sz="2750" spc="145" dirty="0">
                <a:solidFill>
                  <a:srgbClr val="1613D4"/>
                </a:solidFill>
                <a:latin typeface="宋体"/>
                <a:cs typeface="宋体"/>
              </a:rPr>
              <a:t>提供分类资料，剪辑</a:t>
            </a:r>
            <a:r>
              <a:rPr sz="2750" spc="-1739" dirty="0">
                <a:solidFill>
                  <a:srgbClr val="1613D4"/>
                </a:solidFill>
                <a:latin typeface="宋体"/>
                <a:cs typeface="宋体"/>
              </a:rPr>
              <a:t>的</a:t>
            </a:r>
            <a:r>
              <a:rPr sz="2750" spc="65" dirty="0">
                <a:solidFill>
                  <a:srgbClr val="1613D4"/>
                </a:solidFill>
                <a:latin typeface="宋体"/>
                <a:cs typeface="宋体"/>
              </a:rPr>
              <a:t>录影</a:t>
            </a:r>
            <a:r>
              <a:rPr sz="2750" spc="-600" dirty="0">
                <a:solidFill>
                  <a:srgbClr val="1613D4"/>
                </a:solidFill>
                <a:latin typeface="宋体"/>
                <a:cs typeface="宋体"/>
              </a:rPr>
              <a:t>带</a:t>
            </a:r>
            <a:r>
              <a:rPr sz="2750" spc="-1410" dirty="0">
                <a:solidFill>
                  <a:srgbClr val="1613D4"/>
                </a:solidFill>
                <a:latin typeface="宋体"/>
                <a:cs typeface="宋体"/>
              </a:rPr>
              <a:t>；</a:t>
            </a:r>
            <a:r>
              <a:rPr sz="2750" spc="-1410" dirty="0">
                <a:solidFill>
                  <a:srgbClr val="CAC6C4"/>
                </a:solidFill>
                <a:latin typeface="宋体"/>
                <a:cs typeface="宋体"/>
              </a:rPr>
              <a:t>'</a:t>
            </a:r>
            <a:r>
              <a:rPr sz="2750" spc="160" dirty="0">
                <a:solidFill>
                  <a:srgbClr val="CAC6C4"/>
                </a:solidFill>
                <a:latin typeface="宋体"/>
                <a:cs typeface="宋体"/>
              </a:rPr>
              <a:t> </a:t>
            </a:r>
            <a:r>
              <a:rPr sz="2750" spc="-770" dirty="0">
                <a:solidFill>
                  <a:srgbClr val="2A26CF"/>
                </a:solidFill>
                <a:latin typeface="宋体"/>
                <a:cs typeface="宋体"/>
              </a:rPr>
              <a:t>......</a:t>
            </a:r>
            <a:endParaRPr sz="2750">
              <a:latin typeface="宋体"/>
              <a:cs typeface="宋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95941" y="7051462"/>
            <a:ext cx="9853295" cy="1013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04520" algn="l"/>
              </a:tabLst>
            </a:pPr>
            <a:r>
              <a:rPr sz="6450" spc="-4590" dirty="0">
                <a:solidFill>
                  <a:srgbClr val="676767"/>
                </a:solidFill>
                <a:latin typeface="宋体"/>
                <a:cs typeface="宋体"/>
              </a:rPr>
              <a:t>一</a:t>
            </a:r>
            <a:r>
              <a:rPr sz="3550" spc="-275" dirty="0">
                <a:solidFill>
                  <a:srgbClr val="676767"/>
                </a:solidFill>
                <a:latin typeface="Times New Roman"/>
                <a:cs typeface="Times New Roman"/>
              </a:rPr>
              <a:t>l</a:t>
            </a:r>
            <a:r>
              <a:rPr sz="3550" dirty="0">
                <a:solidFill>
                  <a:srgbClr val="676767"/>
                </a:solidFill>
                <a:latin typeface="Times New Roman"/>
                <a:cs typeface="Times New Roman"/>
              </a:rPr>
              <a:t>	</a:t>
            </a:r>
            <a:r>
              <a:rPr sz="6450" spc="-1789" dirty="0">
                <a:solidFill>
                  <a:srgbClr val="676767"/>
                </a:solidFill>
                <a:latin typeface="宋体"/>
                <a:cs typeface="宋体"/>
              </a:rPr>
              <a:t>一一</a:t>
            </a:r>
            <a:r>
              <a:rPr sz="6450" spc="254" dirty="0">
                <a:solidFill>
                  <a:srgbClr val="676767"/>
                </a:solidFill>
                <a:latin typeface="宋体"/>
                <a:cs typeface="宋体"/>
              </a:rPr>
              <a:t> </a:t>
            </a:r>
            <a:r>
              <a:rPr sz="6450" spc="-3185" dirty="0">
                <a:solidFill>
                  <a:srgbClr val="797979"/>
                </a:solidFill>
                <a:latin typeface="宋体"/>
                <a:cs typeface="宋体"/>
              </a:rPr>
              <a:t>一</a:t>
            </a:r>
            <a:r>
              <a:rPr sz="6450" spc="-2730" dirty="0">
                <a:solidFill>
                  <a:srgbClr val="A5A5A5"/>
                </a:solidFill>
                <a:latin typeface="宋体"/>
                <a:cs typeface="宋体"/>
              </a:rPr>
              <a:t>』</a:t>
            </a:r>
            <a:r>
              <a:rPr sz="6450" spc="-4345" dirty="0">
                <a:solidFill>
                  <a:srgbClr val="797979"/>
                </a:solidFill>
                <a:latin typeface="宋体"/>
                <a:cs typeface="宋体"/>
              </a:rPr>
              <a:t>＿</a:t>
            </a:r>
            <a:r>
              <a:rPr sz="6450" spc="-1920" dirty="0">
                <a:solidFill>
                  <a:srgbClr val="797979"/>
                </a:solidFill>
                <a:latin typeface="宋体"/>
                <a:cs typeface="宋体"/>
              </a:rPr>
              <a:t>＿</a:t>
            </a:r>
            <a:r>
              <a:rPr sz="6450" spc="-2355" dirty="0">
                <a:solidFill>
                  <a:srgbClr val="797979"/>
                </a:solidFill>
                <a:latin typeface="宋体"/>
                <a:cs typeface="宋体"/>
              </a:rPr>
              <a:t>＿</a:t>
            </a:r>
            <a:r>
              <a:rPr sz="6450" spc="570" dirty="0">
                <a:solidFill>
                  <a:srgbClr val="797979"/>
                </a:solidFill>
                <a:latin typeface="宋体"/>
                <a:cs typeface="宋体"/>
              </a:rPr>
              <a:t>＿</a:t>
            </a:r>
            <a:r>
              <a:rPr sz="6450" spc="-1285" dirty="0">
                <a:solidFill>
                  <a:srgbClr val="797979"/>
                </a:solidFill>
                <a:latin typeface="宋体"/>
                <a:cs typeface="宋体"/>
              </a:rPr>
              <a:t>＿</a:t>
            </a:r>
            <a:r>
              <a:rPr sz="6450" spc="-4895" dirty="0">
                <a:solidFill>
                  <a:srgbClr val="3B3B3B"/>
                </a:solidFill>
                <a:latin typeface="宋体"/>
                <a:cs typeface="宋体"/>
              </a:rPr>
              <a:t>．</a:t>
            </a:r>
            <a:r>
              <a:rPr sz="6450" spc="-5815" dirty="0">
                <a:solidFill>
                  <a:srgbClr val="797979"/>
                </a:solidFill>
                <a:latin typeface="宋体"/>
                <a:cs typeface="宋体"/>
              </a:rPr>
              <a:t>＿</a:t>
            </a:r>
            <a:r>
              <a:rPr sz="6450" spc="-4250" dirty="0">
                <a:solidFill>
                  <a:srgbClr val="3B3B3B"/>
                </a:solidFill>
                <a:latin typeface="宋体"/>
                <a:cs typeface="宋体"/>
              </a:rPr>
              <a:t>．</a:t>
            </a:r>
            <a:r>
              <a:rPr sz="6450" spc="-2255" dirty="0">
                <a:solidFill>
                  <a:srgbClr val="3B3B3B"/>
                </a:solidFill>
                <a:latin typeface="宋体"/>
                <a:cs typeface="宋体"/>
              </a:rPr>
              <a:t> </a:t>
            </a:r>
            <a:r>
              <a:rPr sz="6450" spc="-2635" dirty="0">
                <a:solidFill>
                  <a:srgbClr val="797979"/>
                </a:solidFill>
                <a:latin typeface="宋体"/>
                <a:cs typeface="宋体"/>
              </a:rPr>
              <a:t>＿</a:t>
            </a:r>
            <a:r>
              <a:rPr sz="6450" spc="-2535" dirty="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sz="6450" spc="-4240" dirty="0">
                <a:solidFill>
                  <a:srgbClr val="797979"/>
                </a:solidFill>
                <a:latin typeface="宋体"/>
                <a:cs typeface="宋体"/>
              </a:rPr>
              <a:t>＿</a:t>
            </a:r>
            <a:r>
              <a:rPr sz="6450" spc="670" dirty="0">
                <a:solidFill>
                  <a:srgbClr val="797979"/>
                </a:solidFill>
                <a:latin typeface="宋体"/>
                <a:cs typeface="宋体"/>
              </a:rPr>
              <a:t>＿</a:t>
            </a:r>
            <a:r>
              <a:rPr sz="6450" spc="-2180" dirty="0">
                <a:solidFill>
                  <a:srgbClr val="797979"/>
                </a:solidFill>
                <a:latin typeface="宋体"/>
                <a:cs typeface="宋体"/>
              </a:rPr>
              <a:t>＿＿</a:t>
            </a:r>
            <a:r>
              <a:rPr sz="6450" spc="-5970" dirty="0">
                <a:solidFill>
                  <a:srgbClr val="797979"/>
                </a:solidFill>
                <a:latin typeface="宋体"/>
                <a:cs typeface="宋体"/>
              </a:rPr>
              <a:t>＿</a:t>
            </a:r>
            <a:r>
              <a:rPr sz="3150" spc="-1415" dirty="0">
                <a:solidFill>
                  <a:srgbClr val="797979"/>
                </a:solidFill>
                <a:latin typeface="宋体"/>
                <a:cs typeface="宋体"/>
              </a:rPr>
              <a:t>＿</a:t>
            </a:r>
            <a:endParaRPr sz="3150">
              <a:latin typeface="宋体"/>
              <a:cs typeface="宋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61455" y="7376913"/>
            <a:ext cx="756285" cy="1113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620395" algn="l"/>
              </a:tabLst>
            </a:pPr>
            <a:r>
              <a:rPr sz="10650" spc="-2287" baseline="-30516" dirty="0">
                <a:solidFill>
                  <a:srgbClr val="676767"/>
                </a:solidFill>
                <a:latin typeface="Arial"/>
                <a:cs typeface="Arial"/>
              </a:rPr>
              <a:t>i</a:t>
            </a:r>
            <a:r>
              <a:rPr sz="2550" spc="-1785" dirty="0">
                <a:solidFill>
                  <a:srgbClr val="797979"/>
                </a:solidFill>
                <a:latin typeface="宋体"/>
                <a:cs typeface="宋体"/>
              </a:rPr>
              <a:t>！</a:t>
            </a:r>
            <a:r>
              <a:rPr sz="2550" spc="-430" dirty="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sz="2550" spc="-1785" dirty="0">
                <a:solidFill>
                  <a:srgbClr val="111111"/>
                </a:solidFill>
                <a:latin typeface="宋体"/>
                <a:cs typeface="宋体"/>
              </a:rPr>
              <a:t>确</a:t>
            </a:r>
            <a:r>
              <a:rPr sz="2550" dirty="0">
                <a:solidFill>
                  <a:srgbClr val="111111"/>
                </a:solidFill>
                <a:latin typeface="宋体"/>
                <a:cs typeface="宋体"/>
              </a:rPr>
              <a:t>	</a:t>
            </a:r>
            <a:r>
              <a:rPr sz="2550" spc="-1785" dirty="0">
                <a:solidFill>
                  <a:srgbClr val="111111"/>
                </a:solidFill>
                <a:latin typeface="宋体"/>
                <a:cs typeface="宋体"/>
              </a:rPr>
              <a:t>认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73681" y="7919328"/>
            <a:ext cx="5351145" cy="100965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ts val="2695"/>
              </a:lnSpc>
              <a:spcBef>
                <a:spcPts val="115"/>
              </a:spcBef>
              <a:tabLst>
                <a:tab pos="1851025" algn="l"/>
              </a:tabLst>
            </a:pPr>
            <a:r>
              <a:rPr sz="2850" spc="75" dirty="0">
                <a:solidFill>
                  <a:srgbClr val="111111"/>
                </a:solidFill>
                <a:latin typeface="Arial"/>
                <a:cs typeface="Arial"/>
              </a:rPr>
              <a:t>Confi</a:t>
            </a:r>
            <a:r>
              <a:rPr sz="2850" spc="75" dirty="0">
                <a:solidFill>
                  <a:srgbClr val="3B3B3B"/>
                </a:solidFill>
                <a:latin typeface="Arial"/>
                <a:cs typeface="Arial"/>
              </a:rPr>
              <a:t>r</a:t>
            </a:r>
            <a:r>
              <a:rPr sz="2850" spc="75" dirty="0">
                <a:solidFill>
                  <a:srgbClr val="111111"/>
                </a:solidFill>
                <a:latin typeface="Arial"/>
                <a:cs typeface="Arial"/>
              </a:rPr>
              <a:t>m	</a:t>
            </a:r>
            <a:r>
              <a:rPr sz="2700" spc="225" dirty="0">
                <a:solidFill>
                  <a:srgbClr val="1613D4"/>
                </a:solidFill>
                <a:latin typeface="宋体"/>
                <a:cs typeface="宋体"/>
              </a:rPr>
              <a:t>有技巧地询</a:t>
            </a:r>
            <a:r>
              <a:rPr sz="2700" spc="-1220" dirty="0">
                <a:solidFill>
                  <a:srgbClr val="1613D4"/>
                </a:solidFill>
                <a:latin typeface="宋体"/>
                <a:cs typeface="宋体"/>
              </a:rPr>
              <a:t>问</a:t>
            </a:r>
            <a:r>
              <a:rPr sz="2700" spc="-1160" dirty="0">
                <a:solidFill>
                  <a:srgbClr val="362FBD"/>
                </a:solidFill>
                <a:latin typeface="宋体"/>
                <a:cs typeface="宋体"/>
              </a:rPr>
              <a:t>；</a:t>
            </a:r>
            <a:r>
              <a:rPr sz="2700" spc="-1015" dirty="0">
                <a:solidFill>
                  <a:srgbClr val="362FBD"/>
                </a:solidFill>
                <a:latin typeface="宋体"/>
                <a:cs typeface="宋体"/>
              </a:rPr>
              <a:t> </a:t>
            </a:r>
            <a:r>
              <a:rPr sz="2700" spc="-1265" dirty="0">
                <a:solidFill>
                  <a:srgbClr val="0A08FD"/>
                </a:solidFill>
                <a:latin typeface="宋体"/>
                <a:cs typeface="宋体"/>
              </a:rPr>
              <a:t>．</a:t>
            </a:r>
            <a:r>
              <a:rPr sz="2700" spc="-1265" dirty="0">
                <a:solidFill>
                  <a:srgbClr val="1613D4"/>
                </a:solidFill>
                <a:latin typeface="宋体"/>
                <a:cs typeface="宋体"/>
              </a:rPr>
              <a:t>．．．．．</a:t>
            </a:r>
            <a:endParaRPr sz="2700">
              <a:latin typeface="宋体"/>
              <a:cs typeface="宋体"/>
            </a:endParaRPr>
          </a:p>
          <a:p>
            <a:pPr marL="1656080">
              <a:lnSpc>
                <a:spcPts val="5035"/>
              </a:lnSpc>
            </a:pPr>
            <a:r>
              <a:rPr sz="4800" spc="-185" dirty="0">
                <a:solidFill>
                  <a:srgbClr val="A5A5A5"/>
                </a:solidFill>
                <a:latin typeface="Arial"/>
                <a:cs typeface="Arial"/>
              </a:rPr>
              <a:t>I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89821" y="4594578"/>
            <a:ext cx="5952865" cy="1582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4703" y="9163627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00030" y="1352911"/>
            <a:ext cx="8728075" cy="929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800" spc="-795" dirty="0">
                <a:solidFill>
                  <a:srgbClr val="1A1A1A"/>
                </a:solidFill>
                <a:latin typeface="宋体"/>
                <a:cs typeface="宋体"/>
              </a:rPr>
              <a:t>故</a:t>
            </a:r>
            <a:r>
              <a:rPr sz="5800" spc="-1700" dirty="0">
                <a:solidFill>
                  <a:srgbClr val="1A1A1A"/>
                </a:solidFill>
                <a:latin typeface="宋体"/>
                <a:cs typeface="宋体"/>
              </a:rPr>
              <a:t> </a:t>
            </a:r>
            <a:r>
              <a:rPr sz="5800" spc="380" dirty="0">
                <a:solidFill>
                  <a:srgbClr val="1A1A1A"/>
                </a:solidFill>
                <a:latin typeface="宋体"/>
                <a:cs typeface="宋体"/>
              </a:rPr>
              <a:t>事</a:t>
            </a:r>
            <a:r>
              <a:rPr sz="5800" spc="-910" dirty="0">
                <a:solidFill>
                  <a:srgbClr val="1A1A1A"/>
                </a:solidFill>
                <a:latin typeface="宋体"/>
                <a:cs typeface="宋体"/>
              </a:rPr>
              <a:t>片段</a:t>
            </a:r>
            <a:r>
              <a:rPr sz="5800" spc="-1160" dirty="0">
                <a:solidFill>
                  <a:srgbClr val="1A1A1A"/>
                </a:solidFill>
                <a:latin typeface="宋体"/>
                <a:cs typeface="宋体"/>
              </a:rPr>
              <a:t> </a:t>
            </a:r>
            <a:r>
              <a:rPr sz="5900" spc="-45" dirty="0">
                <a:solidFill>
                  <a:srgbClr val="1A1A1A"/>
                </a:solidFill>
                <a:latin typeface="Arial"/>
                <a:cs typeface="Arial"/>
              </a:rPr>
              <a:t>4</a:t>
            </a:r>
            <a:r>
              <a:rPr sz="5350" spc="-45" dirty="0">
                <a:latin typeface="宋体"/>
                <a:cs typeface="宋体"/>
              </a:rPr>
              <a:t>－</a:t>
            </a:r>
            <a:r>
              <a:rPr sz="5350" spc="-1914" dirty="0">
                <a:solidFill>
                  <a:srgbClr val="1A1A1A"/>
                </a:solidFill>
                <a:latin typeface="宋体"/>
                <a:cs typeface="宋体"/>
              </a:rPr>
              <a:t>繁</a:t>
            </a:r>
            <a:r>
              <a:rPr sz="5350" spc="-1300" dirty="0">
                <a:solidFill>
                  <a:srgbClr val="1A1A1A"/>
                </a:solidFill>
                <a:latin typeface="宋体"/>
                <a:cs typeface="宋体"/>
              </a:rPr>
              <a:t> </a:t>
            </a:r>
            <a:r>
              <a:rPr sz="5350" spc="-1914" dirty="0">
                <a:solidFill>
                  <a:srgbClr val="1A1A1A"/>
                </a:solidFill>
                <a:latin typeface="宋体"/>
                <a:cs typeface="宋体"/>
              </a:rPr>
              <a:t>忙</a:t>
            </a:r>
            <a:r>
              <a:rPr sz="5350" spc="-1160" dirty="0">
                <a:solidFill>
                  <a:srgbClr val="1A1A1A"/>
                </a:solidFill>
                <a:latin typeface="宋体"/>
                <a:cs typeface="宋体"/>
              </a:rPr>
              <a:t> </a:t>
            </a:r>
            <a:r>
              <a:rPr sz="5350" spc="-1914" dirty="0">
                <a:solidFill>
                  <a:srgbClr val="1A1A1A"/>
                </a:solidFill>
                <a:latin typeface="宋体"/>
                <a:cs typeface="宋体"/>
              </a:rPr>
              <a:t>的</a:t>
            </a:r>
            <a:r>
              <a:rPr sz="5350" spc="-1360" dirty="0">
                <a:solidFill>
                  <a:srgbClr val="1A1A1A"/>
                </a:solidFill>
                <a:latin typeface="宋体"/>
                <a:cs typeface="宋体"/>
              </a:rPr>
              <a:t> </a:t>
            </a:r>
            <a:r>
              <a:rPr sz="5350" spc="-1914" dirty="0">
                <a:solidFill>
                  <a:srgbClr val="1A1A1A"/>
                </a:solidFill>
                <a:latin typeface="宋体"/>
                <a:cs typeface="宋体"/>
              </a:rPr>
              <a:t>业</a:t>
            </a:r>
            <a:r>
              <a:rPr sz="5350" spc="-1785" dirty="0">
                <a:solidFill>
                  <a:srgbClr val="1A1A1A"/>
                </a:solidFill>
                <a:latin typeface="宋体"/>
                <a:cs typeface="宋体"/>
              </a:rPr>
              <a:t> </a:t>
            </a:r>
            <a:r>
              <a:rPr sz="5350" spc="-1914" dirty="0">
                <a:solidFill>
                  <a:srgbClr val="1A1A1A"/>
                </a:solidFill>
                <a:latin typeface="宋体"/>
                <a:cs typeface="宋体"/>
              </a:rPr>
              <a:t>务</a:t>
            </a:r>
            <a:r>
              <a:rPr sz="5350" spc="-1614" dirty="0">
                <a:solidFill>
                  <a:srgbClr val="1A1A1A"/>
                </a:solidFill>
                <a:latin typeface="宋体"/>
                <a:cs typeface="宋体"/>
              </a:rPr>
              <a:t> </a:t>
            </a:r>
            <a:r>
              <a:rPr sz="5350" spc="-1914" dirty="0">
                <a:solidFill>
                  <a:srgbClr val="1A1A1A"/>
                </a:solidFill>
                <a:latin typeface="宋体"/>
                <a:cs typeface="宋体"/>
              </a:rPr>
              <a:t>经</a:t>
            </a:r>
            <a:r>
              <a:rPr sz="5350" spc="-1845" dirty="0">
                <a:solidFill>
                  <a:srgbClr val="1A1A1A"/>
                </a:solidFill>
                <a:latin typeface="宋体"/>
                <a:cs typeface="宋体"/>
              </a:rPr>
              <a:t> </a:t>
            </a:r>
            <a:r>
              <a:rPr sz="5350" spc="-5280" dirty="0">
                <a:solidFill>
                  <a:srgbClr val="1A1A1A"/>
                </a:solidFill>
                <a:latin typeface="宋体"/>
                <a:cs typeface="宋体"/>
              </a:rPr>
              <a:t>理</a:t>
            </a:r>
            <a:endParaRPr sz="53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8675" y="3120546"/>
            <a:ext cx="3731260" cy="753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750" spc="110" dirty="0">
                <a:solidFill>
                  <a:srgbClr val="1A1A1A"/>
                </a:solidFill>
                <a:latin typeface="宋体"/>
                <a:cs typeface="宋体"/>
              </a:rPr>
              <a:t>·得意的影响</a:t>
            </a:r>
            <a:endParaRPr sz="47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3715" y="3012000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23715" y="9138101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1789" y="1321004"/>
            <a:ext cx="9034780" cy="967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800" spc="310" dirty="0">
                <a:solidFill>
                  <a:srgbClr val="111111"/>
                </a:solidFill>
              </a:rPr>
              <a:t>故</a:t>
            </a:r>
            <a:r>
              <a:rPr sz="5800" spc="380" dirty="0">
                <a:solidFill>
                  <a:srgbClr val="111111"/>
                </a:solidFill>
              </a:rPr>
              <a:t>事</a:t>
            </a:r>
            <a:r>
              <a:rPr sz="5800" spc="-910" dirty="0">
                <a:solidFill>
                  <a:srgbClr val="111111"/>
                </a:solidFill>
              </a:rPr>
              <a:t>片段</a:t>
            </a:r>
            <a:r>
              <a:rPr sz="5800" spc="-969" dirty="0">
                <a:solidFill>
                  <a:srgbClr val="111111"/>
                </a:solidFill>
              </a:rPr>
              <a:t> </a:t>
            </a:r>
            <a:r>
              <a:rPr sz="6150" spc="484" dirty="0">
                <a:solidFill>
                  <a:srgbClr val="111111"/>
                </a:solidFill>
                <a:latin typeface="Arial"/>
                <a:cs typeface="Arial"/>
              </a:rPr>
              <a:t>4</a:t>
            </a:r>
            <a:r>
              <a:rPr sz="5350" spc="484" dirty="0">
                <a:solidFill>
                  <a:srgbClr val="111111"/>
                </a:solidFill>
              </a:rPr>
              <a:t>－</a:t>
            </a:r>
            <a:r>
              <a:rPr sz="5350" spc="-1540" dirty="0">
                <a:solidFill>
                  <a:srgbClr val="111111"/>
                </a:solidFill>
              </a:rPr>
              <a:t>繁</a:t>
            </a:r>
            <a:r>
              <a:rPr sz="5350" spc="-975" dirty="0">
                <a:solidFill>
                  <a:srgbClr val="111111"/>
                </a:solidFill>
              </a:rPr>
              <a:t> </a:t>
            </a:r>
            <a:r>
              <a:rPr sz="5350" spc="-1540" dirty="0">
                <a:solidFill>
                  <a:srgbClr val="111111"/>
                </a:solidFill>
              </a:rPr>
              <a:t>忙</a:t>
            </a:r>
            <a:r>
              <a:rPr sz="5350" spc="-880" dirty="0">
                <a:solidFill>
                  <a:srgbClr val="111111"/>
                </a:solidFill>
              </a:rPr>
              <a:t> </a:t>
            </a:r>
            <a:r>
              <a:rPr sz="5350" spc="-1540" dirty="0">
                <a:solidFill>
                  <a:srgbClr val="111111"/>
                </a:solidFill>
              </a:rPr>
              <a:t>的</a:t>
            </a:r>
            <a:r>
              <a:rPr sz="5350" spc="-1465" dirty="0">
                <a:solidFill>
                  <a:srgbClr val="111111"/>
                </a:solidFill>
              </a:rPr>
              <a:t> </a:t>
            </a:r>
            <a:r>
              <a:rPr sz="5350" spc="605" dirty="0">
                <a:solidFill>
                  <a:srgbClr val="111111"/>
                </a:solidFill>
              </a:rPr>
              <a:t>业</a:t>
            </a:r>
            <a:r>
              <a:rPr sz="5350" spc="565" dirty="0">
                <a:solidFill>
                  <a:srgbClr val="111111"/>
                </a:solidFill>
              </a:rPr>
              <a:t>务</a:t>
            </a:r>
            <a:r>
              <a:rPr sz="5350" spc="545" dirty="0">
                <a:solidFill>
                  <a:srgbClr val="111111"/>
                </a:solidFill>
              </a:rPr>
              <a:t>经</a:t>
            </a:r>
            <a:r>
              <a:rPr sz="5350" spc="-3240" dirty="0">
                <a:solidFill>
                  <a:srgbClr val="111111"/>
                </a:solidFill>
              </a:rPr>
              <a:t>理</a:t>
            </a:r>
            <a:endParaRPr sz="5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0806" y="2941202"/>
            <a:ext cx="11072495" cy="5774690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526415" indent="-514350">
              <a:lnSpc>
                <a:spcPct val="100000"/>
              </a:lnSpc>
              <a:spcBef>
                <a:spcPts val="1230"/>
              </a:spcBef>
              <a:buChar char="•"/>
              <a:tabLst>
                <a:tab pos="526415" algn="l"/>
                <a:tab pos="527050" algn="l"/>
              </a:tabLst>
            </a:pPr>
            <a:r>
              <a:rPr sz="4650" spc="20" dirty="0">
                <a:solidFill>
                  <a:srgbClr val="111111"/>
                </a:solidFill>
                <a:latin typeface="Arial"/>
                <a:cs typeface="Arial"/>
              </a:rPr>
              <a:t>Stephen</a:t>
            </a:r>
            <a:r>
              <a:rPr sz="4650" spc="355" dirty="0">
                <a:solidFill>
                  <a:srgbClr val="111111"/>
                </a:solidFill>
                <a:latin typeface="宋体"/>
                <a:cs typeface="宋体"/>
              </a:rPr>
              <a:t>原</a:t>
            </a:r>
            <a:r>
              <a:rPr sz="4650" spc="295" dirty="0">
                <a:solidFill>
                  <a:srgbClr val="111111"/>
                </a:solidFill>
                <a:latin typeface="宋体"/>
                <a:cs typeface="宋体"/>
              </a:rPr>
              <a:t>来</a:t>
            </a:r>
            <a:r>
              <a:rPr sz="4650" spc="-105" dirty="0">
                <a:solidFill>
                  <a:srgbClr val="111111"/>
                </a:solidFill>
                <a:latin typeface="宋体"/>
                <a:cs typeface="宋体"/>
              </a:rPr>
              <a:t>的</a:t>
            </a:r>
            <a:r>
              <a:rPr sz="4650" spc="165" dirty="0">
                <a:solidFill>
                  <a:srgbClr val="111111"/>
                </a:solidFill>
                <a:latin typeface="宋体"/>
                <a:cs typeface="宋体"/>
              </a:rPr>
              <a:t>期</a:t>
            </a:r>
            <a:r>
              <a:rPr sz="4650" spc="200" dirty="0">
                <a:solidFill>
                  <a:srgbClr val="111111"/>
                </a:solidFill>
                <a:latin typeface="宋体"/>
                <a:cs typeface="宋体"/>
              </a:rPr>
              <a:t>望</a:t>
            </a:r>
            <a:endParaRPr sz="4650">
              <a:latin typeface="宋体"/>
              <a:cs typeface="宋体"/>
            </a:endParaRPr>
          </a:p>
          <a:p>
            <a:pPr marL="1108710" lvl="1" indent="-528955">
              <a:lnSpc>
                <a:spcPct val="100000"/>
              </a:lnSpc>
              <a:spcBef>
                <a:spcPts val="850"/>
              </a:spcBef>
              <a:buChar char="'"/>
              <a:tabLst>
                <a:tab pos="1109345" algn="l"/>
              </a:tabLst>
            </a:pPr>
            <a:r>
              <a:rPr sz="3100" spc="560" dirty="0">
                <a:solidFill>
                  <a:srgbClr val="111111"/>
                </a:solidFill>
                <a:latin typeface="宋体"/>
                <a:cs typeface="宋体"/>
              </a:rPr>
              <a:t>让</a:t>
            </a:r>
            <a:r>
              <a:rPr sz="3450" spc="45" dirty="0">
                <a:solidFill>
                  <a:srgbClr val="111111"/>
                </a:solidFill>
                <a:latin typeface="Arial"/>
                <a:cs typeface="Arial"/>
              </a:rPr>
              <a:t>John</a:t>
            </a:r>
            <a:r>
              <a:rPr sz="3400" spc="220" dirty="0">
                <a:solidFill>
                  <a:srgbClr val="111111"/>
                </a:solidFill>
                <a:latin typeface="宋体"/>
                <a:cs typeface="宋体"/>
              </a:rPr>
              <a:t>提</a:t>
            </a:r>
            <a:r>
              <a:rPr sz="3400" spc="145" dirty="0">
                <a:solidFill>
                  <a:srgbClr val="111111"/>
                </a:solidFill>
                <a:latin typeface="宋体"/>
                <a:cs typeface="宋体"/>
              </a:rPr>
              <a:t>供</a:t>
            </a:r>
            <a:r>
              <a:rPr sz="3400" spc="420" dirty="0">
                <a:solidFill>
                  <a:srgbClr val="111111"/>
                </a:solidFill>
                <a:latin typeface="宋体"/>
                <a:cs typeface="宋体"/>
              </a:rPr>
              <a:t>有</a:t>
            </a:r>
            <a:r>
              <a:rPr sz="3400" spc="75" dirty="0">
                <a:solidFill>
                  <a:srgbClr val="111111"/>
                </a:solidFill>
                <a:latin typeface="宋体"/>
                <a:cs typeface="宋体"/>
              </a:rPr>
              <a:t>关</a:t>
            </a:r>
            <a:r>
              <a:rPr sz="3450" spc="40" dirty="0">
                <a:solidFill>
                  <a:srgbClr val="111111"/>
                </a:solidFill>
                <a:latin typeface="Arial"/>
                <a:cs typeface="Arial"/>
              </a:rPr>
              <a:t>Intranet</a:t>
            </a:r>
            <a:r>
              <a:rPr sz="3400" spc="345" dirty="0">
                <a:solidFill>
                  <a:srgbClr val="111111"/>
                </a:solidFill>
                <a:latin typeface="宋体"/>
                <a:cs typeface="宋体"/>
              </a:rPr>
              <a:t>的</a:t>
            </a:r>
            <a:r>
              <a:rPr sz="3400" spc="285" dirty="0">
                <a:solidFill>
                  <a:srgbClr val="111111"/>
                </a:solidFill>
                <a:latin typeface="宋体"/>
                <a:cs typeface="宋体"/>
              </a:rPr>
              <a:t>资讯</a:t>
            </a:r>
            <a:endParaRPr sz="3400">
              <a:latin typeface="宋体"/>
              <a:cs typeface="宋体"/>
            </a:endParaRPr>
          </a:p>
          <a:p>
            <a:pPr lvl="1">
              <a:lnSpc>
                <a:spcPct val="100000"/>
              </a:lnSpc>
              <a:buChar char="'"/>
            </a:pPr>
            <a:endParaRPr sz="3800">
              <a:latin typeface="宋体"/>
              <a:cs typeface="宋体"/>
            </a:endParaRPr>
          </a:p>
          <a:p>
            <a:pPr lvl="1">
              <a:lnSpc>
                <a:spcPct val="100000"/>
              </a:lnSpc>
              <a:spcBef>
                <a:spcPts val="60"/>
              </a:spcBef>
              <a:buChar char="'"/>
            </a:pPr>
            <a:endParaRPr sz="2650">
              <a:latin typeface="宋体"/>
              <a:cs typeface="宋体"/>
            </a:endParaRPr>
          </a:p>
          <a:p>
            <a:pPr marL="526415" indent="-514350">
              <a:lnSpc>
                <a:spcPct val="100000"/>
              </a:lnSpc>
              <a:buChar char="•"/>
              <a:tabLst>
                <a:tab pos="526415" algn="l"/>
                <a:tab pos="527050" algn="l"/>
              </a:tabLst>
            </a:pPr>
            <a:r>
              <a:rPr sz="4650" spc="40" dirty="0">
                <a:solidFill>
                  <a:srgbClr val="111111"/>
                </a:solidFill>
                <a:latin typeface="Arial"/>
                <a:cs typeface="Arial"/>
              </a:rPr>
              <a:t>Stephen</a:t>
            </a:r>
            <a:r>
              <a:rPr sz="4650" spc="390" dirty="0">
                <a:solidFill>
                  <a:srgbClr val="111111"/>
                </a:solidFill>
                <a:latin typeface="宋体"/>
                <a:cs typeface="宋体"/>
              </a:rPr>
              <a:t>的</a:t>
            </a:r>
            <a:r>
              <a:rPr sz="4650" spc="-229" dirty="0">
                <a:solidFill>
                  <a:srgbClr val="111111"/>
                </a:solidFill>
                <a:latin typeface="宋体"/>
                <a:cs typeface="宋体"/>
              </a:rPr>
              <a:t>新</a:t>
            </a:r>
            <a:r>
              <a:rPr sz="4650" spc="360" dirty="0">
                <a:solidFill>
                  <a:srgbClr val="111111"/>
                </a:solidFill>
                <a:latin typeface="宋体"/>
                <a:cs typeface="宋体"/>
              </a:rPr>
              <a:t>期</a:t>
            </a:r>
            <a:r>
              <a:rPr sz="4650" spc="434" dirty="0">
                <a:solidFill>
                  <a:srgbClr val="111111"/>
                </a:solidFill>
                <a:latin typeface="宋体"/>
                <a:cs typeface="宋体"/>
              </a:rPr>
              <a:t>望</a:t>
            </a:r>
            <a:endParaRPr sz="4650">
              <a:latin typeface="宋体"/>
              <a:cs typeface="宋体"/>
            </a:endParaRPr>
          </a:p>
          <a:p>
            <a:pPr marL="1110615" lvl="1" indent="-540385">
              <a:lnSpc>
                <a:spcPct val="100000"/>
              </a:lnSpc>
              <a:spcBef>
                <a:spcPts val="944"/>
              </a:spcBef>
              <a:buChar char="'"/>
              <a:tabLst>
                <a:tab pos="1111250" algn="l"/>
              </a:tabLst>
            </a:pPr>
            <a:r>
              <a:rPr sz="3400" spc="195" dirty="0">
                <a:solidFill>
                  <a:srgbClr val="111111"/>
                </a:solidFill>
                <a:latin typeface="宋体"/>
                <a:cs typeface="宋体"/>
              </a:rPr>
              <a:t>通</a:t>
            </a:r>
            <a:r>
              <a:rPr sz="3400" spc="190" dirty="0">
                <a:solidFill>
                  <a:srgbClr val="111111"/>
                </a:solidFill>
                <a:latin typeface="宋体"/>
                <a:cs typeface="宋体"/>
              </a:rPr>
              <a:t>过</a:t>
            </a:r>
            <a:r>
              <a:rPr sz="3450" spc="55" dirty="0">
                <a:solidFill>
                  <a:srgbClr val="111111"/>
                </a:solidFill>
                <a:latin typeface="Arial"/>
                <a:cs typeface="Arial"/>
              </a:rPr>
              <a:t>Nancy</a:t>
            </a:r>
            <a:r>
              <a:rPr sz="3450" spc="425" dirty="0">
                <a:solidFill>
                  <a:srgbClr val="111111"/>
                </a:solidFill>
                <a:latin typeface="宋体"/>
                <a:cs typeface="宋体"/>
              </a:rPr>
              <a:t>的</a:t>
            </a:r>
            <a:r>
              <a:rPr sz="3450" spc="254" dirty="0">
                <a:solidFill>
                  <a:srgbClr val="111111"/>
                </a:solidFill>
                <a:latin typeface="宋体"/>
                <a:cs typeface="宋体"/>
              </a:rPr>
              <a:t>支</a:t>
            </a:r>
            <a:r>
              <a:rPr sz="3450" spc="-275" dirty="0">
                <a:solidFill>
                  <a:srgbClr val="111111"/>
                </a:solidFill>
                <a:latin typeface="宋体"/>
                <a:cs typeface="宋体"/>
              </a:rPr>
              <a:t>持</a:t>
            </a:r>
            <a:r>
              <a:rPr sz="3450" spc="254" dirty="0">
                <a:solidFill>
                  <a:srgbClr val="111111"/>
                </a:solidFill>
                <a:latin typeface="宋体"/>
                <a:cs typeface="宋体"/>
              </a:rPr>
              <a:t>获</a:t>
            </a:r>
            <a:r>
              <a:rPr sz="3450" spc="195" dirty="0">
                <a:solidFill>
                  <a:srgbClr val="111111"/>
                </a:solidFill>
                <a:latin typeface="宋体"/>
                <a:cs typeface="宋体"/>
              </a:rPr>
              <a:t>得</a:t>
            </a:r>
            <a:r>
              <a:rPr sz="3450" spc="150" dirty="0">
                <a:solidFill>
                  <a:srgbClr val="111111"/>
                </a:solidFill>
                <a:latin typeface="宋体"/>
                <a:cs typeface="宋体"/>
              </a:rPr>
              <a:t>主管</a:t>
            </a:r>
            <a:r>
              <a:rPr sz="3450" spc="75" dirty="0">
                <a:solidFill>
                  <a:srgbClr val="111111"/>
                </a:solidFill>
                <a:latin typeface="宋体"/>
                <a:cs typeface="宋体"/>
              </a:rPr>
              <a:t>委</a:t>
            </a:r>
            <a:r>
              <a:rPr sz="3450" spc="80" dirty="0">
                <a:solidFill>
                  <a:srgbClr val="111111"/>
                </a:solidFill>
                <a:latin typeface="宋体"/>
                <a:cs typeface="宋体"/>
              </a:rPr>
              <a:t>员</a:t>
            </a:r>
            <a:r>
              <a:rPr sz="3450" spc="-10" dirty="0">
                <a:solidFill>
                  <a:srgbClr val="111111"/>
                </a:solidFill>
                <a:latin typeface="宋体"/>
                <a:cs typeface="宋体"/>
              </a:rPr>
              <a:t>会</a:t>
            </a:r>
            <a:r>
              <a:rPr sz="3450" spc="140" dirty="0">
                <a:solidFill>
                  <a:srgbClr val="111111"/>
                </a:solidFill>
                <a:latin typeface="宋体"/>
                <a:cs typeface="宋体"/>
              </a:rPr>
              <a:t>的</a:t>
            </a:r>
            <a:r>
              <a:rPr sz="3450" spc="170" dirty="0">
                <a:solidFill>
                  <a:srgbClr val="111111"/>
                </a:solidFill>
                <a:latin typeface="宋体"/>
                <a:cs typeface="宋体"/>
              </a:rPr>
              <a:t>信</a:t>
            </a:r>
            <a:r>
              <a:rPr sz="3450" spc="355" dirty="0">
                <a:solidFill>
                  <a:srgbClr val="111111"/>
                </a:solidFill>
                <a:latin typeface="宋体"/>
                <a:cs typeface="宋体"/>
              </a:rPr>
              <a:t>任</a:t>
            </a:r>
            <a:endParaRPr sz="3450">
              <a:latin typeface="宋体"/>
              <a:cs typeface="宋体"/>
            </a:endParaRPr>
          </a:p>
          <a:p>
            <a:pPr marL="1110615" lvl="1" indent="-540385">
              <a:lnSpc>
                <a:spcPct val="100000"/>
              </a:lnSpc>
              <a:spcBef>
                <a:spcPts val="985"/>
              </a:spcBef>
              <a:buChar char="'"/>
              <a:tabLst>
                <a:tab pos="1111250" algn="l"/>
              </a:tabLst>
            </a:pPr>
            <a:r>
              <a:rPr sz="3400" spc="295" dirty="0">
                <a:solidFill>
                  <a:srgbClr val="111111"/>
                </a:solidFill>
                <a:latin typeface="宋体"/>
                <a:cs typeface="宋体"/>
              </a:rPr>
              <a:t>通</a:t>
            </a:r>
            <a:r>
              <a:rPr sz="3400" spc="175" dirty="0">
                <a:solidFill>
                  <a:srgbClr val="111111"/>
                </a:solidFill>
                <a:latin typeface="宋体"/>
                <a:cs typeface="宋体"/>
              </a:rPr>
              <a:t>过</a:t>
            </a:r>
            <a:r>
              <a:rPr sz="3450" spc="-20" dirty="0">
                <a:solidFill>
                  <a:srgbClr val="111111"/>
                </a:solidFill>
                <a:latin typeface="Arial"/>
                <a:cs typeface="Arial"/>
              </a:rPr>
              <a:t>TNS</a:t>
            </a:r>
            <a:r>
              <a:rPr sz="3450" spc="430" dirty="0">
                <a:solidFill>
                  <a:srgbClr val="111111"/>
                </a:solidFill>
                <a:latin typeface="宋体"/>
                <a:cs typeface="宋体"/>
              </a:rPr>
              <a:t>公</a:t>
            </a:r>
            <a:r>
              <a:rPr sz="3450" spc="-195" dirty="0">
                <a:solidFill>
                  <a:srgbClr val="111111"/>
                </a:solidFill>
                <a:latin typeface="宋体"/>
                <a:cs typeface="宋体"/>
              </a:rPr>
              <a:t>司的</a:t>
            </a:r>
            <a:r>
              <a:rPr sz="3450" spc="-1080" dirty="0">
                <a:solidFill>
                  <a:srgbClr val="111111"/>
                </a:solidFill>
                <a:latin typeface="宋体"/>
                <a:cs typeface="宋体"/>
              </a:rPr>
              <a:t> </a:t>
            </a:r>
            <a:r>
              <a:rPr sz="3450" spc="80" dirty="0">
                <a:solidFill>
                  <a:srgbClr val="111111"/>
                </a:solidFill>
                <a:latin typeface="宋体"/>
                <a:cs typeface="宋体"/>
              </a:rPr>
              <a:t>简报</a:t>
            </a:r>
            <a:r>
              <a:rPr sz="3450" spc="160" dirty="0">
                <a:solidFill>
                  <a:srgbClr val="111111"/>
                </a:solidFill>
                <a:latin typeface="宋体"/>
                <a:cs typeface="宋体"/>
              </a:rPr>
              <a:t>使</a:t>
            </a:r>
            <a:r>
              <a:rPr sz="3450" spc="80" dirty="0">
                <a:solidFill>
                  <a:srgbClr val="111111"/>
                </a:solidFill>
                <a:latin typeface="宋体"/>
                <a:cs typeface="宋体"/>
              </a:rPr>
              <a:t>主管</a:t>
            </a:r>
            <a:r>
              <a:rPr sz="3450" spc="315" dirty="0">
                <a:solidFill>
                  <a:srgbClr val="111111"/>
                </a:solidFill>
                <a:latin typeface="宋体"/>
                <a:cs typeface="宋体"/>
              </a:rPr>
              <a:t>委</a:t>
            </a:r>
            <a:r>
              <a:rPr sz="3450" spc="-195" dirty="0">
                <a:solidFill>
                  <a:srgbClr val="111111"/>
                </a:solidFill>
                <a:latin typeface="宋体"/>
                <a:cs typeface="宋体"/>
              </a:rPr>
              <a:t>员</a:t>
            </a:r>
            <a:r>
              <a:rPr sz="3450" spc="540" dirty="0">
                <a:solidFill>
                  <a:srgbClr val="111111"/>
                </a:solidFill>
                <a:latin typeface="宋体"/>
                <a:cs typeface="宋体"/>
              </a:rPr>
              <a:t>会</a:t>
            </a:r>
            <a:r>
              <a:rPr sz="3450" spc="254" dirty="0">
                <a:solidFill>
                  <a:srgbClr val="111111"/>
                </a:solidFill>
                <a:latin typeface="宋体"/>
                <a:cs typeface="宋体"/>
              </a:rPr>
              <a:t>支</a:t>
            </a:r>
            <a:r>
              <a:rPr sz="3450" spc="-130" dirty="0">
                <a:solidFill>
                  <a:srgbClr val="111111"/>
                </a:solidFill>
                <a:latin typeface="宋体"/>
                <a:cs typeface="宋体"/>
              </a:rPr>
              <a:t>持</a:t>
            </a:r>
            <a:r>
              <a:rPr sz="3450" spc="320" dirty="0">
                <a:solidFill>
                  <a:srgbClr val="111111"/>
                </a:solidFill>
                <a:latin typeface="宋体"/>
                <a:cs typeface="宋体"/>
              </a:rPr>
              <a:t>其</a:t>
            </a:r>
            <a:r>
              <a:rPr sz="3450" spc="125" dirty="0">
                <a:solidFill>
                  <a:srgbClr val="111111"/>
                </a:solidFill>
                <a:latin typeface="宋体"/>
                <a:cs typeface="宋体"/>
              </a:rPr>
              <a:t>计</a:t>
            </a:r>
            <a:r>
              <a:rPr sz="3450" spc="-130" dirty="0">
                <a:solidFill>
                  <a:srgbClr val="111111"/>
                </a:solidFill>
                <a:latin typeface="宋体"/>
                <a:cs typeface="宋体"/>
              </a:rPr>
              <a:t>划及时</a:t>
            </a:r>
            <a:endParaRPr sz="3450">
              <a:latin typeface="宋体"/>
              <a:cs typeface="宋体"/>
            </a:endParaRPr>
          </a:p>
          <a:p>
            <a:pPr marL="1124585">
              <a:lnSpc>
                <a:spcPct val="100000"/>
              </a:lnSpc>
              <a:spcBef>
                <a:spcPts val="335"/>
              </a:spcBef>
            </a:pPr>
            <a:r>
              <a:rPr sz="3600" spc="155" dirty="0">
                <a:solidFill>
                  <a:srgbClr val="111111"/>
                </a:solidFill>
                <a:latin typeface="宋体"/>
                <a:cs typeface="宋体"/>
              </a:rPr>
              <a:t>间表</a:t>
            </a:r>
            <a:endParaRPr sz="3600">
              <a:latin typeface="宋体"/>
              <a:cs typeface="宋体"/>
            </a:endParaRPr>
          </a:p>
          <a:p>
            <a:pPr marL="667385">
              <a:lnSpc>
                <a:spcPct val="100000"/>
              </a:lnSpc>
              <a:spcBef>
                <a:spcPts val="655"/>
              </a:spcBef>
              <a:tabLst>
                <a:tab pos="1116965" algn="l"/>
              </a:tabLst>
            </a:pPr>
            <a:r>
              <a:rPr sz="3450" spc="50" dirty="0">
                <a:solidFill>
                  <a:srgbClr val="111111"/>
                </a:solidFill>
                <a:latin typeface="Arial"/>
                <a:cs typeface="Arial"/>
              </a:rPr>
              <a:t>-	</a:t>
            </a:r>
            <a:r>
              <a:rPr sz="3450" spc="-15" dirty="0">
                <a:solidFill>
                  <a:srgbClr val="111111"/>
                </a:solidFill>
                <a:latin typeface="Arial"/>
                <a:cs typeface="Arial"/>
              </a:rPr>
              <a:t>TNS</a:t>
            </a:r>
            <a:r>
              <a:rPr sz="3450" spc="630" dirty="0">
                <a:solidFill>
                  <a:srgbClr val="111111"/>
                </a:solidFill>
                <a:latin typeface="宋体"/>
                <a:cs typeface="宋体"/>
              </a:rPr>
              <a:t>公</a:t>
            </a:r>
            <a:r>
              <a:rPr sz="3450" spc="-335" dirty="0">
                <a:solidFill>
                  <a:srgbClr val="111111"/>
                </a:solidFill>
                <a:latin typeface="宋体"/>
                <a:cs typeface="宋体"/>
              </a:rPr>
              <a:t>司的</a:t>
            </a:r>
            <a:r>
              <a:rPr sz="3450" spc="-969" dirty="0">
                <a:solidFill>
                  <a:srgbClr val="111111"/>
                </a:solidFill>
                <a:latin typeface="宋体"/>
                <a:cs typeface="宋体"/>
              </a:rPr>
              <a:t> </a:t>
            </a:r>
            <a:r>
              <a:rPr sz="3450" spc="320" dirty="0">
                <a:solidFill>
                  <a:srgbClr val="111111"/>
                </a:solidFill>
                <a:latin typeface="宋体"/>
                <a:cs typeface="宋体"/>
              </a:rPr>
              <a:t>帮助</a:t>
            </a:r>
            <a:r>
              <a:rPr sz="3450" spc="680" dirty="0">
                <a:solidFill>
                  <a:srgbClr val="111111"/>
                </a:solidFill>
                <a:latin typeface="宋体"/>
                <a:cs typeface="宋体"/>
              </a:rPr>
              <a:t>使</a:t>
            </a:r>
            <a:r>
              <a:rPr sz="3450" spc="120" dirty="0">
                <a:solidFill>
                  <a:srgbClr val="111111"/>
                </a:solidFill>
                <a:latin typeface="Arial"/>
                <a:cs typeface="Arial"/>
              </a:rPr>
              <a:t>Michael</a:t>
            </a:r>
            <a:r>
              <a:rPr sz="3450" spc="-25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3450" spc="75" dirty="0">
                <a:solidFill>
                  <a:srgbClr val="111111"/>
                </a:solidFill>
                <a:latin typeface="Arial"/>
                <a:cs typeface="Arial"/>
              </a:rPr>
              <a:t>Yan</a:t>
            </a:r>
            <a:r>
              <a:rPr sz="3450" spc="254" dirty="0">
                <a:solidFill>
                  <a:srgbClr val="111111"/>
                </a:solidFill>
                <a:latin typeface="宋体"/>
                <a:cs typeface="宋体"/>
              </a:rPr>
              <a:t>支</a:t>
            </a:r>
            <a:r>
              <a:rPr sz="3450" spc="-130" dirty="0">
                <a:solidFill>
                  <a:srgbClr val="111111"/>
                </a:solidFill>
                <a:latin typeface="宋体"/>
                <a:cs typeface="宋体"/>
              </a:rPr>
              <a:t>持</a:t>
            </a:r>
            <a:r>
              <a:rPr sz="3450" spc="175" dirty="0">
                <a:solidFill>
                  <a:srgbClr val="111111"/>
                </a:solidFill>
                <a:latin typeface="宋体"/>
                <a:cs typeface="宋体"/>
              </a:rPr>
              <a:t>其</a:t>
            </a:r>
            <a:r>
              <a:rPr sz="3450" spc="275" dirty="0">
                <a:solidFill>
                  <a:srgbClr val="111111"/>
                </a:solidFill>
                <a:latin typeface="宋体"/>
                <a:cs typeface="宋体"/>
              </a:rPr>
              <a:t>计</a:t>
            </a:r>
            <a:r>
              <a:rPr sz="3450" spc="-25" dirty="0">
                <a:solidFill>
                  <a:srgbClr val="111111"/>
                </a:solidFill>
                <a:latin typeface="宋体"/>
                <a:cs typeface="宋体"/>
              </a:rPr>
              <a:t>划</a:t>
            </a:r>
            <a:endParaRPr sz="34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7667" y="1544287"/>
            <a:ext cx="2141501" cy="778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6641" y="1544287"/>
            <a:ext cx="6755930" cy="778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04545" y="4581814"/>
            <a:ext cx="5889130" cy="1544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9209" y="3088576"/>
            <a:ext cx="11600180" cy="0"/>
          </a:xfrm>
          <a:custGeom>
            <a:avLst/>
            <a:gdLst/>
            <a:ahLst/>
            <a:cxnLst/>
            <a:rect l="l" t="t" r="r" b="b"/>
            <a:pathLst>
              <a:path w="11600180">
                <a:moveTo>
                  <a:pt x="0" y="0"/>
                </a:moveTo>
                <a:lnTo>
                  <a:pt x="11599806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49209" y="9227441"/>
            <a:ext cx="11612880" cy="0"/>
          </a:xfrm>
          <a:custGeom>
            <a:avLst/>
            <a:gdLst/>
            <a:ahLst/>
            <a:cxnLst/>
            <a:rect l="l" t="t" r="r" b="b"/>
            <a:pathLst>
              <a:path w="11612880">
                <a:moveTo>
                  <a:pt x="0" y="0"/>
                </a:moveTo>
                <a:lnTo>
                  <a:pt x="11612553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77753" y="3190742"/>
            <a:ext cx="3754754" cy="730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600" spc="290" dirty="0">
                <a:solidFill>
                  <a:srgbClr val="111111"/>
                </a:solidFill>
              </a:rPr>
              <a:t>·积极地倾听</a:t>
            </a:r>
            <a:endParaRPr sz="46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1186" y="2986474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1186" y="9125339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76164" y="1321003"/>
            <a:ext cx="8741410" cy="921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850" spc="360" dirty="0">
                <a:solidFill>
                  <a:srgbClr val="151515"/>
                </a:solidFill>
              </a:rPr>
              <a:t>故</a:t>
            </a:r>
            <a:r>
              <a:rPr sz="5850" spc="330" dirty="0">
                <a:solidFill>
                  <a:srgbClr val="151515"/>
                </a:solidFill>
              </a:rPr>
              <a:t>事</a:t>
            </a:r>
            <a:r>
              <a:rPr sz="5850" spc="-919" dirty="0">
                <a:solidFill>
                  <a:srgbClr val="151515"/>
                </a:solidFill>
              </a:rPr>
              <a:t>片段</a:t>
            </a:r>
            <a:r>
              <a:rPr sz="5850" spc="-1060" dirty="0">
                <a:solidFill>
                  <a:srgbClr val="151515"/>
                </a:solidFill>
              </a:rPr>
              <a:t> </a:t>
            </a:r>
            <a:r>
              <a:rPr sz="5700" spc="180" dirty="0">
                <a:solidFill>
                  <a:srgbClr val="151515"/>
                </a:solidFill>
                <a:latin typeface="Arial"/>
                <a:cs typeface="Arial"/>
              </a:rPr>
              <a:t>4</a:t>
            </a:r>
            <a:r>
              <a:rPr sz="5350" spc="180" dirty="0">
                <a:solidFill>
                  <a:srgbClr val="151515"/>
                </a:solidFill>
              </a:rPr>
              <a:t>－</a:t>
            </a:r>
            <a:r>
              <a:rPr sz="5350" spc="-1914" dirty="0">
                <a:solidFill>
                  <a:srgbClr val="151515"/>
                </a:solidFill>
              </a:rPr>
              <a:t>繁</a:t>
            </a:r>
            <a:r>
              <a:rPr sz="5350" spc="-1635" dirty="0">
                <a:solidFill>
                  <a:srgbClr val="151515"/>
                </a:solidFill>
              </a:rPr>
              <a:t> </a:t>
            </a:r>
            <a:r>
              <a:rPr sz="5350" spc="-1914" dirty="0">
                <a:solidFill>
                  <a:srgbClr val="151515"/>
                </a:solidFill>
              </a:rPr>
              <a:t>忙</a:t>
            </a:r>
            <a:r>
              <a:rPr sz="5350" spc="-1360" dirty="0">
                <a:solidFill>
                  <a:srgbClr val="151515"/>
                </a:solidFill>
              </a:rPr>
              <a:t> </a:t>
            </a:r>
            <a:r>
              <a:rPr sz="5350" spc="-1914" dirty="0">
                <a:solidFill>
                  <a:srgbClr val="151515"/>
                </a:solidFill>
              </a:rPr>
              <a:t>的</a:t>
            </a:r>
            <a:r>
              <a:rPr sz="5350" spc="-1360" dirty="0">
                <a:solidFill>
                  <a:srgbClr val="151515"/>
                </a:solidFill>
              </a:rPr>
              <a:t> </a:t>
            </a:r>
            <a:r>
              <a:rPr sz="5350" spc="-1914" dirty="0">
                <a:solidFill>
                  <a:srgbClr val="151515"/>
                </a:solidFill>
              </a:rPr>
              <a:t>业</a:t>
            </a:r>
            <a:r>
              <a:rPr sz="5350" spc="-1685" dirty="0">
                <a:solidFill>
                  <a:srgbClr val="151515"/>
                </a:solidFill>
              </a:rPr>
              <a:t> </a:t>
            </a:r>
            <a:r>
              <a:rPr sz="5350" spc="-1914" dirty="0">
                <a:solidFill>
                  <a:srgbClr val="151515"/>
                </a:solidFill>
              </a:rPr>
              <a:t>务</a:t>
            </a:r>
            <a:r>
              <a:rPr sz="5350" spc="-1720" dirty="0">
                <a:solidFill>
                  <a:srgbClr val="151515"/>
                </a:solidFill>
              </a:rPr>
              <a:t> </a:t>
            </a:r>
            <a:r>
              <a:rPr sz="5350" spc="-1914" dirty="0">
                <a:solidFill>
                  <a:srgbClr val="151515"/>
                </a:solidFill>
              </a:rPr>
              <a:t>经</a:t>
            </a:r>
            <a:r>
              <a:rPr sz="5350" spc="-1745" dirty="0">
                <a:solidFill>
                  <a:srgbClr val="151515"/>
                </a:solidFill>
              </a:rPr>
              <a:t> </a:t>
            </a:r>
            <a:r>
              <a:rPr sz="5350" spc="-5285" dirty="0">
                <a:solidFill>
                  <a:srgbClr val="151515"/>
                </a:solidFill>
              </a:rPr>
              <a:t>理</a:t>
            </a:r>
            <a:endParaRPr sz="5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5157" y="2911349"/>
            <a:ext cx="10039350" cy="2856230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4750" spc="65" dirty="0">
                <a:solidFill>
                  <a:srgbClr val="151515"/>
                </a:solidFill>
                <a:latin typeface="宋体"/>
                <a:cs typeface="宋体"/>
              </a:rPr>
              <a:t>·专业知识的重要性</a:t>
            </a:r>
            <a:endParaRPr sz="4750">
              <a:latin typeface="宋体"/>
              <a:cs typeface="宋体"/>
            </a:endParaRPr>
          </a:p>
          <a:p>
            <a:pPr marL="795020" marR="2308225" indent="-92710">
              <a:lnSpc>
                <a:spcPts val="5130"/>
              </a:lnSpc>
              <a:spcBef>
                <a:spcPts val="275"/>
              </a:spcBef>
            </a:pPr>
            <a:r>
              <a:rPr sz="3450" spc="3890" dirty="0">
                <a:solidFill>
                  <a:srgbClr val="232323"/>
                </a:solidFill>
                <a:latin typeface="宋体"/>
                <a:cs typeface="宋体"/>
              </a:rPr>
              <a:t>－</a:t>
            </a:r>
            <a:r>
              <a:rPr sz="3450" spc="220" dirty="0">
                <a:solidFill>
                  <a:srgbClr val="232323"/>
                </a:solidFill>
                <a:latin typeface="宋体"/>
                <a:cs typeface="宋体"/>
              </a:rPr>
              <a:t>人们经常不清楚自己不知道什</a:t>
            </a:r>
            <a:r>
              <a:rPr sz="3450" spc="-3325" dirty="0">
                <a:solidFill>
                  <a:srgbClr val="232323"/>
                </a:solidFill>
                <a:latin typeface="宋体"/>
                <a:cs typeface="宋体"/>
              </a:rPr>
              <a:t>么 </a:t>
            </a:r>
            <a:r>
              <a:rPr sz="3450" spc="110" dirty="0">
                <a:solidFill>
                  <a:srgbClr val="232323"/>
                </a:solidFill>
                <a:latin typeface="宋体"/>
                <a:cs typeface="宋体"/>
              </a:rPr>
              <a:t> </a:t>
            </a:r>
            <a:r>
              <a:rPr sz="3450" spc="1945" dirty="0">
                <a:solidFill>
                  <a:srgbClr val="3D3D3D"/>
                </a:solidFill>
                <a:latin typeface="宋体"/>
                <a:cs typeface="宋体"/>
              </a:rPr>
              <a:t>'</a:t>
            </a:r>
            <a:r>
              <a:rPr sz="3450" spc="-1170" dirty="0">
                <a:solidFill>
                  <a:srgbClr val="3D3D3D"/>
                </a:solidFill>
                <a:latin typeface="宋体"/>
                <a:cs typeface="宋体"/>
              </a:rPr>
              <a:t> </a:t>
            </a:r>
            <a:r>
              <a:rPr sz="3450" spc="-60" dirty="0">
                <a:solidFill>
                  <a:srgbClr val="151515"/>
                </a:solidFill>
                <a:latin typeface="宋体"/>
                <a:cs typeface="宋体"/>
              </a:rPr>
              <a:t>因此</a:t>
            </a:r>
            <a:r>
              <a:rPr sz="3450" spc="265" dirty="0">
                <a:solidFill>
                  <a:srgbClr val="151515"/>
                </a:solidFill>
                <a:latin typeface="宋体"/>
                <a:cs typeface="宋体"/>
              </a:rPr>
              <a:t>导</a:t>
            </a:r>
            <a:r>
              <a:rPr sz="3450" spc="305" dirty="0">
                <a:solidFill>
                  <a:srgbClr val="151515"/>
                </a:solidFill>
                <a:latin typeface="宋体"/>
                <a:cs typeface="宋体"/>
              </a:rPr>
              <a:t>致</a:t>
            </a:r>
            <a:r>
              <a:rPr sz="3450" spc="185" dirty="0">
                <a:solidFill>
                  <a:srgbClr val="151515"/>
                </a:solidFill>
                <a:latin typeface="宋体"/>
                <a:cs typeface="宋体"/>
              </a:rPr>
              <a:t>不</a:t>
            </a:r>
            <a:r>
              <a:rPr sz="3450" spc="150" dirty="0">
                <a:solidFill>
                  <a:srgbClr val="151515"/>
                </a:solidFill>
                <a:latin typeface="宋体"/>
                <a:cs typeface="宋体"/>
              </a:rPr>
              <a:t>完</a:t>
            </a:r>
            <a:r>
              <a:rPr sz="3450" spc="60" dirty="0">
                <a:solidFill>
                  <a:srgbClr val="151515"/>
                </a:solidFill>
                <a:latin typeface="宋体"/>
                <a:cs typeface="宋体"/>
              </a:rPr>
              <a:t>整</a:t>
            </a:r>
            <a:r>
              <a:rPr sz="3450" spc="145" dirty="0">
                <a:solidFill>
                  <a:srgbClr val="151515"/>
                </a:solidFill>
                <a:latin typeface="宋体"/>
                <a:cs typeface="宋体"/>
              </a:rPr>
              <a:t>或</a:t>
            </a:r>
            <a:r>
              <a:rPr sz="3450" spc="80" dirty="0">
                <a:solidFill>
                  <a:srgbClr val="151515"/>
                </a:solidFill>
                <a:latin typeface="宋体"/>
                <a:cs typeface="宋体"/>
              </a:rPr>
              <a:t>不</a:t>
            </a:r>
            <a:r>
              <a:rPr sz="3450" spc="95" dirty="0">
                <a:solidFill>
                  <a:srgbClr val="151515"/>
                </a:solidFill>
                <a:latin typeface="宋体"/>
                <a:cs typeface="宋体"/>
              </a:rPr>
              <a:t>正</a:t>
            </a:r>
            <a:r>
              <a:rPr sz="3450" spc="114" dirty="0">
                <a:solidFill>
                  <a:srgbClr val="151515"/>
                </a:solidFill>
                <a:latin typeface="宋体"/>
                <a:cs typeface="宋体"/>
              </a:rPr>
              <a:t>确的</a:t>
            </a:r>
            <a:r>
              <a:rPr sz="3450" spc="220" dirty="0">
                <a:solidFill>
                  <a:srgbClr val="151515"/>
                </a:solidFill>
                <a:latin typeface="宋体"/>
                <a:cs typeface="宋体"/>
              </a:rPr>
              <a:t>需</a:t>
            </a:r>
            <a:r>
              <a:rPr sz="3450" spc="285" dirty="0">
                <a:solidFill>
                  <a:srgbClr val="151515"/>
                </a:solidFill>
                <a:latin typeface="宋体"/>
                <a:cs typeface="宋体"/>
              </a:rPr>
              <a:t>求</a:t>
            </a:r>
            <a:endParaRPr sz="3450">
              <a:latin typeface="宋体"/>
              <a:cs typeface="宋体"/>
            </a:endParaRPr>
          </a:p>
          <a:p>
            <a:pPr marL="702310">
              <a:lnSpc>
                <a:spcPct val="100000"/>
              </a:lnSpc>
              <a:spcBef>
                <a:spcPts val="645"/>
              </a:spcBef>
            </a:pPr>
            <a:r>
              <a:rPr sz="3450" spc="3890" dirty="0">
                <a:solidFill>
                  <a:srgbClr val="010101"/>
                </a:solidFill>
                <a:latin typeface="宋体"/>
                <a:cs typeface="宋体"/>
              </a:rPr>
              <a:t>－</a:t>
            </a:r>
            <a:r>
              <a:rPr sz="3450" spc="220" dirty="0">
                <a:solidFill>
                  <a:srgbClr val="010101"/>
                </a:solidFill>
                <a:latin typeface="宋体"/>
                <a:cs typeface="宋体"/>
              </a:rPr>
              <a:t>你的专业知识可以成为可观附加价值的来</a:t>
            </a:r>
            <a:r>
              <a:rPr sz="3450" spc="-3400" dirty="0">
                <a:solidFill>
                  <a:srgbClr val="010101"/>
                </a:solidFill>
                <a:latin typeface="宋体"/>
                <a:cs typeface="宋体"/>
              </a:rPr>
              <a:t>源</a:t>
            </a:r>
            <a:endParaRPr sz="34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5139" y="1454949"/>
            <a:ext cx="1427667" cy="8168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277" y="1480475"/>
            <a:ext cx="560869" cy="714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98616" y="1493237"/>
            <a:ext cx="3645653" cy="75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46246" y="1467712"/>
            <a:ext cx="3033795" cy="75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76680" y="3024762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6680" y="9106195"/>
            <a:ext cx="11625580" cy="114935"/>
          </a:xfrm>
          <a:custGeom>
            <a:avLst/>
            <a:gdLst/>
            <a:ahLst/>
            <a:cxnLst/>
            <a:rect l="l" t="t" r="r" b="b"/>
            <a:pathLst>
              <a:path w="11625580" h="114934">
                <a:moveTo>
                  <a:pt x="0" y="0"/>
                </a:moveTo>
                <a:lnTo>
                  <a:pt x="11625300" y="0"/>
                </a:lnTo>
                <a:lnTo>
                  <a:pt x="11625300" y="114864"/>
                </a:lnTo>
                <a:lnTo>
                  <a:pt x="0" y="1148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37490" y="3177979"/>
            <a:ext cx="1728470" cy="668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200" spc="265" dirty="0">
                <a:solidFill>
                  <a:srgbClr val="111111"/>
                </a:solidFill>
                <a:latin typeface="宋体"/>
                <a:cs typeface="宋体"/>
              </a:rPr>
              <a:t>·回顾</a:t>
            </a:r>
            <a:endParaRPr sz="42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98742" y="3969267"/>
            <a:ext cx="8919210" cy="546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400" spc="285" dirty="0">
                <a:solidFill>
                  <a:srgbClr val="111111"/>
                </a:solidFill>
                <a:latin typeface="宋体"/>
                <a:cs typeface="宋体"/>
              </a:rPr>
              <a:t>—如何通过客户的简单要求发现其潜在需求</a:t>
            </a:r>
            <a:endParaRPr sz="34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5038" y="4620166"/>
            <a:ext cx="10093325" cy="546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400" spc="3970" dirty="0">
                <a:solidFill>
                  <a:srgbClr val="383838"/>
                </a:solidFill>
                <a:latin typeface="宋体"/>
                <a:cs typeface="宋体"/>
              </a:rPr>
              <a:t>－</a:t>
            </a:r>
            <a:r>
              <a:rPr sz="3400" spc="-1345" dirty="0">
                <a:solidFill>
                  <a:srgbClr val="383838"/>
                </a:solidFill>
                <a:latin typeface="宋体"/>
                <a:cs typeface="宋体"/>
              </a:rPr>
              <a:t> </a:t>
            </a:r>
            <a:r>
              <a:rPr sz="3400" spc="285" dirty="0">
                <a:solidFill>
                  <a:srgbClr val="111111"/>
                </a:solidFill>
                <a:latin typeface="宋体"/>
                <a:cs typeface="宋体"/>
              </a:rPr>
              <a:t>对</a:t>
            </a:r>
            <a:r>
              <a:rPr sz="3400" spc="110" dirty="0">
                <a:solidFill>
                  <a:srgbClr val="111111"/>
                </a:solidFill>
                <a:latin typeface="宋体"/>
                <a:cs typeface="宋体"/>
              </a:rPr>
              <a:t>客</a:t>
            </a:r>
            <a:r>
              <a:rPr sz="3400" spc="140" dirty="0">
                <a:solidFill>
                  <a:srgbClr val="111111"/>
                </a:solidFill>
                <a:latin typeface="宋体"/>
                <a:cs typeface="宋体"/>
              </a:rPr>
              <a:t>户</a:t>
            </a:r>
            <a:r>
              <a:rPr sz="3400" spc="315" dirty="0">
                <a:solidFill>
                  <a:srgbClr val="111111"/>
                </a:solidFill>
                <a:latin typeface="宋体"/>
                <a:cs typeface="宋体"/>
              </a:rPr>
              <a:t>的</a:t>
            </a:r>
            <a:r>
              <a:rPr sz="3400" spc="50" dirty="0">
                <a:solidFill>
                  <a:srgbClr val="111111"/>
                </a:solidFill>
                <a:latin typeface="宋体"/>
                <a:cs typeface="宋体"/>
              </a:rPr>
              <a:t>要</a:t>
            </a:r>
            <a:r>
              <a:rPr sz="3400" spc="130" dirty="0">
                <a:solidFill>
                  <a:srgbClr val="111111"/>
                </a:solidFill>
                <a:latin typeface="宋体"/>
                <a:cs typeface="宋体"/>
              </a:rPr>
              <a:t>求</a:t>
            </a:r>
            <a:r>
              <a:rPr sz="3400" spc="415" dirty="0">
                <a:solidFill>
                  <a:srgbClr val="111111"/>
                </a:solidFill>
                <a:latin typeface="宋体"/>
                <a:cs typeface="宋体"/>
              </a:rPr>
              <a:t>做</a:t>
            </a:r>
            <a:r>
              <a:rPr sz="3400" spc="114" dirty="0">
                <a:solidFill>
                  <a:srgbClr val="111111"/>
                </a:solidFill>
                <a:latin typeface="宋体"/>
                <a:cs typeface="宋体"/>
              </a:rPr>
              <a:t>出</a:t>
            </a:r>
            <a:r>
              <a:rPr sz="3400" spc="240" dirty="0">
                <a:solidFill>
                  <a:srgbClr val="111111"/>
                </a:solidFill>
                <a:latin typeface="宋体"/>
                <a:cs typeface="宋体"/>
              </a:rPr>
              <a:t>及</a:t>
            </a:r>
            <a:r>
              <a:rPr sz="3400" spc="180" dirty="0">
                <a:solidFill>
                  <a:srgbClr val="111111"/>
                </a:solidFill>
                <a:latin typeface="宋体"/>
                <a:cs typeface="宋体"/>
              </a:rPr>
              <a:t>时</a:t>
            </a:r>
            <a:r>
              <a:rPr sz="3400" spc="-105" dirty="0">
                <a:solidFill>
                  <a:srgbClr val="111111"/>
                </a:solidFill>
                <a:latin typeface="宋体"/>
                <a:cs typeface="宋体"/>
              </a:rPr>
              <a:t>响</a:t>
            </a:r>
            <a:r>
              <a:rPr sz="3400" spc="434" dirty="0">
                <a:solidFill>
                  <a:srgbClr val="111111"/>
                </a:solidFill>
                <a:latin typeface="宋体"/>
                <a:cs typeface="宋体"/>
              </a:rPr>
              <a:t>应</a:t>
            </a:r>
            <a:r>
              <a:rPr sz="3400" spc="10" dirty="0">
                <a:solidFill>
                  <a:srgbClr val="383838"/>
                </a:solidFill>
                <a:latin typeface="宋体"/>
                <a:cs typeface="宋体"/>
              </a:rPr>
              <a:t>，</a:t>
            </a:r>
            <a:r>
              <a:rPr sz="3400" spc="-125" dirty="0">
                <a:solidFill>
                  <a:srgbClr val="111111"/>
                </a:solidFill>
                <a:latin typeface="宋体"/>
                <a:cs typeface="宋体"/>
              </a:rPr>
              <a:t>避免</a:t>
            </a:r>
            <a:r>
              <a:rPr sz="3400" spc="-850" dirty="0">
                <a:solidFill>
                  <a:srgbClr val="111111"/>
                </a:solidFill>
                <a:latin typeface="宋体"/>
                <a:cs typeface="宋体"/>
              </a:rPr>
              <a:t> </a:t>
            </a:r>
            <a:r>
              <a:rPr sz="3400" spc="80" dirty="0">
                <a:solidFill>
                  <a:srgbClr val="111111"/>
                </a:solidFill>
                <a:latin typeface="宋体"/>
                <a:cs typeface="宋体"/>
              </a:rPr>
              <a:t>商</a:t>
            </a:r>
            <a:r>
              <a:rPr sz="3400" spc="310" dirty="0">
                <a:solidFill>
                  <a:srgbClr val="111111"/>
                </a:solidFill>
                <a:latin typeface="宋体"/>
                <a:cs typeface="宋体"/>
              </a:rPr>
              <a:t>机</a:t>
            </a:r>
            <a:r>
              <a:rPr sz="3400" spc="145" dirty="0">
                <a:solidFill>
                  <a:srgbClr val="111111"/>
                </a:solidFill>
                <a:latin typeface="宋体"/>
                <a:cs typeface="宋体"/>
              </a:rPr>
              <a:t>变成</a:t>
            </a:r>
            <a:r>
              <a:rPr sz="3400" spc="-55" dirty="0">
                <a:solidFill>
                  <a:srgbClr val="111111"/>
                </a:solidFill>
                <a:latin typeface="宋体"/>
                <a:cs typeface="宋体"/>
              </a:rPr>
              <a:t>危</a:t>
            </a:r>
            <a:r>
              <a:rPr sz="3400" spc="-3404" dirty="0">
                <a:solidFill>
                  <a:srgbClr val="111111"/>
                </a:solidFill>
                <a:latin typeface="宋体"/>
                <a:cs typeface="宋体"/>
              </a:rPr>
              <a:t>机</a:t>
            </a:r>
            <a:endParaRPr sz="3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3715" y="2986474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23715" y="9125339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7424" y="1378436"/>
            <a:ext cx="3796029" cy="913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800" spc="135" dirty="0">
                <a:solidFill>
                  <a:srgbClr val="131313"/>
                </a:solidFill>
              </a:rPr>
              <a:t>为客户着想</a:t>
            </a:r>
            <a:endParaRPr sz="5800"/>
          </a:p>
        </p:txBody>
      </p:sp>
      <p:sp>
        <p:nvSpPr>
          <p:cNvPr id="5" name="object 5"/>
          <p:cNvSpPr txBox="1"/>
          <p:nvPr/>
        </p:nvSpPr>
        <p:spPr>
          <a:xfrm>
            <a:off x="1175313" y="2883847"/>
            <a:ext cx="9514840" cy="5510530"/>
          </a:xfrm>
          <a:prstGeom prst="rect">
            <a:avLst/>
          </a:prstGeom>
        </p:spPr>
        <p:txBody>
          <a:bodyPr vert="horz" wrap="square" lIns="0" tIns="213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4650" spc="200" dirty="0">
                <a:solidFill>
                  <a:srgbClr val="131313"/>
                </a:solidFill>
                <a:latin typeface="宋体"/>
                <a:cs typeface="宋体"/>
              </a:rPr>
              <a:t>·关键时刻评分表</a:t>
            </a:r>
            <a:endParaRPr sz="4650">
              <a:latin typeface="宋体"/>
              <a:cs typeface="宋体"/>
            </a:endParaRPr>
          </a:p>
          <a:p>
            <a:pPr marL="793750">
              <a:lnSpc>
                <a:spcPct val="100000"/>
              </a:lnSpc>
              <a:spcBef>
                <a:spcPts val="1145"/>
              </a:spcBef>
            </a:pPr>
            <a:r>
              <a:rPr sz="3350" spc="1820" dirty="0">
                <a:solidFill>
                  <a:srgbClr val="646464"/>
                </a:solidFill>
                <a:latin typeface="宋体"/>
                <a:cs typeface="宋体"/>
              </a:rPr>
              <a:t>'</a:t>
            </a:r>
            <a:r>
              <a:rPr sz="3350" spc="-900" dirty="0">
                <a:solidFill>
                  <a:srgbClr val="646464"/>
                </a:solidFill>
                <a:latin typeface="宋体"/>
                <a:cs typeface="宋体"/>
              </a:rPr>
              <a:t> </a:t>
            </a:r>
            <a:r>
              <a:rPr sz="3350" spc="280" dirty="0">
                <a:solidFill>
                  <a:srgbClr val="131313"/>
                </a:solidFill>
                <a:latin typeface="宋体"/>
                <a:cs typeface="宋体"/>
              </a:rPr>
              <a:t>关</a:t>
            </a:r>
            <a:r>
              <a:rPr sz="3350" spc="135" dirty="0">
                <a:solidFill>
                  <a:srgbClr val="131313"/>
                </a:solidFill>
                <a:latin typeface="宋体"/>
                <a:cs typeface="宋体"/>
              </a:rPr>
              <a:t>键</a:t>
            </a:r>
            <a:r>
              <a:rPr sz="3350" spc="345" dirty="0">
                <a:solidFill>
                  <a:srgbClr val="131313"/>
                </a:solidFill>
                <a:latin typeface="宋体"/>
                <a:cs typeface="宋体"/>
              </a:rPr>
              <a:t>时</a:t>
            </a:r>
            <a:r>
              <a:rPr sz="3350" spc="40" dirty="0">
                <a:solidFill>
                  <a:srgbClr val="131313"/>
                </a:solidFill>
                <a:latin typeface="宋体"/>
                <a:cs typeface="宋体"/>
              </a:rPr>
              <a:t>刻</a:t>
            </a:r>
            <a:r>
              <a:rPr sz="3350" spc="204" dirty="0">
                <a:solidFill>
                  <a:srgbClr val="131313"/>
                </a:solidFill>
                <a:latin typeface="宋体"/>
                <a:cs typeface="宋体"/>
              </a:rPr>
              <a:t>评</a:t>
            </a:r>
            <a:r>
              <a:rPr sz="3350" spc="280" dirty="0">
                <a:solidFill>
                  <a:srgbClr val="131313"/>
                </a:solidFill>
                <a:latin typeface="宋体"/>
                <a:cs typeface="宋体"/>
              </a:rPr>
              <a:t>分表</a:t>
            </a:r>
            <a:r>
              <a:rPr sz="3350" spc="3910" dirty="0">
                <a:solidFill>
                  <a:srgbClr val="131313"/>
                </a:solidFill>
                <a:latin typeface="宋体"/>
                <a:cs typeface="宋体"/>
              </a:rPr>
              <a:t>－</a:t>
            </a:r>
            <a:r>
              <a:rPr sz="3350" spc="-1675" dirty="0">
                <a:solidFill>
                  <a:srgbClr val="131313"/>
                </a:solidFill>
                <a:latin typeface="宋体"/>
                <a:cs typeface="宋体"/>
              </a:rPr>
              <a:t>客</a:t>
            </a:r>
            <a:r>
              <a:rPr sz="3350" spc="370" dirty="0">
                <a:solidFill>
                  <a:srgbClr val="131313"/>
                </a:solidFill>
                <a:latin typeface="宋体"/>
                <a:cs typeface="宋体"/>
              </a:rPr>
              <a:t>户</a:t>
            </a:r>
            <a:r>
              <a:rPr sz="3350" spc="-25" dirty="0">
                <a:solidFill>
                  <a:srgbClr val="131313"/>
                </a:solidFill>
                <a:latin typeface="宋体"/>
                <a:cs typeface="宋体"/>
              </a:rPr>
              <a:t>满意</a:t>
            </a:r>
            <a:r>
              <a:rPr sz="3350" spc="509" dirty="0">
                <a:solidFill>
                  <a:srgbClr val="131313"/>
                </a:solidFill>
                <a:latin typeface="宋体"/>
                <a:cs typeface="宋体"/>
              </a:rPr>
              <a:t>的</a:t>
            </a:r>
            <a:r>
              <a:rPr sz="3350" spc="445" dirty="0">
                <a:solidFill>
                  <a:srgbClr val="131313"/>
                </a:solidFill>
                <a:latin typeface="宋体"/>
                <a:cs typeface="宋体"/>
              </a:rPr>
              <a:t>标</a:t>
            </a:r>
            <a:r>
              <a:rPr sz="3350" spc="345" dirty="0">
                <a:solidFill>
                  <a:srgbClr val="131313"/>
                </a:solidFill>
                <a:latin typeface="宋体"/>
                <a:cs typeface="宋体"/>
              </a:rPr>
              <a:t>准</a:t>
            </a:r>
            <a:endParaRPr sz="3350">
              <a:latin typeface="宋体"/>
              <a:cs typeface="宋体"/>
            </a:endParaRPr>
          </a:p>
          <a:p>
            <a:pPr marL="793750" marR="2739390">
              <a:lnSpc>
                <a:spcPct val="125000"/>
              </a:lnSpc>
              <a:spcBef>
                <a:spcPts val="100"/>
              </a:spcBef>
            </a:pPr>
            <a:r>
              <a:rPr sz="3350" spc="4255" dirty="0">
                <a:solidFill>
                  <a:srgbClr val="3F3F3F"/>
                </a:solidFill>
                <a:latin typeface="宋体"/>
                <a:cs typeface="宋体"/>
              </a:rPr>
              <a:t>－</a:t>
            </a:r>
            <a:r>
              <a:rPr sz="3350" spc="470" dirty="0">
                <a:solidFill>
                  <a:srgbClr val="131313"/>
                </a:solidFill>
                <a:latin typeface="宋体"/>
                <a:cs typeface="宋体"/>
              </a:rPr>
              <a:t>客</a:t>
            </a:r>
            <a:r>
              <a:rPr sz="3350" spc="370" dirty="0">
                <a:solidFill>
                  <a:srgbClr val="131313"/>
                </a:solidFill>
                <a:latin typeface="宋体"/>
                <a:cs typeface="宋体"/>
              </a:rPr>
              <a:t>户</a:t>
            </a:r>
            <a:r>
              <a:rPr sz="3350" spc="-25" dirty="0">
                <a:solidFill>
                  <a:srgbClr val="131313"/>
                </a:solidFill>
                <a:latin typeface="宋体"/>
                <a:cs typeface="宋体"/>
              </a:rPr>
              <a:t>满</a:t>
            </a:r>
            <a:r>
              <a:rPr sz="3350" spc="265" dirty="0">
                <a:solidFill>
                  <a:srgbClr val="131313"/>
                </a:solidFill>
                <a:latin typeface="宋体"/>
                <a:cs typeface="宋体"/>
              </a:rPr>
              <a:t>意</a:t>
            </a:r>
            <a:r>
              <a:rPr sz="3350" spc="320" dirty="0">
                <a:solidFill>
                  <a:srgbClr val="131313"/>
                </a:solidFill>
                <a:latin typeface="宋体"/>
                <a:cs typeface="宋体"/>
              </a:rPr>
              <a:t>的</a:t>
            </a:r>
            <a:r>
              <a:rPr sz="3350" spc="250" dirty="0">
                <a:solidFill>
                  <a:srgbClr val="131313"/>
                </a:solidFill>
                <a:latin typeface="宋体"/>
                <a:cs typeface="宋体"/>
              </a:rPr>
              <a:t>标</a:t>
            </a:r>
            <a:r>
              <a:rPr sz="3350" spc="270" dirty="0">
                <a:solidFill>
                  <a:srgbClr val="131313"/>
                </a:solidFill>
                <a:latin typeface="宋体"/>
                <a:cs typeface="宋体"/>
              </a:rPr>
              <a:t>准</a:t>
            </a:r>
            <a:r>
              <a:rPr sz="3350" spc="285" dirty="0">
                <a:solidFill>
                  <a:srgbClr val="131313"/>
                </a:solidFill>
                <a:latin typeface="宋体"/>
                <a:cs typeface="宋体"/>
              </a:rPr>
              <a:t>来</a:t>
            </a:r>
            <a:r>
              <a:rPr sz="3350" spc="195" dirty="0">
                <a:solidFill>
                  <a:srgbClr val="131313"/>
                </a:solidFill>
                <a:latin typeface="宋体"/>
                <a:cs typeface="宋体"/>
              </a:rPr>
              <a:t>源</a:t>
            </a:r>
            <a:r>
              <a:rPr sz="3350" spc="315" dirty="0">
                <a:solidFill>
                  <a:srgbClr val="131313"/>
                </a:solidFill>
                <a:latin typeface="宋体"/>
                <a:cs typeface="宋体"/>
              </a:rPr>
              <a:t>于</a:t>
            </a:r>
            <a:r>
              <a:rPr sz="3350" spc="-285" dirty="0">
                <a:solidFill>
                  <a:srgbClr val="131313"/>
                </a:solidFill>
                <a:latin typeface="宋体"/>
                <a:cs typeface="宋体"/>
              </a:rPr>
              <a:t>客 </a:t>
            </a:r>
            <a:r>
              <a:rPr sz="3350" spc="10" dirty="0">
                <a:solidFill>
                  <a:srgbClr val="131313"/>
                </a:solidFill>
                <a:latin typeface="宋体"/>
                <a:cs typeface="宋体"/>
              </a:rPr>
              <a:t>户</a:t>
            </a:r>
            <a:r>
              <a:rPr sz="3350" spc="-15" dirty="0">
                <a:solidFill>
                  <a:srgbClr val="131313"/>
                </a:solidFill>
                <a:latin typeface="宋体"/>
                <a:cs typeface="宋体"/>
              </a:rPr>
              <a:t> </a:t>
            </a:r>
            <a:r>
              <a:rPr sz="3350" spc="1685" dirty="0">
                <a:solidFill>
                  <a:srgbClr val="3F3F3F"/>
                </a:solidFill>
                <a:latin typeface="宋体"/>
                <a:cs typeface="宋体"/>
              </a:rPr>
              <a:t>'</a:t>
            </a:r>
            <a:r>
              <a:rPr sz="3350" spc="-1135" dirty="0">
                <a:solidFill>
                  <a:srgbClr val="3F3F3F"/>
                </a:solidFill>
                <a:latin typeface="宋体"/>
                <a:cs typeface="宋体"/>
              </a:rPr>
              <a:t> </a:t>
            </a:r>
            <a:r>
              <a:rPr sz="3350" spc="470" dirty="0">
                <a:solidFill>
                  <a:srgbClr val="131313"/>
                </a:solidFill>
                <a:latin typeface="宋体"/>
                <a:cs typeface="宋体"/>
              </a:rPr>
              <a:t>客</a:t>
            </a:r>
            <a:r>
              <a:rPr sz="3350" spc="245" dirty="0">
                <a:solidFill>
                  <a:srgbClr val="131313"/>
                </a:solidFill>
                <a:latin typeface="宋体"/>
                <a:cs typeface="宋体"/>
              </a:rPr>
              <a:t>户</a:t>
            </a:r>
            <a:r>
              <a:rPr sz="3350" spc="175" dirty="0">
                <a:solidFill>
                  <a:srgbClr val="131313"/>
                </a:solidFill>
                <a:latin typeface="宋体"/>
                <a:cs typeface="宋体"/>
              </a:rPr>
              <a:t>以其</a:t>
            </a:r>
            <a:r>
              <a:rPr sz="3350" spc="315" dirty="0">
                <a:solidFill>
                  <a:srgbClr val="131313"/>
                </a:solidFill>
                <a:latin typeface="宋体"/>
                <a:cs typeface="宋体"/>
              </a:rPr>
              <a:t>认</a:t>
            </a:r>
            <a:r>
              <a:rPr sz="3350" spc="110" dirty="0">
                <a:solidFill>
                  <a:srgbClr val="131313"/>
                </a:solidFill>
                <a:latin typeface="宋体"/>
                <a:cs typeface="宋体"/>
              </a:rPr>
              <a:t>知</a:t>
            </a:r>
            <a:r>
              <a:rPr sz="3350" spc="459" dirty="0">
                <a:solidFill>
                  <a:srgbClr val="131313"/>
                </a:solidFill>
                <a:latin typeface="宋体"/>
                <a:cs typeface="宋体"/>
              </a:rPr>
              <a:t>做</a:t>
            </a:r>
            <a:r>
              <a:rPr sz="3350" spc="225" dirty="0">
                <a:solidFill>
                  <a:srgbClr val="131313"/>
                </a:solidFill>
                <a:latin typeface="宋体"/>
                <a:cs typeface="宋体"/>
              </a:rPr>
              <a:t>判</a:t>
            </a:r>
            <a:r>
              <a:rPr sz="3350" spc="210" dirty="0">
                <a:solidFill>
                  <a:srgbClr val="131313"/>
                </a:solidFill>
                <a:latin typeface="宋体"/>
                <a:cs typeface="宋体"/>
              </a:rPr>
              <a:t>断</a:t>
            </a:r>
            <a:endParaRPr sz="3350">
              <a:latin typeface="宋体"/>
              <a:cs typeface="宋体"/>
            </a:endParaRPr>
          </a:p>
          <a:p>
            <a:pPr marL="793750" marR="859790" indent="85090">
              <a:lnSpc>
                <a:spcPct val="130000"/>
              </a:lnSpc>
            </a:pPr>
            <a:r>
              <a:rPr sz="3350" spc="229" dirty="0">
                <a:solidFill>
                  <a:srgbClr val="131313"/>
                </a:solidFill>
                <a:latin typeface="宋体"/>
                <a:cs typeface="宋体"/>
              </a:rPr>
              <a:t>一客户的认知源于其听到、看到的信息  </a:t>
            </a:r>
            <a:r>
              <a:rPr sz="3350" spc="1920" dirty="0">
                <a:solidFill>
                  <a:srgbClr val="3F3F3F"/>
                </a:solidFill>
                <a:latin typeface="宋体"/>
                <a:cs typeface="宋体"/>
              </a:rPr>
              <a:t>'</a:t>
            </a:r>
            <a:r>
              <a:rPr sz="3350" spc="-994" dirty="0">
                <a:solidFill>
                  <a:srgbClr val="3F3F3F"/>
                </a:solidFill>
                <a:latin typeface="宋体"/>
                <a:cs typeface="宋体"/>
              </a:rPr>
              <a:t> </a:t>
            </a:r>
            <a:r>
              <a:rPr sz="3350" spc="175" dirty="0">
                <a:solidFill>
                  <a:srgbClr val="131313"/>
                </a:solidFill>
                <a:latin typeface="宋体"/>
                <a:cs typeface="宋体"/>
              </a:rPr>
              <a:t>不</a:t>
            </a:r>
            <a:r>
              <a:rPr sz="3350" spc="120" dirty="0">
                <a:solidFill>
                  <a:srgbClr val="131313"/>
                </a:solidFill>
                <a:latin typeface="宋体"/>
                <a:cs typeface="宋体"/>
              </a:rPr>
              <a:t>能</a:t>
            </a:r>
            <a:r>
              <a:rPr sz="3350" spc="315" dirty="0">
                <a:solidFill>
                  <a:srgbClr val="131313"/>
                </a:solidFill>
                <a:latin typeface="宋体"/>
                <a:cs typeface="宋体"/>
              </a:rPr>
              <a:t>与</a:t>
            </a:r>
            <a:r>
              <a:rPr sz="3350" spc="160" dirty="0">
                <a:solidFill>
                  <a:srgbClr val="131313"/>
                </a:solidFill>
                <a:latin typeface="宋体"/>
                <a:cs typeface="宋体"/>
              </a:rPr>
              <a:t>客</a:t>
            </a:r>
            <a:r>
              <a:rPr sz="3350" spc="145" dirty="0">
                <a:solidFill>
                  <a:srgbClr val="131313"/>
                </a:solidFill>
                <a:latin typeface="宋体"/>
                <a:cs typeface="宋体"/>
              </a:rPr>
              <a:t>户</a:t>
            </a:r>
            <a:r>
              <a:rPr sz="3350" spc="85" dirty="0">
                <a:solidFill>
                  <a:srgbClr val="131313"/>
                </a:solidFill>
                <a:latin typeface="宋体"/>
                <a:cs typeface="宋体"/>
              </a:rPr>
              <a:t>的</a:t>
            </a:r>
            <a:r>
              <a:rPr sz="3350" spc="395" dirty="0">
                <a:solidFill>
                  <a:srgbClr val="131313"/>
                </a:solidFill>
                <a:latin typeface="宋体"/>
                <a:cs typeface="宋体"/>
              </a:rPr>
              <a:t>认</a:t>
            </a:r>
            <a:r>
              <a:rPr sz="3350" spc="260" dirty="0">
                <a:solidFill>
                  <a:srgbClr val="131313"/>
                </a:solidFill>
                <a:latin typeface="宋体"/>
                <a:cs typeface="宋体"/>
              </a:rPr>
              <a:t>知</a:t>
            </a:r>
            <a:r>
              <a:rPr sz="3350" spc="145" dirty="0">
                <a:solidFill>
                  <a:srgbClr val="131313"/>
                </a:solidFill>
                <a:latin typeface="宋体"/>
                <a:cs typeface="宋体"/>
              </a:rPr>
              <a:t>争辩</a:t>
            </a:r>
            <a:endParaRPr sz="3350">
              <a:latin typeface="宋体"/>
              <a:cs typeface="宋体"/>
            </a:endParaRPr>
          </a:p>
          <a:p>
            <a:pPr marL="703580">
              <a:lnSpc>
                <a:spcPct val="100000"/>
              </a:lnSpc>
              <a:spcBef>
                <a:spcPts val="1105"/>
              </a:spcBef>
            </a:pPr>
            <a:r>
              <a:rPr sz="3350" spc="3979" dirty="0">
                <a:solidFill>
                  <a:srgbClr val="131313"/>
                </a:solidFill>
                <a:latin typeface="宋体"/>
                <a:cs typeface="宋体"/>
              </a:rPr>
              <a:t>－</a:t>
            </a:r>
            <a:r>
              <a:rPr sz="3350" spc="315" dirty="0">
                <a:solidFill>
                  <a:srgbClr val="131313"/>
                </a:solidFill>
                <a:latin typeface="宋体"/>
                <a:cs typeface="宋体"/>
              </a:rPr>
              <a:t>认知一但形成很难改变</a:t>
            </a:r>
            <a:endParaRPr sz="3350">
              <a:latin typeface="宋体"/>
              <a:cs typeface="宋体"/>
            </a:endParaRPr>
          </a:p>
          <a:p>
            <a:pPr marL="843915">
              <a:lnSpc>
                <a:spcPct val="100000"/>
              </a:lnSpc>
              <a:spcBef>
                <a:spcPts val="1105"/>
              </a:spcBef>
            </a:pPr>
            <a:r>
              <a:rPr sz="3350" spc="-630" dirty="0">
                <a:solidFill>
                  <a:srgbClr val="646464"/>
                </a:solidFill>
                <a:latin typeface="宋体"/>
                <a:cs typeface="宋体"/>
              </a:rPr>
              <a:t>＝</a:t>
            </a:r>
            <a:r>
              <a:rPr sz="3350" spc="-980" dirty="0">
                <a:solidFill>
                  <a:srgbClr val="646464"/>
                </a:solidFill>
                <a:latin typeface="宋体"/>
                <a:cs typeface="宋体"/>
              </a:rPr>
              <a:t> </a:t>
            </a:r>
            <a:r>
              <a:rPr sz="3350" spc="-630" dirty="0">
                <a:solidFill>
                  <a:srgbClr val="131313"/>
                </a:solidFill>
                <a:latin typeface="宋体"/>
                <a:cs typeface="宋体"/>
              </a:rPr>
              <a:t>公</a:t>
            </a:r>
            <a:r>
              <a:rPr sz="3350" spc="-440" dirty="0">
                <a:solidFill>
                  <a:srgbClr val="131313"/>
                </a:solidFill>
                <a:latin typeface="宋体"/>
                <a:cs typeface="宋体"/>
              </a:rPr>
              <a:t> </a:t>
            </a:r>
            <a:r>
              <a:rPr sz="3350" spc="190" dirty="0">
                <a:solidFill>
                  <a:srgbClr val="131313"/>
                </a:solidFill>
                <a:latin typeface="宋体"/>
                <a:cs typeface="宋体"/>
              </a:rPr>
              <a:t>司</a:t>
            </a:r>
            <a:r>
              <a:rPr sz="3350" spc="-90" dirty="0">
                <a:solidFill>
                  <a:srgbClr val="131313"/>
                </a:solidFill>
                <a:latin typeface="宋体"/>
                <a:cs typeface="宋体"/>
              </a:rPr>
              <a:t>全</a:t>
            </a:r>
            <a:r>
              <a:rPr sz="3350" spc="385" dirty="0">
                <a:solidFill>
                  <a:srgbClr val="131313"/>
                </a:solidFill>
                <a:latin typeface="宋体"/>
                <a:cs typeface="宋体"/>
              </a:rPr>
              <a:t>体</a:t>
            </a:r>
            <a:r>
              <a:rPr sz="3350" spc="455" dirty="0">
                <a:solidFill>
                  <a:srgbClr val="131313"/>
                </a:solidFill>
                <a:latin typeface="宋体"/>
                <a:cs typeface="宋体"/>
              </a:rPr>
              <a:t>人</a:t>
            </a:r>
            <a:r>
              <a:rPr sz="3350" spc="-90" dirty="0">
                <a:solidFill>
                  <a:srgbClr val="131313"/>
                </a:solidFill>
                <a:latin typeface="宋体"/>
                <a:cs typeface="宋体"/>
              </a:rPr>
              <a:t>员</a:t>
            </a:r>
            <a:r>
              <a:rPr sz="3350" spc="390" dirty="0">
                <a:solidFill>
                  <a:srgbClr val="131313"/>
                </a:solidFill>
                <a:latin typeface="宋体"/>
                <a:cs typeface="宋体"/>
              </a:rPr>
              <a:t>应</a:t>
            </a:r>
            <a:r>
              <a:rPr sz="3350" spc="225" dirty="0">
                <a:solidFill>
                  <a:srgbClr val="131313"/>
                </a:solidFill>
                <a:latin typeface="宋体"/>
                <a:cs typeface="宋体"/>
              </a:rPr>
              <a:t>该</a:t>
            </a:r>
            <a:r>
              <a:rPr sz="3350" spc="320" dirty="0">
                <a:solidFill>
                  <a:srgbClr val="131313"/>
                </a:solidFill>
                <a:latin typeface="宋体"/>
                <a:cs typeface="宋体"/>
              </a:rPr>
              <a:t>对</a:t>
            </a:r>
            <a:r>
              <a:rPr sz="3350" spc="285" dirty="0">
                <a:solidFill>
                  <a:srgbClr val="131313"/>
                </a:solidFill>
                <a:latin typeface="宋体"/>
                <a:cs typeface="宋体"/>
              </a:rPr>
              <a:t>上</a:t>
            </a:r>
            <a:r>
              <a:rPr sz="3350" spc="270" dirty="0">
                <a:solidFill>
                  <a:srgbClr val="131313"/>
                </a:solidFill>
                <a:latin typeface="宋体"/>
                <a:cs typeface="宋体"/>
              </a:rPr>
              <a:t>述</a:t>
            </a:r>
            <a:r>
              <a:rPr sz="3350" spc="114" dirty="0">
                <a:solidFill>
                  <a:srgbClr val="131313"/>
                </a:solidFill>
                <a:latin typeface="宋体"/>
                <a:cs typeface="宋体"/>
              </a:rPr>
              <a:t>达</a:t>
            </a:r>
            <a:r>
              <a:rPr sz="3350" spc="195" dirty="0">
                <a:solidFill>
                  <a:srgbClr val="131313"/>
                </a:solidFill>
                <a:latin typeface="宋体"/>
                <a:cs typeface="宋体"/>
              </a:rPr>
              <a:t>成</a:t>
            </a:r>
            <a:r>
              <a:rPr sz="3350" spc="315" dirty="0">
                <a:solidFill>
                  <a:srgbClr val="131313"/>
                </a:solidFill>
                <a:latin typeface="宋体"/>
                <a:cs typeface="宋体"/>
              </a:rPr>
              <a:t>共</a:t>
            </a:r>
            <a:r>
              <a:rPr sz="3350" spc="75" dirty="0">
                <a:solidFill>
                  <a:srgbClr val="131313"/>
                </a:solidFill>
                <a:latin typeface="宋体"/>
                <a:cs typeface="宋体"/>
              </a:rPr>
              <a:t>同</a:t>
            </a:r>
            <a:r>
              <a:rPr sz="3350" spc="265" dirty="0">
                <a:solidFill>
                  <a:srgbClr val="131313"/>
                </a:solidFill>
                <a:latin typeface="宋体"/>
                <a:cs typeface="宋体"/>
              </a:rPr>
              <a:t>的</a:t>
            </a:r>
            <a:r>
              <a:rPr sz="3350" spc="330" dirty="0">
                <a:solidFill>
                  <a:srgbClr val="131313"/>
                </a:solidFill>
                <a:latin typeface="宋体"/>
                <a:cs typeface="宋体"/>
              </a:rPr>
              <a:t>认</a:t>
            </a:r>
            <a:r>
              <a:rPr sz="3350" spc="75" dirty="0">
                <a:solidFill>
                  <a:srgbClr val="131313"/>
                </a:solidFill>
                <a:latin typeface="宋体"/>
                <a:cs typeface="宋体"/>
              </a:rPr>
              <a:t>识</a:t>
            </a:r>
            <a:endParaRPr sz="3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8221" y="1493238"/>
            <a:ext cx="1555139" cy="4977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5257" y="2737601"/>
            <a:ext cx="11854815" cy="114935"/>
          </a:xfrm>
          <a:custGeom>
            <a:avLst/>
            <a:gdLst/>
            <a:ahLst/>
            <a:cxnLst/>
            <a:rect l="l" t="t" r="r" b="b"/>
            <a:pathLst>
              <a:path w="11854815" h="114935">
                <a:moveTo>
                  <a:pt x="0" y="0"/>
                </a:moveTo>
                <a:lnTo>
                  <a:pt x="11854747" y="0"/>
                </a:lnTo>
                <a:lnTo>
                  <a:pt x="11854747" y="114864"/>
                </a:lnTo>
                <a:lnTo>
                  <a:pt x="0" y="1148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5257" y="9048763"/>
            <a:ext cx="11842115" cy="0"/>
          </a:xfrm>
          <a:custGeom>
            <a:avLst/>
            <a:gdLst/>
            <a:ahLst/>
            <a:cxnLst/>
            <a:rect l="l" t="t" r="r" b="b"/>
            <a:pathLst>
              <a:path w="11842115">
                <a:moveTo>
                  <a:pt x="0" y="0"/>
                </a:moveTo>
                <a:lnTo>
                  <a:pt x="118420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5252" y="1072131"/>
            <a:ext cx="4224655" cy="837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300" spc="650" dirty="0">
                <a:solidFill>
                  <a:srgbClr val="161616"/>
                </a:solidFill>
              </a:rPr>
              <a:t>、-～的核心</a:t>
            </a:r>
            <a:endParaRPr sz="5300"/>
          </a:p>
        </p:txBody>
      </p:sp>
      <p:sp>
        <p:nvSpPr>
          <p:cNvPr id="6" name="object 6"/>
          <p:cNvSpPr txBox="1"/>
          <p:nvPr/>
        </p:nvSpPr>
        <p:spPr>
          <a:xfrm>
            <a:off x="976788" y="2743616"/>
            <a:ext cx="6012815" cy="3128645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4800" spc="160" dirty="0">
                <a:solidFill>
                  <a:srgbClr val="161616"/>
                </a:solidFill>
                <a:latin typeface="宋体"/>
                <a:cs typeface="宋体"/>
              </a:rPr>
              <a:t>·关键时刻评分表</a:t>
            </a:r>
            <a:endParaRPr sz="4800">
              <a:latin typeface="宋体"/>
              <a:cs typeface="宋体"/>
            </a:endParaRPr>
          </a:p>
          <a:p>
            <a:pPr marL="794385" algn="ctr">
              <a:lnSpc>
                <a:spcPct val="100000"/>
              </a:lnSpc>
              <a:spcBef>
                <a:spcPts val="920"/>
              </a:spcBef>
            </a:pPr>
            <a:r>
              <a:rPr sz="3550" spc="4520" dirty="0">
                <a:solidFill>
                  <a:srgbClr val="363636"/>
                </a:solidFill>
                <a:latin typeface="宋体"/>
                <a:cs typeface="宋体"/>
              </a:rPr>
              <a:t>－</a:t>
            </a:r>
            <a:r>
              <a:rPr sz="3550" spc="330" dirty="0">
                <a:solidFill>
                  <a:srgbClr val="161616"/>
                </a:solidFill>
                <a:latin typeface="宋体"/>
                <a:cs typeface="宋体"/>
              </a:rPr>
              <a:t>评</a:t>
            </a:r>
            <a:r>
              <a:rPr sz="3550" spc="30" dirty="0">
                <a:solidFill>
                  <a:srgbClr val="161616"/>
                </a:solidFill>
                <a:latin typeface="宋体"/>
                <a:cs typeface="宋体"/>
              </a:rPr>
              <a:t>价</a:t>
            </a:r>
            <a:r>
              <a:rPr sz="3550" spc="-60" dirty="0">
                <a:solidFill>
                  <a:srgbClr val="161616"/>
                </a:solidFill>
                <a:latin typeface="宋体"/>
                <a:cs typeface="宋体"/>
              </a:rPr>
              <a:t>为</a:t>
            </a:r>
            <a:r>
              <a:rPr sz="3550" spc="210" dirty="0">
                <a:solidFill>
                  <a:srgbClr val="161616"/>
                </a:solidFill>
                <a:latin typeface="宋体"/>
                <a:cs typeface="宋体"/>
              </a:rPr>
              <a:t>客</a:t>
            </a:r>
            <a:r>
              <a:rPr sz="3550" spc="-60" dirty="0">
                <a:solidFill>
                  <a:srgbClr val="161616"/>
                </a:solidFill>
                <a:latin typeface="宋体"/>
                <a:cs typeface="宋体"/>
              </a:rPr>
              <a:t>户</a:t>
            </a:r>
            <a:r>
              <a:rPr sz="3550" spc="95" dirty="0">
                <a:solidFill>
                  <a:srgbClr val="161616"/>
                </a:solidFill>
                <a:latin typeface="宋体"/>
                <a:cs typeface="宋体"/>
              </a:rPr>
              <a:t>提</a:t>
            </a:r>
            <a:r>
              <a:rPr sz="3550" spc="-60" dirty="0">
                <a:solidFill>
                  <a:srgbClr val="161616"/>
                </a:solidFill>
                <a:latin typeface="宋体"/>
                <a:cs typeface="宋体"/>
              </a:rPr>
              <a:t>供</a:t>
            </a:r>
            <a:r>
              <a:rPr sz="3550" spc="280" dirty="0">
                <a:solidFill>
                  <a:srgbClr val="161616"/>
                </a:solidFill>
                <a:latin typeface="宋体"/>
                <a:cs typeface="宋体"/>
              </a:rPr>
              <a:t>的</a:t>
            </a:r>
            <a:r>
              <a:rPr sz="3550" spc="130" dirty="0">
                <a:solidFill>
                  <a:srgbClr val="161616"/>
                </a:solidFill>
                <a:latin typeface="宋体"/>
                <a:cs typeface="宋体"/>
              </a:rPr>
              <a:t>服</a:t>
            </a:r>
            <a:r>
              <a:rPr sz="3550" spc="-3454" dirty="0">
                <a:solidFill>
                  <a:srgbClr val="161616"/>
                </a:solidFill>
                <a:latin typeface="宋体"/>
                <a:cs typeface="宋体"/>
              </a:rPr>
              <a:t>务</a:t>
            </a:r>
            <a:endParaRPr sz="3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4800" spc="110" dirty="0">
                <a:solidFill>
                  <a:srgbClr val="161616"/>
                </a:solidFill>
                <a:latin typeface="宋体"/>
                <a:cs typeface="宋体"/>
              </a:rPr>
              <a:t>·关键时刻行为模式</a:t>
            </a:r>
            <a:endParaRPr sz="4800">
              <a:latin typeface="宋体"/>
              <a:cs typeface="宋体"/>
            </a:endParaRPr>
          </a:p>
          <a:p>
            <a:pPr marL="794385" algn="ctr">
              <a:lnSpc>
                <a:spcPct val="100000"/>
              </a:lnSpc>
              <a:spcBef>
                <a:spcPts val="920"/>
              </a:spcBef>
            </a:pPr>
            <a:r>
              <a:rPr sz="3550" spc="4465" dirty="0">
                <a:solidFill>
                  <a:srgbClr val="363636"/>
                </a:solidFill>
                <a:latin typeface="宋体"/>
                <a:cs typeface="宋体"/>
              </a:rPr>
              <a:t>－</a:t>
            </a:r>
            <a:r>
              <a:rPr sz="3550" spc="330" dirty="0">
                <a:solidFill>
                  <a:srgbClr val="161616"/>
                </a:solidFill>
                <a:latin typeface="宋体"/>
                <a:cs typeface="宋体"/>
              </a:rPr>
              <a:t>指</a:t>
            </a:r>
            <a:r>
              <a:rPr sz="3550" spc="90" dirty="0">
                <a:solidFill>
                  <a:srgbClr val="161616"/>
                </a:solidFill>
                <a:latin typeface="宋体"/>
                <a:cs typeface="宋体"/>
              </a:rPr>
              <a:t>导</a:t>
            </a:r>
            <a:r>
              <a:rPr sz="3550" spc="-60" dirty="0">
                <a:solidFill>
                  <a:srgbClr val="161616"/>
                </a:solidFill>
                <a:latin typeface="宋体"/>
                <a:cs typeface="宋体"/>
              </a:rPr>
              <a:t>为</a:t>
            </a:r>
            <a:r>
              <a:rPr sz="3550" spc="110" dirty="0">
                <a:solidFill>
                  <a:srgbClr val="161616"/>
                </a:solidFill>
                <a:latin typeface="宋体"/>
                <a:cs typeface="宋体"/>
              </a:rPr>
              <a:t>客</a:t>
            </a:r>
            <a:r>
              <a:rPr sz="3550" spc="45" dirty="0">
                <a:solidFill>
                  <a:srgbClr val="161616"/>
                </a:solidFill>
                <a:latin typeface="宋体"/>
                <a:cs typeface="宋体"/>
              </a:rPr>
              <a:t>户</a:t>
            </a:r>
            <a:r>
              <a:rPr sz="3550" spc="85" dirty="0">
                <a:solidFill>
                  <a:srgbClr val="161616"/>
                </a:solidFill>
                <a:latin typeface="宋体"/>
                <a:cs typeface="宋体"/>
              </a:rPr>
              <a:t>提</a:t>
            </a:r>
            <a:r>
              <a:rPr sz="3550" spc="45" dirty="0">
                <a:solidFill>
                  <a:srgbClr val="161616"/>
                </a:solidFill>
                <a:latin typeface="宋体"/>
                <a:cs typeface="宋体"/>
              </a:rPr>
              <a:t>供</a:t>
            </a:r>
            <a:r>
              <a:rPr sz="3550" spc="170" dirty="0">
                <a:solidFill>
                  <a:srgbClr val="161616"/>
                </a:solidFill>
                <a:latin typeface="宋体"/>
                <a:cs typeface="宋体"/>
              </a:rPr>
              <a:t>的</a:t>
            </a:r>
            <a:r>
              <a:rPr sz="3550" spc="130" dirty="0">
                <a:solidFill>
                  <a:srgbClr val="161616"/>
                </a:solidFill>
                <a:latin typeface="宋体"/>
                <a:cs typeface="宋体"/>
              </a:rPr>
              <a:t>服</a:t>
            </a:r>
            <a:r>
              <a:rPr sz="3550" spc="-3460" dirty="0">
                <a:solidFill>
                  <a:srgbClr val="161616"/>
                </a:solidFill>
                <a:latin typeface="宋体"/>
                <a:cs typeface="宋体"/>
              </a:rPr>
              <a:t>务</a:t>
            </a:r>
            <a:endParaRPr sz="35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0198" y="2948186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0198" y="9087051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6977" y="1346529"/>
            <a:ext cx="3842385" cy="9061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750" spc="-385" dirty="0">
                <a:solidFill>
                  <a:srgbClr val="111111"/>
                </a:solidFill>
              </a:rPr>
              <a:t>为</a:t>
            </a:r>
            <a:r>
              <a:rPr sz="5750" spc="665" dirty="0">
                <a:solidFill>
                  <a:srgbClr val="111111"/>
                </a:solidFill>
              </a:rPr>
              <a:t>客</a:t>
            </a:r>
            <a:r>
              <a:rPr sz="5750" spc="390" dirty="0">
                <a:solidFill>
                  <a:srgbClr val="2A2A2A"/>
                </a:solidFill>
              </a:rPr>
              <a:t>户</a:t>
            </a:r>
            <a:r>
              <a:rPr sz="5750" spc="305" dirty="0">
                <a:solidFill>
                  <a:srgbClr val="111111"/>
                </a:solidFill>
              </a:rPr>
              <a:t>着想</a:t>
            </a:r>
            <a:endParaRPr sz="5750"/>
          </a:p>
        </p:txBody>
      </p:sp>
      <p:sp>
        <p:nvSpPr>
          <p:cNvPr id="5" name="object 5"/>
          <p:cNvSpPr txBox="1"/>
          <p:nvPr/>
        </p:nvSpPr>
        <p:spPr>
          <a:xfrm>
            <a:off x="1284858" y="2930667"/>
            <a:ext cx="10422890" cy="563054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3450" spc="285" dirty="0">
                <a:solidFill>
                  <a:srgbClr val="111111"/>
                </a:solidFill>
                <a:latin typeface="宋体"/>
                <a:cs typeface="宋体"/>
              </a:rPr>
              <a:t>·关键时刻行为模式</a:t>
            </a:r>
            <a:endParaRPr sz="3450">
              <a:latin typeface="宋体"/>
              <a:cs typeface="宋体"/>
            </a:endParaRPr>
          </a:p>
          <a:p>
            <a:pPr marL="1269365" indent="-508000">
              <a:lnSpc>
                <a:spcPct val="100000"/>
              </a:lnSpc>
              <a:spcBef>
                <a:spcPts val="430"/>
              </a:spcBef>
              <a:buClr>
                <a:srgbClr val="444444"/>
              </a:buClr>
              <a:buChar char="'"/>
              <a:tabLst>
                <a:tab pos="1270000" algn="l"/>
              </a:tabLst>
            </a:pPr>
            <a:r>
              <a:rPr sz="2900" spc="260" dirty="0">
                <a:solidFill>
                  <a:srgbClr val="111111"/>
                </a:solidFill>
                <a:latin typeface="宋体"/>
                <a:cs typeface="宋体"/>
              </a:rPr>
              <a:t>企</a:t>
            </a:r>
            <a:r>
              <a:rPr sz="2900" spc="185" dirty="0">
                <a:solidFill>
                  <a:srgbClr val="111111"/>
                </a:solidFill>
                <a:latin typeface="宋体"/>
                <a:cs typeface="宋体"/>
              </a:rPr>
              <a:t>业存在的</a:t>
            </a:r>
            <a:r>
              <a:rPr sz="2900" spc="-500" dirty="0">
                <a:solidFill>
                  <a:srgbClr val="111111"/>
                </a:solidFill>
                <a:latin typeface="宋体"/>
                <a:cs typeface="宋体"/>
              </a:rPr>
              <a:t>价</a:t>
            </a:r>
            <a:r>
              <a:rPr sz="2900" spc="185" dirty="0">
                <a:solidFill>
                  <a:srgbClr val="111111"/>
                </a:solidFill>
                <a:latin typeface="宋体"/>
                <a:cs typeface="宋体"/>
              </a:rPr>
              <a:t>值</a:t>
            </a:r>
            <a:r>
              <a:rPr sz="2900" spc="200" dirty="0">
                <a:solidFill>
                  <a:srgbClr val="111111"/>
                </a:solidFill>
                <a:latin typeface="宋体"/>
                <a:cs typeface="宋体"/>
              </a:rPr>
              <a:t>是</a:t>
            </a:r>
            <a:r>
              <a:rPr sz="2900" spc="-165" dirty="0">
                <a:solidFill>
                  <a:srgbClr val="111111"/>
                </a:solidFill>
                <a:latin typeface="宋体"/>
                <a:cs typeface="宋体"/>
              </a:rPr>
              <a:t>为</a:t>
            </a:r>
            <a:r>
              <a:rPr sz="2900" spc="305" dirty="0">
                <a:solidFill>
                  <a:srgbClr val="111111"/>
                </a:solidFill>
                <a:latin typeface="宋体"/>
                <a:cs typeface="宋体"/>
              </a:rPr>
              <a:t>客</a:t>
            </a:r>
            <a:r>
              <a:rPr sz="2900" spc="-135" dirty="0">
                <a:solidFill>
                  <a:srgbClr val="111111"/>
                </a:solidFill>
                <a:latin typeface="宋体"/>
                <a:cs typeface="宋体"/>
              </a:rPr>
              <a:t>户</a:t>
            </a:r>
            <a:r>
              <a:rPr sz="2900" spc="175" dirty="0">
                <a:solidFill>
                  <a:srgbClr val="111111"/>
                </a:solidFill>
                <a:latin typeface="宋体"/>
                <a:cs typeface="宋体"/>
              </a:rPr>
              <a:t>创</a:t>
            </a:r>
            <a:r>
              <a:rPr sz="2900" spc="210" dirty="0">
                <a:solidFill>
                  <a:srgbClr val="111111"/>
                </a:solidFill>
                <a:latin typeface="宋体"/>
                <a:cs typeface="宋体"/>
              </a:rPr>
              <a:t>造</a:t>
            </a:r>
            <a:r>
              <a:rPr sz="2900" spc="-110" dirty="0">
                <a:solidFill>
                  <a:srgbClr val="111111"/>
                </a:solidFill>
                <a:latin typeface="宋体"/>
                <a:cs typeface="宋体"/>
              </a:rPr>
              <a:t>价</a:t>
            </a:r>
            <a:r>
              <a:rPr sz="2900" spc="210" dirty="0">
                <a:solidFill>
                  <a:srgbClr val="111111"/>
                </a:solidFill>
                <a:latin typeface="宋体"/>
                <a:cs typeface="宋体"/>
              </a:rPr>
              <a:t>值</a:t>
            </a:r>
            <a:endParaRPr sz="2900">
              <a:latin typeface="宋体"/>
              <a:cs typeface="宋体"/>
            </a:endParaRPr>
          </a:p>
          <a:p>
            <a:pPr marL="836294" marR="735330" indent="-151765">
              <a:lnSpc>
                <a:spcPct val="112599"/>
              </a:lnSpc>
            </a:pPr>
            <a:r>
              <a:rPr sz="2900" spc="3270" dirty="0">
                <a:solidFill>
                  <a:srgbClr val="111111"/>
                </a:solidFill>
                <a:latin typeface="宋体"/>
                <a:cs typeface="宋体"/>
              </a:rPr>
              <a:t>－</a:t>
            </a:r>
            <a:r>
              <a:rPr sz="2900" spc="185" dirty="0">
                <a:solidFill>
                  <a:srgbClr val="111111"/>
                </a:solidFill>
                <a:latin typeface="宋体"/>
                <a:cs typeface="宋体"/>
              </a:rPr>
              <a:t>让客户满意的正确行动方式是关键时刻行为模</a:t>
            </a:r>
            <a:r>
              <a:rPr sz="2900" spc="-45" dirty="0">
                <a:solidFill>
                  <a:srgbClr val="111111"/>
                </a:solidFill>
                <a:latin typeface="宋体"/>
                <a:cs typeface="宋体"/>
              </a:rPr>
              <a:t>式 </a:t>
            </a:r>
            <a:r>
              <a:rPr sz="2900" spc="125" dirty="0">
                <a:solidFill>
                  <a:srgbClr val="111111"/>
                </a:solidFill>
                <a:latin typeface="宋体"/>
                <a:cs typeface="宋体"/>
              </a:rPr>
              <a:t>一关键时刻行为模式由探索、提议、行动、确认构成</a:t>
            </a:r>
            <a:endParaRPr sz="2900">
              <a:latin typeface="宋体"/>
              <a:cs typeface="宋体"/>
            </a:endParaRPr>
          </a:p>
          <a:p>
            <a:pPr marL="836294" marR="2910840" indent="-74295">
              <a:lnSpc>
                <a:spcPct val="105400"/>
              </a:lnSpc>
              <a:spcBef>
                <a:spcPts val="355"/>
              </a:spcBef>
              <a:buClr>
                <a:srgbClr val="5D5D5D"/>
              </a:buClr>
              <a:buChar char="'"/>
              <a:tabLst>
                <a:tab pos="1264920" algn="l"/>
              </a:tabLst>
            </a:pPr>
            <a:r>
              <a:rPr sz="2900" spc="340" dirty="0">
                <a:solidFill>
                  <a:srgbClr val="111111"/>
                </a:solidFill>
                <a:latin typeface="宋体"/>
                <a:cs typeface="宋体"/>
              </a:rPr>
              <a:t>探</a:t>
            </a:r>
            <a:r>
              <a:rPr sz="2900" spc="35" dirty="0">
                <a:solidFill>
                  <a:srgbClr val="111111"/>
                </a:solidFill>
                <a:latin typeface="宋体"/>
                <a:cs typeface="宋体"/>
              </a:rPr>
              <a:t>索中</a:t>
            </a:r>
            <a:r>
              <a:rPr sz="2900" spc="90" dirty="0">
                <a:solidFill>
                  <a:srgbClr val="111111"/>
                </a:solidFill>
                <a:latin typeface="宋体"/>
                <a:cs typeface="宋体"/>
              </a:rPr>
              <a:t>最</a:t>
            </a:r>
            <a:r>
              <a:rPr sz="2900" spc="125" dirty="0">
                <a:solidFill>
                  <a:srgbClr val="111111"/>
                </a:solidFill>
                <a:latin typeface="宋体"/>
                <a:cs typeface="宋体"/>
              </a:rPr>
              <a:t>重要</a:t>
            </a:r>
            <a:r>
              <a:rPr sz="2900" spc="-125" dirty="0">
                <a:solidFill>
                  <a:srgbClr val="111111"/>
                </a:solidFill>
                <a:latin typeface="宋体"/>
                <a:cs typeface="宋体"/>
              </a:rPr>
              <a:t>的</a:t>
            </a:r>
            <a:r>
              <a:rPr sz="2900" spc="175" dirty="0">
                <a:solidFill>
                  <a:srgbClr val="111111"/>
                </a:solidFill>
                <a:latin typeface="宋体"/>
                <a:cs typeface="宋体"/>
              </a:rPr>
              <a:t>技</a:t>
            </a:r>
            <a:r>
              <a:rPr sz="2900" spc="125" dirty="0">
                <a:solidFill>
                  <a:srgbClr val="111111"/>
                </a:solidFill>
                <a:latin typeface="宋体"/>
                <a:cs typeface="宋体"/>
              </a:rPr>
              <a:t>巧</a:t>
            </a:r>
            <a:r>
              <a:rPr sz="2900" spc="200" dirty="0">
                <a:solidFill>
                  <a:srgbClr val="111111"/>
                </a:solidFill>
                <a:latin typeface="宋体"/>
                <a:cs typeface="宋体"/>
              </a:rPr>
              <a:t>是</a:t>
            </a:r>
            <a:r>
              <a:rPr sz="2900" spc="-50" dirty="0">
                <a:solidFill>
                  <a:srgbClr val="111111"/>
                </a:solidFill>
                <a:latin typeface="宋体"/>
                <a:cs typeface="宋体"/>
              </a:rPr>
              <a:t>为</a:t>
            </a:r>
            <a:r>
              <a:rPr sz="2900" spc="85" dirty="0">
                <a:solidFill>
                  <a:srgbClr val="111111"/>
                </a:solidFill>
                <a:latin typeface="宋体"/>
                <a:cs typeface="宋体"/>
              </a:rPr>
              <a:t>客</a:t>
            </a:r>
            <a:r>
              <a:rPr sz="2900" spc="114" dirty="0">
                <a:solidFill>
                  <a:srgbClr val="111111"/>
                </a:solidFill>
                <a:latin typeface="宋体"/>
                <a:cs typeface="宋体"/>
              </a:rPr>
              <a:t>户</a:t>
            </a:r>
            <a:r>
              <a:rPr sz="2900" spc="155" dirty="0">
                <a:solidFill>
                  <a:srgbClr val="111111"/>
                </a:solidFill>
                <a:latin typeface="宋体"/>
                <a:cs typeface="宋体"/>
              </a:rPr>
              <a:t>着想 </a:t>
            </a:r>
            <a:r>
              <a:rPr sz="2900" spc="-1040" dirty="0">
                <a:solidFill>
                  <a:srgbClr val="5D5D5D"/>
                </a:solidFill>
                <a:latin typeface="宋体"/>
                <a:cs typeface="宋体"/>
              </a:rPr>
              <a:t>一</a:t>
            </a:r>
            <a:r>
              <a:rPr sz="2900" spc="-665" dirty="0">
                <a:solidFill>
                  <a:srgbClr val="5D5D5D"/>
                </a:solidFill>
                <a:latin typeface="宋体"/>
                <a:cs typeface="宋体"/>
              </a:rPr>
              <a:t> </a:t>
            </a:r>
            <a:r>
              <a:rPr sz="2900" spc="-50" dirty="0">
                <a:solidFill>
                  <a:srgbClr val="111111"/>
                </a:solidFill>
                <a:latin typeface="宋体"/>
                <a:cs typeface="宋体"/>
              </a:rPr>
              <a:t>为</a:t>
            </a:r>
            <a:r>
              <a:rPr sz="2900" spc="185" dirty="0">
                <a:solidFill>
                  <a:srgbClr val="111111"/>
                </a:solidFill>
                <a:latin typeface="宋体"/>
                <a:cs typeface="宋体"/>
              </a:rPr>
              <a:t>客</a:t>
            </a:r>
            <a:r>
              <a:rPr sz="2900" spc="114" dirty="0">
                <a:solidFill>
                  <a:srgbClr val="111111"/>
                </a:solidFill>
                <a:latin typeface="宋体"/>
                <a:cs typeface="宋体"/>
              </a:rPr>
              <a:t>户</a:t>
            </a:r>
            <a:r>
              <a:rPr sz="2900" spc="155" dirty="0">
                <a:solidFill>
                  <a:srgbClr val="111111"/>
                </a:solidFill>
                <a:latin typeface="宋体"/>
                <a:cs typeface="宋体"/>
              </a:rPr>
              <a:t>着想要</a:t>
            </a:r>
            <a:r>
              <a:rPr sz="2900" spc="-280" dirty="0">
                <a:solidFill>
                  <a:srgbClr val="111111"/>
                </a:solidFill>
                <a:latin typeface="宋体"/>
                <a:cs typeface="宋体"/>
              </a:rPr>
              <a:t>有</a:t>
            </a:r>
            <a:r>
              <a:rPr sz="3150" spc="80" dirty="0">
                <a:solidFill>
                  <a:srgbClr val="111111"/>
                </a:solidFill>
                <a:latin typeface="Times New Roman"/>
                <a:cs typeface="Times New Roman"/>
              </a:rPr>
              <a:t>1</a:t>
            </a:r>
            <a:r>
              <a:rPr sz="2900" spc="210" dirty="0">
                <a:solidFill>
                  <a:srgbClr val="111111"/>
                </a:solidFill>
                <a:latin typeface="宋体"/>
                <a:cs typeface="宋体"/>
              </a:rPr>
              <a:t>个积极倾</a:t>
            </a:r>
            <a:r>
              <a:rPr sz="2900" spc="-550" dirty="0">
                <a:solidFill>
                  <a:srgbClr val="111111"/>
                </a:solidFill>
                <a:latin typeface="宋体"/>
                <a:cs typeface="宋体"/>
              </a:rPr>
              <a:t>听</a:t>
            </a:r>
            <a:r>
              <a:rPr sz="2900" spc="300" dirty="0">
                <a:solidFill>
                  <a:srgbClr val="111111"/>
                </a:solidFill>
                <a:latin typeface="宋体"/>
                <a:cs typeface="宋体"/>
              </a:rPr>
              <a:t>的</a:t>
            </a:r>
            <a:r>
              <a:rPr sz="2900" spc="160" dirty="0">
                <a:solidFill>
                  <a:srgbClr val="111111"/>
                </a:solidFill>
                <a:latin typeface="宋体"/>
                <a:cs typeface="宋体"/>
              </a:rPr>
              <a:t>好</a:t>
            </a:r>
            <a:r>
              <a:rPr sz="2900" spc="-165" dirty="0">
                <a:solidFill>
                  <a:srgbClr val="111111"/>
                </a:solidFill>
                <a:latin typeface="宋体"/>
                <a:cs typeface="宋体"/>
              </a:rPr>
              <a:t>习惯</a:t>
            </a:r>
            <a:endParaRPr sz="2900">
              <a:latin typeface="宋体"/>
              <a:cs typeface="宋体"/>
            </a:endParaRPr>
          </a:p>
          <a:p>
            <a:pPr marL="836294" marR="1151255" indent="-121285">
              <a:lnSpc>
                <a:spcPts val="4020"/>
              </a:lnSpc>
              <a:spcBef>
                <a:spcPts val="70"/>
              </a:spcBef>
            </a:pPr>
            <a:r>
              <a:rPr sz="2900" spc="-165" dirty="0">
                <a:solidFill>
                  <a:srgbClr val="5D5D5D"/>
                </a:solidFill>
                <a:latin typeface="宋体"/>
                <a:cs typeface="宋体"/>
              </a:rPr>
              <a:t>—</a:t>
            </a:r>
            <a:r>
              <a:rPr sz="2900" spc="180" dirty="0">
                <a:solidFill>
                  <a:srgbClr val="5D5D5D"/>
                </a:solidFill>
                <a:latin typeface="宋体"/>
                <a:cs typeface="宋体"/>
              </a:rPr>
              <a:t> </a:t>
            </a:r>
            <a:r>
              <a:rPr sz="2900" spc="195" dirty="0">
                <a:solidFill>
                  <a:srgbClr val="111111"/>
                </a:solidFill>
                <a:latin typeface="宋体"/>
                <a:cs typeface="宋体"/>
              </a:rPr>
              <a:t>通</a:t>
            </a:r>
            <a:r>
              <a:rPr sz="2900" spc="300" dirty="0">
                <a:solidFill>
                  <a:srgbClr val="111111"/>
                </a:solidFill>
                <a:latin typeface="宋体"/>
                <a:cs typeface="宋体"/>
              </a:rPr>
              <a:t>过积</a:t>
            </a:r>
            <a:r>
              <a:rPr sz="2900" spc="-365" dirty="0">
                <a:solidFill>
                  <a:srgbClr val="111111"/>
                </a:solidFill>
                <a:latin typeface="宋体"/>
                <a:cs typeface="宋体"/>
              </a:rPr>
              <a:t>极</a:t>
            </a:r>
            <a:r>
              <a:rPr sz="2900" spc="185" dirty="0">
                <a:solidFill>
                  <a:srgbClr val="111111"/>
                </a:solidFill>
                <a:latin typeface="宋体"/>
                <a:cs typeface="宋体"/>
              </a:rPr>
              <a:t>倾听</a:t>
            </a:r>
            <a:r>
              <a:rPr sz="2900" dirty="0">
                <a:solidFill>
                  <a:srgbClr val="111111"/>
                </a:solidFill>
                <a:latin typeface="宋体"/>
                <a:cs typeface="宋体"/>
              </a:rPr>
              <a:t>要</a:t>
            </a:r>
            <a:r>
              <a:rPr sz="2900" spc="-125" dirty="0">
                <a:solidFill>
                  <a:srgbClr val="111111"/>
                </a:solidFill>
                <a:latin typeface="宋体"/>
                <a:cs typeface="宋体"/>
              </a:rPr>
              <a:t>了</a:t>
            </a:r>
            <a:r>
              <a:rPr sz="2900" spc="270" dirty="0">
                <a:solidFill>
                  <a:srgbClr val="111111"/>
                </a:solidFill>
                <a:latin typeface="宋体"/>
                <a:cs typeface="宋体"/>
              </a:rPr>
              <a:t>解</a:t>
            </a:r>
            <a:r>
              <a:rPr sz="2900" spc="-80" dirty="0">
                <a:solidFill>
                  <a:srgbClr val="111111"/>
                </a:solidFill>
                <a:latin typeface="宋体"/>
                <a:cs typeface="宋体"/>
              </a:rPr>
              <a:t>客</a:t>
            </a:r>
            <a:r>
              <a:rPr sz="2900" spc="95" dirty="0">
                <a:solidFill>
                  <a:srgbClr val="111111"/>
                </a:solidFill>
                <a:latin typeface="宋体"/>
                <a:cs typeface="宋体"/>
              </a:rPr>
              <a:t>户的</a:t>
            </a:r>
            <a:r>
              <a:rPr sz="2900" spc="254" dirty="0">
                <a:solidFill>
                  <a:srgbClr val="111111"/>
                </a:solidFill>
                <a:latin typeface="宋体"/>
                <a:cs typeface="宋体"/>
              </a:rPr>
              <a:t>企</a:t>
            </a:r>
            <a:r>
              <a:rPr sz="2900" spc="65" dirty="0">
                <a:solidFill>
                  <a:srgbClr val="111111"/>
                </a:solidFill>
                <a:latin typeface="宋体"/>
                <a:cs typeface="宋体"/>
              </a:rPr>
              <a:t>业利</a:t>
            </a:r>
            <a:r>
              <a:rPr sz="2900" spc="-35" dirty="0">
                <a:solidFill>
                  <a:srgbClr val="111111"/>
                </a:solidFill>
                <a:latin typeface="宋体"/>
                <a:cs typeface="宋体"/>
              </a:rPr>
              <a:t>益</a:t>
            </a:r>
            <a:r>
              <a:rPr sz="2900" spc="114" dirty="0">
                <a:solidFill>
                  <a:srgbClr val="111111"/>
                </a:solidFill>
                <a:latin typeface="宋体"/>
                <a:cs typeface="宋体"/>
              </a:rPr>
              <a:t>和</a:t>
            </a:r>
            <a:r>
              <a:rPr sz="2900" spc="210" dirty="0">
                <a:solidFill>
                  <a:srgbClr val="111111"/>
                </a:solidFill>
                <a:latin typeface="宋体"/>
                <a:cs typeface="宋体"/>
              </a:rPr>
              <a:t>个</a:t>
            </a:r>
            <a:r>
              <a:rPr sz="2900" spc="-10" dirty="0">
                <a:solidFill>
                  <a:srgbClr val="111111"/>
                </a:solidFill>
                <a:latin typeface="宋体"/>
                <a:cs typeface="宋体"/>
              </a:rPr>
              <a:t>人</a:t>
            </a:r>
            <a:r>
              <a:rPr sz="2900" spc="95" dirty="0">
                <a:solidFill>
                  <a:srgbClr val="111111"/>
                </a:solidFill>
                <a:latin typeface="宋体"/>
                <a:cs typeface="宋体"/>
              </a:rPr>
              <a:t>利益 </a:t>
            </a:r>
            <a:r>
              <a:rPr sz="2900" spc="-1040" dirty="0">
                <a:solidFill>
                  <a:srgbClr val="5D5D5D"/>
                </a:solidFill>
                <a:latin typeface="宋体"/>
                <a:cs typeface="宋体"/>
              </a:rPr>
              <a:t>一</a:t>
            </a:r>
            <a:r>
              <a:rPr sz="2900" spc="-980" dirty="0">
                <a:solidFill>
                  <a:srgbClr val="5D5D5D"/>
                </a:solidFill>
                <a:latin typeface="宋体"/>
                <a:cs typeface="宋体"/>
              </a:rPr>
              <a:t> </a:t>
            </a:r>
            <a:r>
              <a:rPr sz="2900" spc="-110" dirty="0">
                <a:solidFill>
                  <a:srgbClr val="111111"/>
                </a:solidFill>
                <a:latin typeface="宋体"/>
                <a:cs typeface="宋体"/>
              </a:rPr>
              <a:t>同时要从客</a:t>
            </a:r>
            <a:r>
              <a:rPr sz="2900" spc="-500" dirty="0">
                <a:solidFill>
                  <a:srgbClr val="111111"/>
                </a:solidFill>
                <a:latin typeface="宋体"/>
                <a:cs typeface="宋体"/>
              </a:rPr>
              <a:t> </a:t>
            </a:r>
            <a:r>
              <a:rPr sz="2900" spc="260" dirty="0">
                <a:solidFill>
                  <a:srgbClr val="111111"/>
                </a:solidFill>
                <a:latin typeface="宋体"/>
                <a:cs typeface="宋体"/>
              </a:rPr>
              <a:t>户</a:t>
            </a:r>
            <a:r>
              <a:rPr sz="2900" spc="-160" dirty="0">
                <a:solidFill>
                  <a:srgbClr val="111111"/>
                </a:solidFill>
                <a:latin typeface="宋体"/>
                <a:cs typeface="宋体"/>
              </a:rPr>
              <a:t>简</a:t>
            </a:r>
            <a:r>
              <a:rPr sz="2900" spc="240" dirty="0">
                <a:solidFill>
                  <a:srgbClr val="111111"/>
                </a:solidFill>
                <a:latin typeface="宋体"/>
                <a:cs typeface="宋体"/>
              </a:rPr>
              <a:t>单要</a:t>
            </a:r>
            <a:r>
              <a:rPr sz="2900" spc="-210" dirty="0">
                <a:solidFill>
                  <a:srgbClr val="111111"/>
                </a:solidFill>
                <a:latin typeface="宋体"/>
                <a:cs typeface="宋体"/>
              </a:rPr>
              <a:t>求</a:t>
            </a:r>
            <a:r>
              <a:rPr sz="2900" spc="114" dirty="0">
                <a:solidFill>
                  <a:srgbClr val="111111"/>
                </a:solidFill>
                <a:latin typeface="宋体"/>
                <a:cs typeface="宋体"/>
              </a:rPr>
              <a:t>中</a:t>
            </a:r>
            <a:r>
              <a:rPr sz="2900" spc="155" dirty="0">
                <a:solidFill>
                  <a:srgbClr val="111111"/>
                </a:solidFill>
                <a:latin typeface="宋体"/>
                <a:cs typeface="宋体"/>
              </a:rPr>
              <a:t>了</a:t>
            </a:r>
            <a:r>
              <a:rPr sz="2900" spc="10" dirty="0">
                <a:solidFill>
                  <a:srgbClr val="111111"/>
                </a:solidFill>
                <a:latin typeface="宋体"/>
                <a:cs typeface="宋体"/>
              </a:rPr>
              <a:t>解</a:t>
            </a:r>
            <a:r>
              <a:rPr sz="2900" spc="135" dirty="0">
                <a:solidFill>
                  <a:srgbClr val="111111"/>
                </a:solidFill>
                <a:latin typeface="宋体"/>
                <a:cs typeface="宋体"/>
              </a:rPr>
              <a:t>其</a:t>
            </a:r>
            <a:r>
              <a:rPr sz="2900" spc="155" dirty="0">
                <a:solidFill>
                  <a:srgbClr val="111111"/>
                </a:solidFill>
                <a:latin typeface="宋体"/>
                <a:cs typeface="宋体"/>
              </a:rPr>
              <a:t>隐性</a:t>
            </a:r>
            <a:r>
              <a:rPr sz="2900" spc="-125" dirty="0">
                <a:solidFill>
                  <a:srgbClr val="111111"/>
                </a:solidFill>
                <a:latin typeface="宋体"/>
                <a:cs typeface="宋体"/>
              </a:rPr>
              <a:t>需</a:t>
            </a:r>
            <a:r>
              <a:rPr sz="2900" spc="240" dirty="0">
                <a:solidFill>
                  <a:srgbClr val="111111"/>
                </a:solidFill>
                <a:latin typeface="宋体"/>
                <a:cs typeface="宋体"/>
              </a:rPr>
              <a:t>求</a:t>
            </a:r>
            <a:endParaRPr sz="2900">
              <a:latin typeface="宋体"/>
              <a:cs typeface="宋体"/>
            </a:endParaRPr>
          </a:p>
          <a:p>
            <a:pPr marL="749300">
              <a:lnSpc>
                <a:spcPct val="100000"/>
              </a:lnSpc>
              <a:spcBef>
                <a:spcPts val="415"/>
              </a:spcBef>
            </a:pPr>
            <a:r>
              <a:rPr sz="2900" spc="1689" dirty="0">
                <a:solidFill>
                  <a:srgbClr val="111111"/>
                </a:solidFill>
                <a:latin typeface="宋体"/>
                <a:cs typeface="宋体"/>
              </a:rPr>
              <a:t>'</a:t>
            </a:r>
            <a:r>
              <a:rPr sz="2900" spc="-575" dirty="0">
                <a:solidFill>
                  <a:srgbClr val="111111"/>
                </a:solidFill>
                <a:latin typeface="宋体"/>
                <a:cs typeface="宋体"/>
              </a:rPr>
              <a:t> </a:t>
            </a:r>
            <a:r>
              <a:rPr sz="2900" spc="370" dirty="0">
                <a:solidFill>
                  <a:srgbClr val="111111"/>
                </a:solidFill>
                <a:latin typeface="宋体"/>
                <a:cs typeface="宋体"/>
              </a:rPr>
              <a:t>你</a:t>
            </a:r>
            <a:r>
              <a:rPr sz="2900" spc="95" dirty="0">
                <a:solidFill>
                  <a:srgbClr val="111111"/>
                </a:solidFill>
                <a:latin typeface="宋体"/>
                <a:cs typeface="宋体"/>
              </a:rPr>
              <a:t>不仅有</a:t>
            </a:r>
            <a:r>
              <a:rPr sz="2900" spc="-120" dirty="0">
                <a:solidFill>
                  <a:srgbClr val="111111"/>
                </a:solidFill>
                <a:latin typeface="宋体"/>
                <a:cs typeface="宋体"/>
              </a:rPr>
              <a:t>客</a:t>
            </a:r>
            <a:r>
              <a:rPr sz="2900" spc="185" dirty="0">
                <a:solidFill>
                  <a:srgbClr val="111111"/>
                </a:solidFill>
                <a:latin typeface="宋体"/>
                <a:cs typeface="宋体"/>
              </a:rPr>
              <a:t>户</a:t>
            </a:r>
            <a:r>
              <a:rPr sz="2900" spc="-720" dirty="0">
                <a:solidFill>
                  <a:srgbClr val="2A2A2A"/>
                </a:solidFill>
                <a:latin typeface="宋体"/>
                <a:cs typeface="宋体"/>
              </a:rPr>
              <a:t>，</a:t>
            </a:r>
            <a:r>
              <a:rPr sz="2900" spc="-780" dirty="0">
                <a:solidFill>
                  <a:srgbClr val="2A2A2A"/>
                </a:solidFill>
                <a:latin typeface="宋体"/>
                <a:cs typeface="宋体"/>
              </a:rPr>
              <a:t> </a:t>
            </a:r>
            <a:r>
              <a:rPr sz="2900" spc="-720" dirty="0">
                <a:solidFill>
                  <a:srgbClr val="111111"/>
                </a:solidFill>
                <a:latin typeface="宋体"/>
                <a:cs typeface="宋体"/>
              </a:rPr>
              <a:t>还</a:t>
            </a:r>
            <a:r>
              <a:rPr sz="2900" spc="-645" dirty="0">
                <a:solidFill>
                  <a:srgbClr val="111111"/>
                </a:solidFill>
                <a:latin typeface="宋体"/>
                <a:cs typeface="宋体"/>
              </a:rPr>
              <a:t> </a:t>
            </a:r>
            <a:r>
              <a:rPr sz="2900" spc="165" dirty="0">
                <a:solidFill>
                  <a:srgbClr val="111111"/>
                </a:solidFill>
                <a:latin typeface="宋体"/>
                <a:cs typeface="宋体"/>
              </a:rPr>
              <a:t>有</a:t>
            </a:r>
            <a:r>
              <a:rPr sz="2900" spc="35" dirty="0">
                <a:solidFill>
                  <a:srgbClr val="111111"/>
                </a:solidFill>
                <a:latin typeface="宋体"/>
                <a:cs typeface="宋体"/>
              </a:rPr>
              <a:t>内部</a:t>
            </a:r>
            <a:r>
              <a:rPr sz="2900" spc="85" dirty="0">
                <a:solidFill>
                  <a:srgbClr val="111111"/>
                </a:solidFill>
                <a:latin typeface="宋体"/>
                <a:cs typeface="宋体"/>
              </a:rPr>
              <a:t>客</a:t>
            </a:r>
            <a:r>
              <a:rPr sz="2900" spc="95" dirty="0">
                <a:solidFill>
                  <a:srgbClr val="111111"/>
                </a:solidFill>
                <a:latin typeface="宋体"/>
                <a:cs typeface="宋体"/>
              </a:rPr>
              <a:t>户</a:t>
            </a:r>
            <a:endParaRPr sz="2900">
              <a:latin typeface="宋体"/>
              <a:cs typeface="宋体"/>
            </a:endParaRPr>
          </a:p>
          <a:p>
            <a:pPr marL="715010">
              <a:lnSpc>
                <a:spcPct val="100000"/>
              </a:lnSpc>
              <a:spcBef>
                <a:spcPts val="240"/>
              </a:spcBef>
            </a:pPr>
            <a:r>
              <a:rPr sz="2900" spc="95" dirty="0">
                <a:solidFill>
                  <a:srgbClr val="444444"/>
                </a:solidFill>
                <a:latin typeface="宋体"/>
                <a:cs typeface="宋体"/>
              </a:rPr>
              <a:t>—</a:t>
            </a:r>
            <a:r>
              <a:rPr sz="2900" spc="45" dirty="0">
                <a:solidFill>
                  <a:srgbClr val="444444"/>
                </a:solidFill>
                <a:latin typeface="宋体"/>
                <a:cs typeface="宋体"/>
              </a:rPr>
              <a:t> </a:t>
            </a:r>
            <a:r>
              <a:rPr sz="2900" spc="130" dirty="0">
                <a:solidFill>
                  <a:srgbClr val="111111"/>
                </a:solidFill>
                <a:latin typeface="宋体"/>
                <a:cs typeface="宋体"/>
              </a:rPr>
              <a:t>专</a:t>
            </a:r>
            <a:r>
              <a:rPr sz="2900" spc="185" dirty="0">
                <a:solidFill>
                  <a:srgbClr val="111111"/>
                </a:solidFill>
                <a:latin typeface="宋体"/>
                <a:cs typeface="宋体"/>
              </a:rPr>
              <a:t>业知</a:t>
            </a:r>
            <a:r>
              <a:rPr sz="2900" spc="-175" dirty="0">
                <a:solidFill>
                  <a:srgbClr val="111111"/>
                </a:solidFill>
                <a:latin typeface="宋体"/>
                <a:cs typeface="宋体"/>
              </a:rPr>
              <a:t>识</a:t>
            </a:r>
            <a:r>
              <a:rPr sz="2900" spc="240" dirty="0">
                <a:solidFill>
                  <a:srgbClr val="111111"/>
                </a:solidFill>
                <a:latin typeface="宋体"/>
                <a:cs typeface="宋体"/>
              </a:rPr>
              <a:t>可</a:t>
            </a:r>
            <a:r>
              <a:rPr sz="2900" spc="-160" dirty="0">
                <a:solidFill>
                  <a:srgbClr val="111111"/>
                </a:solidFill>
                <a:latin typeface="宋体"/>
                <a:cs typeface="宋体"/>
              </a:rPr>
              <a:t>以</a:t>
            </a:r>
            <a:r>
              <a:rPr sz="2900" spc="165" dirty="0">
                <a:solidFill>
                  <a:srgbClr val="111111"/>
                </a:solidFill>
                <a:latin typeface="宋体"/>
                <a:cs typeface="宋体"/>
              </a:rPr>
              <a:t>帮</a:t>
            </a:r>
            <a:r>
              <a:rPr sz="2900" spc="155" dirty="0">
                <a:solidFill>
                  <a:srgbClr val="111111"/>
                </a:solidFill>
                <a:latin typeface="宋体"/>
                <a:cs typeface="宋体"/>
              </a:rPr>
              <a:t>助</a:t>
            </a:r>
            <a:r>
              <a:rPr sz="2900" spc="-25" dirty="0">
                <a:solidFill>
                  <a:srgbClr val="111111"/>
                </a:solidFill>
                <a:latin typeface="宋体"/>
                <a:cs typeface="宋体"/>
              </a:rPr>
              <a:t>你</a:t>
            </a:r>
            <a:r>
              <a:rPr sz="2900" spc="155" dirty="0">
                <a:solidFill>
                  <a:srgbClr val="111111"/>
                </a:solidFill>
                <a:latin typeface="宋体"/>
                <a:cs typeface="宋体"/>
              </a:rPr>
              <a:t>超越</a:t>
            </a:r>
            <a:r>
              <a:rPr sz="2900" spc="-5" dirty="0">
                <a:solidFill>
                  <a:srgbClr val="111111"/>
                </a:solidFill>
                <a:latin typeface="宋体"/>
                <a:cs typeface="宋体"/>
              </a:rPr>
              <a:t>客</a:t>
            </a:r>
            <a:r>
              <a:rPr sz="2900" spc="-20" dirty="0">
                <a:solidFill>
                  <a:srgbClr val="111111"/>
                </a:solidFill>
                <a:latin typeface="宋体"/>
                <a:cs typeface="宋体"/>
              </a:rPr>
              <a:t>户的期望</a:t>
            </a:r>
            <a:endParaRPr sz="2900">
              <a:latin typeface="宋体"/>
              <a:cs typeface="宋体"/>
            </a:endParaRPr>
          </a:p>
          <a:p>
            <a:pPr marL="805815">
              <a:lnSpc>
                <a:spcPct val="100000"/>
              </a:lnSpc>
              <a:spcBef>
                <a:spcPts val="540"/>
              </a:spcBef>
            </a:pPr>
            <a:r>
              <a:rPr sz="2900" spc="-455" dirty="0">
                <a:solidFill>
                  <a:srgbClr val="5D5D5D"/>
                </a:solidFill>
                <a:latin typeface="宋体"/>
                <a:cs typeface="宋体"/>
              </a:rPr>
              <a:t>＝</a:t>
            </a:r>
            <a:r>
              <a:rPr sz="2900" spc="-330" dirty="0">
                <a:solidFill>
                  <a:srgbClr val="5D5D5D"/>
                </a:solidFill>
                <a:latin typeface="宋体"/>
                <a:cs typeface="宋体"/>
              </a:rPr>
              <a:t> </a:t>
            </a:r>
            <a:r>
              <a:rPr sz="2900" spc="-455" dirty="0">
                <a:solidFill>
                  <a:srgbClr val="111111"/>
                </a:solidFill>
                <a:latin typeface="宋体"/>
                <a:cs typeface="宋体"/>
              </a:rPr>
              <a:t>每一</a:t>
            </a:r>
            <a:r>
              <a:rPr sz="2900" spc="-229" dirty="0">
                <a:solidFill>
                  <a:srgbClr val="111111"/>
                </a:solidFill>
                <a:latin typeface="宋体"/>
                <a:cs typeface="宋体"/>
              </a:rPr>
              <a:t> </a:t>
            </a:r>
            <a:r>
              <a:rPr sz="2900" spc="185" dirty="0">
                <a:solidFill>
                  <a:srgbClr val="111111"/>
                </a:solidFill>
                <a:latin typeface="宋体"/>
                <a:cs typeface="宋体"/>
              </a:rPr>
              <a:t>次与</a:t>
            </a:r>
            <a:r>
              <a:rPr sz="2900" spc="-70" dirty="0">
                <a:solidFill>
                  <a:srgbClr val="111111"/>
                </a:solidFill>
                <a:latin typeface="宋体"/>
                <a:cs typeface="宋体"/>
              </a:rPr>
              <a:t>客</a:t>
            </a:r>
            <a:r>
              <a:rPr sz="2900" spc="-20" dirty="0">
                <a:solidFill>
                  <a:srgbClr val="111111"/>
                </a:solidFill>
                <a:latin typeface="宋体"/>
                <a:cs typeface="宋体"/>
              </a:rPr>
              <a:t>户</a:t>
            </a:r>
            <a:r>
              <a:rPr sz="2900" spc="290" dirty="0">
                <a:solidFill>
                  <a:srgbClr val="111111"/>
                </a:solidFill>
                <a:latin typeface="宋体"/>
                <a:cs typeface="宋体"/>
              </a:rPr>
              <a:t>的</a:t>
            </a:r>
            <a:r>
              <a:rPr sz="2900" spc="270" dirty="0">
                <a:solidFill>
                  <a:srgbClr val="111111"/>
                </a:solidFill>
                <a:latin typeface="宋体"/>
                <a:cs typeface="宋体"/>
              </a:rPr>
              <a:t>交</a:t>
            </a:r>
            <a:r>
              <a:rPr sz="2900" spc="-170" dirty="0">
                <a:solidFill>
                  <a:srgbClr val="111111"/>
                </a:solidFill>
                <a:latin typeface="宋体"/>
                <a:cs typeface="宋体"/>
              </a:rPr>
              <a:t>往</a:t>
            </a:r>
            <a:r>
              <a:rPr sz="2900" spc="95" dirty="0">
                <a:solidFill>
                  <a:srgbClr val="111111"/>
                </a:solidFill>
                <a:latin typeface="宋体"/>
                <a:cs typeface="宋体"/>
              </a:rPr>
              <a:t>中</a:t>
            </a:r>
            <a:r>
              <a:rPr sz="2900" spc="90" dirty="0">
                <a:solidFill>
                  <a:srgbClr val="111111"/>
                </a:solidFill>
                <a:latin typeface="宋体"/>
                <a:cs typeface="宋体"/>
              </a:rPr>
              <a:t>和</a:t>
            </a:r>
            <a:r>
              <a:rPr sz="2900" spc="10" dirty="0">
                <a:solidFill>
                  <a:srgbClr val="111111"/>
                </a:solidFill>
                <a:latin typeface="宋体"/>
                <a:cs typeface="宋体"/>
              </a:rPr>
              <a:t>沟通后</a:t>
            </a:r>
            <a:r>
              <a:rPr sz="2900" spc="195" dirty="0">
                <a:solidFill>
                  <a:srgbClr val="111111"/>
                </a:solidFill>
                <a:latin typeface="宋体"/>
                <a:cs typeface="宋体"/>
              </a:rPr>
              <a:t>都</a:t>
            </a:r>
            <a:r>
              <a:rPr sz="2900" spc="10" dirty="0">
                <a:solidFill>
                  <a:srgbClr val="111111"/>
                </a:solidFill>
                <a:latin typeface="宋体"/>
                <a:cs typeface="宋体"/>
              </a:rPr>
              <a:t>要检讨</a:t>
            </a:r>
            <a:r>
              <a:rPr sz="2900" spc="385" dirty="0">
                <a:solidFill>
                  <a:srgbClr val="111111"/>
                </a:solidFill>
                <a:latin typeface="宋体"/>
                <a:cs typeface="宋体"/>
              </a:rPr>
              <a:t>行</a:t>
            </a:r>
            <a:r>
              <a:rPr sz="2900" spc="65" dirty="0">
                <a:solidFill>
                  <a:srgbClr val="111111"/>
                </a:solidFill>
                <a:latin typeface="宋体"/>
                <a:cs typeface="宋体"/>
              </a:rPr>
              <a:t>为的正</a:t>
            </a:r>
            <a:r>
              <a:rPr sz="2900" spc="30" dirty="0">
                <a:solidFill>
                  <a:srgbClr val="111111"/>
                </a:solidFill>
                <a:latin typeface="宋体"/>
                <a:cs typeface="宋体"/>
              </a:rPr>
              <a:t>确</a:t>
            </a:r>
            <a:r>
              <a:rPr sz="2900" spc="300" dirty="0">
                <a:solidFill>
                  <a:srgbClr val="111111"/>
                </a:solidFill>
                <a:latin typeface="宋体"/>
                <a:cs typeface="宋体"/>
              </a:rPr>
              <a:t>性</a:t>
            </a:r>
            <a:endParaRPr sz="29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9209" y="3024762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49209" y="9163627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0345" y="1397580"/>
            <a:ext cx="3098165" cy="921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850" spc="195" dirty="0">
                <a:solidFill>
                  <a:srgbClr val="1A1A1A"/>
                </a:solidFill>
              </a:rPr>
              <a:t>创造双嬴</a:t>
            </a:r>
            <a:endParaRPr sz="5850"/>
          </a:p>
        </p:txBody>
      </p:sp>
      <p:sp>
        <p:nvSpPr>
          <p:cNvPr id="5" name="object 5"/>
          <p:cNvSpPr txBox="1"/>
          <p:nvPr/>
        </p:nvSpPr>
        <p:spPr>
          <a:xfrm>
            <a:off x="1200260" y="2971224"/>
            <a:ext cx="11029950" cy="513080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4400" spc="500" dirty="0">
                <a:solidFill>
                  <a:srgbClr val="1A1A1A"/>
                </a:solidFill>
                <a:latin typeface="宋体"/>
                <a:cs typeface="宋体"/>
              </a:rPr>
              <a:t>·什么是双赢</a:t>
            </a:r>
            <a:endParaRPr sz="4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4400" spc="-30" dirty="0">
                <a:solidFill>
                  <a:srgbClr val="1A1A1A"/>
                </a:solidFill>
                <a:latin typeface="宋体"/>
                <a:cs typeface="宋体"/>
              </a:rPr>
              <a:t>·什么是“合适“的提议</a:t>
            </a:r>
            <a:endParaRPr sz="4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4400" spc="455" dirty="0">
                <a:solidFill>
                  <a:srgbClr val="1A1A1A"/>
                </a:solidFill>
                <a:latin typeface="宋体"/>
                <a:cs typeface="宋体"/>
              </a:rPr>
              <a:t>·什么时候不能承诺及怎样说不</a:t>
            </a:r>
            <a:endParaRPr sz="4400">
              <a:latin typeface="宋体"/>
              <a:cs typeface="宋体"/>
            </a:endParaRPr>
          </a:p>
          <a:p>
            <a:pPr marL="753110" indent="-741045">
              <a:lnSpc>
                <a:spcPct val="100000"/>
              </a:lnSpc>
              <a:spcBef>
                <a:spcPts val="955"/>
              </a:spcBef>
              <a:buChar char="·"/>
              <a:tabLst>
                <a:tab pos="753745" algn="l"/>
              </a:tabLst>
            </a:pPr>
            <a:r>
              <a:rPr sz="4400" spc="145" dirty="0">
                <a:solidFill>
                  <a:srgbClr val="1A1A1A"/>
                </a:solidFill>
                <a:latin typeface="宋体"/>
                <a:cs typeface="宋体"/>
              </a:rPr>
              <a:t>实</a:t>
            </a:r>
            <a:r>
              <a:rPr sz="4400" spc="180" dirty="0">
                <a:solidFill>
                  <a:srgbClr val="1A1A1A"/>
                </a:solidFill>
                <a:latin typeface="宋体"/>
                <a:cs typeface="宋体"/>
              </a:rPr>
              <a:t>现</a:t>
            </a:r>
            <a:r>
              <a:rPr sz="4400" spc="409" dirty="0">
                <a:solidFill>
                  <a:srgbClr val="1A1A1A"/>
                </a:solidFill>
                <a:latin typeface="宋体"/>
                <a:cs typeface="宋体"/>
              </a:rPr>
              <a:t>承</a:t>
            </a:r>
            <a:r>
              <a:rPr sz="4400" spc="250" dirty="0">
                <a:solidFill>
                  <a:srgbClr val="1A1A1A"/>
                </a:solidFill>
                <a:latin typeface="宋体"/>
                <a:cs typeface="宋体"/>
              </a:rPr>
              <a:t>诺</a:t>
            </a:r>
            <a:r>
              <a:rPr sz="4400" spc="540" dirty="0">
                <a:solidFill>
                  <a:srgbClr val="1A1A1A"/>
                </a:solidFill>
                <a:latin typeface="宋体"/>
                <a:cs typeface="宋体"/>
              </a:rPr>
              <a:t>的</a:t>
            </a:r>
            <a:r>
              <a:rPr sz="4900" spc="-90" dirty="0">
                <a:solidFill>
                  <a:srgbClr val="1A1A1A"/>
                </a:solidFill>
                <a:latin typeface="Arial"/>
                <a:cs typeface="Arial"/>
              </a:rPr>
              <a:t>5</a:t>
            </a:r>
            <a:r>
              <a:rPr sz="4400" spc="580" dirty="0">
                <a:solidFill>
                  <a:srgbClr val="1A1A1A"/>
                </a:solidFill>
                <a:latin typeface="宋体"/>
                <a:cs typeface="宋体"/>
              </a:rPr>
              <a:t>个</a:t>
            </a:r>
            <a:r>
              <a:rPr sz="4400" spc="160" dirty="0">
                <a:solidFill>
                  <a:srgbClr val="1A1A1A"/>
                </a:solidFill>
                <a:latin typeface="宋体"/>
                <a:cs typeface="宋体"/>
              </a:rPr>
              <a:t>准</a:t>
            </a:r>
            <a:r>
              <a:rPr sz="4400" spc="325" dirty="0">
                <a:solidFill>
                  <a:srgbClr val="1A1A1A"/>
                </a:solidFill>
                <a:latin typeface="宋体"/>
                <a:cs typeface="宋体"/>
              </a:rPr>
              <a:t>则</a:t>
            </a:r>
            <a:endParaRPr sz="4400">
              <a:latin typeface="宋体"/>
              <a:cs typeface="宋体"/>
            </a:endParaRPr>
          </a:p>
          <a:p>
            <a:pPr marL="708660" marR="5080" indent="-696595">
              <a:lnSpc>
                <a:spcPct val="112300"/>
              </a:lnSpc>
              <a:spcBef>
                <a:spcPts val="1005"/>
              </a:spcBef>
            </a:pPr>
            <a:r>
              <a:rPr sz="4400" spc="400" dirty="0">
                <a:solidFill>
                  <a:srgbClr val="1A1A1A"/>
                </a:solidFill>
                <a:latin typeface="宋体"/>
                <a:cs typeface="宋体"/>
              </a:rPr>
              <a:t>·怎样确认是否实现了承诺或满足了客户 </a:t>
            </a:r>
            <a:r>
              <a:rPr sz="4400" spc="365" dirty="0">
                <a:solidFill>
                  <a:srgbClr val="1A1A1A"/>
                </a:solidFill>
                <a:latin typeface="宋体"/>
                <a:cs typeface="宋体"/>
              </a:rPr>
              <a:t>期望</a:t>
            </a:r>
            <a:endParaRPr sz="4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95750" y="4466950"/>
            <a:ext cx="6003853" cy="1582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5692" y="9150864"/>
            <a:ext cx="11600180" cy="0"/>
          </a:xfrm>
          <a:custGeom>
            <a:avLst/>
            <a:gdLst/>
            <a:ahLst/>
            <a:cxnLst/>
            <a:rect l="l" t="t" r="r" b="b"/>
            <a:pathLst>
              <a:path w="11600180">
                <a:moveTo>
                  <a:pt x="0" y="0"/>
                </a:moveTo>
                <a:lnTo>
                  <a:pt x="11599806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24080" y="1372055"/>
            <a:ext cx="3068320" cy="921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850" spc="135" dirty="0">
                <a:solidFill>
                  <a:srgbClr val="1A1A1A"/>
                </a:solidFill>
              </a:rPr>
              <a:t>创造双赢</a:t>
            </a:r>
            <a:endParaRPr sz="5850"/>
          </a:p>
        </p:txBody>
      </p:sp>
      <p:sp>
        <p:nvSpPr>
          <p:cNvPr id="5" name="object 5"/>
          <p:cNvSpPr txBox="1"/>
          <p:nvPr/>
        </p:nvSpPr>
        <p:spPr>
          <a:xfrm>
            <a:off x="1262103" y="3114166"/>
            <a:ext cx="5057775" cy="745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11835" indent="-699770">
              <a:lnSpc>
                <a:spcPct val="100000"/>
              </a:lnSpc>
              <a:spcBef>
                <a:spcPts val="120"/>
              </a:spcBef>
              <a:buChar char="·"/>
              <a:tabLst>
                <a:tab pos="712470" algn="l"/>
              </a:tabLst>
            </a:pPr>
            <a:r>
              <a:rPr sz="4700" spc="204" dirty="0">
                <a:solidFill>
                  <a:srgbClr val="1A1A1A"/>
                </a:solidFill>
                <a:latin typeface="宋体"/>
                <a:cs typeface="宋体"/>
              </a:rPr>
              <a:t>到</a:t>
            </a:r>
            <a:r>
              <a:rPr sz="4700" spc="-20" dirty="0">
                <a:solidFill>
                  <a:srgbClr val="1A1A1A"/>
                </a:solidFill>
                <a:latin typeface="宋体"/>
                <a:cs typeface="宋体"/>
              </a:rPr>
              <a:t>目</a:t>
            </a:r>
            <a:r>
              <a:rPr sz="4700" spc="130" dirty="0">
                <a:solidFill>
                  <a:srgbClr val="1A1A1A"/>
                </a:solidFill>
                <a:latin typeface="宋体"/>
                <a:cs typeface="宋体"/>
              </a:rPr>
              <a:t>前</a:t>
            </a:r>
            <a:r>
              <a:rPr sz="4700" spc="-220" dirty="0">
                <a:solidFill>
                  <a:srgbClr val="1A1A1A"/>
                </a:solidFill>
                <a:latin typeface="宋体"/>
                <a:cs typeface="宋体"/>
              </a:rPr>
              <a:t>为</a:t>
            </a:r>
            <a:r>
              <a:rPr sz="4700" spc="315" dirty="0">
                <a:solidFill>
                  <a:srgbClr val="1A1A1A"/>
                </a:solidFill>
                <a:latin typeface="宋体"/>
                <a:cs typeface="宋体"/>
              </a:rPr>
              <a:t>止</a:t>
            </a:r>
            <a:r>
              <a:rPr sz="4700" spc="390" dirty="0">
                <a:solidFill>
                  <a:srgbClr val="343434"/>
                </a:solidFill>
                <a:latin typeface="宋体"/>
                <a:cs typeface="宋体"/>
              </a:rPr>
              <a:t>……</a:t>
            </a:r>
            <a:endParaRPr sz="47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6680" y="3012000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76680" y="9163627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72703" y="1384817"/>
            <a:ext cx="1594485" cy="9061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750" spc="425" dirty="0">
                <a:solidFill>
                  <a:srgbClr val="1C1C1C"/>
                </a:solidFill>
              </a:rPr>
              <a:t>提议</a:t>
            </a:r>
            <a:endParaRPr sz="5750"/>
          </a:p>
        </p:txBody>
      </p:sp>
      <p:sp>
        <p:nvSpPr>
          <p:cNvPr id="5" name="object 5"/>
          <p:cNvSpPr txBox="1"/>
          <p:nvPr/>
        </p:nvSpPr>
        <p:spPr>
          <a:xfrm>
            <a:off x="1300344" y="2960048"/>
            <a:ext cx="10507980" cy="260985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285"/>
              </a:spcBef>
            </a:pPr>
            <a:r>
              <a:rPr sz="4650" spc="200" dirty="0">
                <a:solidFill>
                  <a:srgbClr val="1C1C1C"/>
                </a:solidFill>
                <a:latin typeface="宋体"/>
                <a:cs typeface="宋体"/>
              </a:rPr>
              <a:t>·合适提议的含义：完整、实际、双嬴</a:t>
            </a:r>
            <a:endParaRPr sz="46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4700" spc="155" dirty="0">
                <a:solidFill>
                  <a:srgbClr val="1C1C1C"/>
                </a:solidFill>
                <a:latin typeface="宋体"/>
                <a:cs typeface="宋体"/>
              </a:rPr>
              <a:t>·什么是双赢，怎样测试是否双赢</a:t>
            </a:r>
            <a:endParaRPr sz="47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4700" spc="-360" dirty="0">
                <a:solidFill>
                  <a:srgbClr val="1C1C1C"/>
                </a:solidFill>
                <a:latin typeface="宋体"/>
                <a:cs typeface="宋体"/>
              </a:rPr>
              <a:t>·何时说“不＂，怎样说</a:t>
            </a:r>
            <a:endParaRPr sz="47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04545" y="4454187"/>
            <a:ext cx="6016600" cy="1544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23715" y="9112577"/>
            <a:ext cx="11638280" cy="0"/>
          </a:xfrm>
          <a:custGeom>
            <a:avLst/>
            <a:gdLst/>
            <a:ahLst/>
            <a:cxnLst/>
            <a:rect l="l" t="t" r="r" b="b"/>
            <a:pathLst>
              <a:path w="11638280">
                <a:moveTo>
                  <a:pt x="0" y="0"/>
                </a:moveTo>
                <a:lnTo>
                  <a:pt x="11638047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1937" y="1333766"/>
            <a:ext cx="1606550" cy="921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850" spc="370" dirty="0">
                <a:solidFill>
                  <a:srgbClr val="181818"/>
                </a:solidFill>
                <a:latin typeface="宋体"/>
                <a:cs typeface="宋体"/>
              </a:rPr>
              <a:t>提议</a:t>
            </a:r>
            <a:endParaRPr sz="585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57687" y="3069496"/>
            <a:ext cx="3174365" cy="753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750" spc="204" dirty="0">
                <a:solidFill>
                  <a:srgbClr val="181818"/>
                </a:solidFill>
              </a:rPr>
              <a:t>·提出建议</a:t>
            </a:r>
            <a:endParaRPr sz="475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4703" y="2999237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4843" y="1378436"/>
            <a:ext cx="1483995" cy="8680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0" spc="240" dirty="0">
                <a:solidFill>
                  <a:srgbClr val="111111"/>
                </a:solidFill>
              </a:rPr>
              <a:t>提议</a:t>
            </a:r>
            <a:endParaRPr sz="5500"/>
          </a:p>
        </p:txBody>
      </p:sp>
      <p:sp>
        <p:nvSpPr>
          <p:cNvPr id="4" name="object 4"/>
          <p:cNvSpPr txBox="1"/>
          <p:nvPr/>
        </p:nvSpPr>
        <p:spPr>
          <a:xfrm>
            <a:off x="1211115" y="2924110"/>
            <a:ext cx="5959475" cy="438023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4700" spc="300" dirty="0">
                <a:solidFill>
                  <a:srgbClr val="111111"/>
                </a:solidFill>
                <a:latin typeface="宋体"/>
                <a:cs typeface="宋体"/>
              </a:rPr>
              <a:t>·完整提议</a:t>
            </a:r>
            <a:endParaRPr sz="4700">
              <a:latin typeface="宋体"/>
              <a:cs typeface="宋体"/>
            </a:endParaRPr>
          </a:p>
          <a:p>
            <a:pPr marL="684530">
              <a:lnSpc>
                <a:spcPct val="100000"/>
              </a:lnSpc>
              <a:spcBef>
                <a:spcPts val="990"/>
              </a:spcBef>
            </a:pPr>
            <a:r>
              <a:rPr sz="3500" spc="4155" dirty="0">
                <a:solidFill>
                  <a:srgbClr val="111111"/>
                </a:solidFill>
                <a:latin typeface="宋体"/>
                <a:cs typeface="宋体"/>
              </a:rPr>
              <a:t>－</a:t>
            </a:r>
            <a:r>
              <a:rPr sz="3500" spc="325" dirty="0">
                <a:solidFill>
                  <a:srgbClr val="111111"/>
                </a:solidFill>
                <a:latin typeface="宋体"/>
                <a:cs typeface="宋体"/>
              </a:rPr>
              <a:t>明显的期望</a:t>
            </a:r>
            <a:endParaRPr sz="3500">
              <a:latin typeface="宋体"/>
              <a:cs typeface="宋体"/>
            </a:endParaRPr>
          </a:p>
          <a:p>
            <a:pPr marL="1908810" indent="-442595">
              <a:lnSpc>
                <a:spcPct val="100000"/>
              </a:lnSpc>
              <a:spcBef>
                <a:spcPts val="170"/>
              </a:spcBef>
              <a:buChar char="·"/>
              <a:tabLst>
                <a:tab pos="1909445" algn="l"/>
              </a:tabLst>
            </a:pPr>
            <a:r>
              <a:rPr sz="2850" spc="165" dirty="0">
                <a:solidFill>
                  <a:srgbClr val="111111"/>
                </a:solidFill>
                <a:latin typeface="宋体"/>
                <a:cs typeface="宋体"/>
              </a:rPr>
              <a:t>提</a:t>
            </a:r>
            <a:r>
              <a:rPr sz="2850" spc="200" dirty="0">
                <a:solidFill>
                  <a:srgbClr val="111111"/>
                </a:solidFill>
                <a:latin typeface="宋体"/>
                <a:cs typeface="宋体"/>
              </a:rPr>
              <a:t>供</a:t>
            </a:r>
            <a:r>
              <a:rPr sz="2850" spc="45" dirty="0">
                <a:solidFill>
                  <a:srgbClr val="111111"/>
                </a:solidFill>
                <a:latin typeface="Arial"/>
                <a:cs typeface="Arial"/>
              </a:rPr>
              <a:t>Intranet</a:t>
            </a:r>
            <a:r>
              <a:rPr sz="3250" spc="240" dirty="0">
                <a:solidFill>
                  <a:srgbClr val="111111"/>
                </a:solidFill>
                <a:latin typeface="宋体"/>
                <a:cs typeface="宋体"/>
              </a:rPr>
              <a:t>资料</a:t>
            </a:r>
            <a:endParaRPr sz="3250">
              <a:latin typeface="宋体"/>
              <a:cs typeface="宋体"/>
            </a:endParaRPr>
          </a:p>
          <a:p>
            <a:pPr marL="684530">
              <a:lnSpc>
                <a:spcPct val="100000"/>
              </a:lnSpc>
              <a:spcBef>
                <a:spcPts val="1275"/>
              </a:spcBef>
            </a:pPr>
            <a:r>
              <a:rPr sz="3500" spc="4155" dirty="0">
                <a:solidFill>
                  <a:srgbClr val="111111"/>
                </a:solidFill>
                <a:latin typeface="宋体"/>
                <a:cs typeface="宋体"/>
              </a:rPr>
              <a:t>－</a:t>
            </a:r>
            <a:r>
              <a:rPr sz="3500" spc="325" dirty="0">
                <a:solidFill>
                  <a:srgbClr val="111111"/>
                </a:solidFill>
                <a:latin typeface="宋体"/>
                <a:cs typeface="宋体"/>
              </a:rPr>
              <a:t>潜在的期望</a:t>
            </a:r>
            <a:endParaRPr sz="3500">
              <a:latin typeface="宋体"/>
              <a:cs typeface="宋体"/>
            </a:endParaRPr>
          </a:p>
          <a:p>
            <a:pPr marL="1461770">
              <a:lnSpc>
                <a:spcPct val="100000"/>
              </a:lnSpc>
              <a:spcBef>
                <a:spcPts val="670"/>
              </a:spcBef>
            </a:pPr>
            <a:r>
              <a:rPr sz="2950" spc="125" dirty="0">
                <a:solidFill>
                  <a:srgbClr val="111111"/>
                </a:solidFill>
                <a:latin typeface="宋体"/>
                <a:cs typeface="宋体"/>
              </a:rPr>
              <a:t>·再为同事做简报</a:t>
            </a:r>
            <a:endParaRPr sz="2950">
              <a:latin typeface="宋体"/>
              <a:cs typeface="宋体"/>
            </a:endParaRPr>
          </a:p>
          <a:p>
            <a:pPr marL="1461770">
              <a:lnSpc>
                <a:spcPct val="100000"/>
              </a:lnSpc>
              <a:spcBef>
                <a:spcPts val="685"/>
              </a:spcBef>
            </a:pPr>
            <a:r>
              <a:rPr sz="2950" spc="70" dirty="0">
                <a:solidFill>
                  <a:srgbClr val="111111"/>
                </a:solidFill>
                <a:latin typeface="宋体"/>
                <a:cs typeface="宋体"/>
              </a:rPr>
              <a:t>·让同事支持分步时间表</a:t>
            </a:r>
            <a:endParaRPr sz="2950">
              <a:latin typeface="宋体"/>
              <a:cs typeface="宋体"/>
            </a:endParaRPr>
          </a:p>
          <a:p>
            <a:pPr marL="1900555" indent="-448945">
              <a:lnSpc>
                <a:spcPct val="100000"/>
              </a:lnSpc>
              <a:spcBef>
                <a:spcPts val="380"/>
              </a:spcBef>
              <a:buChar char="·"/>
              <a:tabLst>
                <a:tab pos="1901189" algn="l"/>
              </a:tabLst>
            </a:pPr>
            <a:r>
              <a:rPr sz="3150" spc="135" dirty="0">
                <a:solidFill>
                  <a:srgbClr val="111111"/>
                </a:solidFill>
                <a:latin typeface="宋体"/>
                <a:cs typeface="宋体"/>
              </a:rPr>
              <a:t>争</a:t>
            </a:r>
            <a:r>
              <a:rPr sz="3150" spc="-250" dirty="0">
                <a:solidFill>
                  <a:srgbClr val="111111"/>
                </a:solidFill>
                <a:latin typeface="宋体"/>
                <a:cs typeface="宋体"/>
              </a:rPr>
              <a:t>取</a:t>
            </a:r>
            <a:r>
              <a:rPr sz="2850" spc="70" dirty="0">
                <a:solidFill>
                  <a:srgbClr val="111111"/>
                </a:solidFill>
                <a:latin typeface="Arial"/>
                <a:cs typeface="Arial"/>
              </a:rPr>
              <a:t>Michael</a:t>
            </a:r>
            <a:r>
              <a:rPr sz="2850" spc="-3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2850" spc="-5" dirty="0">
                <a:solidFill>
                  <a:srgbClr val="111111"/>
                </a:solidFill>
                <a:latin typeface="Arial"/>
                <a:cs typeface="Arial"/>
              </a:rPr>
              <a:t>Yan</a:t>
            </a:r>
            <a:r>
              <a:rPr sz="2950" spc="385" dirty="0">
                <a:solidFill>
                  <a:srgbClr val="111111"/>
                </a:solidFill>
                <a:latin typeface="宋体"/>
                <a:cs typeface="宋体"/>
              </a:rPr>
              <a:t>的</a:t>
            </a:r>
            <a:r>
              <a:rPr sz="2950" spc="95" dirty="0">
                <a:solidFill>
                  <a:srgbClr val="111111"/>
                </a:solidFill>
                <a:latin typeface="宋体"/>
                <a:cs typeface="宋体"/>
              </a:rPr>
              <a:t>支持</a:t>
            </a:r>
            <a:endParaRPr sz="29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34013" y="8955963"/>
            <a:ext cx="0" cy="335280"/>
          </a:xfrm>
          <a:custGeom>
            <a:avLst/>
            <a:gdLst/>
            <a:ahLst/>
            <a:cxnLst/>
            <a:rect l="l" t="t" r="r" b="b"/>
            <a:pathLst>
              <a:path h="335279">
                <a:moveTo>
                  <a:pt x="0" y="0"/>
                </a:moveTo>
                <a:lnTo>
                  <a:pt x="0" y="335030"/>
                </a:lnTo>
              </a:path>
            </a:pathLst>
          </a:custGeom>
          <a:ln w="38241">
            <a:solidFill>
              <a:srgbClr val="9393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802184" y="8953107"/>
            <a:ext cx="9715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spc="15" dirty="0">
                <a:solidFill>
                  <a:srgbClr val="C1C1C1"/>
                </a:solidFill>
                <a:latin typeface="Times New Roman"/>
                <a:cs typeface="Times New Roman"/>
              </a:rPr>
              <a:t>: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1186" y="3024762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1186" y="9163627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59409" y="1384818"/>
            <a:ext cx="1621790" cy="921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850" spc="430" dirty="0">
                <a:solidFill>
                  <a:srgbClr val="111111"/>
                </a:solidFill>
              </a:rPr>
              <a:t>提议</a:t>
            </a:r>
            <a:endParaRPr sz="5850"/>
          </a:p>
        </p:txBody>
      </p:sp>
      <p:sp>
        <p:nvSpPr>
          <p:cNvPr id="5" name="object 5"/>
          <p:cNvSpPr txBox="1"/>
          <p:nvPr/>
        </p:nvSpPr>
        <p:spPr>
          <a:xfrm>
            <a:off x="1312543" y="2971576"/>
            <a:ext cx="8372475" cy="4392930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4450" spc="105" dirty="0">
                <a:solidFill>
                  <a:srgbClr val="111111"/>
                </a:solidFill>
                <a:latin typeface="宋体"/>
                <a:cs typeface="宋体"/>
              </a:rPr>
              <a:t>·提议完整</a:t>
            </a:r>
            <a:r>
              <a:rPr sz="4450" spc="4660" dirty="0">
                <a:solidFill>
                  <a:srgbClr val="111111"/>
                </a:solidFill>
                <a:latin typeface="宋体"/>
                <a:cs typeface="宋体"/>
              </a:rPr>
              <a:t>－</a:t>
            </a:r>
            <a:r>
              <a:rPr sz="4450" spc="105" dirty="0">
                <a:solidFill>
                  <a:srgbClr val="111111"/>
                </a:solidFill>
                <a:latin typeface="宋体"/>
                <a:cs typeface="宋体"/>
              </a:rPr>
              <a:t>创造双赢</a:t>
            </a:r>
            <a:endParaRPr sz="4450">
              <a:latin typeface="宋体"/>
              <a:cs typeface="宋体"/>
            </a:endParaRPr>
          </a:p>
          <a:p>
            <a:pPr marL="1279525" indent="-512445">
              <a:lnSpc>
                <a:spcPct val="100000"/>
              </a:lnSpc>
              <a:spcBef>
                <a:spcPts val="1085"/>
              </a:spcBef>
              <a:buClr>
                <a:srgbClr val="464646"/>
              </a:buClr>
              <a:buChar char="'"/>
              <a:tabLst>
                <a:tab pos="1280160" algn="l"/>
              </a:tabLst>
            </a:pPr>
            <a:r>
              <a:rPr sz="3450" spc="275" dirty="0">
                <a:solidFill>
                  <a:srgbClr val="111111"/>
                </a:solidFill>
                <a:latin typeface="宋体"/>
                <a:cs typeface="宋体"/>
              </a:rPr>
              <a:t>客</a:t>
            </a:r>
            <a:r>
              <a:rPr sz="3450" spc="155" dirty="0">
                <a:solidFill>
                  <a:srgbClr val="111111"/>
                </a:solidFill>
                <a:latin typeface="宋体"/>
                <a:cs typeface="宋体"/>
              </a:rPr>
              <a:t>户</a:t>
            </a:r>
            <a:r>
              <a:rPr sz="3450" spc="285" dirty="0">
                <a:solidFill>
                  <a:srgbClr val="111111"/>
                </a:solidFill>
                <a:latin typeface="宋体"/>
                <a:cs typeface="宋体"/>
              </a:rPr>
              <a:t>方的</a:t>
            </a:r>
            <a:r>
              <a:rPr sz="3450" spc="-170" dirty="0">
                <a:solidFill>
                  <a:srgbClr val="111111"/>
                </a:solidFill>
                <a:latin typeface="宋体"/>
                <a:cs typeface="宋体"/>
              </a:rPr>
              <a:t>企</a:t>
            </a:r>
            <a:r>
              <a:rPr sz="3450" spc="135" dirty="0">
                <a:solidFill>
                  <a:srgbClr val="111111"/>
                </a:solidFill>
                <a:latin typeface="宋体"/>
                <a:cs typeface="宋体"/>
              </a:rPr>
              <a:t>业</a:t>
            </a:r>
            <a:r>
              <a:rPr sz="3450" spc="145" dirty="0">
                <a:solidFill>
                  <a:srgbClr val="111111"/>
                </a:solidFill>
                <a:latin typeface="宋体"/>
                <a:cs typeface="宋体"/>
              </a:rPr>
              <a:t>利</a:t>
            </a:r>
            <a:r>
              <a:rPr sz="3450" spc="254" dirty="0">
                <a:solidFill>
                  <a:srgbClr val="111111"/>
                </a:solidFill>
                <a:latin typeface="宋体"/>
                <a:cs typeface="宋体"/>
              </a:rPr>
              <a:t>益</a:t>
            </a:r>
            <a:endParaRPr sz="3450">
              <a:latin typeface="宋体"/>
              <a:cs typeface="宋体"/>
            </a:endParaRPr>
          </a:p>
          <a:p>
            <a:pPr marL="1910714" lvl="1" indent="-472440">
              <a:lnSpc>
                <a:spcPct val="100000"/>
              </a:lnSpc>
              <a:spcBef>
                <a:spcPts val="730"/>
              </a:spcBef>
              <a:buChar char="·"/>
              <a:tabLst>
                <a:tab pos="1911350" algn="l"/>
              </a:tabLst>
            </a:pPr>
            <a:r>
              <a:rPr sz="2900" spc="240" dirty="0">
                <a:solidFill>
                  <a:srgbClr val="111111"/>
                </a:solidFill>
                <a:latin typeface="宋体"/>
                <a:cs typeface="宋体"/>
              </a:rPr>
              <a:t>减少冲突、</a:t>
            </a:r>
            <a:r>
              <a:rPr sz="2900" spc="-690" dirty="0">
                <a:solidFill>
                  <a:srgbClr val="111111"/>
                </a:solidFill>
                <a:latin typeface="宋体"/>
                <a:cs typeface="宋体"/>
              </a:rPr>
              <a:t>分</a:t>
            </a:r>
            <a:r>
              <a:rPr sz="2900" spc="175" dirty="0">
                <a:solidFill>
                  <a:srgbClr val="111111"/>
                </a:solidFill>
                <a:latin typeface="宋体"/>
                <a:cs typeface="宋体"/>
              </a:rPr>
              <a:t>步</a:t>
            </a:r>
            <a:r>
              <a:rPr sz="2900" spc="-20" dirty="0">
                <a:solidFill>
                  <a:srgbClr val="111111"/>
                </a:solidFill>
                <a:latin typeface="宋体"/>
                <a:cs typeface="宋体"/>
              </a:rPr>
              <a:t>实</a:t>
            </a:r>
            <a:r>
              <a:rPr sz="2900" spc="55" dirty="0">
                <a:solidFill>
                  <a:srgbClr val="111111"/>
                </a:solidFill>
                <a:latin typeface="宋体"/>
                <a:cs typeface="宋体"/>
              </a:rPr>
              <a:t>施</a:t>
            </a:r>
            <a:r>
              <a:rPr sz="2900" spc="-70" dirty="0">
                <a:solidFill>
                  <a:srgbClr val="313131"/>
                </a:solidFill>
                <a:latin typeface="宋体"/>
                <a:cs typeface="宋体"/>
              </a:rPr>
              <a:t>、</a:t>
            </a:r>
            <a:r>
              <a:rPr sz="2900" spc="145" dirty="0">
                <a:solidFill>
                  <a:srgbClr val="111111"/>
                </a:solidFill>
                <a:latin typeface="宋体"/>
                <a:cs typeface="宋体"/>
              </a:rPr>
              <a:t>降</a:t>
            </a:r>
            <a:r>
              <a:rPr sz="2900" spc="-20" dirty="0">
                <a:solidFill>
                  <a:srgbClr val="111111"/>
                </a:solidFill>
                <a:latin typeface="宋体"/>
                <a:cs typeface="宋体"/>
              </a:rPr>
              <a:t>低风险</a:t>
            </a:r>
            <a:endParaRPr sz="2900">
              <a:latin typeface="宋体"/>
              <a:cs typeface="宋体"/>
            </a:endParaRPr>
          </a:p>
          <a:p>
            <a:pPr marL="1438910">
              <a:lnSpc>
                <a:spcPct val="100000"/>
              </a:lnSpc>
              <a:spcBef>
                <a:spcPts val="844"/>
              </a:spcBef>
            </a:pPr>
            <a:r>
              <a:rPr sz="2900" spc="125" dirty="0">
                <a:solidFill>
                  <a:srgbClr val="111111"/>
                </a:solidFill>
                <a:latin typeface="宋体"/>
                <a:cs typeface="宋体"/>
              </a:rPr>
              <a:t>·改善公司的沟通、客户服务、留住人才</a:t>
            </a:r>
            <a:endParaRPr sz="2900">
              <a:latin typeface="宋体"/>
              <a:cs typeface="宋体"/>
            </a:endParaRPr>
          </a:p>
          <a:p>
            <a:pPr marL="1279525" indent="-525145">
              <a:lnSpc>
                <a:spcPct val="100000"/>
              </a:lnSpc>
              <a:spcBef>
                <a:spcPts val="1095"/>
              </a:spcBef>
              <a:buClr>
                <a:srgbClr val="6B6B6B"/>
              </a:buClr>
              <a:buChar char="'"/>
              <a:tabLst>
                <a:tab pos="1280160" algn="l"/>
              </a:tabLst>
            </a:pPr>
            <a:r>
              <a:rPr sz="3450" spc="275" dirty="0">
                <a:solidFill>
                  <a:srgbClr val="111111"/>
                </a:solidFill>
                <a:latin typeface="宋体"/>
                <a:cs typeface="宋体"/>
              </a:rPr>
              <a:t>客</a:t>
            </a:r>
            <a:r>
              <a:rPr sz="3450" spc="155" dirty="0">
                <a:solidFill>
                  <a:srgbClr val="111111"/>
                </a:solidFill>
                <a:latin typeface="宋体"/>
                <a:cs typeface="宋体"/>
              </a:rPr>
              <a:t>户</a:t>
            </a:r>
            <a:r>
              <a:rPr sz="3450" spc="285" dirty="0">
                <a:solidFill>
                  <a:srgbClr val="111111"/>
                </a:solidFill>
                <a:latin typeface="宋体"/>
                <a:cs typeface="宋体"/>
              </a:rPr>
              <a:t>方</a:t>
            </a:r>
            <a:r>
              <a:rPr sz="3450" spc="45" dirty="0">
                <a:solidFill>
                  <a:srgbClr val="111111"/>
                </a:solidFill>
                <a:latin typeface="宋体"/>
                <a:cs typeface="宋体"/>
              </a:rPr>
              <a:t>的</a:t>
            </a:r>
            <a:r>
              <a:rPr sz="3450" spc="254" dirty="0">
                <a:solidFill>
                  <a:srgbClr val="111111"/>
                </a:solidFill>
                <a:latin typeface="宋体"/>
                <a:cs typeface="宋体"/>
              </a:rPr>
              <a:t>个</a:t>
            </a:r>
            <a:r>
              <a:rPr sz="3450" spc="55" dirty="0">
                <a:solidFill>
                  <a:srgbClr val="111111"/>
                </a:solidFill>
                <a:latin typeface="宋体"/>
                <a:cs typeface="宋体"/>
              </a:rPr>
              <a:t>人</a:t>
            </a:r>
            <a:r>
              <a:rPr sz="3450" spc="220" dirty="0">
                <a:solidFill>
                  <a:srgbClr val="111111"/>
                </a:solidFill>
                <a:latin typeface="宋体"/>
                <a:cs typeface="宋体"/>
              </a:rPr>
              <a:t>利益</a:t>
            </a:r>
            <a:endParaRPr sz="3450">
              <a:latin typeface="宋体"/>
              <a:cs typeface="宋体"/>
            </a:endParaRPr>
          </a:p>
          <a:p>
            <a:pPr marL="1438910">
              <a:lnSpc>
                <a:spcPct val="100000"/>
              </a:lnSpc>
              <a:spcBef>
                <a:spcPts val="830"/>
              </a:spcBef>
            </a:pPr>
            <a:r>
              <a:rPr sz="2900" spc="125" dirty="0">
                <a:solidFill>
                  <a:srgbClr val="010101"/>
                </a:solidFill>
                <a:latin typeface="宋体"/>
                <a:cs typeface="宋体"/>
              </a:rPr>
              <a:t>·改善与管理委员会成员之间的关系</a:t>
            </a:r>
            <a:endParaRPr sz="2900">
              <a:latin typeface="宋体"/>
              <a:cs typeface="宋体"/>
            </a:endParaRPr>
          </a:p>
          <a:p>
            <a:pPr marL="1434465">
              <a:lnSpc>
                <a:spcPct val="100000"/>
              </a:lnSpc>
              <a:spcBef>
                <a:spcPts val="740"/>
              </a:spcBef>
            </a:pPr>
            <a:r>
              <a:rPr sz="3000" spc="100" dirty="0">
                <a:solidFill>
                  <a:srgbClr val="010101"/>
                </a:solidFill>
                <a:latin typeface="宋体"/>
                <a:cs typeface="宋体"/>
              </a:rPr>
              <a:t>·业务得到进展</a:t>
            </a:r>
            <a:endParaRPr sz="3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1186" y="2973712"/>
            <a:ext cx="11638280" cy="0"/>
          </a:xfrm>
          <a:custGeom>
            <a:avLst/>
            <a:gdLst/>
            <a:ahLst/>
            <a:cxnLst/>
            <a:rect l="l" t="t" r="r" b="b"/>
            <a:pathLst>
              <a:path w="11638280">
                <a:moveTo>
                  <a:pt x="0" y="0"/>
                </a:moveTo>
                <a:lnTo>
                  <a:pt x="11638047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1186" y="9125339"/>
            <a:ext cx="11638280" cy="0"/>
          </a:xfrm>
          <a:custGeom>
            <a:avLst/>
            <a:gdLst/>
            <a:ahLst/>
            <a:cxnLst/>
            <a:rect l="l" t="t" r="r" b="b"/>
            <a:pathLst>
              <a:path w="11638280">
                <a:moveTo>
                  <a:pt x="0" y="0"/>
                </a:moveTo>
                <a:lnTo>
                  <a:pt x="11638047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72429" y="1340148"/>
            <a:ext cx="1607820" cy="913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800" spc="425" dirty="0"/>
              <a:t>提议</a:t>
            </a:r>
            <a:endParaRPr sz="5800"/>
          </a:p>
        </p:txBody>
      </p:sp>
      <p:sp>
        <p:nvSpPr>
          <p:cNvPr id="5" name="object 5"/>
          <p:cNvSpPr txBox="1"/>
          <p:nvPr/>
        </p:nvSpPr>
        <p:spPr>
          <a:xfrm>
            <a:off x="1297904" y="2900108"/>
            <a:ext cx="5399405" cy="4410710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4750" spc="160" dirty="0">
                <a:solidFill>
                  <a:srgbClr val="0F0F0F"/>
                </a:solidFill>
                <a:latin typeface="宋体"/>
                <a:cs typeface="宋体"/>
              </a:rPr>
              <a:t>·创造双赢</a:t>
            </a:r>
            <a:endParaRPr sz="4750">
              <a:latin typeface="宋体"/>
              <a:cs typeface="宋体"/>
            </a:endParaRPr>
          </a:p>
          <a:p>
            <a:pPr marR="5080" algn="r">
              <a:lnSpc>
                <a:spcPct val="100000"/>
              </a:lnSpc>
              <a:spcBef>
                <a:spcPts val="975"/>
              </a:spcBef>
            </a:pPr>
            <a:r>
              <a:rPr sz="3400" spc="3970" dirty="0">
                <a:solidFill>
                  <a:srgbClr val="0F0F0F"/>
                </a:solidFill>
                <a:latin typeface="宋体"/>
                <a:cs typeface="宋体"/>
              </a:rPr>
              <a:t>－</a:t>
            </a:r>
            <a:r>
              <a:rPr sz="3400" spc="285" dirty="0">
                <a:solidFill>
                  <a:srgbClr val="0F0F0F"/>
                </a:solidFill>
                <a:latin typeface="宋体"/>
                <a:cs typeface="宋体"/>
              </a:rPr>
              <a:t>自己公司的企业利益</a:t>
            </a:r>
            <a:endParaRPr sz="3400">
              <a:latin typeface="宋体"/>
              <a:cs typeface="宋体"/>
            </a:endParaRPr>
          </a:p>
          <a:p>
            <a:pPr marR="92710" algn="r">
              <a:lnSpc>
                <a:spcPct val="100000"/>
              </a:lnSpc>
              <a:spcBef>
                <a:spcPts val="844"/>
              </a:spcBef>
            </a:pPr>
            <a:r>
              <a:rPr sz="2900" spc="125" dirty="0">
                <a:solidFill>
                  <a:srgbClr val="0F0F0F"/>
                </a:solidFill>
                <a:latin typeface="宋体"/>
                <a:cs typeface="宋体"/>
              </a:rPr>
              <a:t>·新客户和合约的机会</a:t>
            </a:r>
            <a:endParaRPr sz="2900">
              <a:latin typeface="宋体"/>
              <a:cs typeface="宋体"/>
            </a:endParaRPr>
          </a:p>
          <a:p>
            <a:pPr marL="1454150">
              <a:lnSpc>
                <a:spcPct val="100000"/>
              </a:lnSpc>
              <a:spcBef>
                <a:spcPts val="840"/>
              </a:spcBef>
            </a:pPr>
            <a:r>
              <a:rPr sz="2900" spc="125" dirty="0">
                <a:solidFill>
                  <a:srgbClr val="0F0F0F"/>
                </a:solidFill>
                <a:latin typeface="宋体"/>
                <a:cs typeface="宋体"/>
              </a:rPr>
              <a:t>·长期合作关系</a:t>
            </a:r>
            <a:endParaRPr sz="2900">
              <a:latin typeface="宋体"/>
              <a:cs typeface="宋体"/>
            </a:endParaRPr>
          </a:p>
          <a:p>
            <a:pPr marL="705485">
              <a:lnSpc>
                <a:spcPct val="100000"/>
              </a:lnSpc>
              <a:spcBef>
                <a:spcPts val="1045"/>
              </a:spcBef>
            </a:pPr>
            <a:r>
              <a:rPr sz="3400" spc="3970" dirty="0">
                <a:solidFill>
                  <a:srgbClr val="0F0F0F"/>
                </a:solidFill>
                <a:latin typeface="宋体"/>
                <a:cs typeface="宋体"/>
              </a:rPr>
              <a:t>－</a:t>
            </a:r>
            <a:r>
              <a:rPr sz="3400" spc="285" dirty="0">
                <a:solidFill>
                  <a:srgbClr val="0F0F0F"/>
                </a:solidFill>
                <a:latin typeface="宋体"/>
                <a:cs typeface="宋体"/>
              </a:rPr>
              <a:t>自己公司的个人利</a:t>
            </a:r>
            <a:r>
              <a:rPr sz="3400" spc="-3350" dirty="0">
                <a:solidFill>
                  <a:srgbClr val="0F0F0F"/>
                </a:solidFill>
                <a:latin typeface="宋体"/>
                <a:cs typeface="宋体"/>
              </a:rPr>
              <a:t>益</a:t>
            </a:r>
            <a:endParaRPr sz="3400">
              <a:latin typeface="宋体"/>
              <a:cs typeface="宋体"/>
            </a:endParaRPr>
          </a:p>
          <a:p>
            <a:pPr marL="1451610">
              <a:lnSpc>
                <a:spcPct val="100000"/>
              </a:lnSpc>
              <a:spcBef>
                <a:spcPts val="790"/>
              </a:spcBef>
            </a:pPr>
            <a:r>
              <a:rPr sz="2950" spc="95" dirty="0">
                <a:solidFill>
                  <a:srgbClr val="0F0F0F"/>
                </a:solidFill>
                <a:latin typeface="宋体"/>
                <a:cs typeface="宋体"/>
              </a:rPr>
              <a:t>·成就感和个人成长</a:t>
            </a:r>
            <a:endParaRPr sz="2950">
              <a:latin typeface="宋体"/>
              <a:cs typeface="宋体"/>
            </a:endParaRPr>
          </a:p>
          <a:p>
            <a:pPr marL="1454150">
              <a:lnSpc>
                <a:spcPct val="100000"/>
              </a:lnSpc>
              <a:spcBef>
                <a:spcPts val="835"/>
              </a:spcBef>
            </a:pPr>
            <a:r>
              <a:rPr sz="2900" spc="210" dirty="0">
                <a:solidFill>
                  <a:srgbClr val="0F0F0F"/>
                </a:solidFill>
                <a:latin typeface="宋体"/>
                <a:cs typeface="宋体"/>
              </a:rPr>
              <a:t>·销售报酬</a:t>
            </a:r>
            <a:endParaRPr sz="29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89821" y="4339323"/>
            <a:ext cx="6003853" cy="1557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89821" y="6049526"/>
            <a:ext cx="6003853" cy="15570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5692" y="9112577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21166" y="1321003"/>
            <a:ext cx="1621790" cy="921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850" spc="430" dirty="0">
                <a:solidFill>
                  <a:srgbClr val="161616"/>
                </a:solidFill>
                <a:latin typeface="宋体"/>
                <a:cs typeface="宋体"/>
              </a:rPr>
              <a:t>提议</a:t>
            </a:r>
            <a:endParaRPr sz="5850">
              <a:latin typeface="宋体"/>
              <a:cs typeface="宋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66982" y="3063114"/>
            <a:ext cx="6123940" cy="730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600" spc="200" dirty="0">
                <a:solidFill>
                  <a:srgbClr val="161616"/>
                </a:solidFill>
              </a:rPr>
              <a:t>·创造双赢和测试双嬴</a:t>
            </a:r>
            <a:endParaRPr sz="46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01679" y="4824306"/>
            <a:ext cx="5952865" cy="1123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78656" y="2922661"/>
            <a:ext cx="11638280" cy="0"/>
          </a:xfrm>
          <a:custGeom>
            <a:avLst/>
            <a:gdLst/>
            <a:ahLst/>
            <a:cxnLst/>
            <a:rect l="l" t="t" r="r" b="b"/>
            <a:pathLst>
              <a:path w="11638280">
                <a:moveTo>
                  <a:pt x="0" y="0"/>
                </a:moveTo>
                <a:lnTo>
                  <a:pt x="11638047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6187" y="4441423"/>
            <a:ext cx="5965825" cy="0"/>
          </a:xfrm>
          <a:custGeom>
            <a:avLst/>
            <a:gdLst/>
            <a:ahLst/>
            <a:cxnLst/>
            <a:rect l="l" t="t" r="r" b="b"/>
            <a:pathLst>
              <a:path w="5965825">
                <a:moveTo>
                  <a:pt x="0" y="0"/>
                </a:moveTo>
                <a:lnTo>
                  <a:pt x="5965614" y="0"/>
                </a:lnTo>
              </a:path>
            </a:pathLst>
          </a:custGeom>
          <a:ln w="12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8656" y="9061525"/>
            <a:ext cx="11638280" cy="0"/>
          </a:xfrm>
          <a:custGeom>
            <a:avLst/>
            <a:gdLst/>
            <a:ahLst/>
            <a:cxnLst/>
            <a:rect l="l" t="t" r="r" b="b"/>
            <a:pathLst>
              <a:path w="11638280">
                <a:moveTo>
                  <a:pt x="0" y="0"/>
                </a:moveTo>
                <a:lnTo>
                  <a:pt x="11638047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87153" y="1289096"/>
            <a:ext cx="1607820" cy="913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800" spc="425" dirty="0">
                <a:solidFill>
                  <a:srgbClr val="1A1A1A"/>
                </a:solidFill>
                <a:latin typeface="宋体"/>
                <a:cs typeface="宋体"/>
              </a:rPr>
              <a:t>提议</a:t>
            </a:r>
            <a:endParaRPr sz="58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4826" y="3024826"/>
            <a:ext cx="2520950" cy="715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0" spc="-575" dirty="0">
                <a:solidFill>
                  <a:srgbClr val="1A1A1A"/>
                </a:solidFill>
                <a:latin typeface="宋体"/>
                <a:cs typeface="宋体"/>
              </a:rPr>
              <a:t>·说“不“</a:t>
            </a:r>
            <a:endParaRPr sz="45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00080" y="4715886"/>
            <a:ext cx="1393825" cy="6305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50" spc="-1270" dirty="0">
                <a:solidFill>
                  <a:srgbClr val="1A1A1A"/>
                </a:solidFill>
                <a:latin typeface="宋体"/>
                <a:cs typeface="宋体"/>
              </a:rPr>
              <a:t>一</a:t>
            </a:r>
            <a:r>
              <a:rPr sz="3950" spc="90" dirty="0">
                <a:solidFill>
                  <a:srgbClr val="3B3B3B"/>
                </a:solidFill>
                <a:latin typeface="宋体"/>
                <a:cs typeface="宋体"/>
              </a:rPr>
              <a:t>祗乔</a:t>
            </a:r>
            <a:endParaRPr sz="39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13045" y="3879865"/>
            <a:ext cx="3110276" cy="612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51384" y="4760492"/>
            <a:ext cx="713834" cy="548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7035" y="6330307"/>
            <a:ext cx="1580633" cy="6636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8656" y="2922661"/>
            <a:ext cx="11549380" cy="0"/>
          </a:xfrm>
          <a:custGeom>
            <a:avLst/>
            <a:gdLst/>
            <a:ahLst/>
            <a:cxnLst/>
            <a:rect l="l" t="t" r="r" b="b"/>
            <a:pathLst>
              <a:path w="11549380">
                <a:moveTo>
                  <a:pt x="0" y="0"/>
                </a:moveTo>
                <a:lnTo>
                  <a:pt x="11548818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51384" y="3905389"/>
            <a:ext cx="1453515" cy="0"/>
          </a:xfrm>
          <a:custGeom>
            <a:avLst/>
            <a:gdLst/>
            <a:ahLst/>
            <a:cxnLst/>
            <a:rect l="l" t="t" r="r" b="b"/>
            <a:pathLst>
              <a:path w="1453514">
                <a:moveTo>
                  <a:pt x="0" y="0"/>
                </a:moveTo>
                <a:lnTo>
                  <a:pt x="1453162" y="0"/>
                </a:lnTo>
              </a:path>
            </a:pathLst>
          </a:custGeom>
          <a:ln w="25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63440" y="4773254"/>
            <a:ext cx="1198245" cy="0"/>
          </a:xfrm>
          <a:custGeom>
            <a:avLst/>
            <a:gdLst/>
            <a:ahLst/>
            <a:cxnLst/>
            <a:rect l="l" t="t" r="r" b="b"/>
            <a:pathLst>
              <a:path w="1198245">
                <a:moveTo>
                  <a:pt x="0" y="0"/>
                </a:moveTo>
                <a:lnTo>
                  <a:pt x="1198221" y="0"/>
                </a:lnTo>
              </a:path>
            </a:pathLst>
          </a:custGeom>
          <a:ln w="25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656" y="9023237"/>
            <a:ext cx="11549380" cy="0"/>
          </a:xfrm>
          <a:custGeom>
            <a:avLst/>
            <a:gdLst/>
            <a:ahLst/>
            <a:cxnLst/>
            <a:rect l="l" t="t" r="r" b="b"/>
            <a:pathLst>
              <a:path w="11549380">
                <a:moveTo>
                  <a:pt x="0" y="0"/>
                </a:moveTo>
                <a:lnTo>
                  <a:pt x="11548818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97907" y="1346528"/>
            <a:ext cx="3698875" cy="890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650" spc="130" dirty="0">
                <a:solidFill>
                  <a:srgbClr val="0F0F11"/>
                </a:solidFill>
              </a:rPr>
              <a:t>参照的公司</a:t>
            </a:r>
            <a:endParaRPr sz="5650"/>
          </a:p>
        </p:txBody>
      </p:sp>
      <p:sp>
        <p:nvSpPr>
          <p:cNvPr id="10" name="object 10"/>
          <p:cNvSpPr txBox="1"/>
          <p:nvPr/>
        </p:nvSpPr>
        <p:spPr>
          <a:xfrm>
            <a:off x="3444550" y="3982030"/>
            <a:ext cx="1515110" cy="561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00" spc="190" dirty="0">
                <a:solidFill>
                  <a:srgbClr val="0F0F11"/>
                </a:solidFill>
                <a:latin typeface="Arial"/>
                <a:cs typeface="Arial"/>
              </a:rPr>
              <a:t>1</a:t>
            </a:r>
            <a:r>
              <a:rPr sz="3500" spc="135" dirty="0">
                <a:solidFill>
                  <a:srgbClr val="0F0F11"/>
                </a:solidFill>
                <a:latin typeface="Arial"/>
                <a:cs typeface="Arial"/>
              </a:rPr>
              <a:t>99</a:t>
            </a:r>
            <a:r>
              <a:rPr sz="3500" spc="-210" dirty="0">
                <a:solidFill>
                  <a:srgbClr val="0F0F11"/>
                </a:solidFill>
                <a:latin typeface="Arial"/>
                <a:cs typeface="Arial"/>
              </a:rPr>
              <a:t>3</a:t>
            </a:r>
            <a:r>
              <a:rPr sz="3450" spc="220" dirty="0">
                <a:solidFill>
                  <a:srgbClr val="0F0F11"/>
                </a:solidFill>
                <a:latin typeface="宋体"/>
                <a:cs typeface="宋体"/>
              </a:rPr>
              <a:t>年</a:t>
            </a:r>
            <a:endParaRPr sz="345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17440" y="5073242"/>
            <a:ext cx="2736215" cy="33235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34010">
              <a:lnSpc>
                <a:spcPts val="3235"/>
              </a:lnSpc>
              <a:spcBef>
                <a:spcPts val="110"/>
              </a:spcBef>
            </a:pPr>
            <a:r>
              <a:rPr sz="2450" spc="-240" dirty="0">
                <a:solidFill>
                  <a:srgbClr val="0F0F11"/>
                </a:solidFill>
                <a:latin typeface="宋体"/>
                <a:cs typeface="宋体"/>
              </a:rPr>
              <a:t>营业额：</a:t>
            </a:r>
            <a:r>
              <a:rPr sz="2450" spc="-80" dirty="0">
                <a:solidFill>
                  <a:srgbClr val="0F0F11"/>
                </a:solidFill>
                <a:latin typeface="宋体"/>
                <a:cs typeface="宋体"/>
              </a:rPr>
              <a:t> </a:t>
            </a:r>
            <a:r>
              <a:rPr sz="2650" spc="-360" dirty="0">
                <a:solidFill>
                  <a:srgbClr val="0F0F11"/>
                </a:solidFill>
                <a:latin typeface="宋体"/>
                <a:cs typeface="宋体"/>
              </a:rPr>
              <a:t>＄</a:t>
            </a:r>
            <a:r>
              <a:rPr sz="2750" spc="-360" dirty="0">
                <a:solidFill>
                  <a:srgbClr val="0F0F11"/>
                </a:solidFill>
                <a:latin typeface="Times New Roman"/>
                <a:cs typeface="Times New Roman"/>
              </a:rPr>
              <a:t>6</a:t>
            </a:r>
            <a:r>
              <a:rPr sz="2750" spc="-425" dirty="0">
                <a:solidFill>
                  <a:srgbClr val="0F0F11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F0F11"/>
                </a:solidFill>
                <a:latin typeface="Times New Roman"/>
                <a:cs typeface="Times New Roman"/>
              </a:rPr>
              <a:t>3</a:t>
            </a:r>
            <a:r>
              <a:rPr sz="2750" spc="-420" dirty="0">
                <a:solidFill>
                  <a:srgbClr val="0F0F11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F0F11"/>
                </a:solidFill>
                <a:latin typeface="Times New Roman"/>
                <a:cs typeface="Times New Roman"/>
              </a:rPr>
              <a:t>0</a:t>
            </a:r>
            <a:endParaRPr sz="2750">
              <a:latin typeface="Times New Roman"/>
              <a:cs typeface="Times New Roman"/>
            </a:endParaRPr>
          </a:p>
          <a:p>
            <a:pPr marL="179070">
              <a:lnSpc>
                <a:spcPts val="3195"/>
              </a:lnSpc>
            </a:pPr>
            <a:r>
              <a:rPr sz="2550" spc="-200" dirty="0">
                <a:solidFill>
                  <a:srgbClr val="0F0F11"/>
                </a:solidFill>
                <a:latin typeface="宋体"/>
                <a:cs typeface="宋体"/>
              </a:rPr>
              <a:t>税前收入：</a:t>
            </a:r>
            <a:r>
              <a:rPr sz="2550" spc="-225" dirty="0">
                <a:solidFill>
                  <a:srgbClr val="0F0F11"/>
                </a:solidFill>
                <a:latin typeface="宋体"/>
                <a:cs typeface="宋体"/>
              </a:rPr>
              <a:t> </a:t>
            </a:r>
            <a:r>
              <a:rPr sz="2550" spc="-180" dirty="0">
                <a:solidFill>
                  <a:srgbClr val="0F0F11"/>
                </a:solidFill>
                <a:latin typeface="宋体"/>
                <a:cs typeface="宋体"/>
              </a:rPr>
              <a:t>＄－</a:t>
            </a:r>
            <a:r>
              <a:rPr sz="2800" spc="-180" dirty="0">
                <a:solidFill>
                  <a:srgbClr val="0F0F11"/>
                </a:solidFill>
                <a:latin typeface="Times New Roman"/>
                <a:cs typeface="Times New Roman"/>
              </a:rPr>
              <a:t>88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204"/>
              </a:lnSpc>
            </a:pPr>
            <a:r>
              <a:rPr sz="2500" spc="-195" dirty="0">
                <a:solidFill>
                  <a:srgbClr val="0F0F11"/>
                </a:solidFill>
                <a:latin typeface="宋体"/>
                <a:cs typeface="宋体"/>
              </a:rPr>
              <a:t>股票价格：</a:t>
            </a:r>
            <a:r>
              <a:rPr sz="2500" spc="-120" dirty="0">
                <a:solidFill>
                  <a:srgbClr val="0F0F11"/>
                </a:solidFill>
                <a:latin typeface="宋体"/>
                <a:cs typeface="宋体"/>
              </a:rPr>
              <a:t> </a:t>
            </a:r>
            <a:r>
              <a:rPr sz="2750" spc="-270" dirty="0">
                <a:solidFill>
                  <a:srgbClr val="0F0F11"/>
                </a:solidFill>
                <a:latin typeface="宋体"/>
                <a:cs typeface="宋体"/>
              </a:rPr>
              <a:t>＄</a:t>
            </a:r>
            <a:r>
              <a:rPr sz="2750" spc="-270" dirty="0">
                <a:solidFill>
                  <a:srgbClr val="0F0F11"/>
                </a:solidFill>
                <a:latin typeface="Times New Roman"/>
                <a:cs typeface="Times New Roman"/>
              </a:rPr>
              <a:t>21</a:t>
            </a:r>
            <a:r>
              <a:rPr sz="2750" spc="-275" dirty="0">
                <a:solidFill>
                  <a:srgbClr val="0F0F11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F0F11"/>
                </a:solidFill>
                <a:latin typeface="Times New Roman"/>
                <a:cs typeface="Times New Roman"/>
              </a:rPr>
              <a:t>.00</a:t>
            </a:r>
            <a:endParaRPr sz="2750">
              <a:latin typeface="Times New Roman"/>
              <a:cs typeface="Times New Roman"/>
            </a:endParaRPr>
          </a:p>
          <a:p>
            <a:pPr marL="50800" algn="ctr">
              <a:lnSpc>
                <a:spcPct val="100000"/>
              </a:lnSpc>
              <a:spcBef>
                <a:spcPts val="520"/>
              </a:spcBef>
            </a:pPr>
            <a:r>
              <a:rPr sz="2450" spc="229" dirty="0">
                <a:solidFill>
                  <a:srgbClr val="0F0F11"/>
                </a:solidFill>
                <a:latin typeface="宋体"/>
                <a:cs typeface="宋体"/>
              </a:rPr>
              <a:t>固步自封</a:t>
            </a:r>
            <a:endParaRPr sz="2450">
              <a:latin typeface="宋体"/>
              <a:cs typeface="宋体"/>
            </a:endParaRPr>
          </a:p>
          <a:p>
            <a:pPr marL="17780" algn="ctr">
              <a:lnSpc>
                <a:spcPct val="100000"/>
              </a:lnSpc>
              <a:spcBef>
                <a:spcPts val="75"/>
              </a:spcBef>
            </a:pPr>
            <a:r>
              <a:rPr sz="2550" spc="160" dirty="0">
                <a:solidFill>
                  <a:srgbClr val="0F0F11"/>
                </a:solidFill>
                <a:latin typeface="宋体"/>
                <a:cs typeface="宋体"/>
              </a:rPr>
              <a:t>硬件厂商</a:t>
            </a:r>
            <a:endParaRPr sz="2550">
              <a:latin typeface="宋体"/>
              <a:cs typeface="宋体"/>
            </a:endParaRPr>
          </a:p>
          <a:p>
            <a:pPr marL="200025" marR="166370" algn="ctr">
              <a:lnSpc>
                <a:spcPts val="3010"/>
              </a:lnSpc>
              <a:spcBef>
                <a:spcPts val="295"/>
              </a:spcBef>
            </a:pPr>
            <a:r>
              <a:rPr sz="2450" spc="190" dirty="0">
                <a:solidFill>
                  <a:srgbClr val="0F0F11"/>
                </a:solidFill>
                <a:latin typeface="宋体"/>
                <a:cs typeface="宋体"/>
              </a:rPr>
              <a:t>分公司各自为政 </a:t>
            </a:r>
            <a:r>
              <a:rPr sz="2450" spc="204" dirty="0">
                <a:solidFill>
                  <a:srgbClr val="0F0F11"/>
                </a:solidFill>
                <a:latin typeface="宋体"/>
                <a:cs typeface="宋体"/>
              </a:rPr>
              <a:t>零</a:t>
            </a:r>
            <a:r>
              <a:rPr sz="2450" spc="190" dirty="0">
                <a:solidFill>
                  <a:srgbClr val="0F0F11"/>
                </a:solidFill>
                <a:latin typeface="宋体"/>
                <a:cs typeface="宋体"/>
              </a:rPr>
              <a:t>散</a:t>
            </a:r>
            <a:r>
              <a:rPr sz="2450" spc="295" dirty="0">
                <a:solidFill>
                  <a:srgbClr val="0F0F11"/>
                </a:solidFill>
                <a:latin typeface="宋体"/>
                <a:cs typeface="宋体"/>
              </a:rPr>
              <a:t>分</a:t>
            </a:r>
            <a:r>
              <a:rPr sz="2450" spc="310" dirty="0">
                <a:solidFill>
                  <a:srgbClr val="0F0F11"/>
                </a:solidFill>
                <a:latin typeface="宋体"/>
                <a:cs typeface="宋体"/>
              </a:rPr>
              <a:t>散</a:t>
            </a:r>
            <a:r>
              <a:rPr sz="2500" spc="175" dirty="0">
                <a:solidFill>
                  <a:srgbClr val="3A3A3B"/>
                </a:solidFill>
                <a:latin typeface="Arial"/>
                <a:cs typeface="Arial"/>
              </a:rPr>
              <a:t>I</a:t>
            </a:r>
            <a:r>
              <a:rPr sz="2500" spc="175" dirty="0">
                <a:solidFill>
                  <a:srgbClr val="0F0F11"/>
                </a:solidFill>
                <a:latin typeface="Arial"/>
                <a:cs typeface="Arial"/>
              </a:rPr>
              <a:t>T</a:t>
            </a:r>
            <a:r>
              <a:rPr sz="2650" spc="-340" dirty="0">
                <a:solidFill>
                  <a:srgbClr val="0F0F11"/>
                </a:solidFill>
                <a:latin typeface="宋体"/>
                <a:cs typeface="宋体"/>
              </a:rPr>
              <a:t>系统</a:t>
            </a:r>
            <a:endParaRPr sz="2650">
              <a:latin typeface="宋体"/>
              <a:cs typeface="宋体"/>
            </a:endParaRPr>
          </a:p>
          <a:p>
            <a:pPr marL="5715" algn="ctr">
              <a:lnSpc>
                <a:spcPct val="100000"/>
              </a:lnSpc>
              <a:spcBef>
                <a:spcPts val="475"/>
              </a:spcBef>
            </a:pPr>
            <a:r>
              <a:rPr sz="2450" spc="204" dirty="0">
                <a:solidFill>
                  <a:srgbClr val="0F0F11"/>
                </a:solidFill>
                <a:latin typeface="宋体"/>
                <a:cs typeface="宋体"/>
              </a:rPr>
              <a:t>前途渺茫</a:t>
            </a:r>
            <a:endParaRPr sz="245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75583" y="5149069"/>
            <a:ext cx="0" cy="240665"/>
          </a:xfrm>
          <a:custGeom>
            <a:avLst/>
            <a:gdLst/>
            <a:ahLst/>
            <a:cxnLst/>
            <a:rect l="l" t="t" r="r" b="b"/>
            <a:pathLst>
              <a:path h="240664">
                <a:moveTo>
                  <a:pt x="0" y="0"/>
                </a:moveTo>
                <a:lnTo>
                  <a:pt x="0" y="240534"/>
                </a:lnTo>
              </a:path>
            </a:pathLst>
          </a:custGeom>
          <a:ln w="39534">
            <a:solidFill>
              <a:srgbClr val="262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73809" y="5148358"/>
            <a:ext cx="84455" cy="217170"/>
          </a:xfrm>
          <a:custGeom>
            <a:avLst/>
            <a:gdLst/>
            <a:ahLst/>
            <a:cxnLst/>
            <a:rect l="l" t="t" r="r" b="b"/>
            <a:pathLst>
              <a:path w="84454" h="217170">
                <a:moveTo>
                  <a:pt x="0" y="216966"/>
                </a:moveTo>
                <a:lnTo>
                  <a:pt x="83977" y="216966"/>
                </a:lnTo>
                <a:lnTo>
                  <a:pt x="83977" y="0"/>
                </a:lnTo>
                <a:lnTo>
                  <a:pt x="0" y="0"/>
                </a:lnTo>
                <a:lnTo>
                  <a:pt x="0" y="216966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943113" y="5105149"/>
            <a:ext cx="546735" cy="286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30" dirty="0">
                <a:solidFill>
                  <a:srgbClr val="C1C3DB"/>
                </a:solidFill>
                <a:latin typeface="Times New Roman"/>
                <a:cs typeface="Times New Roman"/>
              </a:rPr>
              <a:t>i </a:t>
            </a:r>
            <a:r>
              <a:rPr sz="1700" spc="140" dirty="0">
                <a:solidFill>
                  <a:srgbClr val="C1C3DB"/>
                </a:solidFill>
                <a:latin typeface="宋体"/>
                <a:cs typeface="宋体"/>
              </a:rPr>
              <a:t>子</a:t>
            </a:r>
            <a:r>
              <a:rPr sz="1700" spc="-700" dirty="0">
                <a:solidFill>
                  <a:srgbClr val="C1C3DB"/>
                </a:solidFill>
                <a:latin typeface="宋体"/>
                <a:cs typeface="宋体"/>
              </a:rPr>
              <a:t> </a:t>
            </a:r>
            <a:r>
              <a:rPr sz="1700" spc="-1080" dirty="0">
                <a:solidFill>
                  <a:srgbClr val="9E9ECF"/>
                </a:solidFill>
                <a:latin typeface="宋体"/>
                <a:cs typeface="宋体"/>
              </a:rPr>
              <a:t>，</a:t>
            </a:r>
            <a:endParaRPr sz="170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406997" y="5056196"/>
            <a:ext cx="0" cy="309880"/>
          </a:xfrm>
          <a:custGeom>
            <a:avLst/>
            <a:gdLst/>
            <a:ahLst/>
            <a:cxnLst/>
            <a:rect l="l" t="t" r="r" b="b"/>
            <a:pathLst>
              <a:path h="309879">
                <a:moveTo>
                  <a:pt x="0" y="0"/>
                </a:moveTo>
                <a:lnTo>
                  <a:pt x="0" y="309328"/>
                </a:lnTo>
              </a:path>
            </a:pathLst>
          </a:custGeom>
          <a:ln w="38241">
            <a:solidFill>
              <a:srgbClr val="0A0A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428322" y="5056196"/>
            <a:ext cx="102235" cy="309880"/>
          </a:xfrm>
          <a:custGeom>
            <a:avLst/>
            <a:gdLst/>
            <a:ahLst/>
            <a:cxnLst/>
            <a:rect l="l" t="t" r="r" b="b"/>
            <a:pathLst>
              <a:path w="102234" h="309879">
                <a:moveTo>
                  <a:pt x="0" y="309328"/>
                </a:moveTo>
                <a:lnTo>
                  <a:pt x="101976" y="309328"/>
                </a:lnTo>
                <a:lnTo>
                  <a:pt x="101976" y="0"/>
                </a:lnTo>
                <a:lnTo>
                  <a:pt x="0" y="0"/>
                </a:lnTo>
                <a:lnTo>
                  <a:pt x="0" y="309328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44804" y="5219650"/>
            <a:ext cx="0" cy="134620"/>
          </a:xfrm>
          <a:custGeom>
            <a:avLst/>
            <a:gdLst/>
            <a:ahLst/>
            <a:cxnLst/>
            <a:rect l="l" t="t" r="r" b="b"/>
            <a:pathLst>
              <a:path h="134620">
                <a:moveTo>
                  <a:pt x="0" y="0"/>
                </a:moveTo>
                <a:lnTo>
                  <a:pt x="0" y="134008"/>
                </a:lnTo>
              </a:path>
            </a:pathLst>
          </a:custGeom>
          <a:ln w="50988">
            <a:solidFill>
              <a:srgbClr val="262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82780" y="5219650"/>
            <a:ext cx="140970" cy="134620"/>
          </a:xfrm>
          <a:custGeom>
            <a:avLst/>
            <a:gdLst/>
            <a:ahLst/>
            <a:cxnLst/>
            <a:rect l="l" t="t" r="r" b="b"/>
            <a:pathLst>
              <a:path w="140970" h="134620">
                <a:moveTo>
                  <a:pt x="0" y="134008"/>
                </a:moveTo>
                <a:lnTo>
                  <a:pt x="140681" y="134008"/>
                </a:lnTo>
                <a:lnTo>
                  <a:pt x="140681" y="0"/>
                </a:lnTo>
                <a:lnTo>
                  <a:pt x="0" y="0"/>
                </a:lnTo>
                <a:lnTo>
                  <a:pt x="0" y="134008"/>
                </a:lnTo>
                <a:close/>
              </a:path>
            </a:pathLst>
          </a:custGeom>
          <a:solidFill>
            <a:srgbClr val="0A0A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823461" y="5219650"/>
            <a:ext cx="89535" cy="134620"/>
          </a:xfrm>
          <a:custGeom>
            <a:avLst/>
            <a:gdLst/>
            <a:ahLst/>
            <a:cxnLst/>
            <a:rect l="l" t="t" r="r" b="b"/>
            <a:pathLst>
              <a:path w="89534" h="134620">
                <a:moveTo>
                  <a:pt x="0" y="0"/>
                </a:moveTo>
                <a:lnTo>
                  <a:pt x="89229" y="0"/>
                </a:lnTo>
                <a:lnTo>
                  <a:pt x="89229" y="134008"/>
                </a:lnTo>
                <a:lnTo>
                  <a:pt x="0" y="134008"/>
                </a:lnTo>
                <a:lnTo>
                  <a:pt x="0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03388" y="5219650"/>
            <a:ext cx="0" cy="134620"/>
          </a:xfrm>
          <a:custGeom>
            <a:avLst/>
            <a:gdLst/>
            <a:ahLst/>
            <a:cxnLst/>
            <a:rect l="l" t="t" r="r" b="b"/>
            <a:pathLst>
              <a:path h="134620">
                <a:moveTo>
                  <a:pt x="0" y="0"/>
                </a:moveTo>
                <a:lnTo>
                  <a:pt x="0" y="134008"/>
                </a:lnTo>
              </a:path>
            </a:pathLst>
          </a:custGeom>
          <a:ln w="63735">
            <a:solidFill>
              <a:srgbClr val="3D3B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525508" y="5307295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4932" y="0"/>
                </a:lnTo>
              </a:path>
            </a:pathLst>
          </a:custGeom>
          <a:ln w="76576">
            <a:solidFill>
              <a:srgbClr val="1D1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864057" y="5269006"/>
            <a:ext cx="33655" cy="76835"/>
          </a:xfrm>
          <a:custGeom>
            <a:avLst/>
            <a:gdLst/>
            <a:ahLst/>
            <a:cxnLst/>
            <a:rect l="l" t="t" r="r" b="b"/>
            <a:pathLst>
              <a:path w="33654" h="76835">
                <a:moveTo>
                  <a:pt x="0" y="76576"/>
                </a:moveTo>
                <a:lnTo>
                  <a:pt x="33111" y="76576"/>
                </a:lnTo>
                <a:lnTo>
                  <a:pt x="33111" y="0"/>
                </a:lnTo>
                <a:lnTo>
                  <a:pt x="0" y="0"/>
                </a:lnTo>
                <a:lnTo>
                  <a:pt x="0" y="76576"/>
                </a:lnTo>
                <a:close/>
              </a:path>
            </a:pathLst>
          </a:custGeom>
          <a:solidFill>
            <a:srgbClr val="1D1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95350" y="5140681"/>
            <a:ext cx="179070" cy="389890"/>
          </a:xfrm>
          <a:custGeom>
            <a:avLst/>
            <a:gdLst/>
            <a:ahLst/>
            <a:cxnLst/>
            <a:rect l="l" t="t" r="r" b="b"/>
            <a:pathLst>
              <a:path w="179070" h="389889">
                <a:moveTo>
                  <a:pt x="0" y="0"/>
                </a:moveTo>
                <a:lnTo>
                  <a:pt x="178458" y="0"/>
                </a:lnTo>
                <a:lnTo>
                  <a:pt x="178458" y="389262"/>
                </a:lnTo>
                <a:lnTo>
                  <a:pt x="0" y="389262"/>
                </a:lnTo>
                <a:lnTo>
                  <a:pt x="0" y="0"/>
                </a:lnTo>
                <a:close/>
              </a:path>
            </a:pathLst>
          </a:custGeom>
          <a:solidFill>
            <a:srgbClr val="3836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260166" y="5365524"/>
            <a:ext cx="306070" cy="127635"/>
          </a:xfrm>
          <a:custGeom>
            <a:avLst/>
            <a:gdLst/>
            <a:ahLst/>
            <a:cxnLst/>
            <a:rect l="l" t="t" r="r" b="b"/>
            <a:pathLst>
              <a:path w="306070" h="127635">
                <a:moveTo>
                  <a:pt x="0" y="0"/>
                </a:moveTo>
                <a:lnTo>
                  <a:pt x="305928" y="0"/>
                </a:lnTo>
                <a:lnTo>
                  <a:pt x="305928" y="127627"/>
                </a:lnTo>
                <a:lnTo>
                  <a:pt x="0" y="127627"/>
                </a:lnTo>
                <a:lnTo>
                  <a:pt x="0" y="0"/>
                </a:lnTo>
                <a:close/>
              </a:path>
            </a:pathLst>
          </a:custGeom>
          <a:solidFill>
            <a:srgbClr val="3836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600811" y="5365524"/>
            <a:ext cx="229870" cy="127635"/>
          </a:xfrm>
          <a:custGeom>
            <a:avLst/>
            <a:gdLst/>
            <a:ahLst/>
            <a:cxnLst/>
            <a:rect l="l" t="t" r="r" b="b"/>
            <a:pathLst>
              <a:path w="229870" h="127635">
                <a:moveTo>
                  <a:pt x="0" y="0"/>
                </a:moveTo>
                <a:lnTo>
                  <a:pt x="229446" y="0"/>
                </a:lnTo>
                <a:lnTo>
                  <a:pt x="229446" y="127627"/>
                </a:lnTo>
                <a:lnTo>
                  <a:pt x="0" y="127627"/>
                </a:lnTo>
                <a:lnTo>
                  <a:pt x="0" y="0"/>
                </a:lnTo>
                <a:close/>
              </a:path>
            </a:pathLst>
          </a:custGeom>
          <a:solidFill>
            <a:srgbClr val="3836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92998" y="5365524"/>
            <a:ext cx="0" cy="127635"/>
          </a:xfrm>
          <a:custGeom>
            <a:avLst/>
            <a:gdLst/>
            <a:ahLst/>
            <a:cxnLst/>
            <a:rect l="l" t="t" r="r" b="b"/>
            <a:pathLst>
              <a:path h="127635">
                <a:moveTo>
                  <a:pt x="0" y="0"/>
                </a:moveTo>
                <a:lnTo>
                  <a:pt x="0" y="127627"/>
                </a:lnTo>
              </a:path>
            </a:pathLst>
          </a:custGeom>
          <a:ln w="50988">
            <a:solidFill>
              <a:srgbClr val="4949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997521" y="5365524"/>
            <a:ext cx="0" cy="127635"/>
          </a:xfrm>
          <a:custGeom>
            <a:avLst/>
            <a:gdLst/>
            <a:ahLst/>
            <a:cxnLst/>
            <a:rect l="l" t="t" r="r" b="b"/>
            <a:pathLst>
              <a:path h="127635">
                <a:moveTo>
                  <a:pt x="0" y="0"/>
                </a:moveTo>
                <a:lnTo>
                  <a:pt x="0" y="127627"/>
                </a:lnTo>
              </a:path>
            </a:pathLst>
          </a:custGeom>
          <a:ln w="63735">
            <a:solidFill>
              <a:srgbClr val="3D3B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982649" y="5073242"/>
            <a:ext cx="1068705" cy="4927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617855" algn="l"/>
                <a:tab pos="884555" algn="l"/>
              </a:tabLst>
            </a:pPr>
            <a:r>
              <a:rPr sz="3050" spc="-1310" dirty="0">
                <a:solidFill>
                  <a:srgbClr val="C1C3DB"/>
                </a:solidFill>
                <a:latin typeface="宋体"/>
                <a:cs typeface="宋体"/>
              </a:rPr>
              <a:t>～</a:t>
            </a:r>
            <a:r>
              <a:rPr sz="3050" spc="-1185" dirty="0">
                <a:solidFill>
                  <a:srgbClr val="C1C3DB"/>
                </a:solidFill>
                <a:latin typeface="宋体"/>
                <a:cs typeface="宋体"/>
              </a:rPr>
              <a:t> </a:t>
            </a:r>
            <a:r>
              <a:rPr sz="1000" spc="140" dirty="0">
                <a:solidFill>
                  <a:srgbClr val="C1C3DB"/>
                </a:solidFill>
                <a:latin typeface="宋体"/>
                <a:cs typeface="宋体"/>
              </a:rPr>
              <a:t>－	</a:t>
            </a:r>
            <a:r>
              <a:rPr sz="1000" spc="-430" dirty="0">
                <a:solidFill>
                  <a:srgbClr val="C1C3DB"/>
                </a:solidFill>
                <a:latin typeface="宋体"/>
                <a:cs typeface="宋体"/>
              </a:rPr>
              <a:t>歹	</a:t>
            </a:r>
            <a:r>
              <a:rPr sz="1000" spc="-430" dirty="0">
                <a:solidFill>
                  <a:srgbClr val="DADDED"/>
                </a:solidFill>
                <a:latin typeface="宋体"/>
                <a:cs typeface="宋体"/>
              </a:rPr>
              <a:t>｀</a:t>
            </a:r>
            <a:r>
              <a:rPr sz="1000" spc="-365" dirty="0">
                <a:solidFill>
                  <a:srgbClr val="DADDED"/>
                </a:solidFill>
                <a:latin typeface="宋体"/>
                <a:cs typeface="宋体"/>
              </a:rPr>
              <a:t> </a:t>
            </a:r>
            <a:r>
              <a:rPr sz="1000" spc="-430" dirty="0">
                <a:solidFill>
                  <a:srgbClr val="A7A5F0"/>
                </a:solidFill>
                <a:latin typeface="宋体"/>
                <a:cs typeface="宋体"/>
              </a:rPr>
              <a:t>，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486471" y="5349163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5">
                <a:moveTo>
                  <a:pt x="0" y="0"/>
                </a:moveTo>
                <a:lnTo>
                  <a:pt x="0" y="165410"/>
                </a:lnTo>
              </a:path>
            </a:pathLst>
          </a:custGeom>
          <a:ln w="63735">
            <a:solidFill>
              <a:srgbClr val="151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530871" y="5349163"/>
            <a:ext cx="140335" cy="165735"/>
          </a:xfrm>
          <a:custGeom>
            <a:avLst/>
            <a:gdLst/>
            <a:ahLst/>
            <a:cxnLst/>
            <a:rect l="l" t="t" r="r" b="b"/>
            <a:pathLst>
              <a:path w="140334" h="165735">
                <a:moveTo>
                  <a:pt x="0" y="0"/>
                </a:moveTo>
                <a:lnTo>
                  <a:pt x="140217" y="0"/>
                </a:lnTo>
                <a:lnTo>
                  <a:pt x="140217" y="165410"/>
                </a:lnTo>
                <a:lnTo>
                  <a:pt x="0" y="165410"/>
                </a:lnTo>
                <a:lnTo>
                  <a:pt x="0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735936" y="5233908"/>
            <a:ext cx="0" cy="281305"/>
          </a:xfrm>
          <a:custGeom>
            <a:avLst/>
            <a:gdLst/>
            <a:ahLst/>
            <a:cxnLst/>
            <a:rect l="l" t="t" r="r" b="b"/>
            <a:pathLst>
              <a:path h="281304">
                <a:moveTo>
                  <a:pt x="0" y="0"/>
                </a:moveTo>
                <a:lnTo>
                  <a:pt x="0" y="280779"/>
                </a:lnTo>
              </a:path>
            </a:pathLst>
          </a:custGeom>
          <a:ln w="50988">
            <a:solidFill>
              <a:srgbClr val="262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324193" y="5181725"/>
            <a:ext cx="66865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345" dirty="0">
                <a:solidFill>
                  <a:srgbClr val="9E9ECF"/>
                </a:solidFill>
                <a:latin typeface="Times New Roman"/>
                <a:cs typeface="Times New Roman"/>
              </a:rPr>
              <a:t>y </a:t>
            </a:r>
            <a:r>
              <a:rPr sz="950" spc="-140" dirty="0">
                <a:solidFill>
                  <a:srgbClr val="C1C3DB"/>
                </a:solidFill>
                <a:latin typeface="Arial"/>
                <a:cs typeface="Arial"/>
              </a:rPr>
              <a:t>r </a:t>
            </a:r>
            <a:r>
              <a:rPr sz="950" spc="-185" dirty="0">
                <a:solidFill>
                  <a:srgbClr val="C1C3DB"/>
                </a:solidFill>
                <a:latin typeface="Arial"/>
                <a:cs typeface="Arial"/>
              </a:rPr>
              <a:t>_)</a:t>
            </a:r>
            <a:r>
              <a:rPr sz="950" spc="-135" dirty="0">
                <a:solidFill>
                  <a:srgbClr val="C1C3DB"/>
                </a:solidFill>
                <a:latin typeface="Arial"/>
                <a:cs typeface="Arial"/>
              </a:rPr>
              <a:t> </a:t>
            </a:r>
            <a:r>
              <a:rPr sz="2200" spc="-85" dirty="0">
                <a:solidFill>
                  <a:srgbClr val="B6B6F6"/>
                </a:solidFill>
                <a:latin typeface="宋体"/>
                <a:cs typeface="宋体"/>
              </a:rPr>
              <a:t>」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897168" y="5215861"/>
            <a:ext cx="114935" cy="198120"/>
          </a:xfrm>
          <a:custGeom>
            <a:avLst/>
            <a:gdLst/>
            <a:ahLst/>
            <a:cxnLst/>
            <a:rect l="l" t="t" r="r" b="b"/>
            <a:pathLst>
              <a:path w="114934" h="198120">
                <a:moveTo>
                  <a:pt x="0" y="0"/>
                </a:moveTo>
                <a:lnTo>
                  <a:pt x="114723" y="0"/>
                </a:lnTo>
                <a:lnTo>
                  <a:pt x="114723" y="197822"/>
                </a:lnTo>
                <a:lnTo>
                  <a:pt x="0" y="197822"/>
                </a:lnTo>
                <a:lnTo>
                  <a:pt x="0" y="0"/>
                </a:lnTo>
                <a:close/>
              </a:path>
            </a:pathLst>
          </a:custGeom>
          <a:solidFill>
            <a:srgbClr val="1D1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349774" y="5054098"/>
            <a:ext cx="178816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972185" algn="l"/>
                <a:tab pos="1175385" algn="l"/>
                <a:tab pos="1513840" algn="l"/>
              </a:tabLst>
            </a:pPr>
            <a:r>
              <a:rPr sz="2100" spc="-385" dirty="0">
                <a:solidFill>
                  <a:srgbClr val="B6B6F6"/>
                </a:solidFill>
                <a:latin typeface="Times New Roman"/>
                <a:cs typeface="Times New Roman"/>
              </a:rPr>
              <a:t>I</a:t>
            </a:r>
            <a:r>
              <a:rPr sz="2100" spc="-135" dirty="0">
                <a:solidFill>
                  <a:srgbClr val="DADDED"/>
                </a:solidFill>
                <a:latin typeface="Times New Roman"/>
                <a:cs typeface="Times New Roman"/>
              </a:rPr>
              <a:t>!-</a:t>
            </a:r>
            <a:r>
              <a:rPr sz="2100" spc="-160" dirty="0">
                <a:solidFill>
                  <a:srgbClr val="DADDED"/>
                </a:solidFill>
                <a:latin typeface="Times New Roman"/>
                <a:cs typeface="Times New Roman"/>
              </a:rPr>
              <a:t> </a:t>
            </a:r>
            <a:r>
              <a:rPr sz="1050" spc="-555" dirty="0">
                <a:solidFill>
                  <a:srgbClr val="DADDED"/>
                </a:solidFill>
                <a:latin typeface="宋体"/>
                <a:cs typeface="宋体"/>
              </a:rPr>
              <a:t>砑</a:t>
            </a:r>
            <a:r>
              <a:rPr sz="1050" spc="-165" dirty="0">
                <a:solidFill>
                  <a:srgbClr val="C1C3DB"/>
                </a:solidFill>
                <a:latin typeface="宋体"/>
                <a:cs typeface="宋体"/>
              </a:rPr>
              <a:t>；</a:t>
            </a:r>
            <a:r>
              <a:rPr sz="1050" spc="-830" dirty="0">
                <a:solidFill>
                  <a:srgbClr val="C1C3DB"/>
                </a:solidFill>
                <a:latin typeface="宋体"/>
                <a:cs typeface="宋体"/>
              </a:rPr>
              <a:t>，</a:t>
            </a:r>
            <a:r>
              <a:rPr sz="1050" spc="-395" dirty="0">
                <a:solidFill>
                  <a:srgbClr val="C1C3DB"/>
                </a:solidFill>
                <a:latin typeface="宋体"/>
                <a:cs typeface="宋体"/>
              </a:rPr>
              <a:t>了</a:t>
            </a:r>
            <a:r>
              <a:rPr sz="1050" spc="-550" dirty="0">
                <a:solidFill>
                  <a:srgbClr val="C1C3DB"/>
                </a:solidFill>
                <a:latin typeface="宋体"/>
                <a:cs typeface="宋体"/>
              </a:rPr>
              <a:t>飞</a:t>
            </a:r>
            <a:r>
              <a:rPr sz="1050" spc="-335" dirty="0">
                <a:solidFill>
                  <a:srgbClr val="C1C3DB"/>
                </a:solidFill>
                <a:latin typeface="宋体"/>
                <a:cs typeface="宋体"/>
              </a:rPr>
              <a:t>夕</a:t>
            </a:r>
            <a:r>
              <a:rPr sz="1050" dirty="0">
                <a:solidFill>
                  <a:srgbClr val="C1C3DB"/>
                </a:solidFill>
                <a:latin typeface="宋体"/>
                <a:cs typeface="宋体"/>
              </a:rPr>
              <a:t>	</a:t>
            </a:r>
            <a:r>
              <a:rPr sz="600" spc="-195" dirty="0">
                <a:solidFill>
                  <a:srgbClr val="9E9ECF"/>
                </a:solidFill>
                <a:latin typeface="宋体"/>
                <a:cs typeface="宋体"/>
              </a:rPr>
              <a:t>中</a:t>
            </a:r>
            <a:r>
              <a:rPr sz="600" dirty="0">
                <a:solidFill>
                  <a:srgbClr val="9E9ECF"/>
                </a:solidFill>
                <a:latin typeface="宋体"/>
                <a:cs typeface="宋体"/>
              </a:rPr>
              <a:t>	</a:t>
            </a:r>
            <a:r>
              <a:rPr sz="600" spc="-195" dirty="0">
                <a:solidFill>
                  <a:srgbClr val="C1C3DB"/>
                </a:solidFill>
                <a:latin typeface="宋体"/>
                <a:cs typeface="宋体"/>
              </a:rPr>
              <a:t>少</a:t>
            </a:r>
            <a:r>
              <a:rPr sz="600" dirty="0">
                <a:solidFill>
                  <a:srgbClr val="C1C3DB"/>
                </a:solidFill>
                <a:latin typeface="宋体"/>
                <a:cs typeface="宋体"/>
              </a:rPr>
              <a:t>	</a:t>
            </a:r>
            <a:r>
              <a:rPr sz="600" spc="-345" dirty="0">
                <a:solidFill>
                  <a:srgbClr val="B6B6F6"/>
                </a:solidFill>
                <a:latin typeface="宋体"/>
                <a:cs typeface="宋体"/>
              </a:rPr>
              <a:t>，</a:t>
            </a:r>
            <a:r>
              <a:rPr sz="2325" spc="-89" baseline="-14336" dirty="0">
                <a:solidFill>
                  <a:srgbClr val="C1C3DB"/>
                </a:solidFill>
                <a:latin typeface="宋体"/>
                <a:cs typeface="宋体"/>
              </a:rPr>
              <a:t>）</a:t>
            </a:r>
            <a:endParaRPr sz="2325" baseline="-14336">
              <a:latin typeface="宋体"/>
              <a:cs typeface="宋体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399124" y="5519937"/>
            <a:ext cx="3068320" cy="28409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4135">
              <a:lnSpc>
                <a:spcPts val="3395"/>
              </a:lnSpc>
              <a:spcBef>
                <a:spcPts val="114"/>
              </a:spcBef>
            </a:pPr>
            <a:r>
              <a:rPr sz="3150" spc="-490" dirty="0">
                <a:solidFill>
                  <a:srgbClr val="7575FD"/>
                </a:solidFill>
                <a:latin typeface="宋体"/>
                <a:cs typeface="宋体"/>
              </a:rPr>
              <a:t>＿</a:t>
            </a:r>
            <a:r>
              <a:rPr sz="3150" spc="-114" dirty="0">
                <a:solidFill>
                  <a:srgbClr val="9597F0"/>
                </a:solidFill>
                <a:latin typeface="宋体"/>
                <a:cs typeface="宋体"/>
              </a:rPr>
              <a:t>上必义午</a:t>
            </a:r>
            <a:r>
              <a:rPr sz="3150" spc="-60" dirty="0">
                <a:solidFill>
                  <a:srgbClr val="9597F0"/>
                </a:solidFill>
                <a:latin typeface="宋体"/>
                <a:cs typeface="宋体"/>
              </a:rPr>
              <a:t>-</a:t>
            </a:r>
            <a:r>
              <a:rPr sz="3150" spc="-475" dirty="0">
                <a:solidFill>
                  <a:srgbClr val="9597F0"/>
                </a:solidFill>
                <a:latin typeface="宋体"/>
                <a:cs typeface="宋体"/>
              </a:rPr>
              <a:t> </a:t>
            </a:r>
            <a:r>
              <a:rPr sz="3150" spc="260" dirty="0">
                <a:solidFill>
                  <a:srgbClr val="9597F0"/>
                </a:solidFill>
                <a:latin typeface="宋体"/>
                <a:cs typeface="宋体"/>
              </a:rPr>
              <a:t>上</a:t>
            </a:r>
            <a:endParaRPr sz="3150">
              <a:latin typeface="宋体"/>
              <a:cs typeface="宋体"/>
            </a:endParaRPr>
          </a:p>
          <a:p>
            <a:pPr marL="203835">
              <a:lnSpc>
                <a:spcPts val="2915"/>
              </a:lnSpc>
            </a:pPr>
            <a:r>
              <a:rPr sz="2750" spc="229" dirty="0">
                <a:solidFill>
                  <a:srgbClr val="212138"/>
                </a:solidFill>
                <a:latin typeface="宋体"/>
                <a:cs typeface="宋体"/>
              </a:rPr>
              <a:t>股票价</a:t>
            </a:r>
            <a:r>
              <a:rPr sz="2750" spc="-1570" dirty="0">
                <a:solidFill>
                  <a:srgbClr val="212138"/>
                </a:solidFill>
                <a:latin typeface="宋体"/>
                <a:cs typeface="宋体"/>
              </a:rPr>
              <a:t>格</a:t>
            </a:r>
            <a:r>
              <a:rPr sz="2750" spc="85" dirty="0">
                <a:solidFill>
                  <a:srgbClr val="3D3D67"/>
                </a:solidFill>
                <a:latin typeface="宋体"/>
                <a:cs typeface="宋体"/>
              </a:rPr>
              <a:t>:</a:t>
            </a:r>
            <a:r>
              <a:rPr sz="2750" spc="235" dirty="0">
                <a:solidFill>
                  <a:srgbClr val="3D3D67"/>
                </a:solidFill>
                <a:latin typeface="宋体"/>
                <a:cs typeface="宋体"/>
              </a:rPr>
              <a:t> </a:t>
            </a:r>
            <a:r>
              <a:rPr sz="2750" spc="-1595" dirty="0">
                <a:solidFill>
                  <a:srgbClr val="212138"/>
                </a:solidFill>
                <a:latin typeface="宋体"/>
                <a:cs typeface="宋体"/>
              </a:rPr>
              <a:t>粗</a:t>
            </a:r>
            <a:r>
              <a:rPr sz="2750" spc="-960" dirty="0">
                <a:solidFill>
                  <a:srgbClr val="0F0F11"/>
                </a:solidFill>
                <a:latin typeface="宋体"/>
                <a:cs typeface="宋体"/>
              </a:rPr>
              <a:t>如  </a:t>
            </a:r>
            <a:r>
              <a:rPr sz="2750" spc="-595" dirty="0">
                <a:solidFill>
                  <a:srgbClr val="0F0F11"/>
                </a:solidFill>
                <a:latin typeface="宋体"/>
                <a:cs typeface="宋体"/>
              </a:rPr>
              <a:t> </a:t>
            </a:r>
            <a:r>
              <a:rPr sz="2750" spc="-960" dirty="0">
                <a:solidFill>
                  <a:srgbClr val="212138"/>
                </a:solidFill>
                <a:latin typeface="宋体"/>
                <a:cs typeface="宋体"/>
              </a:rPr>
              <a:t>篮</a:t>
            </a:r>
            <a:endParaRPr sz="2750">
              <a:latin typeface="宋体"/>
              <a:cs typeface="宋体"/>
            </a:endParaRPr>
          </a:p>
          <a:p>
            <a:pPr marL="50800" algn="ctr">
              <a:lnSpc>
                <a:spcPct val="100000"/>
              </a:lnSpc>
              <a:spcBef>
                <a:spcPts val="215"/>
              </a:spcBef>
            </a:pPr>
            <a:r>
              <a:rPr sz="2450" spc="275" dirty="0">
                <a:solidFill>
                  <a:srgbClr val="0F0F11"/>
                </a:solidFill>
                <a:latin typeface="宋体"/>
                <a:cs typeface="宋体"/>
              </a:rPr>
              <a:t>客户为先</a:t>
            </a:r>
            <a:endParaRPr sz="245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2550" spc="110" dirty="0">
                <a:solidFill>
                  <a:srgbClr val="0F0F11"/>
                </a:solidFill>
                <a:latin typeface="宋体"/>
                <a:cs typeface="宋体"/>
              </a:rPr>
              <a:t>技术方案服务提供商</a:t>
            </a:r>
            <a:endParaRPr sz="2550">
              <a:latin typeface="宋体"/>
              <a:cs typeface="宋体"/>
            </a:endParaRPr>
          </a:p>
          <a:p>
            <a:pPr marL="217804" marR="156845" indent="330835">
              <a:lnSpc>
                <a:spcPct val="100000"/>
              </a:lnSpc>
              <a:spcBef>
                <a:spcPts val="254"/>
              </a:spcBef>
            </a:pPr>
            <a:r>
              <a:rPr sz="2450" spc="229" dirty="0">
                <a:solidFill>
                  <a:srgbClr val="0F0F11"/>
                </a:solidFill>
                <a:latin typeface="宋体"/>
                <a:cs typeface="宋体"/>
              </a:rPr>
              <a:t>全球整合业务 </a:t>
            </a:r>
            <a:r>
              <a:rPr sz="2450" spc="254" dirty="0">
                <a:solidFill>
                  <a:srgbClr val="0F0F11"/>
                </a:solidFill>
                <a:latin typeface="宋体"/>
                <a:cs typeface="宋体"/>
              </a:rPr>
              <a:t>全</a:t>
            </a:r>
            <a:r>
              <a:rPr sz="2450" spc="265" dirty="0">
                <a:solidFill>
                  <a:srgbClr val="0F0F11"/>
                </a:solidFill>
                <a:latin typeface="宋体"/>
                <a:cs typeface="宋体"/>
              </a:rPr>
              <a:t>球</a:t>
            </a:r>
            <a:r>
              <a:rPr sz="2450" spc="229" dirty="0">
                <a:solidFill>
                  <a:srgbClr val="0F0F11"/>
                </a:solidFill>
                <a:latin typeface="宋体"/>
                <a:cs typeface="宋体"/>
              </a:rPr>
              <a:t>共</a:t>
            </a:r>
            <a:r>
              <a:rPr sz="2450" spc="155" dirty="0">
                <a:solidFill>
                  <a:srgbClr val="0F0F11"/>
                </a:solidFill>
                <a:latin typeface="宋体"/>
                <a:cs typeface="宋体"/>
              </a:rPr>
              <a:t>用</a:t>
            </a:r>
            <a:r>
              <a:rPr sz="2450" spc="340" dirty="0">
                <a:solidFill>
                  <a:srgbClr val="0F0F11"/>
                </a:solidFill>
                <a:latin typeface="宋体"/>
                <a:cs typeface="宋体"/>
              </a:rPr>
              <a:t>的</a:t>
            </a:r>
            <a:r>
              <a:rPr sz="2500" spc="180" dirty="0">
                <a:solidFill>
                  <a:srgbClr val="0F0F11"/>
                </a:solidFill>
                <a:latin typeface="Arial"/>
                <a:cs typeface="Arial"/>
              </a:rPr>
              <a:t>IT</a:t>
            </a:r>
            <a:r>
              <a:rPr sz="2650" spc="-340" dirty="0">
                <a:solidFill>
                  <a:srgbClr val="0F0F11"/>
                </a:solidFill>
                <a:latin typeface="宋体"/>
                <a:cs typeface="宋体"/>
              </a:rPr>
              <a:t>系统 </a:t>
            </a:r>
            <a:r>
              <a:rPr sz="2500" spc="-65" dirty="0">
                <a:solidFill>
                  <a:srgbClr val="0F0F11"/>
                </a:solidFill>
                <a:latin typeface="Arial"/>
                <a:cs typeface="Arial"/>
              </a:rPr>
              <a:t>I</a:t>
            </a:r>
            <a:r>
              <a:rPr sz="2500" spc="-65" dirty="0">
                <a:solidFill>
                  <a:srgbClr val="3A3A3B"/>
                </a:solidFill>
                <a:latin typeface="Arial"/>
                <a:cs typeface="Arial"/>
              </a:rPr>
              <a:t>T</a:t>
            </a:r>
            <a:r>
              <a:rPr sz="2550" spc="-325" dirty="0">
                <a:solidFill>
                  <a:srgbClr val="0F0F11"/>
                </a:solidFill>
                <a:latin typeface="宋体"/>
                <a:cs typeface="宋体"/>
              </a:rPr>
              <a:t>行</a:t>
            </a:r>
            <a:r>
              <a:rPr sz="2550" spc="-705" dirty="0">
                <a:solidFill>
                  <a:srgbClr val="0F0F11"/>
                </a:solidFill>
                <a:latin typeface="宋体"/>
                <a:cs typeface="宋体"/>
              </a:rPr>
              <a:t> </a:t>
            </a:r>
            <a:r>
              <a:rPr sz="2550" spc="210" dirty="0">
                <a:solidFill>
                  <a:srgbClr val="0F0F11"/>
                </a:solidFill>
                <a:latin typeface="宋体"/>
                <a:cs typeface="宋体"/>
              </a:rPr>
              <a:t>业</a:t>
            </a:r>
            <a:r>
              <a:rPr sz="2550" spc="-80" dirty="0">
                <a:solidFill>
                  <a:srgbClr val="0F0F11"/>
                </a:solidFill>
                <a:latin typeface="宋体"/>
                <a:cs typeface="宋体"/>
              </a:rPr>
              <a:t>领</a:t>
            </a:r>
            <a:r>
              <a:rPr sz="2550" spc="204" dirty="0">
                <a:solidFill>
                  <a:srgbClr val="0F0F11"/>
                </a:solidFill>
                <a:latin typeface="宋体"/>
                <a:cs typeface="宋体"/>
              </a:rPr>
              <a:t>导</a:t>
            </a:r>
            <a:r>
              <a:rPr sz="2550" spc="160" dirty="0">
                <a:solidFill>
                  <a:srgbClr val="0F0F11"/>
                </a:solidFill>
                <a:latin typeface="宋体"/>
                <a:cs typeface="宋体"/>
              </a:rPr>
              <a:t>者</a:t>
            </a:r>
            <a:r>
              <a:rPr sz="2550" spc="30" dirty="0">
                <a:solidFill>
                  <a:srgbClr val="0F0F11"/>
                </a:solidFill>
                <a:latin typeface="宋体"/>
                <a:cs typeface="宋体"/>
              </a:rPr>
              <a:t>之</a:t>
            </a:r>
            <a:r>
              <a:rPr sz="2550" spc="160" dirty="0">
                <a:solidFill>
                  <a:srgbClr val="0F0F11"/>
                </a:solidFill>
                <a:latin typeface="宋体"/>
                <a:cs typeface="宋体"/>
              </a:rPr>
              <a:t>一</a:t>
            </a:r>
            <a:endParaRPr sz="25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5692" y="2948186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5692" y="9087051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21715" y="1308240"/>
            <a:ext cx="1594485" cy="9061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750" spc="425" dirty="0">
                <a:solidFill>
                  <a:srgbClr val="131313"/>
                </a:solidFill>
              </a:rPr>
              <a:t>提议</a:t>
            </a:r>
            <a:endParaRPr sz="5750"/>
          </a:p>
        </p:txBody>
      </p:sp>
      <p:sp>
        <p:nvSpPr>
          <p:cNvPr id="5" name="object 5"/>
          <p:cNvSpPr txBox="1"/>
          <p:nvPr/>
        </p:nvSpPr>
        <p:spPr>
          <a:xfrm>
            <a:off x="1251796" y="2845560"/>
            <a:ext cx="7250430" cy="3545204"/>
          </a:xfrm>
          <a:prstGeom prst="rect">
            <a:avLst/>
          </a:prstGeom>
        </p:spPr>
        <p:txBody>
          <a:bodyPr vert="horz" wrap="square" lIns="0" tIns="213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4650" spc="250" dirty="0">
                <a:solidFill>
                  <a:srgbClr val="131313"/>
                </a:solidFill>
                <a:latin typeface="宋体"/>
                <a:cs typeface="宋体"/>
              </a:rPr>
              <a:t>·何时不能承诺</a:t>
            </a:r>
            <a:endParaRPr sz="4650">
              <a:latin typeface="宋体"/>
              <a:cs typeface="宋体"/>
            </a:endParaRPr>
          </a:p>
          <a:p>
            <a:pPr marL="793750">
              <a:lnSpc>
                <a:spcPct val="100000"/>
              </a:lnSpc>
              <a:spcBef>
                <a:spcPts val="1145"/>
              </a:spcBef>
            </a:pPr>
            <a:r>
              <a:rPr sz="3350" spc="1855" dirty="0">
                <a:solidFill>
                  <a:srgbClr val="3A3A3A"/>
                </a:solidFill>
                <a:latin typeface="宋体"/>
                <a:cs typeface="宋体"/>
              </a:rPr>
              <a:t>'</a:t>
            </a:r>
            <a:r>
              <a:rPr sz="3350" spc="-1030" dirty="0">
                <a:solidFill>
                  <a:srgbClr val="3A3A3A"/>
                </a:solidFill>
                <a:latin typeface="宋体"/>
                <a:cs typeface="宋体"/>
              </a:rPr>
              <a:t> </a:t>
            </a:r>
            <a:r>
              <a:rPr sz="3350" spc="180" dirty="0">
                <a:solidFill>
                  <a:srgbClr val="131313"/>
                </a:solidFill>
                <a:latin typeface="宋体"/>
                <a:cs typeface="宋体"/>
              </a:rPr>
              <a:t>没</a:t>
            </a:r>
            <a:r>
              <a:rPr sz="3350" spc="395" dirty="0">
                <a:solidFill>
                  <a:srgbClr val="131313"/>
                </a:solidFill>
                <a:latin typeface="宋体"/>
                <a:cs typeface="宋体"/>
              </a:rPr>
              <a:t>有</a:t>
            </a:r>
            <a:r>
              <a:rPr sz="3350" spc="-25" dirty="0">
                <a:solidFill>
                  <a:srgbClr val="131313"/>
                </a:solidFill>
                <a:latin typeface="宋体"/>
                <a:cs typeface="宋体"/>
              </a:rPr>
              <a:t>了</a:t>
            </a:r>
            <a:r>
              <a:rPr sz="3350" spc="215" dirty="0">
                <a:solidFill>
                  <a:srgbClr val="131313"/>
                </a:solidFill>
                <a:latin typeface="宋体"/>
                <a:cs typeface="宋体"/>
              </a:rPr>
              <a:t>解</a:t>
            </a:r>
            <a:r>
              <a:rPr sz="3350" spc="370" dirty="0">
                <a:solidFill>
                  <a:srgbClr val="131313"/>
                </a:solidFill>
                <a:latin typeface="宋体"/>
                <a:cs typeface="宋体"/>
              </a:rPr>
              <a:t>客</a:t>
            </a:r>
            <a:r>
              <a:rPr sz="3350" spc="235" dirty="0">
                <a:solidFill>
                  <a:srgbClr val="131313"/>
                </a:solidFill>
                <a:latin typeface="宋体"/>
                <a:cs typeface="宋体"/>
              </a:rPr>
              <a:t>户</a:t>
            </a:r>
            <a:r>
              <a:rPr sz="3350" spc="260" dirty="0">
                <a:solidFill>
                  <a:srgbClr val="131313"/>
                </a:solidFill>
                <a:latin typeface="宋体"/>
                <a:cs typeface="宋体"/>
              </a:rPr>
              <a:t>期</a:t>
            </a:r>
            <a:r>
              <a:rPr sz="3350" spc="145" dirty="0">
                <a:solidFill>
                  <a:srgbClr val="131313"/>
                </a:solidFill>
                <a:latin typeface="宋体"/>
                <a:cs typeface="宋体"/>
              </a:rPr>
              <a:t>望</a:t>
            </a:r>
            <a:endParaRPr sz="3350">
              <a:latin typeface="宋体"/>
              <a:cs typeface="宋体"/>
            </a:endParaRPr>
          </a:p>
          <a:p>
            <a:pPr marL="703580">
              <a:lnSpc>
                <a:spcPct val="100000"/>
              </a:lnSpc>
              <a:spcBef>
                <a:spcPts val="1105"/>
              </a:spcBef>
            </a:pPr>
            <a:r>
              <a:rPr sz="3350" spc="4045" dirty="0">
                <a:solidFill>
                  <a:srgbClr val="030303"/>
                </a:solidFill>
                <a:latin typeface="宋体"/>
                <a:cs typeface="宋体"/>
              </a:rPr>
              <a:t>－</a:t>
            </a:r>
            <a:r>
              <a:rPr sz="3350" spc="345" dirty="0">
                <a:solidFill>
                  <a:srgbClr val="030303"/>
                </a:solidFill>
                <a:latin typeface="宋体"/>
                <a:cs typeface="宋体"/>
              </a:rPr>
              <a:t>提议没有得到认可</a:t>
            </a:r>
            <a:endParaRPr sz="3350">
              <a:latin typeface="宋体"/>
              <a:cs typeface="宋体"/>
            </a:endParaRPr>
          </a:p>
          <a:p>
            <a:pPr marL="793750" marR="5080">
              <a:lnSpc>
                <a:spcPct val="127499"/>
              </a:lnSpc>
            </a:pPr>
            <a:r>
              <a:rPr sz="3350" spc="4280" dirty="0">
                <a:solidFill>
                  <a:srgbClr val="3A3A3A"/>
                </a:solidFill>
                <a:latin typeface="宋体"/>
                <a:cs typeface="宋体"/>
              </a:rPr>
              <a:t>－</a:t>
            </a:r>
            <a:r>
              <a:rPr sz="3350" spc="400" dirty="0">
                <a:solidFill>
                  <a:srgbClr val="131313"/>
                </a:solidFill>
                <a:latin typeface="宋体"/>
                <a:cs typeface="宋体"/>
              </a:rPr>
              <a:t>缺乏</a:t>
            </a:r>
            <a:r>
              <a:rPr sz="3350" spc="345" dirty="0">
                <a:solidFill>
                  <a:srgbClr val="131313"/>
                </a:solidFill>
                <a:latin typeface="宋体"/>
                <a:cs typeface="宋体"/>
              </a:rPr>
              <a:t>专</a:t>
            </a:r>
            <a:r>
              <a:rPr sz="3350" spc="175" dirty="0">
                <a:solidFill>
                  <a:srgbClr val="131313"/>
                </a:solidFill>
                <a:latin typeface="宋体"/>
                <a:cs typeface="宋体"/>
              </a:rPr>
              <a:t>家</a:t>
            </a:r>
            <a:r>
              <a:rPr sz="3350" spc="45" dirty="0">
                <a:solidFill>
                  <a:srgbClr val="131313"/>
                </a:solidFill>
                <a:latin typeface="宋体"/>
                <a:cs typeface="宋体"/>
              </a:rPr>
              <a:t>支</a:t>
            </a:r>
            <a:r>
              <a:rPr sz="3350" spc="175" dirty="0">
                <a:solidFill>
                  <a:srgbClr val="131313"/>
                </a:solidFill>
                <a:latin typeface="宋体"/>
                <a:cs typeface="宋体"/>
              </a:rPr>
              <a:t>持</a:t>
            </a:r>
            <a:r>
              <a:rPr sz="3350" spc="270" dirty="0">
                <a:solidFill>
                  <a:srgbClr val="131313"/>
                </a:solidFill>
                <a:latin typeface="宋体"/>
                <a:cs typeface="宋体"/>
              </a:rPr>
              <a:t>和</a:t>
            </a:r>
            <a:r>
              <a:rPr sz="3350" spc="185" dirty="0">
                <a:solidFill>
                  <a:srgbClr val="131313"/>
                </a:solidFill>
                <a:latin typeface="宋体"/>
                <a:cs typeface="宋体"/>
              </a:rPr>
              <a:t>决定</a:t>
            </a:r>
            <a:r>
              <a:rPr sz="3350" spc="300" dirty="0">
                <a:solidFill>
                  <a:srgbClr val="131313"/>
                </a:solidFill>
                <a:latin typeface="宋体"/>
                <a:cs typeface="宋体"/>
              </a:rPr>
              <a:t>行</a:t>
            </a:r>
            <a:r>
              <a:rPr sz="3350" spc="275" dirty="0">
                <a:solidFill>
                  <a:srgbClr val="131313"/>
                </a:solidFill>
                <a:latin typeface="宋体"/>
                <a:cs typeface="宋体"/>
              </a:rPr>
              <a:t>动</a:t>
            </a:r>
            <a:r>
              <a:rPr sz="3350" spc="75" dirty="0">
                <a:solidFill>
                  <a:srgbClr val="131313"/>
                </a:solidFill>
                <a:latin typeface="宋体"/>
                <a:cs typeface="宋体"/>
              </a:rPr>
              <a:t>计 划</a:t>
            </a:r>
            <a:r>
              <a:rPr sz="3350" spc="25" dirty="0">
                <a:solidFill>
                  <a:srgbClr val="131313"/>
                </a:solidFill>
                <a:latin typeface="宋体"/>
                <a:cs typeface="宋体"/>
              </a:rPr>
              <a:t> </a:t>
            </a:r>
            <a:r>
              <a:rPr sz="3350" spc="1750" dirty="0">
                <a:solidFill>
                  <a:srgbClr val="3A3A3A"/>
                </a:solidFill>
                <a:latin typeface="宋体"/>
                <a:cs typeface="宋体"/>
              </a:rPr>
              <a:t>'</a:t>
            </a:r>
            <a:r>
              <a:rPr sz="3350" spc="-825" dirty="0">
                <a:solidFill>
                  <a:srgbClr val="3A3A3A"/>
                </a:solidFill>
                <a:latin typeface="宋体"/>
                <a:cs typeface="宋体"/>
              </a:rPr>
              <a:t> </a:t>
            </a:r>
            <a:r>
              <a:rPr sz="3350" spc="180" dirty="0">
                <a:solidFill>
                  <a:srgbClr val="131313"/>
                </a:solidFill>
                <a:latin typeface="宋体"/>
                <a:cs typeface="宋体"/>
              </a:rPr>
              <a:t>不</a:t>
            </a:r>
            <a:r>
              <a:rPr sz="3350" spc="305" dirty="0">
                <a:solidFill>
                  <a:srgbClr val="131313"/>
                </a:solidFill>
                <a:latin typeface="宋体"/>
                <a:cs typeface="宋体"/>
              </a:rPr>
              <a:t>能</a:t>
            </a:r>
            <a:r>
              <a:rPr sz="3350" spc="280" dirty="0">
                <a:solidFill>
                  <a:srgbClr val="131313"/>
                </a:solidFill>
                <a:latin typeface="宋体"/>
                <a:cs typeface="宋体"/>
              </a:rPr>
              <a:t>达</a:t>
            </a:r>
            <a:r>
              <a:rPr sz="3350" spc="130" dirty="0">
                <a:solidFill>
                  <a:srgbClr val="131313"/>
                </a:solidFill>
                <a:latin typeface="宋体"/>
                <a:cs typeface="宋体"/>
              </a:rPr>
              <a:t>到</a:t>
            </a:r>
            <a:r>
              <a:rPr sz="3350" spc="145" dirty="0">
                <a:solidFill>
                  <a:srgbClr val="131313"/>
                </a:solidFill>
                <a:latin typeface="宋体"/>
                <a:cs typeface="宋体"/>
              </a:rPr>
              <a:t>双</a:t>
            </a:r>
            <a:r>
              <a:rPr sz="3350" spc="180" dirty="0">
                <a:solidFill>
                  <a:srgbClr val="131313"/>
                </a:solidFill>
                <a:latin typeface="宋体"/>
                <a:cs typeface="宋体"/>
              </a:rPr>
              <a:t>赢</a:t>
            </a:r>
            <a:r>
              <a:rPr sz="3350" spc="275" dirty="0">
                <a:solidFill>
                  <a:srgbClr val="131313"/>
                </a:solidFill>
                <a:latin typeface="宋体"/>
                <a:cs typeface="宋体"/>
              </a:rPr>
              <a:t>的</a:t>
            </a:r>
            <a:r>
              <a:rPr sz="3350" spc="340" dirty="0">
                <a:solidFill>
                  <a:srgbClr val="131313"/>
                </a:solidFill>
                <a:latin typeface="宋体"/>
                <a:cs typeface="宋体"/>
              </a:rPr>
              <a:t>结</a:t>
            </a:r>
            <a:r>
              <a:rPr sz="3350" spc="180" dirty="0">
                <a:solidFill>
                  <a:srgbClr val="131313"/>
                </a:solidFill>
                <a:latin typeface="宋体"/>
                <a:cs typeface="宋体"/>
              </a:rPr>
              <a:t>杲</a:t>
            </a:r>
            <a:endParaRPr sz="3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9209" y="2922661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49209" y="9061525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44684" y="1282715"/>
            <a:ext cx="1621790" cy="921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850" spc="430" dirty="0">
                <a:solidFill>
                  <a:srgbClr val="111111"/>
                </a:solidFill>
              </a:rPr>
              <a:t>提议</a:t>
            </a:r>
            <a:endParaRPr sz="5850"/>
          </a:p>
        </p:txBody>
      </p:sp>
      <p:sp>
        <p:nvSpPr>
          <p:cNvPr id="5" name="object 5"/>
          <p:cNvSpPr txBox="1"/>
          <p:nvPr/>
        </p:nvSpPr>
        <p:spPr>
          <a:xfrm>
            <a:off x="1182633" y="2827915"/>
            <a:ext cx="9192895" cy="4168775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4500" spc="-300" dirty="0">
                <a:solidFill>
                  <a:srgbClr val="111111"/>
                </a:solidFill>
                <a:latin typeface="宋体"/>
                <a:cs typeface="宋体"/>
              </a:rPr>
              <a:t>·说“不“的方法</a:t>
            </a:r>
            <a:endParaRPr sz="4500">
              <a:latin typeface="宋体"/>
              <a:cs typeface="宋体"/>
            </a:endParaRPr>
          </a:p>
          <a:p>
            <a:pPr marL="687705">
              <a:lnSpc>
                <a:spcPct val="100000"/>
              </a:lnSpc>
              <a:spcBef>
                <a:spcPts val="1230"/>
              </a:spcBef>
            </a:pPr>
            <a:r>
              <a:rPr sz="3500" spc="4015" dirty="0">
                <a:solidFill>
                  <a:srgbClr val="282828"/>
                </a:solidFill>
                <a:latin typeface="宋体"/>
                <a:cs typeface="宋体"/>
              </a:rPr>
              <a:t>－</a:t>
            </a:r>
            <a:r>
              <a:rPr sz="3500" spc="254" dirty="0">
                <a:solidFill>
                  <a:srgbClr val="282828"/>
                </a:solidFill>
                <a:latin typeface="宋体"/>
                <a:cs typeface="宋体"/>
              </a:rPr>
              <a:t>抱歉，由于……，不能……</a:t>
            </a:r>
            <a:endParaRPr sz="3500">
              <a:latin typeface="宋体"/>
              <a:cs typeface="宋体"/>
            </a:endParaRPr>
          </a:p>
          <a:p>
            <a:pPr marL="687705">
              <a:lnSpc>
                <a:spcPct val="100000"/>
              </a:lnSpc>
              <a:spcBef>
                <a:spcPts val="825"/>
              </a:spcBef>
            </a:pPr>
            <a:r>
              <a:rPr sz="3500" spc="3170" dirty="0">
                <a:solidFill>
                  <a:srgbClr val="282828"/>
                </a:solidFill>
                <a:latin typeface="宋体"/>
                <a:cs typeface="宋体"/>
              </a:rPr>
              <a:t>－</a:t>
            </a:r>
            <a:r>
              <a:rPr sz="3500" spc="-165" dirty="0">
                <a:solidFill>
                  <a:srgbClr val="282828"/>
                </a:solidFill>
                <a:latin typeface="宋体"/>
                <a:cs typeface="宋体"/>
              </a:rPr>
              <a:t>很想．＂．．，但由于……，无法……</a:t>
            </a:r>
            <a:endParaRPr sz="3500">
              <a:latin typeface="宋体"/>
              <a:cs typeface="宋体"/>
            </a:endParaRPr>
          </a:p>
          <a:p>
            <a:pPr marL="687705">
              <a:lnSpc>
                <a:spcPct val="100000"/>
              </a:lnSpc>
              <a:spcBef>
                <a:spcPts val="1125"/>
              </a:spcBef>
            </a:pPr>
            <a:r>
              <a:rPr sz="3500" spc="4015" dirty="0">
                <a:solidFill>
                  <a:srgbClr val="282828"/>
                </a:solidFill>
                <a:latin typeface="宋体"/>
                <a:cs typeface="宋体"/>
              </a:rPr>
              <a:t>－</a:t>
            </a:r>
            <a:r>
              <a:rPr sz="3500" spc="254" dirty="0">
                <a:solidFill>
                  <a:srgbClr val="282828"/>
                </a:solidFill>
                <a:latin typeface="宋体"/>
                <a:cs typeface="宋体"/>
              </a:rPr>
              <a:t>可以……，但由于……，无法……</a:t>
            </a:r>
            <a:endParaRPr sz="3500">
              <a:latin typeface="宋体"/>
              <a:cs typeface="宋体"/>
            </a:endParaRPr>
          </a:p>
          <a:p>
            <a:pPr marL="687705">
              <a:lnSpc>
                <a:spcPts val="4110"/>
              </a:lnSpc>
              <a:spcBef>
                <a:spcPts val="925"/>
              </a:spcBef>
            </a:pPr>
            <a:r>
              <a:rPr sz="3500" spc="2190" dirty="0">
                <a:solidFill>
                  <a:srgbClr val="282828"/>
                </a:solidFill>
                <a:latin typeface="宋体"/>
                <a:cs typeface="宋体"/>
              </a:rPr>
              <a:t>－</a:t>
            </a:r>
            <a:r>
              <a:rPr sz="3500" spc="-640" dirty="0">
                <a:solidFill>
                  <a:srgbClr val="282828"/>
                </a:solidFill>
                <a:latin typeface="宋体"/>
                <a:cs typeface="宋体"/>
              </a:rPr>
              <a:t>已经尝试了”“'鲁，由于．，．．．．，无法</a:t>
            </a:r>
            <a:r>
              <a:rPr sz="3500" spc="-2055" dirty="0">
                <a:solidFill>
                  <a:srgbClr val="282828"/>
                </a:solidFill>
                <a:latin typeface="宋体"/>
                <a:cs typeface="宋体"/>
              </a:rPr>
              <a:t>……</a:t>
            </a:r>
            <a:endParaRPr sz="3500">
              <a:latin typeface="宋体"/>
              <a:cs typeface="宋体"/>
            </a:endParaRPr>
          </a:p>
          <a:p>
            <a:pPr marL="1316990">
              <a:lnSpc>
                <a:spcPts val="4830"/>
              </a:lnSpc>
            </a:pPr>
            <a:r>
              <a:rPr sz="4100" spc="-1964" dirty="0">
                <a:solidFill>
                  <a:srgbClr val="111111"/>
                </a:solidFill>
                <a:latin typeface="宋体"/>
                <a:cs typeface="宋体"/>
              </a:rPr>
              <a:t>蠡</a:t>
            </a:r>
            <a:r>
              <a:rPr sz="4100" spc="-980" dirty="0">
                <a:solidFill>
                  <a:srgbClr val="111111"/>
                </a:solidFill>
                <a:latin typeface="宋体"/>
                <a:cs typeface="宋体"/>
              </a:rPr>
              <a:t>.....</a:t>
            </a:r>
            <a:endParaRPr sz="4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2727" y="2960949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72727" y="9099814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4244" y="1333765"/>
            <a:ext cx="1609090" cy="9061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750" spc="480" dirty="0">
                <a:solidFill>
                  <a:srgbClr val="131313"/>
                </a:solidFill>
              </a:rPr>
              <a:t>提议</a:t>
            </a:r>
            <a:endParaRPr sz="5750"/>
          </a:p>
        </p:txBody>
      </p:sp>
      <p:sp>
        <p:nvSpPr>
          <p:cNvPr id="5" name="object 5"/>
          <p:cNvSpPr txBox="1"/>
          <p:nvPr/>
        </p:nvSpPr>
        <p:spPr>
          <a:xfrm>
            <a:off x="1146284" y="2957240"/>
            <a:ext cx="10006965" cy="2159635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4200" spc="350" dirty="0">
                <a:solidFill>
                  <a:srgbClr val="131313"/>
                </a:solidFill>
                <a:latin typeface="宋体"/>
                <a:cs typeface="宋体"/>
              </a:rPr>
              <a:t>·回顾</a:t>
            </a:r>
            <a:endParaRPr sz="4200">
              <a:latin typeface="宋体"/>
              <a:cs typeface="宋体"/>
            </a:endParaRPr>
          </a:p>
          <a:p>
            <a:pPr marL="768350" marR="5080" indent="-97790">
              <a:lnSpc>
                <a:spcPts val="5330"/>
              </a:lnSpc>
              <a:spcBef>
                <a:spcPts val="220"/>
              </a:spcBef>
            </a:pPr>
            <a:r>
              <a:rPr sz="3450" spc="210" dirty="0">
                <a:solidFill>
                  <a:srgbClr val="030303"/>
                </a:solidFill>
                <a:latin typeface="宋体"/>
                <a:cs typeface="宋体"/>
              </a:rPr>
              <a:t>—合适的提议必须是完整的、实际的、双赢的  </a:t>
            </a:r>
            <a:r>
              <a:rPr sz="3450" spc="1945" dirty="0">
                <a:solidFill>
                  <a:srgbClr val="414141"/>
                </a:solidFill>
                <a:latin typeface="宋体"/>
                <a:cs typeface="宋体"/>
              </a:rPr>
              <a:t>'</a:t>
            </a:r>
            <a:r>
              <a:rPr sz="3450" spc="-1100" dirty="0">
                <a:solidFill>
                  <a:srgbClr val="414141"/>
                </a:solidFill>
                <a:latin typeface="宋体"/>
                <a:cs typeface="宋体"/>
              </a:rPr>
              <a:t> </a:t>
            </a:r>
            <a:r>
              <a:rPr sz="3450" spc="80" dirty="0">
                <a:solidFill>
                  <a:srgbClr val="131313"/>
                </a:solidFill>
                <a:latin typeface="宋体"/>
                <a:cs typeface="宋体"/>
              </a:rPr>
              <a:t>不能</a:t>
            </a:r>
            <a:r>
              <a:rPr sz="3450" spc="-25" dirty="0">
                <a:solidFill>
                  <a:srgbClr val="131313"/>
                </a:solidFill>
                <a:latin typeface="宋体"/>
                <a:cs typeface="宋体"/>
              </a:rPr>
              <a:t>承</a:t>
            </a:r>
            <a:r>
              <a:rPr sz="3450" spc="150" dirty="0">
                <a:solidFill>
                  <a:srgbClr val="131313"/>
                </a:solidFill>
                <a:latin typeface="宋体"/>
                <a:cs typeface="宋体"/>
              </a:rPr>
              <a:t>诺</a:t>
            </a:r>
            <a:r>
              <a:rPr sz="3450" spc="310" dirty="0">
                <a:solidFill>
                  <a:srgbClr val="131313"/>
                </a:solidFill>
                <a:latin typeface="宋体"/>
                <a:cs typeface="宋体"/>
              </a:rPr>
              <a:t>的</a:t>
            </a:r>
            <a:r>
              <a:rPr sz="3450" spc="355" dirty="0">
                <a:solidFill>
                  <a:srgbClr val="131313"/>
                </a:solidFill>
                <a:latin typeface="宋体"/>
                <a:cs typeface="宋体"/>
              </a:rPr>
              <a:t>时</a:t>
            </a:r>
            <a:r>
              <a:rPr sz="3450" spc="-290" dirty="0">
                <a:solidFill>
                  <a:srgbClr val="131313"/>
                </a:solidFill>
                <a:latin typeface="宋体"/>
                <a:cs typeface="宋体"/>
              </a:rPr>
              <a:t>机</a:t>
            </a:r>
            <a:r>
              <a:rPr sz="3450" spc="254" dirty="0">
                <a:solidFill>
                  <a:srgbClr val="131313"/>
                </a:solidFill>
                <a:latin typeface="宋体"/>
                <a:cs typeface="宋体"/>
              </a:rPr>
              <a:t>和</a:t>
            </a:r>
            <a:r>
              <a:rPr sz="3450" spc="160" dirty="0">
                <a:solidFill>
                  <a:srgbClr val="131313"/>
                </a:solidFill>
                <a:latin typeface="宋体"/>
                <a:cs typeface="宋体"/>
              </a:rPr>
              <a:t>方</a:t>
            </a:r>
            <a:r>
              <a:rPr sz="3450" spc="185" dirty="0">
                <a:solidFill>
                  <a:srgbClr val="131313"/>
                </a:solidFill>
                <a:latin typeface="宋体"/>
                <a:cs typeface="宋体"/>
              </a:rPr>
              <a:t>法</a:t>
            </a:r>
            <a:endParaRPr sz="34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81028" y="4364849"/>
            <a:ext cx="6016600" cy="1557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277" y="6075052"/>
            <a:ext cx="2345455" cy="1786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48419" y="6100578"/>
            <a:ext cx="2268973" cy="18633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6245" y="2897135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6245" y="9036000"/>
            <a:ext cx="11612880" cy="0"/>
          </a:xfrm>
          <a:custGeom>
            <a:avLst/>
            <a:gdLst/>
            <a:ahLst/>
            <a:cxnLst/>
            <a:rect l="l" t="t" r="r" b="b"/>
            <a:pathLst>
              <a:path w="11612880">
                <a:moveTo>
                  <a:pt x="0" y="0"/>
                </a:moveTo>
                <a:lnTo>
                  <a:pt x="11612553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96426" y="1180614"/>
            <a:ext cx="10693400" cy="982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750" spc="555" dirty="0">
                <a:solidFill>
                  <a:srgbClr val="181818"/>
                </a:solidFill>
              </a:rPr>
              <a:t>故</a:t>
            </a:r>
            <a:r>
              <a:rPr sz="5750" spc="430" dirty="0">
                <a:solidFill>
                  <a:srgbClr val="181818"/>
                </a:solidFill>
              </a:rPr>
              <a:t>事</a:t>
            </a:r>
            <a:r>
              <a:rPr sz="5750" spc="-844" dirty="0">
                <a:solidFill>
                  <a:srgbClr val="181818"/>
                </a:solidFill>
              </a:rPr>
              <a:t>片段</a:t>
            </a:r>
            <a:r>
              <a:rPr sz="5750" spc="-1120" dirty="0">
                <a:solidFill>
                  <a:srgbClr val="181818"/>
                </a:solidFill>
              </a:rPr>
              <a:t> </a:t>
            </a:r>
            <a:r>
              <a:rPr sz="6250" spc="1625" dirty="0">
                <a:solidFill>
                  <a:srgbClr val="181818"/>
                </a:solidFill>
                <a:latin typeface="Arial"/>
                <a:cs typeface="Arial"/>
              </a:rPr>
              <a:t>5</a:t>
            </a:r>
            <a:r>
              <a:rPr sz="5500" spc="1625" dirty="0">
                <a:solidFill>
                  <a:srgbClr val="3B3B3B"/>
                </a:solidFill>
              </a:rPr>
              <a:t>－</a:t>
            </a:r>
            <a:r>
              <a:rPr sz="5500" spc="405" dirty="0">
                <a:solidFill>
                  <a:srgbClr val="181818"/>
                </a:solidFill>
              </a:rPr>
              <a:t>不</a:t>
            </a:r>
            <a:r>
              <a:rPr sz="5500" spc="315" dirty="0">
                <a:solidFill>
                  <a:srgbClr val="181818"/>
                </a:solidFill>
              </a:rPr>
              <a:t>倾</a:t>
            </a:r>
            <a:r>
              <a:rPr sz="5500" spc="570" dirty="0">
                <a:solidFill>
                  <a:srgbClr val="181818"/>
                </a:solidFill>
              </a:rPr>
              <a:t>听</a:t>
            </a:r>
            <a:r>
              <a:rPr sz="5500" spc="690" dirty="0">
                <a:solidFill>
                  <a:srgbClr val="181818"/>
                </a:solidFill>
              </a:rPr>
              <a:t>的</a:t>
            </a:r>
            <a:r>
              <a:rPr sz="5500" spc="455" dirty="0">
                <a:solidFill>
                  <a:srgbClr val="181818"/>
                </a:solidFill>
              </a:rPr>
              <a:t>业</a:t>
            </a:r>
            <a:r>
              <a:rPr sz="5500" spc="655" dirty="0">
                <a:solidFill>
                  <a:srgbClr val="181818"/>
                </a:solidFill>
              </a:rPr>
              <a:t>务</a:t>
            </a:r>
            <a:r>
              <a:rPr sz="5500" spc="275" dirty="0">
                <a:solidFill>
                  <a:srgbClr val="181818"/>
                </a:solidFill>
              </a:rPr>
              <a:t>副</a:t>
            </a:r>
            <a:r>
              <a:rPr sz="5500" spc="305" dirty="0">
                <a:solidFill>
                  <a:srgbClr val="181818"/>
                </a:solidFill>
              </a:rPr>
              <a:t>总 </a:t>
            </a:r>
            <a:r>
              <a:rPr sz="5500" spc="130" dirty="0">
                <a:solidFill>
                  <a:srgbClr val="181818"/>
                </a:solidFill>
              </a:rPr>
              <a:t>裁</a:t>
            </a:r>
            <a:endParaRPr sz="5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5029" y="2973775"/>
            <a:ext cx="4394200" cy="760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800" spc="110" dirty="0">
                <a:solidFill>
                  <a:srgbClr val="181818"/>
                </a:solidFill>
                <a:latin typeface="宋体"/>
                <a:cs typeface="宋体"/>
              </a:rPr>
              <a:t>·请求挽救颓势</a:t>
            </a:r>
            <a:endParaRPr sz="48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9340" y="7805419"/>
            <a:ext cx="5476240" cy="113157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8415" algn="ctr">
              <a:lnSpc>
                <a:spcPct val="100000"/>
              </a:lnSpc>
              <a:spcBef>
                <a:spcPts val="1310"/>
              </a:spcBef>
              <a:tabLst>
                <a:tab pos="941705" algn="l"/>
                <a:tab pos="1214120" algn="l"/>
              </a:tabLst>
            </a:pPr>
            <a:r>
              <a:rPr sz="2650" spc="-455" dirty="0">
                <a:solidFill>
                  <a:srgbClr val="3B3B3B"/>
                </a:solidFill>
                <a:latin typeface="Arial"/>
                <a:cs typeface="Arial"/>
              </a:rPr>
              <a:t>J</a:t>
            </a:r>
            <a:r>
              <a:rPr sz="2650" spc="-455" dirty="0">
                <a:solidFill>
                  <a:srgbClr val="181818"/>
                </a:solidFill>
                <a:latin typeface="Arial"/>
                <a:cs typeface="Arial"/>
              </a:rPr>
              <a:t>oh</a:t>
            </a:r>
            <a:r>
              <a:rPr sz="2650" spc="-455" dirty="0">
                <a:solidFill>
                  <a:srgbClr val="3B3B3B"/>
                </a:solidFill>
                <a:latin typeface="Arial"/>
                <a:cs typeface="Arial"/>
              </a:rPr>
              <a:t>111	</a:t>
            </a:r>
            <a:r>
              <a:rPr sz="2650" spc="-1185" dirty="0">
                <a:solidFill>
                  <a:srgbClr val="181818"/>
                </a:solidFill>
                <a:latin typeface="Arial"/>
                <a:cs typeface="Arial"/>
              </a:rPr>
              <a:t>C	</a:t>
            </a:r>
            <a:r>
              <a:rPr sz="2650" spc="-360" dirty="0">
                <a:solidFill>
                  <a:srgbClr val="181818"/>
                </a:solidFill>
                <a:latin typeface="Arial"/>
                <a:cs typeface="Arial"/>
              </a:rPr>
              <a:t>amero</a:t>
            </a:r>
            <a:r>
              <a:rPr sz="2650" spc="-360" dirty="0">
                <a:solidFill>
                  <a:srgbClr val="3B3B3B"/>
                </a:solidFill>
                <a:latin typeface="Arial"/>
                <a:cs typeface="Arial"/>
              </a:rPr>
              <a:t>111</a:t>
            </a:r>
            <a:endParaRPr sz="26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sz="2600" spc="-340" dirty="0">
                <a:solidFill>
                  <a:srgbClr val="181818"/>
                </a:solidFill>
                <a:latin typeface="Arial"/>
                <a:cs typeface="Arial"/>
              </a:rPr>
              <a:t>M</a:t>
            </a:r>
            <a:r>
              <a:rPr sz="2600" spc="-28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600" spc="-70" dirty="0">
                <a:solidFill>
                  <a:srgbClr val="181818"/>
                </a:solidFill>
                <a:latin typeface="Arial"/>
                <a:cs typeface="Arial"/>
              </a:rPr>
              <a:t>YCO</a:t>
            </a:r>
            <a:r>
              <a:rPr sz="2600" spc="490" dirty="0">
                <a:solidFill>
                  <a:srgbClr val="181818"/>
                </a:solidFill>
                <a:latin typeface="宋体"/>
                <a:cs typeface="宋体"/>
              </a:rPr>
              <a:t>公</a:t>
            </a:r>
            <a:r>
              <a:rPr sz="2600" spc="-95" dirty="0">
                <a:solidFill>
                  <a:srgbClr val="181818"/>
                </a:solidFill>
                <a:latin typeface="宋体"/>
                <a:cs typeface="宋体"/>
              </a:rPr>
              <a:t>司（</a:t>
            </a:r>
            <a:r>
              <a:rPr sz="2600" spc="215" dirty="0">
                <a:solidFill>
                  <a:srgbClr val="181818"/>
                </a:solidFill>
                <a:latin typeface="宋体"/>
                <a:cs typeface="宋体"/>
              </a:rPr>
              <a:t>新</a:t>
            </a:r>
            <a:r>
              <a:rPr sz="2600" spc="-95" dirty="0">
                <a:solidFill>
                  <a:srgbClr val="181818"/>
                </a:solidFill>
                <a:latin typeface="宋体"/>
                <a:cs typeface="宋体"/>
              </a:rPr>
              <a:t>加坡</a:t>
            </a:r>
            <a:r>
              <a:rPr sz="2600" spc="-595" dirty="0">
                <a:solidFill>
                  <a:srgbClr val="181818"/>
                </a:solidFill>
                <a:latin typeface="宋体"/>
                <a:cs typeface="宋体"/>
              </a:rPr>
              <a:t> </a:t>
            </a:r>
            <a:r>
              <a:rPr sz="2600" spc="-95" dirty="0">
                <a:solidFill>
                  <a:srgbClr val="181818"/>
                </a:solidFill>
                <a:latin typeface="宋体"/>
                <a:cs typeface="宋体"/>
              </a:rPr>
              <a:t>）重要</a:t>
            </a:r>
            <a:r>
              <a:rPr sz="2600" spc="465" dirty="0">
                <a:solidFill>
                  <a:srgbClr val="181818"/>
                </a:solidFill>
                <a:latin typeface="宋体"/>
                <a:cs typeface="宋体"/>
              </a:rPr>
              <a:t>客</a:t>
            </a:r>
            <a:r>
              <a:rPr sz="2600" spc="35" dirty="0">
                <a:solidFill>
                  <a:srgbClr val="181818"/>
                </a:solidFill>
                <a:latin typeface="宋体"/>
                <a:cs typeface="宋体"/>
              </a:rPr>
              <a:t>户经理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59677" y="7805419"/>
            <a:ext cx="4808220" cy="113157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310"/>
              </a:spcBef>
            </a:pPr>
            <a:r>
              <a:rPr sz="2650" spc="85" dirty="0">
                <a:solidFill>
                  <a:srgbClr val="181818"/>
                </a:solidFill>
                <a:latin typeface="Arial"/>
                <a:cs typeface="Arial"/>
              </a:rPr>
              <a:t>Jim</a:t>
            </a:r>
            <a:r>
              <a:rPr sz="2650" spc="-14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650" dirty="0">
                <a:solidFill>
                  <a:srgbClr val="181818"/>
                </a:solidFill>
                <a:latin typeface="Arial"/>
                <a:cs typeface="Arial"/>
              </a:rPr>
              <a:t>Dobell</a:t>
            </a:r>
            <a:endParaRPr sz="26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sz="2600" spc="30" dirty="0">
                <a:solidFill>
                  <a:srgbClr val="181818"/>
                </a:solidFill>
                <a:latin typeface="Arial"/>
                <a:cs typeface="Arial"/>
              </a:rPr>
              <a:t>MYCO</a:t>
            </a:r>
            <a:r>
              <a:rPr sz="2600" spc="285" dirty="0">
                <a:solidFill>
                  <a:srgbClr val="181818"/>
                </a:solidFill>
                <a:latin typeface="宋体"/>
                <a:cs typeface="宋体"/>
              </a:rPr>
              <a:t>公</a:t>
            </a:r>
            <a:r>
              <a:rPr sz="2600" spc="-95" dirty="0">
                <a:solidFill>
                  <a:srgbClr val="181818"/>
                </a:solidFill>
                <a:latin typeface="宋体"/>
                <a:cs typeface="宋体"/>
              </a:rPr>
              <a:t>司</a:t>
            </a:r>
            <a:r>
              <a:rPr sz="2600" spc="315" dirty="0">
                <a:solidFill>
                  <a:srgbClr val="181818"/>
                </a:solidFill>
                <a:latin typeface="宋体"/>
                <a:cs typeface="宋体"/>
              </a:rPr>
              <a:t>亚</a:t>
            </a:r>
            <a:r>
              <a:rPr sz="2600" spc="215" dirty="0">
                <a:solidFill>
                  <a:srgbClr val="181818"/>
                </a:solidFill>
                <a:latin typeface="宋体"/>
                <a:cs typeface="宋体"/>
              </a:rPr>
              <a:t>太地区业</a:t>
            </a:r>
            <a:r>
              <a:rPr sz="2600" spc="-380" dirty="0">
                <a:solidFill>
                  <a:srgbClr val="181818"/>
                </a:solidFill>
                <a:latin typeface="宋体"/>
                <a:cs typeface="宋体"/>
              </a:rPr>
              <a:t>务</a:t>
            </a:r>
            <a:r>
              <a:rPr sz="2600" spc="35" dirty="0">
                <a:solidFill>
                  <a:srgbClr val="181818"/>
                </a:solidFill>
                <a:latin typeface="宋体"/>
                <a:cs typeface="宋体"/>
              </a:rPr>
              <a:t>副总裁</a:t>
            </a:r>
            <a:endParaRPr sz="2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9209" y="1416661"/>
            <a:ext cx="2090513" cy="804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92687" y="1467712"/>
            <a:ext cx="3824110" cy="701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18775" y="1454949"/>
            <a:ext cx="611857" cy="714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32609" y="1442186"/>
            <a:ext cx="2192489" cy="7274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27075" y="1416661"/>
            <a:ext cx="1478655" cy="753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53558" y="4466950"/>
            <a:ext cx="6016600" cy="15570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74902" y="6304781"/>
            <a:ext cx="2319961" cy="17612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22925" y="6177154"/>
            <a:ext cx="2294467" cy="188888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70751" y="2999237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70751" y="9125339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24789" y="3101403"/>
            <a:ext cx="4376420" cy="730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600" spc="290" dirty="0">
                <a:solidFill>
                  <a:srgbClr val="181818"/>
                </a:solidFill>
              </a:rPr>
              <a:t>·试图挽救颓势</a:t>
            </a:r>
            <a:endParaRPr sz="4600"/>
          </a:p>
        </p:txBody>
      </p:sp>
      <p:sp>
        <p:nvSpPr>
          <p:cNvPr id="13" name="object 13"/>
          <p:cNvSpPr txBox="1"/>
          <p:nvPr/>
        </p:nvSpPr>
        <p:spPr>
          <a:xfrm>
            <a:off x="1718168" y="8193726"/>
            <a:ext cx="3902710" cy="86042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algn="ctr">
              <a:lnSpc>
                <a:spcPts val="3400"/>
              </a:lnSpc>
              <a:spcBef>
                <a:spcPts val="115"/>
              </a:spcBef>
            </a:pPr>
            <a:r>
              <a:rPr sz="2900" spc="-120" dirty="0">
                <a:solidFill>
                  <a:srgbClr val="181818"/>
                </a:solidFill>
                <a:latin typeface="Arial"/>
                <a:cs typeface="Arial"/>
              </a:rPr>
              <a:t>M</a:t>
            </a:r>
            <a:r>
              <a:rPr sz="2900" spc="-120" dirty="0">
                <a:solidFill>
                  <a:srgbClr val="424242"/>
                </a:solidFill>
                <a:latin typeface="Arial"/>
                <a:cs typeface="Arial"/>
              </a:rPr>
              <a:t>ic</a:t>
            </a:r>
            <a:r>
              <a:rPr sz="2900" spc="-120" dirty="0">
                <a:solidFill>
                  <a:srgbClr val="181818"/>
                </a:solidFill>
                <a:latin typeface="Arial"/>
                <a:cs typeface="Arial"/>
              </a:rPr>
              <a:t>hae</a:t>
            </a:r>
            <a:r>
              <a:rPr sz="2900" spc="-12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r>
              <a:rPr sz="29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900" spc="-120" dirty="0">
                <a:solidFill>
                  <a:srgbClr val="181818"/>
                </a:solidFill>
                <a:latin typeface="Arial"/>
                <a:cs typeface="Arial"/>
              </a:rPr>
              <a:t>Yan</a:t>
            </a:r>
            <a:endParaRPr sz="2900">
              <a:latin typeface="Arial"/>
              <a:cs typeface="Arial"/>
            </a:endParaRPr>
          </a:p>
          <a:p>
            <a:pPr algn="ctr">
              <a:lnSpc>
                <a:spcPts val="3160"/>
              </a:lnSpc>
            </a:pPr>
            <a:r>
              <a:rPr sz="2700" spc="-50" dirty="0">
                <a:solidFill>
                  <a:srgbClr val="181818"/>
                </a:solidFill>
                <a:latin typeface="Arial"/>
                <a:cs typeface="Arial"/>
              </a:rPr>
              <a:t>FILTEX</a:t>
            </a:r>
            <a:r>
              <a:rPr sz="2500" spc="385" dirty="0">
                <a:solidFill>
                  <a:srgbClr val="181818"/>
                </a:solidFill>
                <a:latin typeface="宋体"/>
                <a:cs typeface="宋体"/>
              </a:rPr>
              <a:t>公</a:t>
            </a:r>
            <a:r>
              <a:rPr sz="2500" spc="180" dirty="0">
                <a:solidFill>
                  <a:srgbClr val="181818"/>
                </a:solidFill>
                <a:latin typeface="宋体"/>
                <a:cs typeface="宋体"/>
              </a:rPr>
              <a:t>司</a:t>
            </a:r>
            <a:r>
              <a:rPr sz="2500" spc="225" dirty="0">
                <a:solidFill>
                  <a:srgbClr val="181818"/>
                </a:solidFill>
                <a:latin typeface="宋体"/>
                <a:cs typeface="宋体"/>
              </a:rPr>
              <a:t>亚</a:t>
            </a:r>
            <a:r>
              <a:rPr sz="2500" spc="5" dirty="0">
                <a:solidFill>
                  <a:srgbClr val="181818"/>
                </a:solidFill>
                <a:latin typeface="宋体"/>
                <a:cs typeface="宋体"/>
              </a:rPr>
              <a:t>太</a:t>
            </a:r>
            <a:r>
              <a:rPr sz="2500" spc="420" dirty="0">
                <a:solidFill>
                  <a:srgbClr val="181818"/>
                </a:solidFill>
                <a:latin typeface="宋体"/>
                <a:cs typeface="宋体"/>
              </a:rPr>
              <a:t>地</a:t>
            </a:r>
            <a:r>
              <a:rPr sz="2500" spc="210" dirty="0">
                <a:solidFill>
                  <a:srgbClr val="181818"/>
                </a:solidFill>
                <a:latin typeface="宋体"/>
                <a:cs typeface="宋体"/>
              </a:rPr>
              <a:t>区</a:t>
            </a:r>
            <a:r>
              <a:rPr sz="2500" spc="-20" dirty="0">
                <a:solidFill>
                  <a:srgbClr val="181818"/>
                </a:solidFill>
                <a:latin typeface="宋体"/>
                <a:cs typeface="宋体"/>
              </a:rPr>
              <a:t>总</a:t>
            </a:r>
            <a:r>
              <a:rPr sz="2500" spc="210" dirty="0">
                <a:solidFill>
                  <a:srgbClr val="181818"/>
                </a:solidFill>
                <a:latin typeface="宋体"/>
                <a:cs typeface="宋体"/>
              </a:rPr>
              <a:t>裁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47408" y="7850408"/>
            <a:ext cx="4810125" cy="1200150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17780" algn="ctr">
              <a:lnSpc>
                <a:spcPct val="100000"/>
              </a:lnSpc>
              <a:spcBef>
                <a:spcPts val="1660"/>
              </a:spcBef>
            </a:pPr>
            <a:r>
              <a:rPr sz="2550" spc="135" dirty="0">
                <a:solidFill>
                  <a:srgbClr val="181818"/>
                </a:solidFill>
                <a:latin typeface="Arial"/>
                <a:cs typeface="Arial"/>
              </a:rPr>
              <a:t>Jim</a:t>
            </a:r>
            <a:r>
              <a:rPr sz="2550" spc="-10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550" spc="70" dirty="0">
                <a:solidFill>
                  <a:srgbClr val="181818"/>
                </a:solidFill>
                <a:latin typeface="Arial"/>
                <a:cs typeface="Arial"/>
              </a:rPr>
              <a:t>Dobell</a:t>
            </a:r>
            <a:endParaRPr sz="25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60"/>
              </a:spcBef>
            </a:pPr>
            <a:r>
              <a:rPr sz="2550" spc="70" dirty="0">
                <a:solidFill>
                  <a:srgbClr val="181818"/>
                </a:solidFill>
                <a:latin typeface="Arial"/>
                <a:cs typeface="Arial"/>
              </a:rPr>
              <a:t>MYCO</a:t>
            </a:r>
            <a:r>
              <a:rPr sz="2500" spc="390" dirty="0">
                <a:solidFill>
                  <a:srgbClr val="181818"/>
                </a:solidFill>
                <a:latin typeface="宋体"/>
                <a:cs typeface="宋体"/>
              </a:rPr>
              <a:t>公</a:t>
            </a:r>
            <a:r>
              <a:rPr sz="2500" spc="185" dirty="0">
                <a:solidFill>
                  <a:srgbClr val="181818"/>
                </a:solidFill>
                <a:latin typeface="宋体"/>
                <a:cs typeface="宋体"/>
              </a:rPr>
              <a:t>司</a:t>
            </a:r>
            <a:r>
              <a:rPr sz="2500" spc="225" dirty="0">
                <a:solidFill>
                  <a:srgbClr val="181818"/>
                </a:solidFill>
                <a:latin typeface="宋体"/>
                <a:cs typeface="宋体"/>
              </a:rPr>
              <a:t>亚</a:t>
            </a:r>
            <a:r>
              <a:rPr sz="2500" spc="260" dirty="0">
                <a:solidFill>
                  <a:srgbClr val="181818"/>
                </a:solidFill>
                <a:latin typeface="宋体"/>
                <a:cs typeface="宋体"/>
              </a:rPr>
              <a:t>太</a:t>
            </a:r>
            <a:r>
              <a:rPr sz="2500" spc="270" dirty="0">
                <a:solidFill>
                  <a:srgbClr val="181818"/>
                </a:solidFill>
                <a:latin typeface="宋体"/>
                <a:cs typeface="宋体"/>
              </a:rPr>
              <a:t>地</a:t>
            </a:r>
            <a:r>
              <a:rPr sz="2500" spc="80" dirty="0">
                <a:solidFill>
                  <a:srgbClr val="181818"/>
                </a:solidFill>
                <a:latin typeface="宋体"/>
                <a:cs typeface="宋体"/>
              </a:rPr>
              <a:t>区</a:t>
            </a:r>
            <a:r>
              <a:rPr sz="2500" spc="95" dirty="0">
                <a:solidFill>
                  <a:srgbClr val="181818"/>
                </a:solidFill>
                <a:latin typeface="宋体"/>
                <a:cs typeface="宋体"/>
              </a:rPr>
              <a:t>业</a:t>
            </a:r>
            <a:r>
              <a:rPr sz="2500" spc="280" dirty="0">
                <a:solidFill>
                  <a:srgbClr val="181818"/>
                </a:solidFill>
                <a:latin typeface="宋体"/>
                <a:cs typeface="宋体"/>
              </a:rPr>
              <a:t>务</a:t>
            </a:r>
            <a:r>
              <a:rPr sz="2500" spc="155" dirty="0">
                <a:solidFill>
                  <a:srgbClr val="181818"/>
                </a:solidFill>
                <a:latin typeface="宋体"/>
                <a:cs typeface="宋体"/>
              </a:rPr>
              <a:t>副</a:t>
            </a:r>
            <a:r>
              <a:rPr sz="2500" spc="90" dirty="0">
                <a:solidFill>
                  <a:srgbClr val="181818"/>
                </a:solidFill>
                <a:latin typeface="宋体"/>
                <a:cs typeface="宋体"/>
              </a:rPr>
              <a:t>总</a:t>
            </a:r>
            <a:r>
              <a:rPr sz="2500" spc="155" dirty="0">
                <a:solidFill>
                  <a:srgbClr val="181818"/>
                </a:solidFill>
                <a:latin typeface="宋体"/>
                <a:cs typeface="宋体"/>
              </a:rPr>
              <a:t>裁</a:t>
            </a:r>
            <a:endParaRPr sz="25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751" y="2973712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0751" y="9067906"/>
            <a:ext cx="11612880" cy="114935"/>
          </a:xfrm>
          <a:custGeom>
            <a:avLst/>
            <a:gdLst/>
            <a:ahLst/>
            <a:cxnLst/>
            <a:rect l="l" t="t" r="r" b="b"/>
            <a:pathLst>
              <a:path w="11612880" h="114934">
                <a:moveTo>
                  <a:pt x="0" y="0"/>
                </a:moveTo>
                <a:lnTo>
                  <a:pt x="11612553" y="0"/>
                </a:lnTo>
                <a:lnTo>
                  <a:pt x="11612553" y="114864"/>
                </a:lnTo>
                <a:lnTo>
                  <a:pt x="0" y="1148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83330" y="1289096"/>
            <a:ext cx="10752455" cy="9601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800" spc="409" dirty="0">
                <a:solidFill>
                  <a:srgbClr val="161616"/>
                </a:solidFill>
              </a:rPr>
              <a:t>故</a:t>
            </a:r>
            <a:r>
              <a:rPr sz="5800" spc="380" dirty="0">
                <a:solidFill>
                  <a:srgbClr val="161616"/>
                </a:solidFill>
              </a:rPr>
              <a:t>事</a:t>
            </a:r>
            <a:r>
              <a:rPr sz="5800" spc="-910" dirty="0">
                <a:solidFill>
                  <a:srgbClr val="161616"/>
                </a:solidFill>
              </a:rPr>
              <a:t>片段</a:t>
            </a:r>
            <a:r>
              <a:rPr sz="5800" spc="-1105" dirty="0">
                <a:solidFill>
                  <a:srgbClr val="161616"/>
                </a:solidFill>
              </a:rPr>
              <a:t> </a:t>
            </a:r>
            <a:r>
              <a:rPr sz="6100" spc="1695" dirty="0">
                <a:solidFill>
                  <a:srgbClr val="161616"/>
                </a:solidFill>
                <a:latin typeface="Arial"/>
                <a:cs typeface="Arial"/>
              </a:rPr>
              <a:t>5</a:t>
            </a:r>
            <a:r>
              <a:rPr sz="6050" spc="1695" dirty="0">
                <a:solidFill>
                  <a:srgbClr val="363636"/>
                </a:solidFill>
              </a:rPr>
              <a:t>－</a:t>
            </a:r>
            <a:r>
              <a:rPr sz="6050" spc="20" dirty="0">
                <a:solidFill>
                  <a:srgbClr val="161616"/>
                </a:solidFill>
              </a:rPr>
              <a:t>不倾听</a:t>
            </a:r>
            <a:r>
              <a:rPr sz="6050" spc="-265" dirty="0">
                <a:solidFill>
                  <a:srgbClr val="161616"/>
                </a:solidFill>
              </a:rPr>
              <a:t>的</a:t>
            </a:r>
            <a:r>
              <a:rPr sz="6050" spc="-40" dirty="0">
                <a:solidFill>
                  <a:srgbClr val="161616"/>
                </a:solidFill>
              </a:rPr>
              <a:t>业务副</a:t>
            </a:r>
            <a:r>
              <a:rPr sz="6050" spc="-459" dirty="0">
                <a:solidFill>
                  <a:srgbClr val="161616"/>
                </a:solidFill>
              </a:rPr>
              <a:t>总 </a:t>
            </a:r>
            <a:r>
              <a:rPr sz="6050" spc="-40" dirty="0">
                <a:solidFill>
                  <a:srgbClr val="161616"/>
                </a:solidFill>
              </a:rPr>
              <a:t>裁</a:t>
            </a:r>
            <a:endParaRPr sz="6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7095" y="3069496"/>
            <a:ext cx="10319385" cy="2030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850" spc="355" dirty="0">
                <a:solidFill>
                  <a:srgbClr val="161616"/>
                </a:solidFill>
                <a:latin typeface="宋体"/>
                <a:cs typeface="宋体"/>
              </a:rPr>
              <a:t>·讨论</a:t>
            </a:r>
            <a:endParaRPr sz="4850">
              <a:latin typeface="宋体"/>
              <a:cs typeface="宋体"/>
            </a:endParaRPr>
          </a:p>
          <a:p>
            <a:pPr marL="800100">
              <a:lnSpc>
                <a:spcPct val="100000"/>
              </a:lnSpc>
              <a:spcBef>
                <a:spcPts val="155"/>
              </a:spcBef>
            </a:pPr>
            <a:r>
              <a:rPr sz="3050" spc="1750" dirty="0">
                <a:solidFill>
                  <a:srgbClr val="030303"/>
                </a:solidFill>
                <a:latin typeface="宋体"/>
                <a:cs typeface="宋体"/>
              </a:rPr>
              <a:t>'</a:t>
            </a:r>
            <a:r>
              <a:rPr sz="3050" spc="-650" dirty="0">
                <a:solidFill>
                  <a:srgbClr val="030303"/>
                </a:solidFill>
                <a:latin typeface="宋体"/>
                <a:cs typeface="宋体"/>
              </a:rPr>
              <a:t> </a:t>
            </a:r>
            <a:r>
              <a:rPr sz="3050" spc="585" dirty="0">
                <a:solidFill>
                  <a:srgbClr val="030303"/>
                </a:solidFill>
                <a:latin typeface="宋体"/>
                <a:cs typeface="宋体"/>
              </a:rPr>
              <a:t>给</a:t>
            </a:r>
            <a:r>
              <a:rPr sz="3800" spc="-10" dirty="0">
                <a:solidFill>
                  <a:srgbClr val="030303"/>
                </a:solidFill>
                <a:latin typeface="Arial"/>
                <a:cs typeface="Arial"/>
              </a:rPr>
              <a:t>JimDobell</a:t>
            </a:r>
            <a:r>
              <a:rPr sz="3450" spc="445" dirty="0">
                <a:solidFill>
                  <a:srgbClr val="030303"/>
                </a:solidFill>
                <a:latin typeface="宋体"/>
                <a:cs typeface="宋体"/>
              </a:rPr>
              <a:t>的</a:t>
            </a:r>
            <a:r>
              <a:rPr sz="3450" spc="-229" dirty="0">
                <a:solidFill>
                  <a:srgbClr val="030303"/>
                </a:solidFill>
                <a:latin typeface="宋体"/>
                <a:cs typeface="宋体"/>
              </a:rPr>
              <a:t>沟通行</a:t>
            </a:r>
            <a:r>
              <a:rPr sz="3450" spc="-790" dirty="0">
                <a:solidFill>
                  <a:srgbClr val="030303"/>
                </a:solidFill>
                <a:latin typeface="宋体"/>
                <a:cs typeface="宋体"/>
              </a:rPr>
              <a:t> </a:t>
            </a:r>
            <a:r>
              <a:rPr sz="3450" spc="-165" dirty="0">
                <a:solidFill>
                  <a:srgbClr val="030303"/>
                </a:solidFill>
                <a:latin typeface="宋体"/>
                <a:cs typeface="宋体"/>
              </a:rPr>
              <a:t>为</a:t>
            </a:r>
            <a:r>
              <a:rPr sz="3450" spc="380" dirty="0">
                <a:solidFill>
                  <a:srgbClr val="030303"/>
                </a:solidFill>
                <a:latin typeface="宋体"/>
                <a:cs typeface="宋体"/>
              </a:rPr>
              <a:t>评</a:t>
            </a:r>
            <a:r>
              <a:rPr sz="3450" spc="-165" dirty="0">
                <a:solidFill>
                  <a:srgbClr val="030303"/>
                </a:solidFill>
                <a:latin typeface="宋体"/>
                <a:cs typeface="宋体"/>
              </a:rPr>
              <a:t>分</a:t>
            </a:r>
            <a:endParaRPr sz="3450">
              <a:latin typeface="宋体"/>
              <a:cs typeface="宋体"/>
            </a:endParaRPr>
          </a:p>
          <a:p>
            <a:pPr marL="883919">
              <a:lnSpc>
                <a:spcPct val="100000"/>
              </a:lnSpc>
              <a:spcBef>
                <a:spcPts val="665"/>
              </a:spcBef>
              <a:tabLst>
                <a:tab pos="1331595" algn="l"/>
              </a:tabLst>
            </a:pPr>
            <a:r>
              <a:rPr sz="3800" spc="-60" dirty="0">
                <a:solidFill>
                  <a:srgbClr val="363636"/>
                </a:solidFill>
                <a:latin typeface="Arial"/>
                <a:cs typeface="Arial"/>
              </a:rPr>
              <a:t>-	</a:t>
            </a:r>
            <a:r>
              <a:rPr sz="3800" spc="-15" dirty="0">
                <a:solidFill>
                  <a:srgbClr val="030303"/>
                </a:solidFill>
                <a:latin typeface="Arial"/>
                <a:cs typeface="Arial"/>
              </a:rPr>
              <a:t>Jim</a:t>
            </a:r>
            <a:r>
              <a:rPr sz="3800" spc="-420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800" spc="-114" dirty="0">
                <a:solidFill>
                  <a:srgbClr val="161616"/>
                </a:solidFill>
                <a:latin typeface="Arial"/>
                <a:cs typeface="Arial"/>
              </a:rPr>
              <a:t>Dobell</a:t>
            </a:r>
            <a:r>
              <a:rPr sz="3450" spc="390" dirty="0">
                <a:solidFill>
                  <a:srgbClr val="161616"/>
                </a:solidFill>
                <a:latin typeface="宋体"/>
                <a:cs typeface="宋体"/>
              </a:rPr>
              <a:t>在</a:t>
            </a:r>
            <a:r>
              <a:rPr sz="3450" spc="45" dirty="0">
                <a:solidFill>
                  <a:srgbClr val="161616"/>
                </a:solidFill>
                <a:latin typeface="宋体"/>
                <a:cs typeface="宋体"/>
              </a:rPr>
              <a:t>关</a:t>
            </a:r>
            <a:r>
              <a:rPr sz="3450" spc="165" dirty="0">
                <a:solidFill>
                  <a:srgbClr val="161616"/>
                </a:solidFill>
                <a:latin typeface="宋体"/>
                <a:cs typeface="宋体"/>
              </a:rPr>
              <a:t>键</a:t>
            </a:r>
            <a:r>
              <a:rPr sz="3450" spc="114" dirty="0">
                <a:solidFill>
                  <a:srgbClr val="161616"/>
                </a:solidFill>
                <a:latin typeface="宋体"/>
                <a:cs typeface="宋体"/>
              </a:rPr>
              <a:t>时刻</a:t>
            </a:r>
            <a:r>
              <a:rPr sz="3450" spc="175" dirty="0">
                <a:solidFill>
                  <a:srgbClr val="161616"/>
                </a:solidFill>
                <a:latin typeface="宋体"/>
                <a:cs typeface="宋体"/>
              </a:rPr>
              <a:t>行</a:t>
            </a:r>
            <a:r>
              <a:rPr sz="3450" spc="-165" dirty="0">
                <a:solidFill>
                  <a:srgbClr val="161616"/>
                </a:solidFill>
                <a:latin typeface="宋体"/>
                <a:cs typeface="宋体"/>
              </a:rPr>
              <a:t>为模</a:t>
            </a:r>
            <a:r>
              <a:rPr sz="3450" spc="-1125" dirty="0">
                <a:solidFill>
                  <a:srgbClr val="161616"/>
                </a:solidFill>
                <a:latin typeface="宋体"/>
                <a:cs typeface="宋体"/>
              </a:rPr>
              <a:t> </a:t>
            </a:r>
            <a:r>
              <a:rPr sz="3450" spc="150" dirty="0">
                <a:solidFill>
                  <a:srgbClr val="161616"/>
                </a:solidFill>
                <a:latin typeface="宋体"/>
                <a:cs typeface="宋体"/>
              </a:rPr>
              <a:t>式上</a:t>
            </a:r>
            <a:r>
              <a:rPr sz="3450" spc="-15" dirty="0">
                <a:solidFill>
                  <a:srgbClr val="161616"/>
                </a:solidFill>
                <a:latin typeface="宋体"/>
                <a:cs typeface="宋体"/>
              </a:rPr>
              <a:t>的</a:t>
            </a:r>
            <a:r>
              <a:rPr sz="3450" spc="320" dirty="0">
                <a:solidFill>
                  <a:srgbClr val="161616"/>
                </a:solidFill>
                <a:latin typeface="宋体"/>
                <a:cs typeface="宋体"/>
              </a:rPr>
              <a:t>具体</a:t>
            </a:r>
            <a:r>
              <a:rPr sz="3450" spc="-225" dirty="0">
                <a:solidFill>
                  <a:srgbClr val="161616"/>
                </a:solidFill>
                <a:latin typeface="宋体"/>
                <a:cs typeface="宋体"/>
              </a:rPr>
              <a:t>表</a:t>
            </a:r>
            <a:r>
              <a:rPr sz="3450" spc="220" dirty="0">
                <a:solidFill>
                  <a:srgbClr val="161616"/>
                </a:solidFill>
                <a:latin typeface="宋体"/>
                <a:cs typeface="宋体"/>
              </a:rPr>
              <a:t>现</a:t>
            </a:r>
            <a:endParaRPr sz="34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0118" y="4135119"/>
            <a:ext cx="1045256" cy="1072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65612" y="7070545"/>
            <a:ext cx="1121739" cy="1123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2174" y="3496984"/>
            <a:ext cx="458893" cy="2297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52174" y="6508985"/>
            <a:ext cx="280434" cy="8423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8221" y="2960949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98221" y="9099814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36295" y="1257190"/>
            <a:ext cx="10668635" cy="982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800" spc="409" dirty="0">
                <a:solidFill>
                  <a:srgbClr val="131313"/>
                </a:solidFill>
              </a:rPr>
              <a:t>故</a:t>
            </a:r>
            <a:r>
              <a:rPr sz="5800" spc="380" dirty="0">
                <a:solidFill>
                  <a:srgbClr val="131313"/>
                </a:solidFill>
              </a:rPr>
              <a:t>事</a:t>
            </a:r>
            <a:r>
              <a:rPr sz="5800" spc="-910" dirty="0">
                <a:solidFill>
                  <a:srgbClr val="131313"/>
                </a:solidFill>
              </a:rPr>
              <a:t>片段</a:t>
            </a:r>
            <a:r>
              <a:rPr sz="5800" spc="-1215" dirty="0">
                <a:solidFill>
                  <a:srgbClr val="131313"/>
                </a:solidFill>
              </a:rPr>
              <a:t> </a:t>
            </a:r>
            <a:r>
              <a:rPr sz="6250" spc="2395" dirty="0">
                <a:solidFill>
                  <a:srgbClr val="131313"/>
                </a:solidFill>
                <a:latin typeface="Arial"/>
                <a:cs typeface="Arial"/>
              </a:rPr>
              <a:t>5</a:t>
            </a:r>
            <a:r>
              <a:rPr sz="5500" spc="2395" dirty="0">
                <a:solidFill>
                  <a:srgbClr val="131313"/>
                </a:solidFill>
              </a:rPr>
              <a:t>－</a:t>
            </a:r>
            <a:r>
              <a:rPr sz="5500" spc="-1135" dirty="0">
                <a:solidFill>
                  <a:srgbClr val="131313"/>
                </a:solidFill>
              </a:rPr>
              <a:t>不</a:t>
            </a:r>
            <a:r>
              <a:rPr sz="5500" spc="315" dirty="0">
                <a:solidFill>
                  <a:srgbClr val="131313"/>
                </a:solidFill>
              </a:rPr>
              <a:t>倾</a:t>
            </a:r>
            <a:r>
              <a:rPr sz="5500" spc="565" dirty="0">
                <a:solidFill>
                  <a:srgbClr val="131313"/>
                </a:solidFill>
              </a:rPr>
              <a:t>听</a:t>
            </a:r>
            <a:r>
              <a:rPr sz="5500" spc="690" dirty="0">
                <a:solidFill>
                  <a:srgbClr val="131313"/>
                </a:solidFill>
              </a:rPr>
              <a:t>的</a:t>
            </a:r>
            <a:r>
              <a:rPr sz="5500" spc="355" dirty="0">
                <a:solidFill>
                  <a:srgbClr val="131313"/>
                </a:solidFill>
              </a:rPr>
              <a:t>业</a:t>
            </a:r>
            <a:r>
              <a:rPr sz="5500" spc="755" dirty="0">
                <a:solidFill>
                  <a:srgbClr val="131313"/>
                </a:solidFill>
              </a:rPr>
              <a:t>务</a:t>
            </a:r>
            <a:r>
              <a:rPr sz="5500" spc="175" dirty="0">
                <a:solidFill>
                  <a:srgbClr val="131313"/>
                </a:solidFill>
              </a:rPr>
              <a:t>副</a:t>
            </a:r>
            <a:r>
              <a:rPr sz="5500" spc="409" dirty="0">
                <a:solidFill>
                  <a:srgbClr val="131313"/>
                </a:solidFill>
              </a:rPr>
              <a:t>总 </a:t>
            </a:r>
            <a:r>
              <a:rPr sz="5500" spc="130" dirty="0">
                <a:solidFill>
                  <a:srgbClr val="131313"/>
                </a:solidFill>
              </a:rPr>
              <a:t>裁</a:t>
            </a:r>
            <a:endParaRPr sz="5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9819" y="3043971"/>
            <a:ext cx="1839595" cy="737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650" spc="110" dirty="0">
                <a:solidFill>
                  <a:srgbClr val="131313"/>
                </a:solidFill>
                <a:latin typeface="宋体"/>
                <a:cs typeface="宋体"/>
              </a:rPr>
              <a:t>·回答</a:t>
            </a:r>
            <a:endParaRPr sz="465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55091" y="4754174"/>
            <a:ext cx="579755" cy="753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750" spc="-30" dirty="0">
                <a:solidFill>
                  <a:srgbClr val="0A07F4"/>
                </a:solidFill>
                <a:latin typeface="Arial"/>
                <a:cs typeface="Arial"/>
              </a:rPr>
              <a:t>-</a:t>
            </a:r>
            <a:r>
              <a:rPr sz="4750" spc="165" dirty="0">
                <a:solidFill>
                  <a:srgbClr val="2321E8"/>
                </a:solidFill>
                <a:latin typeface="Arial"/>
                <a:cs typeface="Arial"/>
              </a:rPr>
              <a:t>3</a:t>
            </a:r>
            <a:endParaRPr sz="4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29475" y="3694869"/>
            <a:ext cx="1748789" cy="4165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160" dirty="0">
                <a:solidFill>
                  <a:srgbClr val="131313"/>
                </a:solidFill>
                <a:latin typeface="宋体"/>
                <a:cs typeface="宋体"/>
              </a:rPr>
              <a:t>让客户喜悦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86248" y="4447868"/>
            <a:ext cx="1403985" cy="4165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160" dirty="0">
                <a:solidFill>
                  <a:srgbClr val="131313"/>
                </a:solidFill>
                <a:latin typeface="宋体"/>
                <a:cs typeface="宋体"/>
              </a:rPr>
              <a:t>超出期望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82439" y="5200869"/>
            <a:ext cx="1403985" cy="4165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160" dirty="0">
                <a:solidFill>
                  <a:srgbClr val="131313"/>
                </a:solidFill>
                <a:latin typeface="宋体"/>
                <a:cs typeface="宋体"/>
              </a:rPr>
              <a:t>符合期望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82866" y="5966632"/>
            <a:ext cx="2301240" cy="4165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5" dirty="0">
                <a:solidFill>
                  <a:srgbClr val="131313"/>
                </a:solidFill>
                <a:latin typeface="宋体"/>
                <a:cs typeface="宋体"/>
              </a:rPr>
              <a:t>中立（无期望）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84036" y="6706869"/>
            <a:ext cx="2392045" cy="4165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110" dirty="0">
                <a:solidFill>
                  <a:srgbClr val="131313"/>
                </a:solidFill>
                <a:latin typeface="宋体"/>
                <a:cs typeface="宋体"/>
              </a:rPr>
              <a:t>部分不符合期望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46296" y="3393421"/>
            <a:ext cx="3558540" cy="4542790"/>
          </a:xfrm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40"/>
              </a:spcBef>
            </a:pPr>
            <a:r>
              <a:rPr sz="4000" spc="-70" dirty="0">
                <a:solidFill>
                  <a:srgbClr val="3A230C"/>
                </a:solidFill>
                <a:latin typeface="Arial"/>
                <a:cs typeface="Arial"/>
              </a:rPr>
              <a:t>+3</a:t>
            </a:r>
            <a:endParaRPr sz="400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1375"/>
              </a:spcBef>
            </a:pPr>
            <a:r>
              <a:rPr sz="3350" spc="-60" dirty="0">
                <a:solidFill>
                  <a:srgbClr val="131313"/>
                </a:solidFill>
                <a:latin typeface="Arial"/>
                <a:cs typeface="Arial"/>
              </a:rPr>
              <a:t>+2</a:t>
            </a:r>
            <a:endParaRPr sz="335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1960"/>
              </a:spcBef>
            </a:pPr>
            <a:r>
              <a:rPr sz="3400" spc="114" dirty="0">
                <a:solidFill>
                  <a:srgbClr val="131313"/>
                </a:solidFill>
                <a:latin typeface="Arial"/>
                <a:cs typeface="Arial"/>
              </a:rPr>
              <a:t>+1</a:t>
            </a:r>
            <a:endParaRPr sz="3400">
              <a:latin typeface="Arial"/>
              <a:cs typeface="Arial"/>
            </a:endParaRPr>
          </a:p>
          <a:p>
            <a:pPr marL="175260">
              <a:lnSpc>
                <a:spcPct val="100000"/>
              </a:lnSpc>
              <a:spcBef>
                <a:spcPts val="1450"/>
              </a:spcBef>
            </a:pPr>
            <a:r>
              <a:rPr sz="3500" spc="120" dirty="0">
                <a:solidFill>
                  <a:srgbClr val="131313"/>
                </a:solidFill>
                <a:latin typeface="Arial"/>
                <a:cs typeface="Arial"/>
              </a:rPr>
              <a:t>0</a:t>
            </a:r>
            <a:endParaRPr sz="350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  <a:spcBef>
                <a:spcPts val="1425"/>
              </a:spcBef>
            </a:pPr>
            <a:r>
              <a:rPr sz="3700" spc="-75" dirty="0">
                <a:solidFill>
                  <a:srgbClr val="131313"/>
                </a:solidFill>
                <a:latin typeface="Times New Roman"/>
                <a:cs typeface="Times New Roman"/>
              </a:rPr>
              <a:t>-1</a:t>
            </a:r>
            <a:endParaRPr sz="37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290"/>
              </a:spcBef>
            </a:pPr>
            <a:r>
              <a:rPr sz="4900" spc="-810" dirty="0">
                <a:solidFill>
                  <a:srgbClr val="1D6464"/>
                </a:solidFill>
                <a:latin typeface="宋体"/>
                <a:cs typeface="宋体"/>
              </a:rPr>
              <a:t>云</a:t>
            </a:r>
            <a:r>
              <a:rPr sz="4900" spc="-919" dirty="0">
                <a:solidFill>
                  <a:srgbClr val="31CACA"/>
                </a:solidFill>
                <a:latin typeface="宋体"/>
                <a:cs typeface="宋体"/>
              </a:rPr>
              <a:t>勹</a:t>
            </a:r>
            <a:r>
              <a:rPr sz="4900" spc="-700" dirty="0">
                <a:solidFill>
                  <a:srgbClr val="31CACA"/>
                </a:solidFill>
                <a:latin typeface="宋体"/>
                <a:cs typeface="宋体"/>
              </a:rPr>
              <a:t> </a:t>
            </a:r>
            <a:r>
              <a:rPr sz="2550" spc="110" dirty="0">
                <a:solidFill>
                  <a:srgbClr val="131313"/>
                </a:solidFill>
                <a:latin typeface="宋体"/>
                <a:cs typeface="宋体"/>
              </a:rPr>
              <a:t>无法符合期望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37001" y="8225633"/>
            <a:ext cx="2073275" cy="4165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135" dirty="0">
                <a:solidFill>
                  <a:srgbClr val="232323"/>
                </a:solidFill>
                <a:latin typeface="宋体"/>
                <a:cs typeface="宋体"/>
              </a:rPr>
              <a:t>危及客户关系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35595" y="7978489"/>
            <a:ext cx="1529715" cy="829944"/>
          </a:xfrm>
          <a:prstGeom prst="rect">
            <a:avLst/>
          </a:prstGeom>
          <a:solidFill>
            <a:srgbClr val="01629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30"/>
              </a:lnSpc>
            </a:pPr>
            <a:r>
              <a:rPr sz="6500" spc="350" dirty="0">
                <a:solidFill>
                  <a:srgbClr val="A7DADF"/>
                </a:solidFill>
                <a:latin typeface="宋体"/>
                <a:cs typeface="宋体"/>
              </a:rPr>
              <a:t>厂</a:t>
            </a:r>
            <a:endParaRPr sz="65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0414" y="1454949"/>
            <a:ext cx="1465908" cy="8168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8301" y="1480475"/>
            <a:ext cx="535375" cy="714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3894" y="1518762"/>
            <a:ext cx="4525197" cy="7274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11067" y="1467712"/>
            <a:ext cx="2166995" cy="75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18282" y="1467712"/>
            <a:ext cx="1465908" cy="753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86758" y="2999238"/>
            <a:ext cx="1351186" cy="1914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42096" y="2999238"/>
            <a:ext cx="484387" cy="1914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18775" y="2999238"/>
            <a:ext cx="3161264" cy="1914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01780" y="2986476"/>
            <a:ext cx="1198221" cy="2042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74012" y="3675662"/>
            <a:ext cx="9318083" cy="11486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16403" y="9061528"/>
            <a:ext cx="968774" cy="2042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05139" y="9061528"/>
            <a:ext cx="4894861" cy="2042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49209" y="3037525"/>
            <a:ext cx="1938020" cy="0"/>
          </a:xfrm>
          <a:custGeom>
            <a:avLst/>
            <a:gdLst/>
            <a:ahLst/>
            <a:cxnLst/>
            <a:rect l="l" t="t" r="r" b="b"/>
            <a:pathLst>
              <a:path w="1938020">
                <a:moveTo>
                  <a:pt x="0" y="0"/>
                </a:moveTo>
                <a:lnTo>
                  <a:pt x="193755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580044" y="2992856"/>
            <a:ext cx="1122045" cy="140970"/>
          </a:xfrm>
          <a:custGeom>
            <a:avLst/>
            <a:gdLst/>
            <a:ahLst/>
            <a:cxnLst/>
            <a:rect l="l" t="t" r="r" b="b"/>
            <a:pathLst>
              <a:path w="1122045" h="140969">
                <a:moveTo>
                  <a:pt x="0" y="0"/>
                </a:moveTo>
                <a:lnTo>
                  <a:pt x="1121739" y="0"/>
                </a:lnTo>
                <a:lnTo>
                  <a:pt x="1121739" y="140389"/>
                </a:lnTo>
                <a:lnTo>
                  <a:pt x="0" y="1403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26484" y="2992856"/>
            <a:ext cx="892810" cy="140970"/>
          </a:xfrm>
          <a:custGeom>
            <a:avLst/>
            <a:gdLst/>
            <a:ahLst/>
            <a:cxnLst/>
            <a:rect l="l" t="t" r="r" b="b"/>
            <a:pathLst>
              <a:path w="892809" h="140969">
                <a:moveTo>
                  <a:pt x="0" y="0"/>
                </a:moveTo>
                <a:lnTo>
                  <a:pt x="892292" y="0"/>
                </a:lnTo>
                <a:lnTo>
                  <a:pt x="892292" y="140389"/>
                </a:lnTo>
                <a:lnTo>
                  <a:pt x="0" y="1403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37946" y="2992856"/>
            <a:ext cx="1504315" cy="140970"/>
          </a:xfrm>
          <a:custGeom>
            <a:avLst/>
            <a:gdLst/>
            <a:ahLst/>
            <a:cxnLst/>
            <a:rect l="l" t="t" r="r" b="b"/>
            <a:pathLst>
              <a:path w="1504314" h="140969">
                <a:moveTo>
                  <a:pt x="0" y="0"/>
                </a:moveTo>
                <a:lnTo>
                  <a:pt x="1504150" y="0"/>
                </a:lnTo>
                <a:lnTo>
                  <a:pt x="1504150" y="140389"/>
                </a:lnTo>
                <a:lnTo>
                  <a:pt x="0" y="1403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85180" y="9093432"/>
            <a:ext cx="2320290" cy="140970"/>
          </a:xfrm>
          <a:custGeom>
            <a:avLst/>
            <a:gdLst/>
            <a:ahLst/>
            <a:cxnLst/>
            <a:rect l="l" t="t" r="r" b="b"/>
            <a:pathLst>
              <a:path w="2320290" h="140970">
                <a:moveTo>
                  <a:pt x="0" y="0"/>
                </a:moveTo>
                <a:lnTo>
                  <a:pt x="2319961" y="0"/>
                </a:lnTo>
                <a:lnTo>
                  <a:pt x="2319961" y="140389"/>
                </a:lnTo>
                <a:lnTo>
                  <a:pt x="0" y="1403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49209" y="9112577"/>
            <a:ext cx="3467735" cy="127635"/>
          </a:xfrm>
          <a:custGeom>
            <a:avLst/>
            <a:gdLst/>
            <a:ahLst/>
            <a:cxnLst/>
            <a:rect l="l" t="t" r="r" b="b"/>
            <a:pathLst>
              <a:path w="3467735" h="127634">
                <a:moveTo>
                  <a:pt x="0" y="0"/>
                </a:moveTo>
                <a:lnTo>
                  <a:pt x="3467194" y="0"/>
                </a:lnTo>
                <a:lnTo>
                  <a:pt x="3467194" y="127627"/>
                </a:lnTo>
                <a:lnTo>
                  <a:pt x="0" y="1276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90500" y="2782334"/>
            <a:ext cx="2925445" cy="975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34060" indent="-721995">
              <a:lnSpc>
                <a:spcPct val="100000"/>
              </a:lnSpc>
              <a:spcBef>
                <a:spcPts val="130"/>
              </a:spcBef>
              <a:buChar char="·"/>
              <a:tabLst>
                <a:tab pos="734695" algn="l"/>
              </a:tabLst>
            </a:pPr>
            <a:r>
              <a:rPr sz="4600" spc="-125" dirty="0">
                <a:solidFill>
                  <a:srgbClr val="131313"/>
                </a:solidFill>
                <a:latin typeface="宋体"/>
                <a:cs typeface="宋体"/>
              </a:rPr>
              <a:t>回</a:t>
            </a:r>
            <a:r>
              <a:rPr sz="4600" spc="240" dirty="0">
                <a:solidFill>
                  <a:srgbClr val="131313"/>
                </a:solidFill>
                <a:latin typeface="宋体"/>
                <a:cs typeface="宋体"/>
              </a:rPr>
              <a:t>答</a:t>
            </a:r>
            <a:r>
              <a:rPr sz="6200" spc="375" dirty="0">
                <a:solidFill>
                  <a:srgbClr val="676767"/>
                </a:solidFill>
                <a:latin typeface="Arial"/>
                <a:cs typeface="Arial"/>
              </a:rPr>
              <a:t>i</a:t>
            </a:r>
            <a:r>
              <a:rPr sz="2850" spc="180" dirty="0">
                <a:solidFill>
                  <a:srgbClr val="131313"/>
                </a:solidFill>
                <a:latin typeface="宋体"/>
                <a:cs typeface="宋体"/>
              </a:rPr>
              <a:t>互动</a:t>
            </a:r>
            <a:endParaRPr sz="2850">
              <a:latin typeface="宋体"/>
              <a:cs typeface="宋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415919" y="3254634"/>
            <a:ext cx="0" cy="435609"/>
          </a:xfrm>
          <a:custGeom>
            <a:avLst/>
            <a:gdLst/>
            <a:ahLst/>
            <a:cxnLst/>
            <a:rect l="l" t="t" r="r" b="b"/>
            <a:pathLst>
              <a:path h="435610">
                <a:moveTo>
                  <a:pt x="0" y="0"/>
                </a:moveTo>
                <a:lnTo>
                  <a:pt x="0" y="435290"/>
                </a:lnTo>
              </a:path>
            </a:pathLst>
          </a:custGeom>
          <a:ln w="25494">
            <a:solidFill>
              <a:srgbClr val="E2E4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779326" y="2967393"/>
            <a:ext cx="577850" cy="753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750" spc="-3990" dirty="0">
                <a:solidFill>
                  <a:srgbClr val="B1B1B5"/>
                </a:solidFill>
                <a:latin typeface="宋体"/>
                <a:cs typeface="宋体"/>
              </a:rPr>
              <a:t>！</a:t>
            </a:r>
            <a:r>
              <a:rPr sz="4750" spc="-1080" dirty="0">
                <a:solidFill>
                  <a:srgbClr val="B1B1B5"/>
                </a:solidFill>
                <a:latin typeface="宋体"/>
                <a:cs typeface="宋体"/>
              </a:rPr>
              <a:t> </a:t>
            </a:r>
            <a:r>
              <a:rPr sz="2500" spc="-1050" dirty="0">
                <a:solidFill>
                  <a:srgbClr val="1613D4"/>
                </a:solidFill>
                <a:latin typeface="Arial"/>
                <a:cs typeface="Arial"/>
              </a:rPr>
              <a:t>J</a:t>
            </a:r>
            <a:r>
              <a:rPr sz="2500" spc="280" dirty="0">
                <a:solidFill>
                  <a:srgbClr val="1613D4"/>
                </a:solidFill>
                <a:latin typeface="Arial"/>
                <a:cs typeface="Arial"/>
              </a:rPr>
              <a:t> </a:t>
            </a:r>
            <a:r>
              <a:rPr sz="2500" spc="-470" dirty="0">
                <a:solidFill>
                  <a:srgbClr val="423FF2"/>
                </a:solidFill>
                <a:latin typeface="Arial"/>
                <a:cs typeface="Arial"/>
              </a:rPr>
              <a:t>i</a:t>
            </a:r>
            <a:r>
              <a:rPr sz="2500" spc="-330" dirty="0">
                <a:solidFill>
                  <a:srgbClr val="423FF2"/>
                </a:solidFill>
                <a:latin typeface="Arial"/>
                <a:cs typeface="Arial"/>
              </a:rPr>
              <a:t> </a:t>
            </a:r>
            <a:r>
              <a:rPr sz="2500" spc="-1750" dirty="0">
                <a:solidFill>
                  <a:srgbClr val="2A26C8"/>
                </a:solidFill>
                <a:latin typeface="Arial"/>
                <a:cs typeface="Arial"/>
              </a:rPr>
              <a:t>m</a:t>
            </a:r>
            <a:endParaRPr sz="2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80450" y="3235410"/>
            <a:ext cx="4011295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929255" algn="l"/>
              </a:tabLst>
            </a:pPr>
            <a:r>
              <a:rPr sz="2500" spc="95" dirty="0">
                <a:solidFill>
                  <a:srgbClr val="1613D4"/>
                </a:solidFill>
                <a:latin typeface="Arial"/>
                <a:cs typeface="Arial"/>
              </a:rPr>
              <a:t>Do</a:t>
            </a:r>
            <a:r>
              <a:rPr sz="2500" spc="120" dirty="0">
                <a:solidFill>
                  <a:srgbClr val="1613D4"/>
                </a:solidFill>
                <a:latin typeface="Arial"/>
                <a:cs typeface="Arial"/>
              </a:rPr>
              <a:t>b</a:t>
            </a:r>
            <a:r>
              <a:rPr sz="2500" spc="55" dirty="0">
                <a:solidFill>
                  <a:srgbClr val="1613D4"/>
                </a:solidFill>
                <a:latin typeface="Arial"/>
                <a:cs typeface="Arial"/>
              </a:rPr>
              <a:t>el</a:t>
            </a:r>
            <a:r>
              <a:rPr sz="2500" spc="10" dirty="0">
                <a:solidFill>
                  <a:srgbClr val="1613D4"/>
                </a:solidFill>
                <a:latin typeface="Arial"/>
                <a:cs typeface="Arial"/>
              </a:rPr>
              <a:t>l</a:t>
            </a:r>
            <a:r>
              <a:rPr sz="2650" spc="140" dirty="0">
                <a:solidFill>
                  <a:srgbClr val="1613D4"/>
                </a:solidFill>
                <a:latin typeface="宋体"/>
                <a:cs typeface="宋体"/>
              </a:rPr>
              <a:t>约</a:t>
            </a:r>
            <a:r>
              <a:rPr sz="2650" spc="-50" dirty="0">
                <a:solidFill>
                  <a:srgbClr val="1613D4"/>
                </a:solidFill>
                <a:latin typeface="宋体"/>
                <a:cs typeface="宋体"/>
              </a:rPr>
              <a:t>谈</a:t>
            </a:r>
            <a:r>
              <a:rPr sz="2500" spc="145" dirty="0">
                <a:solidFill>
                  <a:srgbClr val="1613D4"/>
                </a:solidFill>
                <a:latin typeface="Arial"/>
                <a:cs typeface="Arial"/>
              </a:rPr>
              <a:t>M</a:t>
            </a:r>
            <a:r>
              <a:rPr sz="2500" spc="5" dirty="0">
                <a:solidFill>
                  <a:srgbClr val="2B289E"/>
                </a:solidFill>
                <a:latin typeface="Arial"/>
                <a:cs typeface="Arial"/>
              </a:rPr>
              <a:t>i</a:t>
            </a:r>
            <a:r>
              <a:rPr sz="2500" spc="185" dirty="0">
                <a:solidFill>
                  <a:srgbClr val="2A26C8"/>
                </a:solidFill>
                <a:latin typeface="Arial"/>
                <a:cs typeface="Arial"/>
              </a:rPr>
              <a:t>c</a:t>
            </a:r>
            <a:r>
              <a:rPr sz="2500" spc="65" dirty="0">
                <a:solidFill>
                  <a:srgbClr val="2A26C8"/>
                </a:solidFill>
                <a:latin typeface="Arial"/>
                <a:cs typeface="Arial"/>
              </a:rPr>
              <a:t>ha</a:t>
            </a:r>
            <a:r>
              <a:rPr sz="2500" spc="-180" dirty="0">
                <a:solidFill>
                  <a:srgbClr val="2A26C8"/>
                </a:solidFill>
                <a:latin typeface="Arial"/>
                <a:cs typeface="Arial"/>
              </a:rPr>
              <a:t>e</a:t>
            </a:r>
            <a:r>
              <a:rPr sz="2500" spc="-680" dirty="0">
                <a:solidFill>
                  <a:srgbClr val="B1B1B5"/>
                </a:solidFill>
                <a:latin typeface="Arial"/>
                <a:cs typeface="Arial"/>
              </a:rPr>
              <a:t>•</a:t>
            </a:r>
            <a:r>
              <a:rPr sz="2500" spc="-360" dirty="0">
                <a:solidFill>
                  <a:srgbClr val="0F0EB5"/>
                </a:solidFill>
                <a:latin typeface="Arial"/>
                <a:cs typeface="Arial"/>
              </a:rPr>
              <a:t>I</a:t>
            </a:r>
            <a:r>
              <a:rPr sz="2500" dirty="0">
                <a:solidFill>
                  <a:srgbClr val="0F0EB5"/>
                </a:solidFill>
                <a:latin typeface="Arial"/>
                <a:cs typeface="Arial"/>
              </a:rPr>
              <a:t>	</a:t>
            </a:r>
            <a:r>
              <a:rPr sz="2500" spc="135" dirty="0">
                <a:solidFill>
                  <a:srgbClr val="1613D4"/>
                </a:solidFill>
                <a:latin typeface="Arial"/>
                <a:cs typeface="Arial"/>
              </a:rPr>
              <a:t>Y</a:t>
            </a:r>
            <a:r>
              <a:rPr sz="2500" spc="55" dirty="0">
                <a:solidFill>
                  <a:srgbClr val="1613D4"/>
                </a:solidFill>
                <a:latin typeface="Arial"/>
                <a:cs typeface="Arial"/>
              </a:rPr>
              <a:t>a</a:t>
            </a:r>
            <a:r>
              <a:rPr sz="2500" spc="165" dirty="0">
                <a:solidFill>
                  <a:srgbClr val="0F0EB5"/>
                </a:solidFill>
                <a:latin typeface="Arial"/>
                <a:cs typeface="Arial"/>
              </a:rPr>
              <a:t>n</a:t>
            </a:r>
            <a:r>
              <a:rPr sz="2600" spc="-800" dirty="0">
                <a:solidFill>
                  <a:srgbClr val="2A26C8"/>
                </a:solidFill>
                <a:latin typeface="宋体"/>
                <a:cs typeface="宋体"/>
              </a:rPr>
              <a:t>，试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878946" y="3241791"/>
            <a:ext cx="1772285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60" dirty="0">
                <a:solidFill>
                  <a:srgbClr val="2A26C8"/>
                </a:solidFill>
                <a:latin typeface="宋体"/>
                <a:cs typeface="宋体"/>
              </a:rPr>
              <a:t>图</a:t>
            </a:r>
            <a:r>
              <a:rPr sz="2600" spc="95" dirty="0">
                <a:solidFill>
                  <a:srgbClr val="2A26C8"/>
                </a:solidFill>
                <a:latin typeface="宋体"/>
                <a:cs typeface="宋体"/>
              </a:rPr>
              <a:t>获得</a:t>
            </a:r>
            <a:r>
              <a:rPr sz="2600" spc="240" dirty="0">
                <a:solidFill>
                  <a:srgbClr val="0C0AE8"/>
                </a:solidFill>
                <a:latin typeface="宋体"/>
                <a:cs typeface="宋体"/>
              </a:rPr>
              <a:t>主承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05294" y="4690360"/>
            <a:ext cx="166370" cy="584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650" spc="95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endParaRPr sz="36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39770" y="5079624"/>
            <a:ext cx="11430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60" dirty="0">
                <a:solidFill>
                  <a:srgbClr val="676767"/>
                </a:solidFill>
                <a:latin typeface="Times New Roman"/>
                <a:cs typeface="Times New Roman"/>
              </a:rPr>
              <a:t>i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19540" y="5264682"/>
            <a:ext cx="132080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450" spc="70" dirty="0">
                <a:solidFill>
                  <a:srgbClr val="676767"/>
                </a:solidFill>
                <a:latin typeface="Arial"/>
                <a:cs typeface="Arial"/>
              </a:rPr>
              <a:t>i</a:t>
            </a:r>
            <a:endParaRPr sz="34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07665" y="5558225"/>
            <a:ext cx="2050414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450" spc="90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3450" spc="-4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spc="260" dirty="0">
                <a:solidFill>
                  <a:srgbClr val="131313"/>
                </a:solidFill>
                <a:latin typeface="宋体"/>
                <a:cs typeface="宋体"/>
              </a:rPr>
              <a:t>提议</a:t>
            </a:r>
            <a:r>
              <a:rPr sz="2800" spc="-70" dirty="0">
                <a:solidFill>
                  <a:srgbClr val="131313"/>
                </a:solidFill>
                <a:latin typeface="宋体"/>
                <a:cs typeface="宋体"/>
              </a:rPr>
              <a:t> </a:t>
            </a:r>
            <a:r>
              <a:rPr sz="2900" spc="70" dirty="0">
                <a:solidFill>
                  <a:srgbClr val="131313"/>
                </a:solidFill>
                <a:latin typeface="Arial"/>
                <a:cs typeface="Arial"/>
              </a:rPr>
              <a:t>Offer</a:t>
            </a:r>
            <a:endParaRPr sz="2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35531" y="4766936"/>
            <a:ext cx="6798945" cy="1326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4029"/>
              </a:lnSpc>
              <a:spcBef>
                <a:spcPts val="114"/>
              </a:spcBef>
            </a:pPr>
            <a:r>
              <a:rPr sz="3450" spc="90" dirty="0">
                <a:solidFill>
                  <a:srgbClr val="B1B1B5"/>
                </a:solidFill>
                <a:latin typeface="Arial"/>
                <a:cs typeface="Arial"/>
              </a:rPr>
              <a:t>I</a:t>
            </a:r>
            <a:r>
              <a:rPr sz="3450" spc="-445" dirty="0">
                <a:solidFill>
                  <a:srgbClr val="B1B1B5"/>
                </a:solidFill>
                <a:latin typeface="Arial"/>
                <a:cs typeface="Arial"/>
              </a:rPr>
              <a:t> </a:t>
            </a:r>
            <a:r>
              <a:rPr sz="2600" spc="240" dirty="0">
                <a:solidFill>
                  <a:srgbClr val="0C0AE8"/>
                </a:solidFill>
                <a:latin typeface="宋体"/>
                <a:cs typeface="宋体"/>
              </a:rPr>
              <a:t>一</a:t>
            </a:r>
            <a:r>
              <a:rPr sz="2600" spc="-120" dirty="0">
                <a:solidFill>
                  <a:srgbClr val="0C0AE8"/>
                </a:solidFill>
                <a:latin typeface="宋体"/>
                <a:cs typeface="宋体"/>
              </a:rPr>
              <a:t>味</a:t>
            </a:r>
            <a:r>
              <a:rPr sz="2600" spc="325" dirty="0">
                <a:solidFill>
                  <a:srgbClr val="0C0AE8"/>
                </a:solidFill>
                <a:latin typeface="宋体"/>
                <a:cs typeface="宋体"/>
              </a:rPr>
              <a:t>说</a:t>
            </a:r>
            <a:r>
              <a:rPr sz="2600" spc="-30" dirty="0">
                <a:solidFill>
                  <a:srgbClr val="0C0AE8"/>
                </a:solidFill>
                <a:latin typeface="宋体"/>
                <a:cs typeface="宋体"/>
              </a:rPr>
              <a:t>而</a:t>
            </a:r>
            <a:r>
              <a:rPr sz="2600" spc="5" dirty="0">
                <a:solidFill>
                  <a:srgbClr val="2A26C8"/>
                </a:solidFill>
                <a:latin typeface="宋体"/>
                <a:cs typeface="宋体"/>
              </a:rPr>
              <a:t>未倾</a:t>
            </a:r>
            <a:r>
              <a:rPr sz="2600" spc="235" dirty="0">
                <a:solidFill>
                  <a:srgbClr val="2A26C8"/>
                </a:solidFill>
                <a:latin typeface="宋体"/>
                <a:cs typeface="宋体"/>
              </a:rPr>
              <a:t>听</a:t>
            </a:r>
            <a:r>
              <a:rPr sz="2600" spc="-45" dirty="0">
                <a:solidFill>
                  <a:srgbClr val="2A26C8"/>
                </a:solidFill>
                <a:latin typeface="宋体"/>
                <a:cs typeface="宋体"/>
              </a:rPr>
              <a:t>，直到</a:t>
            </a:r>
            <a:r>
              <a:rPr sz="2600" spc="350" dirty="0">
                <a:solidFill>
                  <a:srgbClr val="2A26C8"/>
                </a:solidFill>
                <a:latin typeface="宋体"/>
                <a:cs typeface="宋体"/>
              </a:rPr>
              <a:t>发</a:t>
            </a:r>
            <a:r>
              <a:rPr sz="2600" spc="114" dirty="0">
                <a:solidFill>
                  <a:srgbClr val="2A26C8"/>
                </a:solidFill>
                <a:latin typeface="宋体"/>
                <a:cs typeface="宋体"/>
              </a:rPr>
              <a:t>现</a:t>
            </a:r>
            <a:r>
              <a:rPr sz="2600" spc="15" dirty="0">
                <a:solidFill>
                  <a:srgbClr val="2A26C8"/>
                </a:solidFill>
                <a:latin typeface="宋体"/>
                <a:cs typeface="宋体"/>
              </a:rPr>
              <a:t>价</a:t>
            </a:r>
            <a:r>
              <a:rPr sz="2600" spc="165" dirty="0">
                <a:solidFill>
                  <a:srgbClr val="0C0AE8"/>
                </a:solidFill>
                <a:latin typeface="宋体"/>
                <a:cs typeface="宋体"/>
              </a:rPr>
              <a:t>格</a:t>
            </a:r>
            <a:r>
              <a:rPr sz="2600" spc="125" dirty="0">
                <a:solidFill>
                  <a:srgbClr val="0C0AE8"/>
                </a:solidFill>
                <a:latin typeface="宋体"/>
                <a:cs typeface="宋体"/>
              </a:rPr>
              <a:t>非</a:t>
            </a:r>
            <a:r>
              <a:rPr sz="2600" spc="240" dirty="0">
                <a:solidFill>
                  <a:srgbClr val="0C0AE8"/>
                </a:solidFill>
                <a:latin typeface="宋体"/>
                <a:cs typeface="宋体"/>
              </a:rPr>
              <a:t>主要因素</a:t>
            </a:r>
            <a:endParaRPr sz="2600">
              <a:latin typeface="宋体"/>
              <a:cs typeface="宋体"/>
            </a:endParaRPr>
          </a:p>
          <a:p>
            <a:pPr marL="24130">
              <a:lnSpc>
                <a:spcPts val="3490"/>
              </a:lnSpc>
            </a:pPr>
            <a:r>
              <a:rPr sz="3450" spc="70" dirty="0">
                <a:solidFill>
                  <a:srgbClr val="B1B1B5"/>
                </a:solidFill>
                <a:latin typeface="Arial"/>
                <a:cs typeface="Arial"/>
              </a:rPr>
              <a:t>i</a:t>
            </a:r>
            <a:endParaRPr sz="3450">
              <a:latin typeface="Arial"/>
              <a:cs typeface="Arial"/>
            </a:endParaRPr>
          </a:p>
          <a:p>
            <a:pPr marL="212725">
              <a:lnSpc>
                <a:spcPts val="2700"/>
              </a:lnSpc>
            </a:pPr>
            <a:r>
              <a:rPr sz="2700" spc="-155" dirty="0">
                <a:solidFill>
                  <a:srgbClr val="1613D4"/>
                </a:solidFill>
                <a:latin typeface="宋体"/>
                <a:cs typeface="宋体"/>
              </a:rPr>
              <a:t>没有提议</a:t>
            </a:r>
            <a:r>
              <a:rPr sz="2700" spc="2390" dirty="0">
                <a:solidFill>
                  <a:srgbClr val="1613D4"/>
                </a:solidFill>
                <a:latin typeface="宋体"/>
                <a:cs typeface="宋体"/>
              </a:rPr>
              <a:t>－</a:t>
            </a:r>
            <a:r>
              <a:rPr sz="2700" spc="-155" dirty="0">
                <a:solidFill>
                  <a:srgbClr val="1613D4"/>
                </a:solidFill>
                <a:latin typeface="宋体"/>
                <a:cs typeface="宋体"/>
              </a:rPr>
              <a:t>提议降价</a:t>
            </a:r>
            <a:endParaRPr sz="2700">
              <a:latin typeface="宋体"/>
              <a:cs typeface="宋体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87646" y="6241031"/>
            <a:ext cx="892810" cy="1128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800" spc="-10252" baseline="3858" dirty="0">
                <a:solidFill>
                  <a:srgbClr val="3D3D3F"/>
                </a:solidFill>
                <a:latin typeface="宋体"/>
                <a:cs typeface="宋体"/>
              </a:rPr>
              <a:t>厂</a:t>
            </a:r>
            <a:r>
              <a:rPr sz="3550" spc="-265" dirty="0">
                <a:solidFill>
                  <a:srgbClr val="595959"/>
                </a:solidFill>
                <a:latin typeface="Times New Roman"/>
                <a:cs typeface="Times New Roman"/>
              </a:rPr>
              <a:t>i </a:t>
            </a:r>
            <a:r>
              <a:rPr sz="2800" spc="-750" dirty="0">
                <a:solidFill>
                  <a:srgbClr val="131313"/>
                </a:solidFill>
                <a:latin typeface="宋体"/>
                <a:cs typeface="宋体"/>
              </a:rPr>
              <a:t>行</a:t>
            </a:r>
            <a:r>
              <a:rPr sz="2800" spc="-490" dirty="0">
                <a:solidFill>
                  <a:srgbClr val="131313"/>
                </a:solidFill>
                <a:latin typeface="宋体"/>
                <a:cs typeface="宋体"/>
              </a:rPr>
              <a:t> </a:t>
            </a:r>
            <a:r>
              <a:rPr sz="2800" spc="-750" dirty="0">
                <a:solidFill>
                  <a:srgbClr val="131313"/>
                </a:solidFill>
                <a:latin typeface="宋体"/>
                <a:cs typeface="宋体"/>
              </a:rPr>
              <a:t>动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83646" y="6770683"/>
            <a:ext cx="1077595" cy="4927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050" spc="-40" dirty="0">
                <a:solidFill>
                  <a:srgbClr val="131313"/>
                </a:solidFill>
                <a:latin typeface="Arial"/>
                <a:cs typeface="Arial"/>
              </a:rPr>
              <a:t>Act</a:t>
            </a:r>
            <a:r>
              <a:rPr sz="3050" spc="-40" dirty="0">
                <a:solidFill>
                  <a:srgbClr val="3D3D3F"/>
                </a:solidFill>
                <a:latin typeface="Arial"/>
                <a:cs typeface="Arial"/>
              </a:rPr>
              <a:t>i</a:t>
            </a:r>
            <a:r>
              <a:rPr sz="3050" spc="-40" dirty="0">
                <a:solidFill>
                  <a:srgbClr val="131313"/>
                </a:solidFill>
                <a:latin typeface="Arial"/>
                <a:cs typeface="Arial"/>
              </a:rPr>
              <a:t>on</a:t>
            </a:r>
            <a:endParaRPr sz="30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39367" y="6815352"/>
            <a:ext cx="1922780" cy="4394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spc="415" dirty="0">
                <a:solidFill>
                  <a:srgbClr val="B1B1B5"/>
                </a:solidFill>
                <a:latin typeface="宋体"/>
                <a:cs typeface="宋体"/>
              </a:rPr>
              <a:t>！</a:t>
            </a:r>
            <a:r>
              <a:rPr sz="2700" spc="250" dirty="0">
                <a:solidFill>
                  <a:srgbClr val="1613D4"/>
                </a:solidFill>
                <a:latin typeface="宋体"/>
                <a:cs typeface="宋体"/>
              </a:rPr>
              <a:t>没有行动</a:t>
            </a:r>
            <a:endParaRPr sz="2700">
              <a:latin typeface="宋体"/>
              <a:cs typeface="宋体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35375" y="7249286"/>
            <a:ext cx="31750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16535" algn="l"/>
              </a:tabLst>
            </a:pPr>
            <a:r>
              <a:rPr sz="2300" spc="-120" dirty="0">
                <a:solidFill>
                  <a:srgbClr val="CDCDCD"/>
                </a:solidFill>
                <a:latin typeface="Times New Roman"/>
                <a:cs typeface="Times New Roman"/>
              </a:rPr>
              <a:t>.	</a:t>
            </a:r>
            <a:r>
              <a:rPr sz="2300" spc="45" dirty="0">
                <a:solidFill>
                  <a:srgbClr val="676767"/>
                </a:solidFill>
                <a:latin typeface="Times New Roman"/>
                <a:cs typeface="Times New Roman"/>
              </a:rPr>
              <a:t>i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17857" y="7408819"/>
            <a:ext cx="2960370" cy="783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384300" algn="l"/>
              </a:tabLst>
            </a:pPr>
            <a:r>
              <a:rPr sz="3300" spc="-380" dirty="0">
                <a:solidFill>
                  <a:srgbClr val="676767"/>
                </a:solidFill>
                <a:latin typeface="Arial"/>
                <a:cs typeface="Arial"/>
              </a:rPr>
              <a:t>L</a:t>
            </a:r>
            <a:r>
              <a:rPr sz="3300" spc="-11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3300" spc="645" dirty="0">
                <a:solidFill>
                  <a:srgbClr val="3D3D3F"/>
                </a:solidFill>
                <a:latin typeface="Arial"/>
                <a:cs typeface="Arial"/>
              </a:rPr>
              <a:t>.</a:t>
            </a:r>
            <a:r>
              <a:rPr sz="3300" spc="645" dirty="0">
                <a:solidFill>
                  <a:srgbClr val="7C7C7C"/>
                </a:solidFill>
                <a:latin typeface="Arial"/>
                <a:cs typeface="Arial"/>
              </a:rPr>
              <a:t>-</a:t>
            </a:r>
            <a:r>
              <a:rPr sz="4950" spc="645" dirty="0">
                <a:solidFill>
                  <a:srgbClr val="7C7C7C"/>
                </a:solidFill>
                <a:latin typeface="宋体"/>
                <a:cs typeface="宋体"/>
              </a:rPr>
              <a:t>－</a:t>
            </a:r>
            <a:r>
              <a:rPr sz="2500" spc="645" dirty="0">
                <a:solidFill>
                  <a:srgbClr val="7C7C7C"/>
                </a:solidFill>
                <a:latin typeface="宋体"/>
                <a:cs typeface="宋体"/>
              </a:rPr>
              <a:t>－	</a:t>
            </a:r>
            <a:r>
              <a:rPr sz="2500" spc="-260" dirty="0">
                <a:solidFill>
                  <a:srgbClr val="7C7C7C"/>
                </a:solidFill>
                <a:latin typeface="宋体"/>
                <a:cs typeface="宋体"/>
              </a:rPr>
              <a:t>-</a:t>
            </a:r>
            <a:r>
              <a:rPr sz="2500" spc="-40" dirty="0">
                <a:solidFill>
                  <a:srgbClr val="7C7C7C"/>
                </a:solidFill>
                <a:latin typeface="宋体"/>
                <a:cs typeface="宋体"/>
              </a:rPr>
              <a:t> </a:t>
            </a:r>
            <a:r>
              <a:rPr sz="2500" spc="-1055" dirty="0">
                <a:solidFill>
                  <a:srgbClr val="7C7C7C"/>
                </a:solidFill>
                <a:latin typeface="宋体"/>
                <a:cs typeface="宋体"/>
              </a:rPr>
              <a:t>—</a:t>
            </a:r>
            <a:r>
              <a:rPr sz="2500" spc="-1055" dirty="0">
                <a:solidFill>
                  <a:srgbClr val="2F2F2F"/>
                </a:solidFill>
                <a:latin typeface="宋体"/>
                <a:cs typeface="宋体"/>
              </a:rPr>
              <a:t>· </a:t>
            </a:r>
            <a:r>
              <a:rPr sz="2500" spc="-1820" dirty="0">
                <a:solidFill>
                  <a:srgbClr val="7C7C7C"/>
                </a:solidFill>
                <a:latin typeface="宋体"/>
                <a:cs typeface="宋体"/>
              </a:rPr>
              <a:t>一</a:t>
            </a:r>
            <a:r>
              <a:rPr sz="2500" spc="-1280" dirty="0">
                <a:solidFill>
                  <a:srgbClr val="7C7C7C"/>
                </a:solidFill>
                <a:latin typeface="宋体"/>
                <a:cs typeface="宋体"/>
              </a:rPr>
              <a:t>·</a:t>
            </a:r>
            <a:r>
              <a:rPr sz="2500" spc="-1820" dirty="0">
                <a:solidFill>
                  <a:srgbClr val="7C7C7C"/>
                </a:solidFill>
                <a:latin typeface="宋体"/>
                <a:cs typeface="宋体"/>
              </a:rPr>
              <a:t>一</a:t>
            </a:r>
            <a:r>
              <a:rPr sz="2500" spc="-1605" dirty="0">
                <a:solidFill>
                  <a:srgbClr val="595959"/>
                </a:solidFill>
                <a:latin typeface="宋体"/>
                <a:cs typeface="宋体"/>
              </a:rPr>
              <a:t>·</a:t>
            </a:r>
            <a:r>
              <a:rPr sz="3300" spc="-1605" dirty="0">
                <a:solidFill>
                  <a:srgbClr val="3D3D3F"/>
                </a:solidFill>
                <a:latin typeface="宋体"/>
                <a:cs typeface="宋体"/>
              </a:rPr>
              <a:t>·</a:t>
            </a:r>
            <a:r>
              <a:rPr sz="3300" spc="-1605" dirty="0">
                <a:solidFill>
                  <a:srgbClr val="B1B1B5"/>
                </a:solidFill>
                <a:latin typeface="宋体"/>
                <a:cs typeface="宋体"/>
              </a:rPr>
              <a:t>|</a:t>
            </a:r>
            <a:r>
              <a:rPr sz="3300" spc="-1605" dirty="0">
                <a:solidFill>
                  <a:srgbClr val="676767"/>
                </a:solidFill>
                <a:latin typeface="宋体"/>
                <a:cs typeface="宋体"/>
              </a:rPr>
              <a:t>．</a:t>
            </a:r>
            <a:endParaRPr sz="3300">
              <a:latin typeface="宋体"/>
              <a:cs typeface="宋体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101451" y="7670455"/>
            <a:ext cx="4410710" cy="883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720975" algn="l"/>
              </a:tabLst>
            </a:pPr>
            <a:r>
              <a:rPr sz="5600" spc="-710" dirty="0">
                <a:solidFill>
                  <a:srgbClr val="676767"/>
                </a:solidFill>
                <a:latin typeface="Arial"/>
                <a:cs typeface="Arial"/>
              </a:rPr>
              <a:t>i</a:t>
            </a:r>
            <a:r>
              <a:rPr sz="5600" spc="-47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3950" spc="-860" dirty="0">
                <a:solidFill>
                  <a:srgbClr val="131313"/>
                </a:solidFill>
                <a:latin typeface="宋体"/>
                <a:cs typeface="宋体"/>
              </a:rPr>
              <a:t>确</a:t>
            </a:r>
            <a:r>
              <a:rPr sz="3950" spc="-220" dirty="0">
                <a:solidFill>
                  <a:srgbClr val="131313"/>
                </a:solidFill>
                <a:latin typeface="宋体"/>
                <a:cs typeface="宋体"/>
              </a:rPr>
              <a:t>认</a:t>
            </a:r>
            <a:r>
              <a:rPr sz="3050" spc="110" dirty="0">
                <a:solidFill>
                  <a:srgbClr val="131313"/>
                </a:solidFill>
                <a:latin typeface="Arial"/>
                <a:cs typeface="Arial"/>
              </a:rPr>
              <a:t>Conf</a:t>
            </a:r>
            <a:r>
              <a:rPr sz="3050" spc="-615" dirty="0">
                <a:solidFill>
                  <a:srgbClr val="131313"/>
                </a:solidFill>
                <a:latin typeface="Arial"/>
                <a:cs typeface="Arial"/>
              </a:rPr>
              <a:t>i</a:t>
            </a:r>
            <a:r>
              <a:rPr sz="3050" spc="-90" dirty="0">
                <a:solidFill>
                  <a:srgbClr val="2F2F2F"/>
                </a:solidFill>
                <a:latin typeface="Arial"/>
                <a:cs typeface="Arial"/>
              </a:rPr>
              <a:t>r</a:t>
            </a:r>
            <a:r>
              <a:rPr sz="3050" spc="-509" dirty="0">
                <a:solidFill>
                  <a:srgbClr val="2F2F2F"/>
                </a:solidFill>
                <a:latin typeface="Arial"/>
                <a:cs typeface="Arial"/>
              </a:rPr>
              <a:t>i</a:t>
            </a:r>
            <a:r>
              <a:rPr sz="3050" spc="5" dirty="0">
                <a:solidFill>
                  <a:srgbClr val="131313"/>
                </a:solidFill>
                <a:latin typeface="Arial"/>
                <a:cs typeface="Arial"/>
              </a:rPr>
              <a:t>m</a:t>
            </a:r>
            <a:r>
              <a:rPr sz="3050" dirty="0">
                <a:solidFill>
                  <a:srgbClr val="131313"/>
                </a:solidFill>
                <a:latin typeface="Arial"/>
                <a:cs typeface="Arial"/>
              </a:rPr>
              <a:t>	</a:t>
            </a:r>
            <a:r>
              <a:rPr sz="5600" spc="220" dirty="0">
                <a:solidFill>
                  <a:srgbClr val="B1B1B5"/>
                </a:solidFill>
                <a:latin typeface="Arial"/>
                <a:cs typeface="Arial"/>
              </a:rPr>
              <a:t>I</a:t>
            </a:r>
            <a:r>
              <a:rPr sz="2700" spc="-65" dirty="0">
                <a:solidFill>
                  <a:srgbClr val="1613D4"/>
                </a:solidFill>
                <a:latin typeface="宋体"/>
                <a:cs typeface="宋体"/>
              </a:rPr>
              <a:t>没</a:t>
            </a:r>
            <a:r>
              <a:rPr sz="2700" spc="225" dirty="0">
                <a:solidFill>
                  <a:srgbClr val="1613D4"/>
                </a:solidFill>
                <a:latin typeface="宋体"/>
                <a:cs typeface="宋体"/>
              </a:rPr>
              <a:t>有确认</a:t>
            </a:r>
            <a:endParaRPr sz="2700">
              <a:latin typeface="宋体"/>
              <a:cs typeface="宋体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05294" y="8378786"/>
            <a:ext cx="158750" cy="584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650" spc="30" dirty="0">
                <a:solidFill>
                  <a:srgbClr val="676767"/>
                </a:solidFill>
                <a:latin typeface="Arial"/>
                <a:cs typeface="Arial"/>
              </a:rPr>
              <a:t>I</a:t>
            </a:r>
            <a:endParaRPr sz="36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869260" y="8557464"/>
            <a:ext cx="98425" cy="370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180" dirty="0">
                <a:solidFill>
                  <a:srgbClr val="B1B1B5"/>
                </a:solidFill>
                <a:latin typeface="Times New Roman"/>
                <a:cs typeface="Times New Roman"/>
              </a:rPr>
              <a:t>I</a:t>
            </a:r>
            <a:endParaRPr sz="2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2174" y="1416661"/>
            <a:ext cx="2141501" cy="804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83894" y="1467712"/>
            <a:ext cx="3785869" cy="7274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71740" y="1454949"/>
            <a:ext cx="637351" cy="7402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11067" y="1416661"/>
            <a:ext cx="2166995" cy="778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18282" y="1416661"/>
            <a:ext cx="1440414" cy="753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84980" y="4339324"/>
            <a:ext cx="5940120" cy="15825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49209" y="2999237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49209" y="9125339"/>
            <a:ext cx="11625580" cy="0"/>
          </a:xfrm>
          <a:custGeom>
            <a:avLst/>
            <a:gdLst/>
            <a:ahLst/>
            <a:cxnLst/>
            <a:rect l="l" t="t" r="r" b="b"/>
            <a:pathLst>
              <a:path w="11625580">
                <a:moveTo>
                  <a:pt x="0" y="0"/>
                </a:moveTo>
                <a:lnTo>
                  <a:pt x="11625300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77753" y="3101403"/>
            <a:ext cx="6065520" cy="730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600" spc="155" dirty="0">
                <a:solidFill>
                  <a:srgbClr val="181818"/>
                </a:solidFill>
              </a:rPr>
              <a:t>·力挽狂澜的关键时刻</a:t>
            </a:r>
            <a:endParaRPr sz="46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6462" y="1416661"/>
            <a:ext cx="1465908" cy="778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04348" y="1442187"/>
            <a:ext cx="535375" cy="701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79941" y="1416661"/>
            <a:ext cx="6794171" cy="778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14328" y="1416661"/>
            <a:ext cx="1465908" cy="75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5257" y="2973712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5257" y="9125339"/>
            <a:ext cx="11650980" cy="0"/>
          </a:xfrm>
          <a:custGeom>
            <a:avLst/>
            <a:gdLst/>
            <a:ahLst/>
            <a:cxnLst/>
            <a:rect l="l" t="t" r="r" b="b"/>
            <a:pathLst>
              <a:path w="11650980">
                <a:moveTo>
                  <a:pt x="0" y="0"/>
                </a:moveTo>
                <a:lnTo>
                  <a:pt x="11650794" y="0"/>
                </a:lnTo>
              </a:path>
            </a:pathLst>
          </a:custGeom>
          <a:ln w="10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86548" y="3101403"/>
            <a:ext cx="1837689" cy="730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600" spc="155" dirty="0">
                <a:solidFill>
                  <a:srgbClr val="131313"/>
                </a:solidFill>
                <a:latin typeface="宋体"/>
                <a:cs typeface="宋体"/>
              </a:rPr>
              <a:t>·讨论</a:t>
            </a:r>
            <a:endParaRPr sz="4600">
              <a:latin typeface="宋体"/>
              <a:cs typeface="宋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37898" y="3772720"/>
            <a:ext cx="5847080" cy="132778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3800" spc="4315" dirty="0">
                <a:solidFill>
                  <a:srgbClr val="030303"/>
                </a:solidFill>
              </a:rPr>
              <a:t>－</a:t>
            </a:r>
            <a:r>
              <a:rPr sz="3800" spc="90" dirty="0">
                <a:solidFill>
                  <a:srgbClr val="030303"/>
                </a:solidFill>
              </a:rPr>
              <a:t>理想情景</a:t>
            </a:r>
            <a:r>
              <a:rPr sz="3800" spc="-1405" dirty="0">
                <a:solidFill>
                  <a:srgbClr val="030303"/>
                </a:solidFill>
              </a:rPr>
              <a:t>中</a:t>
            </a:r>
            <a:r>
              <a:rPr sz="3700" spc="-15" dirty="0">
                <a:solidFill>
                  <a:srgbClr val="030303"/>
                </a:solidFill>
                <a:latin typeface="Arial"/>
                <a:cs typeface="Arial"/>
              </a:rPr>
              <a:t>J</a:t>
            </a:r>
            <a:r>
              <a:rPr sz="3700" spc="-254" dirty="0">
                <a:solidFill>
                  <a:srgbClr val="030303"/>
                </a:solidFill>
                <a:latin typeface="Arial"/>
                <a:cs typeface="Arial"/>
              </a:rPr>
              <a:t>i</a:t>
            </a:r>
            <a:r>
              <a:rPr sz="3700" spc="-1705" dirty="0">
                <a:solidFill>
                  <a:srgbClr val="BFBFBF"/>
                </a:solidFill>
                <a:latin typeface="Arial"/>
                <a:cs typeface="Arial"/>
              </a:rPr>
              <a:t>1</a:t>
            </a:r>
            <a:r>
              <a:rPr sz="3700" spc="-245" dirty="0">
                <a:solidFill>
                  <a:srgbClr val="030303"/>
                </a:solidFill>
                <a:latin typeface="Arial"/>
                <a:cs typeface="Arial"/>
              </a:rPr>
              <a:t>m</a:t>
            </a:r>
            <a:r>
              <a:rPr sz="3400" spc="200" dirty="0">
                <a:solidFill>
                  <a:srgbClr val="030303"/>
                </a:solidFill>
              </a:rPr>
              <a:t>的</a:t>
            </a:r>
            <a:r>
              <a:rPr sz="3400" spc="170" dirty="0">
                <a:solidFill>
                  <a:srgbClr val="030303"/>
                </a:solidFill>
              </a:rPr>
              <a:t>表</a:t>
            </a:r>
            <a:r>
              <a:rPr sz="3400" spc="250" dirty="0">
                <a:solidFill>
                  <a:srgbClr val="030303"/>
                </a:solidFill>
              </a:rPr>
              <a:t>现</a:t>
            </a:r>
            <a:r>
              <a:rPr sz="3400" spc="-95" dirty="0">
                <a:solidFill>
                  <a:srgbClr val="030303"/>
                </a:solidFill>
              </a:rPr>
              <a:t>评 </a:t>
            </a:r>
            <a:r>
              <a:rPr sz="3400" spc="285" dirty="0">
                <a:solidFill>
                  <a:srgbClr val="030303"/>
                </a:solidFill>
              </a:rPr>
              <a:t>分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3800" spc="4500" dirty="0">
                <a:solidFill>
                  <a:srgbClr val="030303"/>
                </a:solidFill>
              </a:rPr>
              <a:t>－</a:t>
            </a:r>
            <a:r>
              <a:rPr sz="3800" spc="90" dirty="0">
                <a:solidFill>
                  <a:srgbClr val="030303"/>
                </a:solidFill>
              </a:rPr>
              <a:t>理想情景</a:t>
            </a:r>
            <a:r>
              <a:rPr sz="3800" spc="-1405" dirty="0">
                <a:solidFill>
                  <a:srgbClr val="030303"/>
                </a:solidFill>
              </a:rPr>
              <a:t>中</a:t>
            </a:r>
            <a:r>
              <a:rPr sz="3550" spc="-140" dirty="0">
                <a:solidFill>
                  <a:srgbClr val="030303"/>
                </a:solidFill>
                <a:latin typeface="Arial"/>
                <a:cs typeface="Arial"/>
              </a:rPr>
              <a:t>J</a:t>
            </a:r>
            <a:r>
              <a:rPr sz="3550" spc="-725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550" spc="-60" dirty="0">
                <a:solidFill>
                  <a:srgbClr val="030303"/>
                </a:solidFill>
                <a:latin typeface="Arial"/>
                <a:cs typeface="Arial"/>
              </a:rPr>
              <a:t>im</a:t>
            </a:r>
            <a:r>
              <a:rPr sz="3400" spc="235" dirty="0">
                <a:solidFill>
                  <a:srgbClr val="030303"/>
                </a:solidFill>
              </a:rPr>
              <a:t>的</a:t>
            </a:r>
            <a:r>
              <a:rPr sz="3400" spc="325" dirty="0">
                <a:solidFill>
                  <a:srgbClr val="030303"/>
                </a:solidFill>
              </a:rPr>
              <a:t>行</a:t>
            </a:r>
            <a:r>
              <a:rPr sz="3400" spc="-25" dirty="0">
                <a:solidFill>
                  <a:srgbClr val="030303"/>
                </a:solidFill>
              </a:rPr>
              <a:t>为</a:t>
            </a:r>
            <a:r>
              <a:rPr sz="3400" spc="-120" dirty="0">
                <a:solidFill>
                  <a:srgbClr val="030303"/>
                </a:solidFill>
              </a:rPr>
              <a:t>表 </a:t>
            </a:r>
            <a:r>
              <a:rPr sz="3400" spc="-25" dirty="0">
                <a:solidFill>
                  <a:srgbClr val="030303"/>
                </a:solidFill>
              </a:rPr>
              <a:t>现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3260</Words>
  <Application>Microsoft Office PowerPoint</Application>
  <PresentationFormat>自定义</PresentationFormat>
  <Paragraphs>1040</Paragraphs>
  <Slides>139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139</vt:i4>
      </vt:variant>
    </vt:vector>
  </HeadingPairs>
  <TitlesOfParts>
    <vt:vector size="145" baseType="lpstr">
      <vt:lpstr>Microsoft JhengHei</vt:lpstr>
      <vt:lpstr>宋体</vt:lpstr>
      <vt:lpstr>Arial</vt:lpstr>
      <vt:lpstr>Calibri</vt:lpstr>
      <vt:lpstr>Times New Roman</vt:lpstr>
      <vt:lpstr>Office Theme</vt:lpstr>
      <vt:lpstr>PowerPoint 演示文稿</vt:lpstr>
      <vt:lpstr>关于深芒……</vt:lpstr>
      <vt:lpstr>关于学习和讨论方式</vt:lpstr>
      <vt:lpstr>PowerPoint 演示文稿</vt:lpstr>
      <vt:lpstr>PowerPoint 演示文稿</vt:lpstr>
      <vt:lpstr>PowerPoint 演示文稿</vt:lpstr>
      <vt:lpstr>让客户满意的方法</vt:lpstr>
      <vt:lpstr>、-～的核心</vt:lpstr>
      <vt:lpstr>参照的公司</vt:lpstr>
      <vt:lpstr>参照的公司</vt:lpstr>
      <vt:lpstr>让客户满意</vt:lpstr>
      <vt:lpstr>学习的目标</vt:lpstr>
      <vt:lpstr>学习内容</vt:lpstr>
      <vt:lpstr>为客户着想</vt:lpstr>
      <vt:lpstr>故事片段 1－谁扼杀了这个合约 ＿</vt:lpstr>
      <vt:lpstr>故事片段 1谁 扼杀了这个合约</vt:lpstr>
      <vt:lpstr>故事片段 1－谁扼杀了这个合约</vt:lpstr>
      <vt:lpstr>PowerPoint 演示文稿</vt:lpstr>
      <vt:lpstr>故事片段 1－谁扼杀了这个合约</vt:lpstr>
      <vt:lpstr>PowerPoint 演示文稿</vt:lpstr>
      <vt:lpstr>故事片段 1－谁扼杀了这 个合约</vt:lpstr>
      <vt:lpstr>关键人物介绍</vt:lpstr>
      <vt:lpstr>故事片段介绍</vt:lpstr>
      <vt:lpstr>和讨论</vt:lpstr>
      <vt:lpstr>故事片段2 －: 无辜的留话者</vt:lpstr>
      <vt:lpstr>·讨论</vt:lpstr>
      <vt:lpstr>PowerPoint 演示文稿</vt:lpstr>
      <vt:lpstr>故事片段 2－无辜的留话者 ＿</vt:lpstr>
      <vt:lpstr>·关键时刻</vt:lpstr>
      <vt:lpstr>·关键时刻行为模式</vt:lpstr>
      <vt:lpstr>PowerPoint 演示文稿</vt:lpstr>
      <vt:lpstr>故 事片段 2无 辜的留话者</vt:lpstr>
      <vt:lpstr>PowerPoint 演示文稿</vt:lpstr>
      <vt:lpstr>·回答</vt:lpstr>
      <vt:lpstr>PowerPoint 演示文稿</vt:lpstr>
      <vt:lpstr>故事片段 2－无辜的留话者</vt:lpstr>
      <vt:lpstr>—关键时刻的含义</vt:lpstr>
      <vt:lpstr>探索</vt:lpstr>
      <vt:lpstr>探索</vt:lpstr>
      <vt:lpstr>·为客户着想</vt:lpstr>
      <vt:lpstr>探索</vt:lpstr>
      <vt:lpstr>探索</vt:lpstr>
      <vt:lpstr>探索</vt:lpstr>
      <vt:lpstr>探索</vt:lpstr>
      <vt:lpstr>探索</vt:lpstr>
      <vt:lpstr>探索</vt:lpstr>
      <vt:lpstr>探索</vt:lpstr>
      <vt:lpstr>探索</vt:lpstr>
      <vt:lpstr>探索</vt:lpstr>
      <vt:lpstr>探索</vt:lpstr>
      <vt:lpstr>探索</vt:lpstr>
      <vt:lpstr>故事片段 3－好心的同 事</vt:lpstr>
      <vt:lpstr>·讨论</vt:lpstr>
      <vt:lpstr>PowerPoint 演示文稿</vt:lpstr>
      <vt:lpstr>PowerPoint 演示文稿</vt:lpstr>
      <vt:lpstr>故事片段3－好心的同事</vt:lpstr>
      <vt:lpstr>PowerPoint 演示文稿</vt:lpstr>
      <vt:lpstr>·讨论</vt:lpstr>
      <vt:lpstr>故事片段 3－好 心的同事</vt:lpstr>
      <vt:lpstr>PowerPoint 演示文稿</vt:lpstr>
      <vt:lpstr>故 事片段 3－好 心的同事</vt:lpstr>
      <vt:lpstr>故事片段 3－好 心的同事</vt:lpstr>
      <vt:lpstr>故事片段 3－好心的同事</vt:lpstr>
      <vt:lpstr>故事片段 4－繁 忙 的 业 务 经 理</vt:lpstr>
      <vt:lpstr>·讨论</vt:lpstr>
      <vt:lpstr>PowerPoint 演示文稿</vt:lpstr>
      <vt:lpstr>．回答I 互动</vt:lpstr>
      <vt:lpstr>·信息中的商机</vt:lpstr>
      <vt:lpstr>·竞争者的信息</vt:lpstr>
      <vt:lpstr>故事片段 4－繁 忙 的 业 务 经 理</vt:lpstr>
      <vt:lpstr>·讨论</vt:lpstr>
      <vt:lpstr>PowerPoint 演示文稿</vt:lpstr>
      <vt:lpstr>PowerPoint 演示文稿</vt:lpstr>
      <vt:lpstr>PowerPoint 演示文稿</vt:lpstr>
      <vt:lpstr>故事片段 4－繁 忙 的 业务经理</vt:lpstr>
      <vt:lpstr>·积极地倾听</vt:lpstr>
      <vt:lpstr>故事片段 4－繁 忙 的 业 务 经 理</vt:lpstr>
      <vt:lpstr>PowerPoint 演示文稿</vt:lpstr>
      <vt:lpstr>为客户着想</vt:lpstr>
      <vt:lpstr>为客户着想</vt:lpstr>
      <vt:lpstr>创造双嬴</vt:lpstr>
      <vt:lpstr>创造双赢</vt:lpstr>
      <vt:lpstr>提议</vt:lpstr>
      <vt:lpstr>·提出建议</vt:lpstr>
      <vt:lpstr>提议</vt:lpstr>
      <vt:lpstr>提议</vt:lpstr>
      <vt:lpstr>提议</vt:lpstr>
      <vt:lpstr>·创造双赢和测试双嬴</vt:lpstr>
      <vt:lpstr>PowerPoint 演示文稿</vt:lpstr>
      <vt:lpstr>提议</vt:lpstr>
      <vt:lpstr>提议</vt:lpstr>
      <vt:lpstr>提议</vt:lpstr>
      <vt:lpstr>故事片段 5－不倾听的业务副总 裁</vt:lpstr>
      <vt:lpstr>·试图挽救颓势</vt:lpstr>
      <vt:lpstr>故事片段 5－不倾听的业务副总 裁</vt:lpstr>
      <vt:lpstr>故事片段 5－不倾听的业务副总 裁</vt:lpstr>
      <vt:lpstr>PowerPoint 演示文稿</vt:lpstr>
      <vt:lpstr>·力挽狂澜的关键时刻</vt:lpstr>
      <vt:lpstr>－理想情景中Ji1m的表现评 分 －理想情景中J im的行为表 现</vt:lpstr>
      <vt:lpstr>PowerPoint 演示文稿</vt:lpstr>
      <vt:lpstr>故事片段 5－不倾听的业务副总 裁</vt:lpstr>
      <vt:lpstr>PowerPoint 演示文稿</vt:lpstr>
      <vt:lpstr>故事片段 5－不倾听的业务副总裁</vt:lpstr>
      <vt:lpstr>故事片段 5－不倾听的业务副总裁</vt:lpstr>
      <vt:lpstr>行动</vt:lpstr>
      <vt:lpstr>PowerPoint 演示文稿</vt:lpstr>
      <vt:lpstr>,- 》 - 1</vt:lpstr>
      <vt:lpstr>行动</vt:lpstr>
      <vt:lpstr>PowerPoint 演示文稿</vt:lpstr>
      <vt:lpstr>行动</vt:lpstr>
      <vt:lpstr>行动</vt:lpstr>
      <vt:lpstr>行动</vt:lpstr>
      <vt:lpstr>行动</vt:lpstr>
      <vt:lpstr>行动</vt:lpstr>
      <vt:lpstr>行动</vt:lpstr>
      <vt:lpstr>PowerPoint 演示文稿</vt:lpstr>
      <vt:lpstr>·为什么必须确认</vt:lpstr>
      <vt:lpstr>确认</vt:lpstr>
      <vt:lpstr>确认</vt:lpstr>
      <vt:lpstr>确认</vt:lpstr>
      <vt:lpstr>确认</vt:lpstr>
      <vt:lpstr>·倒霉的遭遇</vt:lpstr>
      <vt:lpstr>·讨论</vt:lpstr>
      <vt:lpstr>PowerPoint 演示文稿</vt:lpstr>
      <vt:lpstr>PowerPoint 演示文稿</vt:lpstr>
      <vt:lpstr>·有帮助的服务热线</vt:lpstr>
      <vt:lpstr>·讨论</vt:lpstr>
      <vt:lpstr>PowerPoint 演示文稿</vt:lpstr>
      <vt:lpstr>PowerPoint 演示文稿</vt:lpstr>
      <vt:lpstr>PowerPoint 演示文稿</vt:lpstr>
      <vt:lpstr>故事片段 6－于事无补的求助热线</vt:lpstr>
      <vt:lpstr>－对不同客户要有相同的重视 ' 避免负面关键 时刻的连锁反映</vt:lpstr>
      <vt:lpstr>创造双嬴</vt:lpstr>
      <vt:lpstr>关键时刻</vt:lpstr>
      <vt:lpstr>关键时刻</vt:lpstr>
      <vt:lpstr>关键时刻</vt:lpstr>
      <vt:lpstr>关键时刻</vt:lpstr>
      <vt:lpstr>结束之前</vt:lpstr>
      <vt:lpstr>今后的交流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bingdian001.com</dc:title>
  <dc:subject>bingdian001.com</dc:subject>
  <dc:creator>bingdian001.com</dc:creator>
  <cp:keywords>bingdian001.com</cp:keywords>
  <cp:lastModifiedBy>ShuBin-JP</cp:lastModifiedBy>
  <cp:revision>1</cp:revision>
  <dcterms:created xsi:type="dcterms:W3CDTF">2020-07-20T09:32:50Z</dcterms:created>
  <dcterms:modified xsi:type="dcterms:W3CDTF">2020-07-20T09:43:01Z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2020-07-20T00:00:00Z</vt:filetime>
  </property>
  <property fmtid="{D5CDD505-2E9C-101B-9397-08002B2CF9AE}" pid="3" name="Creator">
    <vt:lpwstr>bingdian001.com</vt:lpwstr>
  </property>
  <property fmtid="{D5CDD505-2E9C-101B-9397-08002B2CF9AE}" pid="4" name="LastSaved">
    <vt:filetime>2020-07-20T00:00:00Z</vt:filetime>
  </property>
</Properties>
</file>