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74" r:id="rId4"/>
    <p:sldId id="275" r:id="rId5"/>
    <p:sldId id="276" r:id="rId6"/>
    <p:sldId id="266" r:id="rId7"/>
    <p:sldId id="277" r:id="rId8"/>
    <p:sldId id="259" r:id="rId9"/>
    <p:sldId id="260" r:id="rId10"/>
    <p:sldId id="261" r:id="rId11"/>
    <p:sldId id="263" r:id="rId12"/>
    <p:sldId id="290" r:id="rId13"/>
    <p:sldId id="286" r:id="rId14"/>
    <p:sldId id="278" r:id="rId15"/>
    <p:sldId id="284" r:id="rId16"/>
    <p:sldId id="285" r:id="rId17"/>
    <p:sldId id="287" r:id="rId18"/>
    <p:sldId id="279" r:id="rId19"/>
    <p:sldId id="280" r:id="rId20"/>
    <p:sldId id="288" r:id="rId21"/>
    <p:sldId id="281" r:id="rId22"/>
    <p:sldId id="283" r:id="rId23"/>
    <p:sldId id="289" r:id="rId24"/>
    <p:sldId id="282" r:id="rId25"/>
    <p:sldId id="29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7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8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7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1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期末專題報告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寶可夢賽跑大賽</a:t>
            </a:r>
            <a:endParaRPr lang="en-US" altLang="zh-TW" dirty="0"/>
          </a:p>
          <a:p>
            <a:pPr algn="l"/>
            <a:r>
              <a:rPr lang="en-US" altLang="zh-TW" dirty="0"/>
              <a:t>	(running </a:t>
            </a:r>
            <a:r>
              <a:rPr lang="en-US" altLang="zh-TW" dirty="0" err="1"/>
              <a:t>pokemon</a:t>
            </a:r>
            <a:r>
              <a:rPr lang="en-US" altLang="zh-TW" dirty="0"/>
              <a:t>)</a:t>
            </a:r>
          </a:p>
        </p:txBody>
      </p:sp>
      <p:sp>
        <p:nvSpPr>
          <p:cNvPr id="5" name="Shape 35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組員: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TW" dirty="0"/>
              <a:t>D0441126</a:t>
            </a:r>
            <a:r>
              <a:rPr lang="zh-TW" altLang="en-US" dirty="0"/>
              <a:t> 陳品孝</a:t>
            </a:r>
            <a:endParaRPr lang="en-US" altLang="zh-TW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TW" dirty="0"/>
              <a:t>D0440792</a:t>
            </a:r>
            <a:r>
              <a:rPr lang="zh-TW" altLang="en-US" dirty="0"/>
              <a:t> 陳佳和</a:t>
            </a:r>
            <a:endParaRPr lang="en-US" altLang="zh-TW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TW" dirty="0"/>
              <a:t>D0543134</a:t>
            </a:r>
            <a:r>
              <a:rPr lang="zh-TW" altLang="en-US" dirty="0"/>
              <a:t> 王筠傑</a:t>
            </a:r>
            <a:endParaRPr lang="en-US" altLang="zh-TW" dirty="0"/>
          </a:p>
          <a:p>
            <a:pPr lvl="0" indent="45720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與其他類似</a:t>
            </a:r>
            <a:r>
              <a:rPr lang="en-US" altLang="zh-TW" dirty="0"/>
              <a:t>APP</a:t>
            </a:r>
            <a:r>
              <a:rPr lang="en" dirty="0"/>
              <a:t>的差異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3470889865"/>
              </p:ext>
            </p:extLst>
          </p:nvPr>
        </p:nvGraphicFramePr>
        <p:xfrm>
          <a:off x="1205880" y="1800510"/>
          <a:ext cx="6732240" cy="3256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0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75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60055489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/>
                        <a:t>照片</a:t>
                      </a:r>
                      <a:endParaRPr lang="en-US" altLang="zh-TW" dirty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/>
                        <a:t>日記本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餵食寵物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商城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圖鑑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地圖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計步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/>
                        <a:t>Ours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Wingdings"/>
                        </a:rPr>
                        <a:t>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/>
                        <a:t>Hahago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Pokemon</a:t>
                      </a:r>
                      <a:r>
                        <a:rPr lang="en-US" altLang="zh-TW" dirty="0"/>
                        <a:t> go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Nike+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689333"/>
            <a:ext cx="8229600" cy="796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UI</a:t>
            </a:r>
            <a:r>
              <a:rPr lang="zh-TW" altLang="en-US" dirty="0"/>
              <a:t>設計</a:t>
            </a:r>
            <a:endParaRPr lang="en" baseline="-25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4" y="1628800"/>
            <a:ext cx="1431053" cy="25434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5" y="3620368"/>
            <a:ext cx="1427133" cy="25365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6" y="1628800"/>
            <a:ext cx="1432919" cy="25467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41" y="3620368"/>
            <a:ext cx="1419802" cy="25234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09" y="1486283"/>
            <a:ext cx="1438433" cy="25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0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496616F-1756-44FC-BF9E-097A4A69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</a:t>
            </a:r>
            <a:r>
              <a:rPr lang="en-US" altLang="zh-TW" dirty="0" err="1"/>
              <a:t>Pokemon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C3C8E38-D2C7-419A-BAAB-68BDBC6B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目標：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讓大家有更多運動的動力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讓大家茶餘飯後有更多聊天的資本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B1BE9F3-ABCD-4A33-B67F-057B4C4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9236BA-9074-49B3-89E5-69D4598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51C6169-1C58-46F8-9AA0-52BD7D76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互動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餵食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顯示寵物現況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放置廣告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延伸功能：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介面優</a:t>
            </a:r>
            <a:r>
              <a:rPr lang="zh-TW" altLang="en-US" dirty="0" smtClean="0"/>
              <a:t>化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當地一隻寵物培養完成可以換第二隻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特殊音效讓互動更多元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B50B8F5-F274-48FE-92AF-70E486BC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操作首頁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484F54D4-4A9C-4171-96FB-E27B0D50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6" y="1674328"/>
            <a:ext cx="2545854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80FB6606-6036-4A87-8B29-7FFABA4F3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74328"/>
            <a:ext cx="2545854" cy="4525963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C55CFDC9-1273-4B3A-9202-2ADB93807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30" y="1674328"/>
            <a:ext cx="2545854" cy="44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操作首頁</a:t>
            </a:r>
            <a:r>
              <a:rPr lang="en-US" altLang="zh-TW" dirty="0"/>
              <a:t>-</a:t>
            </a:r>
            <a:r>
              <a:rPr lang="zh-TW" altLang="en-US" dirty="0"/>
              <a:t>餵食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209DA4A0-ED0A-4AFD-9E5E-73E5D444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78904"/>
            <a:ext cx="2545854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F001AE52-9D78-4861-ADBF-446D2C479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76" y="16728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操作首頁</a:t>
            </a:r>
            <a:r>
              <a:rPr lang="en-US" altLang="zh-TW" dirty="0"/>
              <a:t>-</a:t>
            </a:r>
            <a:r>
              <a:rPr lang="zh-TW" altLang="en-US" dirty="0"/>
              <a:t>餵食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FB51EE18-652A-418F-B849-F14DF86E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7A64D3D8-65B8-41D8-AD1B-1AFCEBC3A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7679"/>
            <a:ext cx="2616189" cy="4651003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C2A0F2A0-030B-4FAC-8148-6CEAFC3A22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82" y="1600200"/>
            <a:ext cx="2545853" cy="45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5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9DD654-021A-420F-BD8C-EFE8504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操作購買飼料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F84C23D-DFAA-41CE-9313-6ADEFEF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購買飼料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購買方法：從資料庫抓取剩餘的金幣及各飼料的價錢，並比對剩餘金錢購不購買飼料，賺錢的方法“走路”或“用台幣購買金幣”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延伸功能：介面優化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A70EDC5-510E-44C5-A39B-30586B5A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2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操作購買飼料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EE80B5B5-3532-4F14-90C5-4829F082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70" y="1998837"/>
            <a:ext cx="2545854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EE446089-171F-402C-B0F5-E3552D938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7" y="787355"/>
            <a:ext cx="3337943" cy="59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6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操作地圖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38" y="1496806"/>
            <a:ext cx="4081550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App理念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為什麼想做這個APP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傳遞什麼樣的內容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銷售產品,服務或其他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7B7B1AC-2717-4EAF-A9D4-F824BBE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操作日記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E1A39DA-24E4-438C-89F3-45AE4BB8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撰寫當日運動日記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延伸功能：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將當日的運動路線自動截圖放進日記中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將運動時拍攝的景物可以記錄在日記中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C59E4002-B7C1-4131-9DBE-B7C446B5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25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操作日記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822338B5-A121-4500-9AF0-8B175A86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906"/>
            <a:ext cx="2880320" cy="512056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41C071C0-CA49-4059-9CCF-6FE173797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0" y="836711"/>
            <a:ext cx="2880320" cy="51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5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操作日記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" name="圖片 9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2EE12EB6-90EC-4AD6-A1AC-1EFB1EDCB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09605"/>
            <a:ext cx="3064743" cy="5523481"/>
          </a:xfrm>
          <a:prstGeom prst="rect">
            <a:avLst/>
          </a:prstGeom>
        </p:spPr>
      </p:pic>
      <p:pic>
        <p:nvPicPr>
          <p:cNvPr id="12" name="圖片 11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AEEA6AD3-D0F9-4F90-8082-67F6AA53D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02386"/>
            <a:ext cx="2664296" cy="47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9A79EE6-F097-42B3-8C67-57BBFA0B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操作圖鑑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8F8E856-2754-43B7-A469-F69996E6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看目前解鎖的寵物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紀錄已走“總距離”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延伸功能：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介面優化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跟圖鑑中的寵物有更多互動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開啟更多圖鑑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3C977CF-92F4-4138-8301-082D6B3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0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7CF928-5611-469D-82C4-4015042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操作圖鑑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D0E2CCD3-70F8-4EF9-B308-75D32DA1E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99800"/>
            <a:ext cx="2785095" cy="495128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2740B6-A70C-4673-BE18-66141AB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31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App</a:t>
            </a:r>
            <a:r>
              <a:rPr lang="zh-TW" altLang="en-US" dirty="0"/>
              <a:t>操作圖鑑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92614"/>
            <a:ext cx="2546475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A2839D7-7D5C-4B36-B737-FEB78AB5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為什麼想做這個APP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2D32041-A12D-4BC4-92EE-4E7D3ED2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現在的人普遍缺乏運動</a:t>
            </a:r>
            <a:endParaRPr lang="en-US" altLang="zh-TW" dirty="0"/>
          </a:p>
          <a:p>
            <a:r>
              <a:rPr lang="zh-TW" altLang="en-US" dirty="0"/>
              <a:t>現在的人喜歡抓寶可夢</a:t>
            </a:r>
            <a:endParaRPr lang="en-US" altLang="zh-TW" dirty="0"/>
          </a:p>
          <a:p>
            <a:r>
              <a:rPr lang="zh-TW" altLang="en-US" dirty="0"/>
              <a:t>現在的人覺得生活無趣</a:t>
            </a:r>
            <a:endParaRPr lang="en-US" altLang="zh-TW" dirty="0"/>
          </a:p>
          <a:p>
            <a:r>
              <a:rPr lang="zh-TW" altLang="en-US" dirty="0"/>
              <a:t>現在的人需要四處走走</a:t>
            </a:r>
            <a:endParaRPr lang="en-US" altLang="zh-TW" dirty="0"/>
          </a:p>
          <a:p>
            <a:r>
              <a:rPr lang="zh-TW" altLang="en-US" dirty="0"/>
              <a:t>現在的人一直待在室內</a:t>
            </a:r>
            <a:endParaRPr lang="en-US" altLang="zh-TW" dirty="0"/>
          </a:p>
          <a:p>
            <a:r>
              <a:rPr lang="zh-TW" altLang="en-US" dirty="0"/>
              <a:t>現在的人大多憂鬱傾向</a:t>
            </a:r>
            <a:endParaRPr lang="en-US" altLang="zh-TW" dirty="0"/>
          </a:p>
          <a:p>
            <a:r>
              <a:rPr lang="zh-TW" altLang="en-US" dirty="0"/>
              <a:t>當然最主要的是組員想要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6176B3A-DB6C-4DB9-B06D-C26A86B7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A02C272-F2A1-4CBD-8B89-6FD6DC93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傳遞什麼樣的內容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CB25049-44B0-4AE9-A29D-1689A11C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養寵物其實不用花錢也可以養到讓自己很健康</a:t>
            </a:r>
            <a:endParaRPr lang="en-US" altLang="zh-TW" dirty="0"/>
          </a:p>
          <a:p>
            <a:r>
              <a:rPr lang="zh-TW" altLang="en-US" dirty="0"/>
              <a:t>阿公阿嬤去散步的時候也可以炫耀一下自己的寵物</a:t>
            </a:r>
            <a:endParaRPr lang="en-US" altLang="zh-TW" dirty="0"/>
          </a:p>
          <a:p>
            <a:r>
              <a:rPr lang="zh-TW" altLang="en-US" dirty="0"/>
              <a:t>小朋友去上課的時候可以分享自己的寵物養到甚麼程度</a:t>
            </a:r>
            <a:endParaRPr lang="en-US" altLang="zh-TW" dirty="0"/>
          </a:p>
          <a:p>
            <a:r>
              <a:rPr lang="zh-TW" altLang="en-US" dirty="0"/>
              <a:t>情侶可以相約一起去散步養育自己的小寵物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C0DBAD86-FDC4-4CB4-B1EE-8949ED9E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7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CD2E74B-71EB-429D-AEC9-1A34DBD3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銷售產品 服務 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F58D2D-C5D3-4A21-BE88-C6655978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賣硬幣</a:t>
            </a:r>
            <a:endParaRPr lang="en-US" altLang="zh-TW" dirty="0"/>
          </a:p>
          <a:p>
            <a:r>
              <a:rPr lang="zh-TW" altLang="en-US" dirty="0"/>
              <a:t>賣廣告欄位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F7787DD0-41BC-45D3-A294-EF020AAD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8FAE5CC2-53DF-4E58-919B-85BF97A89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84" y="1492366"/>
            <a:ext cx="5391031" cy="51595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B3D4D8E-AE04-48FC-BE03-DBCD6D5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將使用哪些開放資料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55AD0C7-619B-4C29-B809-C5BE4D8D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map</a:t>
            </a:r>
          </a:p>
          <a:p>
            <a:r>
              <a:rPr lang="en-US" altLang="zh-TW" dirty="0" err="1"/>
              <a:t>Pokemon</a:t>
            </a:r>
            <a:r>
              <a:rPr lang="en-US" altLang="zh-TW" dirty="0"/>
              <a:t> </a:t>
            </a:r>
            <a:r>
              <a:rPr lang="zh-TW" altLang="en-US" dirty="0"/>
              <a:t>的圖案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CBA7CFE5-2948-4837-B997-D0A0D4C9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7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預期使用者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想養寵物的人</a:t>
            </a:r>
            <a:endParaRPr lang="en-US" altLang="zh-TW" dirty="0"/>
          </a:p>
          <a:p>
            <a:r>
              <a:rPr lang="zh-TW" altLang="en-US" dirty="0"/>
              <a:t>想培養感情的情侶</a:t>
            </a:r>
            <a:endParaRPr lang="en-US" altLang="zh-TW" dirty="0"/>
          </a:p>
          <a:p>
            <a:r>
              <a:rPr lang="zh-TW" altLang="en-US" dirty="0"/>
              <a:t>固定會去散步的人</a:t>
            </a:r>
            <a:endParaRPr lang="en-US" altLang="zh-TW" dirty="0"/>
          </a:p>
          <a:p>
            <a:r>
              <a:rPr lang="zh-TW" altLang="en-US" dirty="0"/>
              <a:t>需要運動但找不到誘因的人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684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如何吸引使用者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寵物很可愛</a:t>
            </a:r>
            <a:endParaRPr lang="en-US" altLang="zh-TW" dirty="0"/>
          </a:p>
          <a:p>
            <a:r>
              <a:rPr lang="zh-TW" altLang="en-US" dirty="0"/>
              <a:t>心情不好的人看到會很療癒</a:t>
            </a:r>
            <a:endParaRPr lang="en-US" altLang="zh-TW" dirty="0"/>
          </a:p>
          <a:p>
            <a:r>
              <a:rPr lang="zh-TW" altLang="en-US" dirty="0"/>
              <a:t>看到大家都在用想跟風就會用了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511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409</TotalTime>
  <Words>478</Words>
  <Application>Microsoft Office PowerPoint</Application>
  <PresentationFormat>如螢幕大小 (4:3)</PresentationFormat>
  <Paragraphs>144</Paragraphs>
  <Slides>25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Wingdings</vt:lpstr>
      <vt:lpstr>Programming-Language-1</vt:lpstr>
      <vt:lpstr>行動應用程式開發 期末專題報告</vt:lpstr>
      <vt:lpstr>App理念</vt:lpstr>
      <vt:lpstr>為什麼想做這個APP</vt:lpstr>
      <vt:lpstr>傳遞什麼樣的內容</vt:lpstr>
      <vt:lpstr>銷售產品 服務 其他</vt:lpstr>
      <vt:lpstr>主要功能</vt:lpstr>
      <vt:lpstr>將使用哪些開放資料</vt:lpstr>
      <vt:lpstr>預期使用者</vt:lpstr>
      <vt:lpstr>如何吸引使用者</vt:lpstr>
      <vt:lpstr>與其他類似APP的差異</vt:lpstr>
      <vt:lpstr>UI設計</vt:lpstr>
      <vt:lpstr>Running Pokemon</vt:lpstr>
      <vt:lpstr>App操作首頁</vt:lpstr>
      <vt:lpstr>App操作首頁</vt:lpstr>
      <vt:lpstr>App操作首頁-餵食</vt:lpstr>
      <vt:lpstr>App操作首頁-餵食</vt:lpstr>
      <vt:lpstr>App操作購買飼料</vt:lpstr>
      <vt:lpstr>App操作購買飼料</vt:lpstr>
      <vt:lpstr>App操作地圖</vt:lpstr>
      <vt:lpstr>App操作日記</vt:lpstr>
      <vt:lpstr>App操作日記</vt:lpstr>
      <vt:lpstr>App操作日記</vt:lpstr>
      <vt:lpstr>App操作圖鑑</vt:lpstr>
      <vt:lpstr>App操作圖鑑</vt:lpstr>
      <vt:lpstr>App操作圖鑑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佳和 陳</cp:lastModifiedBy>
  <cp:revision>37</cp:revision>
  <dcterms:created xsi:type="dcterms:W3CDTF">2016-02-23T04:39:48Z</dcterms:created>
  <dcterms:modified xsi:type="dcterms:W3CDTF">2018-06-18T11:23:19Z</dcterms:modified>
</cp:coreProperties>
</file>