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EDA479C-8652-468F-8C31-FEE7B3537148}" type="datetimeFigureOut">
              <a:rPr lang="en-US" smtClean="0"/>
              <a:t>19-Oct-19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DED861-633B-4C07-AC38-64B0CA2D7CA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Syntax Analysis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Compiler Design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br>
              <a:rPr lang="en-US" dirty="0" smtClean="0"/>
            </a:br>
            <a:r>
              <a:rPr lang="en-US" b="1" dirty="0" err="1" smtClean="0"/>
              <a:t>Bristi</a:t>
            </a:r>
            <a:r>
              <a:rPr lang="en-US" b="1" smtClean="0"/>
              <a:t> Rani Roy</a:t>
            </a:r>
            <a:endParaRPr lang="en-US" b="1" dirty="0" smtClean="0"/>
          </a:p>
          <a:p>
            <a:r>
              <a:rPr lang="en-US" b="1" dirty="0" smtClean="0"/>
              <a:t>Lecturer, CSE, BAUET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2407285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6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using Left Most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 smtClean="0"/>
              <a:t>                                E</a:t>
            </a:r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E     +    E</a:t>
            </a:r>
          </a:p>
          <a:p>
            <a:pPr marL="68580" indent="0">
              <a:buNone/>
            </a:pPr>
            <a:r>
              <a:rPr lang="en-US" b="1" dirty="0" smtClean="0"/>
              <a:t>                  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id          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E   * 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id     </a:t>
            </a:r>
            <a:r>
              <a:rPr lang="en-US" b="1" dirty="0" err="1" smtClean="0"/>
              <a:t>id</a:t>
            </a:r>
            <a:r>
              <a:rPr lang="en-US" b="1" dirty="0" smtClean="0"/>
              <a:t>            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2667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0400" y="3429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3429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4191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7200" y="4191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2667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5720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id + id *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69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Parse Tree using Left Most Derivation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E</a:t>
            </a:r>
          </a:p>
          <a:p>
            <a:pPr marL="68580" indent="0">
              <a:buFont typeface="Wingdings 2" pitchFamily="18" charset="2"/>
              <a:buNone/>
            </a:pPr>
            <a:endParaRPr lang="en-US" b="1" dirty="0" smtClean="0"/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E     *   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E          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E  +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id     </a:t>
            </a:r>
            <a:r>
              <a:rPr lang="en-US" b="1" dirty="0" err="1" smtClean="0"/>
              <a:t>id</a:t>
            </a:r>
            <a:r>
              <a:rPr lang="en-US" b="1" dirty="0" smtClean="0"/>
              <a:t>            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352800" y="2667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00400" y="3429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67200" y="3429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971800" y="4191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4191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14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18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667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45720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id + id *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78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Parse Tree using Left Most Derivation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E</a:t>
            </a:r>
          </a:p>
          <a:p>
            <a:pPr marL="68580" indent="0">
              <a:buFont typeface="Wingdings 2" pitchFamily="18" charset="2"/>
              <a:buNone/>
            </a:pPr>
            <a:endParaRPr lang="en-US" b="1" dirty="0" smtClean="0"/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E     +  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id         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2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  E   *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  id     </a:t>
            </a:r>
            <a:r>
              <a:rPr lang="en-US" b="1" dirty="0" err="1" smtClean="0"/>
              <a:t>id</a:t>
            </a:r>
            <a:endParaRPr lang="en-US" b="1" dirty="0" smtClean="0"/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   3      4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352800" y="25908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004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672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62400" y="3962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3962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5908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457200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+ 3 * 4</a:t>
            </a:r>
            <a:endParaRPr lang="en-US" sz="2400" b="1" dirty="0"/>
          </a:p>
        </p:txBody>
      </p:sp>
      <p:sp>
        <p:nvSpPr>
          <p:cNvPr id="14" name="Freeform 13"/>
          <p:cNvSpPr/>
          <p:nvPr/>
        </p:nvSpPr>
        <p:spPr>
          <a:xfrm>
            <a:off x="2860431" y="2473569"/>
            <a:ext cx="2074984" cy="3352800"/>
          </a:xfrm>
          <a:custGeom>
            <a:avLst/>
            <a:gdLst>
              <a:gd name="connsiteX0" fmla="*/ 633046 w 2074984"/>
              <a:gd name="connsiteY0" fmla="*/ 11723 h 3352800"/>
              <a:gd name="connsiteX1" fmla="*/ 574431 w 2074984"/>
              <a:gd name="connsiteY1" fmla="*/ 35169 h 3352800"/>
              <a:gd name="connsiteX2" fmla="*/ 539261 w 2074984"/>
              <a:gd name="connsiteY2" fmla="*/ 46893 h 3352800"/>
              <a:gd name="connsiteX3" fmla="*/ 457200 w 2074984"/>
              <a:gd name="connsiteY3" fmla="*/ 105508 h 3352800"/>
              <a:gd name="connsiteX4" fmla="*/ 410307 w 2074984"/>
              <a:gd name="connsiteY4" fmla="*/ 175846 h 3352800"/>
              <a:gd name="connsiteX5" fmla="*/ 386861 w 2074984"/>
              <a:gd name="connsiteY5" fmla="*/ 211016 h 3352800"/>
              <a:gd name="connsiteX6" fmla="*/ 351692 w 2074984"/>
              <a:gd name="connsiteY6" fmla="*/ 246185 h 3352800"/>
              <a:gd name="connsiteX7" fmla="*/ 328246 w 2074984"/>
              <a:gd name="connsiteY7" fmla="*/ 281354 h 3352800"/>
              <a:gd name="connsiteX8" fmla="*/ 293077 w 2074984"/>
              <a:gd name="connsiteY8" fmla="*/ 304800 h 3352800"/>
              <a:gd name="connsiteX9" fmla="*/ 257907 w 2074984"/>
              <a:gd name="connsiteY9" fmla="*/ 363416 h 3352800"/>
              <a:gd name="connsiteX10" fmla="*/ 246184 w 2074984"/>
              <a:gd name="connsiteY10" fmla="*/ 398585 h 3352800"/>
              <a:gd name="connsiteX11" fmla="*/ 199292 w 2074984"/>
              <a:gd name="connsiteY11" fmla="*/ 468923 h 3352800"/>
              <a:gd name="connsiteX12" fmla="*/ 152400 w 2074984"/>
              <a:gd name="connsiteY12" fmla="*/ 539262 h 3352800"/>
              <a:gd name="connsiteX13" fmla="*/ 128954 w 2074984"/>
              <a:gd name="connsiteY13" fmla="*/ 574431 h 3352800"/>
              <a:gd name="connsiteX14" fmla="*/ 117231 w 2074984"/>
              <a:gd name="connsiteY14" fmla="*/ 621323 h 3352800"/>
              <a:gd name="connsiteX15" fmla="*/ 105507 w 2074984"/>
              <a:gd name="connsiteY15" fmla="*/ 679939 h 3352800"/>
              <a:gd name="connsiteX16" fmla="*/ 93784 w 2074984"/>
              <a:gd name="connsiteY16" fmla="*/ 715108 h 3352800"/>
              <a:gd name="connsiteX17" fmla="*/ 70338 w 2074984"/>
              <a:gd name="connsiteY17" fmla="*/ 808893 h 3352800"/>
              <a:gd name="connsiteX18" fmla="*/ 46892 w 2074984"/>
              <a:gd name="connsiteY18" fmla="*/ 879231 h 3352800"/>
              <a:gd name="connsiteX19" fmla="*/ 35169 w 2074984"/>
              <a:gd name="connsiteY19" fmla="*/ 914400 h 3352800"/>
              <a:gd name="connsiteX20" fmla="*/ 23446 w 2074984"/>
              <a:gd name="connsiteY20" fmla="*/ 1031631 h 3352800"/>
              <a:gd name="connsiteX21" fmla="*/ 11723 w 2074984"/>
              <a:gd name="connsiteY21" fmla="*/ 1113693 h 3352800"/>
              <a:gd name="connsiteX22" fmla="*/ 0 w 2074984"/>
              <a:gd name="connsiteY22" fmla="*/ 1336431 h 3352800"/>
              <a:gd name="connsiteX23" fmla="*/ 23446 w 2074984"/>
              <a:gd name="connsiteY23" fmla="*/ 1770185 h 3352800"/>
              <a:gd name="connsiteX24" fmla="*/ 70338 w 2074984"/>
              <a:gd name="connsiteY24" fmla="*/ 1852246 h 3352800"/>
              <a:gd name="connsiteX25" fmla="*/ 128954 w 2074984"/>
              <a:gd name="connsiteY25" fmla="*/ 1910862 h 3352800"/>
              <a:gd name="connsiteX26" fmla="*/ 164123 w 2074984"/>
              <a:gd name="connsiteY26" fmla="*/ 1946031 h 3352800"/>
              <a:gd name="connsiteX27" fmla="*/ 199292 w 2074984"/>
              <a:gd name="connsiteY27" fmla="*/ 1981200 h 3352800"/>
              <a:gd name="connsiteX28" fmla="*/ 234461 w 2074984"/>
              <a:gd name="connsiteY28" fmla="*/ 2004646 h 3352800"/>
              <a:gd name="connsiteX29" fmla="*/ 257907 w 2074984"/>
              <a:gd name="connsiteY29" fmla="*/ 2028093 h 3352800"/>
              <a:gd name="connsiteX30" fmla="*/ 339969 w 2074984"/>
              <a:gd name="connsiteY30" fmla="*/ 2051539 h 3352800"/>
              <a:gd name="connsiteX31" fmla="*/ 445477 w 2074984"/>
              <a:gd name="connsiteY31" fmla="*/ 2039816 h 3352800"/>
              <a:gd name="connsiteX32" fmla="*/ 515815 w 2074984"/>
              <a:gd name="connsiteY32" fmla="*/ 2016369 h 3352800"/>
              <a:gd name="connsiteX33" fmla="*/ 597877 w 2074984"/>
              <a:gd name="connsiteY33" fmla="*/ 1922585 h 3352800"/>
              <a:gd name="connsiteX34" fmla="*/ 621323 w 2074984"/>
              <a:gd name="connsiteY34" fmla="*/ 1852246 h 3352800"/>
              <a:gd name="connsiteX35" fmla="*/ 644769 w 2074984"/>
              <a:gd name="connsiteY35" fmla="*/ 1735016 h 3352800"/>
              <a:gd name="connsiteX36" fmla="*/ 668215 w 2074984"/>
              <a:gd name="connsiteY36" fmla="*/ 1477108 h 3352800"/>
              <a:gd name="connsiteX37" fmla="*/ 679938 w 2074984"/>
              <a:gd name="connsiteY37" fmla="*/ 1418493 h 3352800"/>
              <a:gd name="connsiteX38" fmla="*/ 703384 w 2074984"/>
              <a:gd name="connsiteY38" fmla="*/ 1254369 h 3352800"/>
              <a:gd name="connsiteX39" fmla="*/ 726831 w 2074984"/>
              <a:gd name="connsiteY39" fmla="*/ 1184031 h 3352800"/>
              <a:gd name="connsiteX40" fmla="*/ 773723 w 2074984"/>
              <a:gd name="connsiteY40" fmla="*/ 1113693 h 3352800"/>
              <a:gd name="connsiteX41" fmla="*/ 844061 w 2074984"/>
              <a:gd name="connsiteY41" fmla="*/ 1078523 h 3352800"/>
              <a:gd name="connsiteX42" fmla="*/ 890954 w 2074984"/>
              <a:gd name="connsiteY42" fmla="*/ 1066800 h 3352800"/>
              <a:gd name="connsiteX43" fmla="*/ 1008184 w 2074984"/>
              <a:gd name="connsiteY43" fmla="*/ 1090246 h 3352800"/>
              <a:gd name="connsiteX44" fmla="*/ 1055077 w 2074984"/>
              <a:gd name="connsiteY44" fmla="*/ 1101969 h 3352800"/>
              <a:gd name="connsiteX45" fmla="*/ 1125415 w 2074984"/>
              <a:gd name="connsiteY45" fmla="*/ 1113693 h 3352800"/>
              <a:gd name="connsiteX46" fmla="*/ 1148861 w 2074984"/>
              <a:gd name="connsiteY46" fmla="*/ 1148862 h 3352800"/>
              <a:gd name="connsiteX47" fmla="*/ 1148861 w 2074984"/>
              <a:gd name="connsiteY47" fmla="*/ 1336431 h 3352800"/>
              <a:gd name="connsiteX48" fmla="*/ 1137138 w 2074984"/>
              <a:gd name="connsiteY48" fmla="*/ 1371600 h 3352800"/>
              <a:gd name="connsiteX49" fmla="*/ 1101969 w 2074984"/>
              <a:gd name="connsiteY49" fmla="*/ 1406769 h 3352800"/>
              <a:gd name="connsiteX50" fmla="*/ 1019907 w 2074984"/>
              <a:gd name="connsiteY50" fmla="*/ 1500554 h 3352800"/>
              <a:gd name="connsiteX51" fmla="*/ 984738 w 2074984"/>
              <a:gd name="connsiteY51" fmla="*/ 1570893 h 3352800"/>
              <a:gd name="connsiteX52" fmla="*/ 949569 w 2074984"/>
              <a:gd name="connsiteY52" fmla="*/ 1676400 h 3352800"/>
              <a:gd name="connsiteX53" fmla="*/ 937846 w 2074984"/>
              <a:gd name="connsiteY53" fmla="*/ 1711569 h 3352800"/>
              <a:gd name="connsiteX54" fmla="*/ 914400 w 2074984"/>
              <a:gd name="connsiteY54" fmla="*/ 1746739 h 3352800"/>
              <a:gd name="connsiteX55" fmla="*/ 890954 w 2074984"/>
              <a:gd name="connsiteY55" fmla="*/ 1817077 h 3352800"/>
              <a:gd name="connsiteX56" fmla="*/ 879231 w 2074984"/>
              <a:gd name="connsiteY56" fmla="*/ 1863969 h 3352800"/>
              <a:gd name="connsiteX57" fmla="*/ 855784 w 2074984"/>
              <a:gd name="connsiteY57" fmla="*/ 1899139 h 3352800"/>
              <a:gd name="connsiteX58" fmla="*/ 832338 w 2074984"/>
              <a:gd name="connsiteY58" fmla="*/ 1969477 h 3352800"/>
              <a:gd name="connsiteX59" fmla="*/ 820615 w 2074984"/>
              <a:gd name="connsiteY59" fmla="*/ 2039816 h 3352800"/>
              <a:gd name="connsiteX60" fmla="*/ 808892 w 2074984"/>
              <a:gd name="connsiteY60" fmla="*/ 2157046 h 3352800"/>
              <a:gd name="connsiteX61" fmla="*/ 797169 w 2074984"/>
              <a:gd name="connsiteY61" fmla="*/ 2192216 h 3352800"/>
              <a:gd name="connsiteX62" fmla="*/ 785446 w 2074984"/>
              <a:gd name="connsiteY62" fmla="*/ 2250831 h 3352800"/>
              <a:gd name="connsiteX63" fmla="*/ 762000 w 2074984"/>
              <a:gd name="connsiteY63" fmla="*/ 2356339 h 3352800"/>
              <a:gd name="connsiteX64" fmla="*/ 750277 w 2074984"/>
              <a:gd name="connsiteY64" fmla="*/ 2754923 h 3352800"/>
              <a:gd name="connsiteX65" fmla="*/ 773723 w 2074984"/>
              <a:gd name="connsiteY65" fmla="*/ 3106616 h 3352800"/>
              <a:gd name="connsiteX66" fmla="*/ 785446 w 2074984"/>
              <a:gd name="connsiteY66" fmla="*/ 3141785 h 3352800"/>
              <a:gd name="connsiteX67" fmla="*/ 879231 w 2074984"/>
              <a:gd name="connsiteY67" fmla="*/ 3223846 h 3352800"/>
              <a:gd name="connsiteX68" fmla="*/ 914400 w 2074984"/>
              <a:gd name="connsiteY68" fmla="*/ 3247293 h 3352800"/>
              <a:gd name="connsiteX69" fmla="*/ 961292 w 2074984"/>
              <a:gd name="connsiteY69" fmla="*/ 3282462 h 3352800"/>
              <a:gd name="connsiteX70" fmla="*/ 1055077 w 2074984"/>
              <a:gd name="connsiteY70" fmla="*/ 3329354 h 3352800"/>
              <a:gd name="connsiteX71" fmla="*/ 1125415 w 2074984"/>
              <a:gd name="connsiteY71" fmla="*/ 3352800 h 3352800"/>
              <a:gd name="connsiteX72" fmla="*/ 1301261 w 2074984"/>
              <a:gd name="connsiteY72" fmla="*/ 3341077 h 3352800"/>
              <a:gd name="connsiteX73" fmla="*/ 1336431 w 2074984"/>
              <a:gd name="connsiteY73" fmla="*/ 3317631 h 3352800"/>
              <a:gd name="connsiteX74" fmla="*/ 1359877 w 2074984"/>
              <a:gd name="connsiteY74" fmla="*/ 3247293 h 3352800"/>
              <a:gd name="connsiteX75" fmla="*/ 1371600 w 2074984"/>
              <a:gd name="connsiteY75" fmla="*/ 2297723 h 3352800"/>
              <a:gd name="connsiteX76" fmla="*/ 1500554 w 2074984"/>
              <a:gd name="connsiteY76" fmla="*/ 2344616 h 3352800"/>
              <a:gd name="connsiteX77" fmla="*/ 1524000 w 2074984"/>
              <a:gd name="connsiteY77" fmla="*/ 2590800 h 3352800"/>
              <a:gd name="connsiteX78" fmla="*/ 1535723 w 2074984"/>
              <a:gd name="connsiteY78" fmla="*/ 2883877 h 3352800"/>
              <a:gd name="connsiteX79" fmla="*/ 1547446 w 2074984"/>
              <a:gd name="connsiteY79" fmla="*/ 2919046 h 3352800"/>
              <a:gd name="connsiteX80" fmla="*/ 1570892 w 2074984"/>
              <a:gd name="connsiteY80" fmla="*/ 3036277 h 3352800"/>
              <a:gd name="connsiteX81" fmla="*/ 1582615 w 2074984"/>
              <a:gd name="connsiteY81" fmla="*/ 3071446 h 3352800"/>
              <a:gd name="connsiteX82" fmla="*/ 1641231 w 2074984"/>
              <a:gd name="connsiteY82" fmla="*/ 3118339 h 3352800"/>
              <a:gd name="connsiteX83" fmla="*/ 1676400 w 2074984"/>
              <a:gd name="connsiteY83" fmla="*/ 3153508 h 3352800"/>
              <a:gd name="connsiteX84" fmla="*/ 1688123 w 2074984"/>
              <a:gd name="connsiteY84" fmla="*/ 3188677 h 3352800"/>
              <a:gd name="connsiteX85" fmla="*/ 1793631 w 2074984"/>
              <a:gd name="connsiteY85" fmla="*/ 3223846 h 3352800"/>
              <a:gd name="connsiteX86" fmla="*/ 2028092 w 2074984"/>
              <a:gd name="connsiteY86" fmla="*/ 3223846 h 3352800"/>
              <a:gd name="connsiteX87" fmla="*/ 2051538 w 2074984"/>
              <a:gd name="connsiteY87" fmla="*/ 3188677 h 3352800"/>
              <a:gd name="connsiteX88" fmla="*/ 2074984 w 2074984"/>
              <a:gd name="connsiteY88" fmla="*/ 3118339 h 3352800"/>
              <a:gd name="connsiteX89" fmla="*/ 2063261 w 2074984"/>
              <a:gd name="connsiteY89" fmla="*/ 2450123 h 3352800"/>
              <a:gd name="connsiteX90" fmla="*/ 2051538 w 2074984"/>
              <a:gd name="connsiteY90" fmla="*/ 2074985 h 3352800"/>
              <a:gd name="connsiteX91" fmla="*/ 2039815 w 2074984"/>
              <a:gd name="connsiteY91" fmla="*/ 2028093 h 3352800"/>
              <a:gd name="connsiteX92" fmla="*/ 2016369 w 2074984"/>
              <a:gd name="connsiteY92" fmla="*/ 1899139 h 3352800"/>
              <a:gd name="connsiteX93" fmla="*/ 1981200 w 2074984"/>
              <a:gd name="connsiteY93" fmla="*/ 1817077 h 3352800"/>
              <a:gd name="connsiteX94" fmla="*/ 1934307 w 2074984"/>
              <a:gd name="connsiteY94" fmla="*/ 1676400 h 3352800"/>
              <a:gd name="connsiteX95" fmla="*/ 1899138 w 2074984"/>
              <a:gd name="connsiteY95" fmla="*/ 1594339 h 3352800"/>
              <a:gd name="connsiteX96" fmla="*/ 1875692 w 2074984"/>
              <a:gd name="connsiteY96" fmla="*/ 1524000 h 3352800"/>
              <a:gd name="connsiteX97" fmla="*/ 1828800 w 2074984"/>
              <a:gd name="connsiteY97" fmla="*/ 1453662 h 3352800"/>
              <a:gd name="connsiteX98" fmla="*/ 1817077 w 2074984"/>
              <a:gd name="connsiteY98" fmla="*/ 1418493 h 3352800"/>
              <a:gd name="connsiteX99" fmla="*/ 1781907 w 2074984"/>
              <a:gd name="connsiteY99" fmla="*/ 1348154 h 3352800"/>
              <a:gd name="connsiteX100" fmla="*/ 1770184 w 2074984"/>
              <a:gd name="connsiteY100" fmla="*/ 1277816 h 3352800"/>
              <a:gd name="connsiteX101" fmla="*/ 1758461 w 2074984"/>
              <a:gd name="connsiteY101" fmla="*/ 1195754 h 3352800"/>
              <a:gd name="connsiteX102" fmla="*/ 1735015 w 2074984"/>
              <a:gd name="connsiteY102" fmla="*/ 1148862 h 3352800"/>
              <a:gd name="connsiteX103" fmla="*/ 1723292 w 2074984"/>
              <a:gd name="connsiteY103" fmla="*/ 1090246 h 3352800"/>
              <a:gd name="connsiteX104" fmla="*/ 1699846 w 2074984"/>
              <a:gd name="connsiteY104" fmla="*/ 1019908 h 3352800"/>
              <a:gd name="connsiteX105" fmla="*/ 1688123 w 2074984"/>
              <a:gd name="connsiteY105" fmla="*/ 937846 h 3352800"/>
              <a:gd name="connsiteX106" fmla="*/ 1676400 w 2074984"/>
              <a:gd name="connsiteY106" fmla="*/ 902677 h 3352800"/>
              <a:gd name="connsiteX107" fmla="*/ 1664677 w 2074984"/>
              <a:gd name="connsiteY107" fmla="*/ 855785 h 3352800"/>
              <a:gd name="connsiteX108" fmla="*/ 1641231 w 2074984"/>
              <a:gd name="connsiteY108" fmla="*/ 715108 h 3352800"/>
              <a:gd name="connsiteX109" fmla="*/ 1617784 w 2074984"/>
              <a:gd name="connsiteY109" fmla="*/ 621323 h 3352800"/>
              <a:gd name="connsiteX110" fmla="*/ 1594338 w 2074984"/>
              <a:gd name="connsiteY110" fmla="*/ 574431 h 3352800"/>
              <a:gd name="connsiteX111" fmla="*/ 1547446 w 2074984"/>
              <a:gd name="connsiteY111" fmla="*/ 492369 h 3352800"/>
              <a:gd name="connsiteX112" fmla="*/ 1488831 w 2074984"/>
              <a:gd name="connsiteY112" fmla="*/ 375139 h 3352800"/>
              <a:gd name="connsiteX113" fmla="*/ 1441938 w 2074984"/>
              <a:gd name="connsiteY113" fmla="*/ 293077 h 3352800"/>
              <a:gd name="connsiteX114" fmla="*/ 1395046 w 2074984"/>
              <a:gd name="connsiteY114" fmla="*/ 211016 h 3352800"/>
              <a:gd name="connsiteX115" fmla="*/ 1348154 w 2074984"/>
              <a:gd name="connsiteY115" fmla="*/ 152400 h 3352800"/>
              <a:gd name="connsiteX116" fmla="*/ 1336431 w 2074984"/>
              <a:gd name="connsiteY116" fmla="*/ 117231 h 3352800"/>
              <a:gd name="connsiteX117" fmla="*/ 1242646 w 2074984"/>
              <a:gd name="connsiteY117" fmla="*/ 46893 h 3352800"/>
              <a:gd name="connsiteX118" fmla="*/ 1207477 w 2074984"/>
              <a:gd name="connsiteY11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74984" h="3352800">
                <a:moveTo>
                  <a:pt x="633046" y="11723"/>
                </a:moveTo>
                <a:cubicBezTo>
                  <a:pt x="613508" y="19538"/>
                  <a:pt x="594135" y="27780"/>
                  <a:pt x="574431" y="35169"/>
                </a:cubicBezTo>
                <a:cubicBezTo>
                  <a:pt x="562860" y="39508"/>
                  <a:pt x="549543" y="40038"/>
                  <a:pt x="539261" y="46893"/>
                </a:cubicBezTo>
                <a:cubicBezTo>
                  <a:pt x="396687" y="141943"/>
                  <a:pt x="619110" y="24553"/>
                  <a:pt x="457200" y="105508"/>
                </a:cubicBezTo>
                <a:cubicBezTo>
                  <a:pt x="436598" y="167315"/>
                  <a:pt x="459094" y="117302"/>
                  <a:pt x="410307" y="175846"/>
                </a:cubicBezTo>
                <a:cubicBezTo>
                  <a:pt x="401287" y="186670"/>
                  <a:pt x="395881" y="200192"/>
                  <a:pt x="386861" y="211016"/>
                </a:cubicBezTo>
                <a:cubicBezTo>
                  <a:pt x="376248" y="223752"/>
                  <a:pt x="362306" y="233449"/>
                  <a:pt x="351692" y="246185"/>
                </a:cubicBezTo>
                <a:cubicBezTo>
                  <a:pt x="342672" y="257009"/>
                  <a:pt x="338209" y="271391"/>
                  <a:pt x="328246" y="281354"/>
                </a:cubicBezTo>
                <a:cubicBezTo>
                  <a:pt x="318283" y="291317"/>
                  <a:pt x="304800" y="296985"/>
                  <a:pt x="293077" y="304800"/>
                </a:cubicBezTo>
                <a:cubicBezTo>
                  <a:pt x="259868" y="404426"/>
                  <a:pt x="306184" y="282956"/>
                  <a:pt x="257907" y="363416"/>
                </a:cubicBezTo>
                <a:cubicBezTo>
                  <a:pt x="251549" y="374012"/>
                  <a:pt x="252185" y="387783"/>
                  <a:pt x="246184" y="398585"/>
                </a:cubicBezTo>
                <a:cubicBezTo>
                  <a:pt x="232499" y="423218"/>
                  <a:pt x="214923" y="445477"/>
                  <a:pt x="199292" y="468923"/>
                </a:cubicBezTo>
                <a:lnTo>
                  <a:pt x="152400" y="539262"/>
                </a:lnTo>
                <a:lnTo>
                  <a:pt x="128954" y="574431"/>
                </a:lnTo>
                <a:cubicBezTo>
                  <a:pt x="125046" y="590062"/>
                  <a:pt x="120726" y="605595"/>
                  <a:pt x="117231" y="621323"/>
                </a:cubicBezTo>
                <a:cubicBezTo>
                  <a:pt x="112908" y="640774"/>
                  <a:pt x="110340" y="660608"/>
                  <a:pt x="105507" y="679939"/>
                </a:cubicBezTo>
                <a:cubicBezTo>
                  <a:pt x="102510" y="691927"/>
                  <a:pt x="97035" y="703186"/>
                  <a:pt x="93784" y="715108"/>
                </a:cubicBezTo>
                <a:cubicBezTo>
                  <a:pt x="85305" y="746196"/>
                  <a:pt x="80528" y="778323"/>
                  <a:pt x="70338" y="808893"/>
                </a:cubicBezTo>
                <a:lnTo>
                  <a:pt x="46892" y="879231"/>
                </a:lnTo>
                <a:lnTo>
                  <a:pt x="35169" y="914400"/>
                </a:lnTo>
                <a:cubicBezTo>
                  <a:pt x="31261" y="953477"/>
                  <a:pt x="28035" y="992628"/>
                  <a:pt x="23446" y="1031631"/>
                </a:cubicBezTo>
                <a:cubicBezTo>
                  <a:pt x="20218" y="1059073"/>
                  <a:pt x="13842" y="1086143"/>
                  <a:pt x="11723" y="1113693"/>
                </a:cubicBezTo>
                <a:cubicBezTo>
                  <a:pt x="6021" y="1187823"/>
                  <a:pt x="3908" y="1262185"/>
                  <a:pt x="0" y="1336431"/>
                </a:cubicBezTo>
                <a:cubicBezTo>
                  <a:pt x="2939" y="1418713"/>
                  <a:pt x="2880" y="1646787"/>
                  <a:pt x="23446" y="1770185"/>
                </a:cubicBezTo>
                <a:cubicBezTo>
                  <a:pt x="29180" y="1804591"/>
                  <a:pt x="46993" y="1825983"/>
                  <a:pt x="70338" y="1852246"/>
                </a:cubicBezTo>
                <a:cubicBezTo>
                  <a:pt x="88696" y="1872898"/>
                  <a:pt x="109415" y="1891323"/>
                  <a:pt x="128954" y="1910862"/>
                </a:cubicBezTo>
                <a:lnTo>
                  <a:pt x="164123" y="1946031"/>
                </a:lnTo>
                <a:cubicBezTo>
                  <a:pt x="175846" y="1957754"/>
                  <a:pt x="185498" y="1972004"/>
                  <a:pt x="199292" y="1981200"/>
                </a:cubicBezTo>
                <a:cubicBezTo>
                  <a:pt x="211015" y="1989015"/>
                  <a:pt x="223459" y="1995844"/>
                  <a:pt x="234461" y="2004646"/>
                </a:cubicBezTo>
                <a:cubicBezTo>
                  <a:pt x="243092" y="2011551"/>
                  <a:pt x="248429" y="2022406"/>
                  <a:pt x="257907" y="2028093"/>
                </a:cubicBezTo>
                <a:cubicBezTo>
                  <a:pt x="269918" y="2035300"/>
                  <a:pt x="331211" y="2049350"/>
                  <a:pt x="339969" y="2051539"/>
                </a:cubicBezTo>
                <a:cubicBezTo>
                  <a:pt x="375138" y="2047631"/>
                  <a:pt x="410778" y="2046756"/>
                  <a:pt x="445477" y="2039816"/>
                </a:cubicBezTo>
                <a:cubicBezTo>
                  <a:pt x="469711" y="2034969"/>
                  <a:pt x="515815" y="2016369"/>
                  <a:pt x="515815" y="2016369"/>
                </a:cubicBezTo>
                <a:cubicBezTo>
                  <a:pt x="538769" y="1993415"/>
                  <a:pt x="582368" y="1957481"/>
                  <a:pt x="597877" y="1922585"/>
                </a:cubicBezTo>
                <a:cubicBezTo>
                  <a:pt x="607914" y="1900001"/>
                  <a:pt x="615329" y="1876223"/>
                  <a:pt x="621323" y="1852246"/>
                </a:cubicBezTo>
                <a:cubicBezTo>
                  <a:pt x="633940" y="1801778"/>
                  <a:pt x="637583" y="1792503"/>
                  <a:pt x="644769" y="1735016"/>
                </a:cubicBezTo>
                <a:cubicBezTo>
                  <a:pt x="683095" y="1428409"/>
                  <a:pt x="626966" y="1827727"/>
                  <a:pt x="668215" y="1477108"/>
                </a:cubicBezTo>
                <a:cubicBezTo>
                  <a:pt x="670543" y="1457319"/>
                  <a:pt x="677120" y="1438218"/>
                  <a:pt x="679938" y="1418493"/>
                </a:cubicBezTo>
                <a:cubicBezTo>
                  <a:pt x="688957" y="1355359"/>
                  <a:pt x="687483" y="1312671"/>
                  <a:pt x="703384" y="1254369"/>
                </a:cubicBezTo>
                <a:cubicBezTo>
                  <a:pt x="709887" y="1230526"/>
                  <a:pt x="713122" y="1204595"/>
                  <a:pt x="726831" y="1184031"/>
                </a:cubicBezTo>
                <a:cubicBezTo>
                  <a:pt x="742462" y="1160585"/>
                  <a:pt x="746991" y="1122605"/>
                  <a:pt x="773723" y="1113693"/>
                </a:cubicBezTo>
                <a:cubicBezTo>
                  <a:pt x="921954" y="1064278"/>
                  <a:pt x="684940" y="1146717"/>
                  <a:pt x="844061" y="1078523"/>
                </a:cubicBezTo>
                <a:cubicBezTo>
                  <a:pt x="858870" y="1072176"/>
                  <a:pt x="875323" y="1070708"/>
                  <a:pt x="890954" y="1066800"/>
                </a:cubicBezTo>
                <a:cubicBezTo>
                  <a:pt x="930031" y="1074615"/>
                  <a:pt x="969523" y="1080581"/>
                  <a:pt x="1008184" y="1090246"/>
                </a:cubicBezTo>
                <a:cubicBezTo>
                  <a:pt x="1023815" y="1094154"/>
                  <a:pt x="1039278" y="1098809"/>
                  <a:pt x="1055077" y="1101969"/>
                </a:cubicBezTo>
                <a:cubicBezTo>
                  <a:pt x="1078385" y="1106631"/>
                  <a:pt x="1101969" y="1109785"/>
                  <a:pt x="1125415" y="1113693"/>
                </a:cubicBezTo>
                <a:cubicBezTo>
                  <a:pt x="1133230" y="1125416"/>
                  <a:pt x="1142560" y="1136260"/>
                  <a:pt x="1148861" y="1148862"/>
                </a:cubicBezTo>
                <a:cubicBezTo>
                  <a:pt x="1177943" y="1207025"/>
                  <a:pt x="1156391" y="1276195"/>
                  <a:pt x="1148861" y="1336431"/>
                </a:cubicBezTo>
                <a:cubicBezTo>
                  <a:pt x="1147328" y="1348693"/>
                  <a:pt x="1143993" y="1361318"/>
                  <a:pt x="1137138" y="1371600"/>
                </a:cubicBezTo>
                <a:cubicBezTo>
                  <a:pt x="1127942" y="1385394"/>
                  <a:pt x="1112147" y="1393682"/>
                  <a:pt x="1101969" y="1406769"/>
                </a:cubicBezTo>
                <a:cubicBezTo>
                  <a:pt x="1028325" y="1501456"/>
                  <a:pt x="1087992" y="1455165"/>
                  <a:pt x="1019907" y="1500554"/>
                </a:cubicBezTo>
                <a:cubicBezTo>
                  <a:pt x="977154" y="1628814"/>
                  <a:pt x="1045339" y="1434540"/>
                  <a:pt x="984738" y="1570893"/>
                </a:cubicBezTo>
                <a:lnTo>
                  <a:pt x="949569" y="1676400"/>
                </a:lnTo>
                <a:cubicBezTo>
                  <a:pt x="945661" y="1688123"/>
                  <a:pt x="944700" y="1701287"/>
                  <a:pt x="937846" y="1711569"/>
                </a:cubicBezTo>
                <a:cubicBezTo>
                  <a:pt x="930031" y="1723292"/>
                  <a:pt x="920122" y="1733864"/>
                  <a:pt x="914400" y="1746739"/>
                </a:cubicBezTo>
                <a:cubicBezTo>
                  <a:pt x="904363" y="1769323"/>
                  <a:pt x="896948" y="1793101"/>
                  <a:pt x="890954" y="1817077"/>
                </a:cubicBezTo>
                <a:cubicBezTo>
                  <a:pt x="887046" y="1832708"/>
                  <a:pt x="885578" y="1849160"/>
                  <a:pt x="879231" y="1863969"/>
                </a:cubicBezTo>
                <a:cubicBezTo>
                  <a:pt x="873681" y="1876919"/>
                  <a:pt x="863600" y="1887416"/>
                  <a:pt x="855784" y="1899139"/>
                </a:cubicBezTo>
                <a:cubicBezTo>
                  <a:pt x="847969" y="1922585"/>
                  <a:pt x="836401" y="1945099"/>
                  <a:pt x="832338" y="1969477"/>
                </a:cubicBezTo>
                <a:cubicBezTo>
                  <a:pt x="828430" y="1992923"/>
                  <a:pt x="823563" y="2016230"/>
                  <a:pt x="820615" y="2039816"/>
                </a:cubicBezTo>
                <a:cubicBezTo>
                  <a:pt x="815744" y="2078784"/>
                  <a:pt x="814863" y="2118231"/>
                  <a:pt x="808892" y="2157046"/>
                </a:cubicBezTo>
                <a:cubicBezTo>
                  <a:pt x="807013" y="2169260"/>
                  <a:pt x="800166" y="2180228"/>
                  <a:pt x="797169" y="2192216"/>
                </a:cubicBezTo>
                <a:cubicBezTo>
                  <a:pt x="792336" y="2211546"/>
                  <a:pt x="789768" y="2231380"/>
                  <a:pt x="785446" y="2250831"/>
                </a:cubicBezTo>
                <a:cubicBezTo>
                  <a:pt x="752337" y="2399819"/>
                  <a:pt x="797354" y="2179567"/>
                  <a:pt x="762000" y="2356339"/>
                </a:cubicBezTo>
                <a:cubicBezTo>
                  <a:pt x="758092" y="2489200"/>
                  <a:pt x="750277" y="2622004"/>
                  <a:pt x="750277" y="2754923"/>
                </a:cubicBezTo>
                <a:cubicBezTo>
                  <a:pt x="750277" y="2866220"/>
                  <a:pt x="745377" y="2993232"/>
                  <a:pt x="773723" y="3106616"/>
                </a:cubicBezTo>
                <a:cubicBezTo>
                  <a:pt x="776720" y="3118604"/>
                  <a:pt x="779920" y="3130732"/>
                  <a:pt x="785446" y="3141785"/>
                </a:cubicBezTo>
                <a:cubicBezTo>
                  <a:pt x="809869" y="3190632"/>
                  <a:pt x="826476" y="3188676"/>
                  <a:pt x="879231" y="3223846"/>
                </a:cubicBezTo>
                <a:cubicBezTo>
                  <a:pt x="890954" y="3231661"/>
                  <a:pt x="903128" y="3238839"/>
                  <a:pt x="914400" y="3247293"/>
                </a:cubicBezTo>
                <a:cubicBezTo>
                  <a:pt x="930031" y="3259016"/>
                  <a:pt x="944415" y="3272617"/>
                  <a:pt x="961292" y="3282462"/>
                </a:cubicBezTo>
                <a:cubicBezTo>
                  <a:pt x="991482" y="3300073"/>
                  <a:pt x="1021919" y="3318301"/>
                  <a:pt x="1055077" y="3329354"/>
                </a:cubicBezTo>
                <a:lnTo>
                  <a:pt x="1125415" y="3352800"/>
                </a:lnTo>
                <a:cubicBezTo>
                  <a:pt x="1184030" y="3348892"/>
                  <a:pt x="1243315" y="3350735"/>
                  <a:pt x="1301261" y="3341077"/>
                </a:cubicBezTo>
                <a:cubicBezTo>
                  <a:pt x="1315159" y="3338761"/>
                  <a:pt x="1328963" y="3329579"/>
                  <a:pt x="1336431" y="3317631"/>
                </a:cubicBezTo>
                <a:cubicBezTo>
                  <a:pt x="1349530" y="3296673"/>
                  <a:pt x="1359877" y="3247293"/>
                  <a:pt x="1359877" y="3247293"/>
                </a:cubicBezTo>
                <a:cubicBezTo>
                  <a:pt x="1363785" y="2930770"/>
                  <a:pt x="1332337" y="2611826"/>
                  <a:pt x="1371600" y="2297723"/>
                </a:cubicBezTo>
                <a:cubicBezTo>
                  <a:pt x="1389072" y="2157946"/>
                  <a:pt x="1498108" y="2340947"/>
                  <a:pt x="1500554" y="2344616"/>
                </a:cubicBezTo>
                <a:cubicBezTo>
                  <a:pt x="1509930" y="2428996"/>
                  <a:pt x="1519370" y="2505144"/>
                  <a:pt x="1524000" y="2590800"/>
                </a:cubicBezTo>
                <a:cubicBezTo>
                  <a:pt x="1529277" y="2688428"/>
                  <a:pt x="1528757" y="2786355"/>
                  <a:pt x="1535723" y="2883877"/>
                </a:cubicBezTo>
                <a:cubicBezTo>
                  <a:pt x="1536603" y="2896203"/>
                  <a:pt x="1544667" y="2907005"/>
                  <a:pt x="1547446" y="2919046"/>
                </a:cubicBezTo>
                <a:cubicBezTo>
                  <a:pt x="1556407" y="2957876"/>
                  <a:pt x="1558290" y="2998471"/>
                  <a:pt x="1570892" y="3036277"/>
                </a:cubicBezTo>
                <a:cubicBezTo>
                  <a:pt x="1574800" y="3048000"/>
                  <a:pt x="1576257" y="3060850"/>
                  <a:pt x="1582615" y="3071446"/>
                </a:cubicBezTo>
                <a:cubicBezTo>
                  <a:pt x="1596259" y="3094187"/>
                  <a:pt x="1622059" y="3102363"/>
                  <a:pt x="1641231" y="3118339"/>
                </a:cubicBezTo>
                <a:cubicBezTo>
                  <a:pt x="1653967" y="3128952"/>
                  <a:pt x="1664677" y="3141785"/>
                  <a:pt x="1676400" y="3153508"/>
                </a:cubicBezTo>
                <a:cubicBezTo>
                  <a:pt x="1680308" y="3165231"/>
                  <a:pt x="1680404" y="3179028"/>
                  <a:pt x="1688123" y="3188677"/>
                </a:cubicBezTo>
                <a:cubicBezTo>
                  <a:pt x="1713483" y="3220377"/>
                  <a:pt x="1759309" y="3218126"/>
                  <a:pt x="1793631" y="3223846"/>
                </a:cubicBezTo>
                <a:cubicBezTo>
                  <a:pt x="1880969" y="3252959"/>
                  <a:pt x="1875495" y="3255972"/>
                  <a:pt x="2028092" y="3223846"/>
                </a:cubicBezTo>
                <a:cubicBezTo>
                  <a:pt x="2041879" y="3220943"/>
                  <a:pt x="2045816" y="3201552"/>
                  <a:pt x="2051538" y="3188677"/>
                </a:cubicBezTo>
                <a:cubicBezTo>
                  <a:pt x="2061575" y="3166093"/>
                  <a:pt x="2074984" y="3118339"/>
                  <a:pt x="2074984" y="3118339"/>
                </a:cubicBezTo>
                <a:cubicBezTo>
                  <a:pt x="2071076" y="2895600"/>
                  <a:pt x="2068266" y="2672840"/>
                  <a:pt x="2063261" y="2450123"/>
                </a:cubicBezTo>
                <a:cubicBezTo>
                  <a:pt x="2060450" y="2325048"/>
                  <a:pt x="2058478" y="2199899"/>
                  <a:pt x="2051538" y="2074985"/>
                </a:cubicBezTo>
                <a:cubicBezTo>
                  <a:pt x="2050644" y="2058898"/>
                  <a:pt x="2042697" y="2043945"/>
                  <a:pt x="2039815" y="2028093"/>
                </a:cubicBezTo>
                <a:cubicBezTo>
                  <a:pt x="2023211" y="1936770"/>
                  <a:pt x="2036311" y="1968937"/>
                  <a:pt x="2016369" y="1899139"/>
                </a:cubicBezTo>
                <a:cubicBezTo>
                  <a:pt x="1975395" y="1755729"/>
                  <a:pt x="2043723" y="2004646"/>
                  <a:pt x="1981200" y="1817077"/>
                </a:cubicBezTo>
                <a:cubicBezTo>
                  <a:pt x="1925832" y="1650973"/>
                  <a:pt x="1987179" y="1782141"/>
                  <a:pt x="1934307" y="1676400"/>
                </a:cubicBezTo>
                <a:cubicBezTo>
                  <a:pt x="1903296" y="1552354"/>
                  <a:pt x="1945400" y="1698430"/>
                  <a:pt x="1899138" y="1594339"/>
                </a:cubicBezTo>
                <a:cubicBezTo>
                  <a:pt x="1889101" y="1571755"/>
                  <a:pt x="1889401" y="1544564"/>
                  <a:pt x="1875692" y="1524000"/>
                </a:cubicBezTo>
                <a:cubicBezTo>
                  <a:pt x="1860061" y="1500554"/>
                  <a:pt x="1837711" y="1480395"/>
                  <a:pt x="1828800" y="1453662"/>
                </a:cubicBezTo>
                <a:cubicBezTo>
                  <a:pt x="1824892" y="1441939"/>
                  <a:pt x="1822603" y="1429546"/>
                  <a:pt x="1817077" y="1418493"/>
                </a:cubicBezTo>
                <a:cubicBezTo>
                  <a:pt x="1771622" y="1327583"/>
                  <a:pt x="1811378" y="1436559"/>
                  <a:pt x="1781907" y="1348154"/>
                </a:cubicBezTo>
                <a:cubicBezTo>
                  <a:pt x="1777999" y="1324708"/>
                  <a:pt x="1773798" y="1301309"/>
                  <a:pt x="1770184" y="1277816"/>
                </a:cubicBezTo>
                <a:cubicBezTo>
                  <a:pt x="1765982" y="1250506"/>
                  <a:pt x="1765731" y="1222412"/>
                  <a:pt x="1758461" y="1195754"/>
                </a:cubicBezTo>
                <a:cubicBezTo>
                  <a:pt x="1753863" y="1178894"/>
                  <a:pt x="1742830" y="1164493"/>
                  <a:pt x="1735015" y="1148862"/>
                </a:cubicBezTo>
                <a:cubicBezTo>
                  <a:pt x="1731107" y="1129323"/>
                  <a:pt x="1728535" y="1109470"/>
                  <a:pt x="1723292" y="1090246"/>
                </a:cubicBezTo>
                <a:cubicBezTo>
                  <a:pt x="1716789" y="1066403"/>
                  <a:pt x="1699846" y="1019908"/>
                  <a:pt x="1699846" y="1019908"/>
                </a:cubicBezTo>
                <a:cubicBezTo>
                  <a:pt x="1695938" y="992554"/>
                  <a:pt x="1693542" y="964941"/>
                  <a:pt x="1688123" y="937846"/>
                </a:cubicBezTo>
                <a:cubicBezTo>
                  <a:pt x="1685700" y="925729"/>
                  <a:pt x="1679795" y="914559"/>
                  <a:pt x="1676400" y="902677"/>
                </a:cubicBezTo>
                <a:cubicBezTo>
                  <a:pt x="1671974" y="887185"/>
                  <a:pt x="1668585" y="871416"/>
                  <a:pt x="1664677" y="855785"/>
                </a:cubicBezTo>
                <a:cubicBezTo>
                  <a:pt x="1643389" y="664190"/>
                  <a:pt x="1667008" y="809620"/>
                  <a:pt x="1641231" y="715108"/>
                </a:cubicBezTo>
                <a:cubicBezTo>
                  <a:pt x="1632752" y="684020"/>
                  <a:pt x="1632195" y="650145"/>
                  <a:pt x="1617784" y="621323"/>
                </a:cubicBezTo>
                <a:cubicBezTo>
                  <a:pt x="1609969" y="605692"/>
                  <a:pt x="1600474" y="590794"/>
                  <a:pt x="1594338" y="574431"/>
                </a:cubicBezTo>
                <a:cubicBezTo>
                  <a:pt x="1565999" y="498859"/>
                  <a:pt x="1606968" y="551893"/>
                  <a:pt x="1547446" y="492369"/>
                </a:cubicBezTo>
                <a:cubicBezTo>
                  <a:pt x="1520909" y="386222"/>
                  <a:pt x="1558616" y="514706"/>
                  <a:pt x="1488831" y="375139"/>
                </a:cubicBezTo>
                <a:cubicBezTo>
                  <a:pt x="1417970" y="233420"/>
                  <a:pt x="1508224" y="409077"/>
                  <a:pt x="1441938" y="293077"/>
                </a:cubicBezTo>
                <a:cubicBezTo>
                  <a:pt x="1417868" y="250955"/>
                  <a:pt x="1423608" y="246720"/>
                  <a:pt x="1395046" y="211016"/>
                </a:cubicBezTo>
                <a:cubicBezTo>
                  <a:pt x="1365971" y="174672"/>
                  <a:pt x="1372207" y="200506"/>
                  <a:pt x="1348154" y="152400"/>
                </a:cubicBezTo>
                <a:cubicBezTo>
                  <a:pt x="1342628" y="141347"/>
                  <a:pt x="1342789" y="127827"/>
                  <a:pt x="1336431" y="117231"/>
                </a:cubicBezTo>
                <a:cubicBezTo>
                  <a:pt x="1320834" y="91237"/>
                  <a:pt x="1251367" y="55615"/>
                  <a:pt x="1242646" y="46893"/>
                </a:cubicBezTo>
                <a:cubicBezTo>
                  <a:pt x="1213022" y="17267"/>
                  <a:pt x="1224143" y="33332"/>
                  <a:pt x="120747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2667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: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Parse Tree using Left Most Derivation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57200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+ 3 * 4</a:t>
            </a:r>
            <a:endParaRPr lang="en-US" sz="24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E</a:t>
            </a:r>
          </a:p>
          <a:p>
            <a:pPr marL="68580" indent="0">
              <a:buFont typeface="Wingdings 2" pitchFamily="18" charset="2"/>
              <a:buNone/>
            </a:pPr>
            <a:endParaRPr lang="en-US" b="1" dirty="0" smtClean="0"/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E     *   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E          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           4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E  + 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      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               id     </a:t>
            </a:r>
            <a:r>
              <a:rPr lang="en-US" b="1" dirty="0" err="1" smtClean="0"/>
              <a:t>id</a:t>
            </a:r>
            <a:r>
              <a:rPr lang="en-US" b="1" dirty="0" smtClean="0"/>
              <a:t>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2       3          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25146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04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72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71800" y="3962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76600" y="3962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1800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86200" y="2514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2574189" y="2567347"/>
            <a:ext cx="2043431" cy="3446591"/>
          </a:xfrm>
          <a:custGeom>
            <a:avLst/>
            <a:gdLst>
              <a:gd name="connsiteX0" fmla="*/ 931011 w 2043431"/>
              <a:gd name="connsiteY0" fmla="*/ 7 h 3446591"/>
              <a:gd name="connsiteX1" fmla="*/ 825503 w 2043431"/>
              <a:gd name="connsiteY1" fmla="*/ 23453 h 3446591"/>
              <a:gd name="connsiteX2" fmla="*/ 790334 w 2043431"/>
              <a:gd name="connsiteY2" fmla="*/ 46899 h 3446591"/>
              <a:gd name="connsiteX3" fmla="*/ 766888 w 2043431"/>
              <a:gd name="connsiteY3" fmla="*/ 117238 h 3446591"/>
              <a:gd name="connsiteX4" fmla="*/ 719996 w 2043431"/>
              <a:gd name="connsiteY4" fmla="*/ 187576 h 3446591"/>
              <a:gd name="connsiteX5" fmla="*/ 661380 w 2043431"/>
              <a:gd name="connsiteY5" fmla="*/ 246191 h 3446591"/>
              <a:gd name="connsiteX6" fmla="*/ 614488 w 2043431"/>
              <a:gd name="connsiteY6" fmla="*/ 316530 h 3446591"/>
              <a:gd name="connsiteX7" fmla="*/ 567596 w 2043431"/>
              <a:gd name="connsiteY7" fmla="*/ 386868 h 3446591"/>
              <a:gd name="connsiteX8" fmla="*/ 544149 w 2043431"/>
              <a:gd name="connsiteY8" fmla="*/ 422038 h 3446591"/>
              <a:gd name="connsiteX9" fmla="*/ 508980 w 2043431"/>
              <a:gd name="connsiteY9" fmla="*/ 504099 h 3446591"/>
              <a:gd name="connsiteX10" fmla="*/ 473811 w 2043431"/>
              <a:gd name="connsiteY10" fmla="*/ 562715 h 3446591"/>
              <a:gd name="connsiteX11" fmla="*/ 462088 w 2043431"/>
              <a:gd name="connsiteY11" fmla="*/ 609607 h 3446591"/>
              <a:gd name="connsiteX12" fmla="*/ 450365 w 2043431"/>
              <a:gd name="connsiteY12" fmla="*/ 679945 h 3446591"/>
              <a:gd name="connsiteX13" fmla="*/ 426919 w 2043431"/>
              <a:gd name="connsiteY13" fmla="*/ 750284 h 3446591"/>
              <a:gd name="connsiteX14" fmla="*/ 415196 w 2043431"/>
              <a:gd name="connsiteY14" fmla="*/ 785453 h 3446591"/>
              <a:gd name="connsiteX15" fmla="*/ 403473 w 2043431"/>
              <a:gd name="connsiteY15" fmla="*/ 879238 h 3446591"/>
              <a:gd name="connsiteX16" fmla="*/ 391749 w 2043431"/>
              <a:gd name="connsiteY16" fmla="*/ 914407 h 3446591"/>
              <a:gd name="connsiteX17" fmla="*/ 368303 w 2043431"/>
              <a:gd name="connsiteY17" fmla="*/ 1113699 h 3446591"/>
              <a:gd name="connsiteX18" fmla="*/ 356580 w 2043431"/>
              <a:gd name="connsiteY18" fmla="*/ 1430222 h 3446591"/>
              <a:gd name="connsiteX19" fmla="*/ 333134 w 2043431"/>
              <a:gd name="connsiteY19" fmla="*/ 1477115 h 3446591"/>
              <a:gd name="connsiteX20" fmla="*/ 309688 w 2043431"/>
              <a:gd name="connsiteY20" fmla="*/ 1547453 h 3446591"/>
              <a:gd name="connsiteX21" fmla="*/ 286242 w 2043431"/>
              <a:gd name="connsiteY21" fmla="*/ 1582622 h 3446591"/>
              <a:gd name="connsiteX22" fmla="*/ 274519 w 2043431"/>
              <a:gd name="connsiteY22" fmla="*/ 1617791 h 3446591"/>
              <a:gd name="connsiteX23" fmla="*/ 251073 w 2043431"/>
              <a:gd name="connsiteY23" fmla="*/ 1641238 h 3446591"/>
              <a:gd name="connsiteX24" fmla="*/ 227626 w 2043431"/>
              <a:gd name="connsiteY24" fmla="*/ 1676407 h 3446591"/>
              <a:gd name="connsiteX25" fmla="*/ 215903 w 2043431"/>
              <a:gd name="connsiteY25" fmla="*/ 1723299 h 3446591"/>
              <a:gd name="connsiteX26" fmla="*/ 192457 w 2043431"/>
              <a:gd name="connsiteY26" fmla="*/ 1781915 h 3446591"/>
              <a:gd name="connsiteX27" fmla="*/ 157288 w 2043431"/>
              <a:gd name="connsiteY27" fmla="*/ 1875699 h 3446591"/>
              <a:gd name="connsiteX28" fmla="*/ 122119 w 2043431"/>
              <a:gd name="connsiteY28" fmla="*/ 1957761 h 3446591"/>
              <a:gd name="connsiteX29" fmla="*/ 98673 w 2043431"/>
              <a:gd name="connsiteY29" fmla="*/ 2039822 h 3446591"/>
              <a:gd name="connsiteX30" fmla="*/ 86949 w 2043431"/>
              <a:gd name="connsiteY30" fmla="*/ 2157053 h 3446591"/>
              <a:gd name="connsiteX31" fmla="*/ 75226 w 2043431"/>
              <a:gd name="connsiteY31" fmla="*/ 2192222 h 3446591"/>
              <a:gd name="connsiteX32" fmla="*/ 63503 w 2043431"/>
              <a:gd name="connsiteY32" fmla="*/ 2262561 h 3446591"/>
              <a:gd name="connsiteX33" fmla="*/ 51780 w 2043431"/>
              <a:gd name="connsiteY33" fmla="*/ 2321176 h 3446591"/>
              <a:gd name="connsiteX34" fmla="*/ 40057 w 2043431"/>
              <a:gd name="connsiteY34" fmla="*/ 2426684 h 3446591"/>
              <a:gd name="connsiteX35" fmla="*/ 16611 w 2043431"/>
              <a:gd name="connsiteY35" fmla="*/ 2602530 h 3446591"/>
              <a:gd name="connsiteX36" fmla="*/ 4888 w 2043431"/>
              <a:gd name="connsiteY36" fmla="*/ 2813545 h 3446591"/>
              <a:gd name="connsiteX37" fmla="*/ 40057 w 2043431"/>
              <a:gd name="connsiteY37" fmla="*/ 3118345 h 3446591"/>
              <a:gd name="connsiteX38" fmla="*/ 63503 w 2043431"/>
              <a:gd name="connsiteY38" fmla="*/ 3200407 h 3446591"/>
              <a:gd name="connsiteX39" fmla="*/ 110396 w 2043431"/>
              <a:gd name="connsiteY39" fmla="*/ 3270745 h 3446591"/>
              <a:gd name="connsiteX40" fmla="*/ 133842 w 2043431"/>
              <a:gd name="connsiteY40" fmla="*/ 3305915 h 3446591"/>
              <a:gd name="connsiteX41" fmla="*/ 169011 w 2043431"/>
              <a:gd name="connsiteY41" fmla="*/ 3317638 h 3446591"/>
              <a:gd name="connsiteX42" fmla="*/ 215903 w 2043431"/>
              <a:gd name="connsiteY42" fmla="*/ 3364530 h 3446591"/>
              <a:gd name="connsiteX43" fmla="*/ 274519 w 2043431"/>
              <a:gd name="connsiteY43" fmla="*/ 3376253 h 3446591"/>
              <a:gd name="connsiteX44" fmla="*/ 591042 w 2043431"/>
              <a:gd name="connsiteY44" fmla="*/ 3399699 h 3446591"/>
              <a:gd name="connsiteX45" fmla="*/ 626211 w 2043431"/>
              <a:gd name="connsiteY45" fmla="*/ 3411422 h 3446591"/>
              <a:gd name="connsiteX46" fmla="*/ 684826 w 2043431"/>
              <a:gd name="connsiteY46" fmla="*/ 3434868 h 3446591"/>
              <a:gd name="connsiteX47" fmla="*/ 778611 w 2043431"/>
              <a:gd name="connsiteY47" fmla="*/ 3446591 h 3446591"/>
              <a:gd name="connsiteX48" fmla="*/ 1048242 w 2043431"/>
              <a:gd name="connsiteY48" fmla="*/ 3434868 h 3446591"/>
              <a:gd name="connsiteX49" fmla="*/ 1153749 w 2043431"/>
              <a:gd name="connsiteY49" fmla="*/ 3399699 h 3446591"/>
              <a:gd name="connsiteX50" fmla="*/ 1188919 w 2043431"/>
              <a:gd name="connsiteY50" fmla="*/ 3387976 h 3446591"/>
              <a:gd name="connsiteX51" fmla="*/ 1270980 w 2043431"/>
              <a:gd name="connsiteY51" fmla="*/ 3317638 h 3446591"/>
              <a:gd name="connsiteX52" fmla="*/ 1282703 w 2043431"/>
              <a:gd name="connsiteY52" fmla="*/ 3259022 h 3446591"/>
              <a:gd name="connsiteX53" fmla="*/ 1294426 w 2043431"/>
              <a:gd name="connsiteY53" fmla="*/ 3212130 h 3446591"/>
              <a:gd name="connsiteX54" fmla="*/ 1306149 w 2043431"/>
              <a:gd name="connsiteY54" fmla="*/ 3176961 h 3446591"/>
              <a:gd name="connsiteX55" fmla="*/ 1317873 w 2043431"/>
              <a:gd name="connsiteY55" fmla="*/ 3106622 h 3446591"/>
              <a:gd name="connsiteX56" fmla="*/ 1306149 w 2043431"/>
              <a:gd name="connsiteY56" fmla="*/ 2719761 h 3446591"/>
              <a:gd name="connsiteX57" fmla="*/ 1294426 w 2043431"/>
              <a:gd name="connsiteY57" fmla="*/ 2684591 h 3446591"/>
              <a:gd name="connsiteX58" fmla="*/ 1282703 w 2043431"/>
              <a:gd name="connsiteY58" fmla="*/ 2426684 h 3446591"/>
              <a:gd name="connsiteX59" fmla="*/ 1259257 w 2043431"/>
              <a:gd name="connsiteY59" fmla="*/ 2332899 h 3446591"/>
              <a:gd name="connsiteX60" fmla="*/ 1235811 w 2043431"/>
              <a:gd name="connsiteY60" fmla="*/ 2203945 h 3446591"/>
              <a:gd name="connsiteX61" fmla="*/ 1224088 w 2043431"/>
              <a:gd name="connsiteY61" fmla="*/ 2145330 h 3446591"/>
              <a:gd name="connsiteX62" fmla="*/ 1212365 w 2043431"/>
              <a:gd name="connsiteY62" fmla="*/ 2074991 h 3446591"/>
              <a:gd name="connsiteX63" fmla="*/ 1200642 w 2043431"/>
              <a:gd name="connsiteY63" fmla="*/ 1992930 h 3446591"/>
              <a:gd name="connsiteX64" fmla="*/ 1188919 w 2043431"/>
              <a:gd name="connsiteY64" fmla="*/ 1957761 h 3446591"/>
              <a:gd name="connsiteX65" fmla="*/ 1177196 w 2043431"/>
              <a:gd name="connsiteY65" fmla="*/ 1899145 h 3446591"/>
              <a:gd name="connsiteX66" fmla="*/ 1153749 w 2043431"/>
              <a:gd name="connsiteY66" fmla="*/ 1805361 h 3446591"/>
              <a:gd name="connsiteX67" fmla="*/ 1142026 w 2043431"/>
              <a:gd name="connsiteY67" fmla="*/ 1723299 h 3446591"/>
              <a:gd name="connsiteX68" fmla="*/ 1118580 w 2043431"/>
              <a:gd name="connsiteY68" fmla="*/ 1652961 h 3446591"/>
              <a:gd name="connsiteX69" fmla="*/ 1095134 w 2043431"/>
              <a:gd name="connsiteY69" fmla="*/ 1512284 h 3446591"/>
              <a:gd name="connsiteX70" fmla="*/ 1071688 w 2043431"/>
              <a:gd name="connsiteY70" fmla="*/ 1453668 h 3446591"/>
              <a:gd name="connsiteX71" fmla="*/ 1048242 w 2043431"/>
              <a:gd name="connsiteY71" fmla="*/ 1383330 h 3446591"/>
              <a:gd name="connsiteX72" fmla="*/ 1059965 w 2043431"/>
              <a:gd name="connsiteY72" fmla="*/ 1008191 h 3446591"/>
              <a:gd name="connsiteX73" fmla="*/ 1118580 w 2043431"/>
              <a:gd name="connsiteY73" fmla="*/ 961299 h 3446591"/>
              <a:gd name="connsiteX74" fmla="*/ 1177196 w 2043431"/>
              <a:gd name="connsiteY74" fmla="*/ 937853 h 3446591"/>
              <a:gd name="connsiteX75" fmla="*/ 1212365 w 2043431"/>
              <a:gd name="connsiteY75" fmla="*/ 914407 h 3446591"/>
              <a:gd name="connsiteX76" fmla="*/ 1259257 w 2043431"/>
              <a:gd name="connsiteY76" fmla="*/ 890961 h 3446591"/>
              <a:gd name="connsiteX77" fmla="*/ 1364765 w 2043431"/>
              <a:gd name="connsiteY77" fmla="*/ 973022 h 3446591"/>
              <a:gd name="connsiteX78" fmla="*/ 1399934 w 2043431"/>
              <a:gd name="connsiteY78" fmla="*/ 1101976 h 3446591"/>
              <a:gd name="connsiteX79" fmla="*/ 1423380 w 2043431"/>
              <a:gd name="connsiteY79" fmla="*/ 1219207 h 3446591"/>
              <a:gd name="connsiteX80" fmla="*/ 1446826 w 2043431"/>
              <a:gd name="connsiteY80" fmla="*/ 1406776 h 3446591"/>
              <a:gd name="connsiteX81" fmla="*/ 1458549 w 2043431"/>
              <a:gd name="connsiteY81" fmla="*/ 1465391 h 3446591"/>
              <a:gd name="connsiteX82" fmla="*/ 1470273 w 2043431"/>
              <a:gd name="connsiteY82" fmla="*/ 1559176 h 3446591"/>
              <a:gd name="connsiteX83" fmla="*/ 1493719 w 2043431"/>
              <a:gd name="connsiteY83" fmla="*/ 1641238 h 3446591"/>
              <a:gd name="connsiteX84" fmla="*/ 1517165 w 2043431"/>
              <a:gd name="connsiteY84" fmla="*/ 1723299 h 3446591"/>
              <a:gd name="connsiteX85" fmla="*/ 1540611 w 2043431"/>
              <a:gd name="connsiteY85" fmla="*/ 1770191 h 3446591"/>
              <a:gd name="connsiteX86" fmla="*/ 1587503 w 2043431"/>
              <a:gd name="connsiteY86" fmla="*/ 1817084 h 3446591"/>
              <a:gd name="connsiteX87" fmla="*/ 1657842 w 2043431"/>
              <a:gd name="connsiteY87" fmla="*/ 1875699 h 3446591"/>
              <a:gd name="connsiteX88" fmla="*/ 1681288 w 2043431"/>
              <a:gd name="connsiteY88" fmla="*/ 1910868 h 3446591"/>
              <a:gd name="connsiteX89" fmla="*/ 1716457 w 2043431"/>
              <a:gd name="connsiteY89" fmla="*/ 1922591 h 3446591"/>
              <a:gd name="connsiteX90" fmla="*/ 1763349 w 2043431"/>
              <a:gd name="connsiteY90" fmla="*/ 1946038 h 3446591"/>
              <a:gd name="connsiteX91" fmla="*/ 1939196 w 2043431"/>
              <a:gd name="connsiteY91" fmla="*/ 1934315 h 3446591"/>
              <a:gd name="connsiteX92" fmla="*/ 1974365 w 2043431"/>
              <a:gd name="connsiteY92" fmla="*/ 1922591 h 3446591"/>
              <a:gd name="connsiteX93" fmla="*/ 2009534 w 2043431"/>
              <a:gd name="connsiteY93" fmla="*/ 1887422 h 3446591"/>
              <a:gd name="connsiteX94" fmla="*/ 2032980 w 2043431"/>
              <a:gd name="connsiteY94" fmla="*/ 1793638 h 3446591"/>
              <a:gd name="connsiteX95" fmla="*/ 2009534 w 2043431"/>
              <a:gd name="connsiteY95" fmla="*/ 1230930 h 3446591"/>
              <a:gd name="connsiteX96" fmla="*/ 1997811 w 2043431"/>
              <a:gd name="connsiteY96" fmla="*/ 1148868 h 3446591"/>
              <a:gd name="connsiteX97" fmla="*/ 1986088 w 2043431"/>
              <a:gd name="connsiteY97" fmla="*/ 1113699 h 3446591"/>
              <a:gd name="connsiteX98" fmla="*/ 1962642 w 2043431"/>
              <a:gd name="connsiteY98" fmla="*/ 996468 h 3446591"/>
              <a:gd name="connsiteX99" fmla="*/ 1950919 w 2043431"/>
              <a:gd name="connsiteY99" fmla="*/ 914407 h 3446591"/>
              <a:gd name="connsiteX100" fmla="*/ 1939196 w 2043431"/>
              <a:gd name="connsiteY100" fmla="*/ 879238 h 3446591"/>
              <a:gd name="connsiteX101" fmla="*/ 1927473 w 2043431"/>
              <a:gd name="connsiteY101" fmla="*/ 832345 h 3446591"/>
              <a:gd name="connsiteX102" fmla="*/ 1915749 w 2043431"/>
              <a:gd name="connsiteY102" fmla="*/ 797176 h 3446591"/>
              <a:gd name="connsiteX103" fmla="*/ 1892303 w 2043431"/>
              <a:gd name="connsiteY103" fmla="*/ 715115 h 3446591"/>
              <a:gd name="connsiteX104" fmla="*/ 1880580 w 2043431"/>
              <a:gd name="connsiteY104" fmla="*/ 609607 h 3446591"/>
              <a:gd name="connsiteX105" fmla="*/ 1857134 w 2043431"/>
              <a:gd name="connsiteY105" fmla="*/ 539268 h 3446591"/>
              <a:gd name="connsiteX106" fmla="*/ 1845411 w 2043431"/>
              <a:gd name="connsiteY106" fmla="*/ 504099 h 3446591"/>
              <a:gd name="connsiteX107" fmla="*/ 1798519 w 2043431"/>
              <a:gd name="connsiteY107" fmla="*/ 422038 h 3446591"/>
              <a:gd name="connsiteX108" fmla="*/ 1786796 w 2043431"/>
              <a:gd name="connsiteY108" fmla="*/ 386868 h 3446591"/>
              <a:gd name="connsiteX109" fmla="*/ 1763349 w 2043431"/>
              <a:gd name="connsiteY109" fmla="*/ 351699 h 3446591"/>
              <a:gd name="connsiteX110" fmla="*/ 1728180 w 2043431"/>
              <a:gd name="connsiteY110" fmla="*/ 246191 h 3446591"/>
              <a:gd name="connsiteX111" fmla="*/ 1693011 w 2043431"/>
              <a:gd name="connsiteY111" fmla="*/ 222745 h 3446591"/>
              <a:gd name="connsiteX112" fmla="*/ 1681288 w 2043431"/>
              <a:gd name="connsiteY112" fmla="*/ 187576 h 3446591"/>
              <a:gd name="connsiteX113" fmla="*/ 1657842 w 2043431"/>
              <a:gd name="connsiteY113" fmla="*/ 152407 h 3446591"/>
              <a:gd name="connsiteX114" fmla="*/ 1610949 w 2043431"/>
              <a:gd name="connsiteY114" fmla="*/ 58622 h 3446591"/>
              <a:gd name="connsiteX115" fmla="*/ 1599226 w 2043431"/>
              <a:gd name="connsiteY115" fmla="*/ 23453 h 3446591"/>
              <a:gd name="connsiteX116" fmla="*/ 1564057 w 2043431"/>
              <a:gd name="connsiteY116" fmla="*/ 11730 h 3446591"/>
              <a:gd name="connsiteX117" fmla="*/ 1411657 w 2043431"/>
              <a:gd name="connsiteY117" fmla="*/ 7 h 344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043431" h="3446591">
                <a:moveTo>
                  <a:pt x="931011" y="7"/>
                </a:moveTo>
                <a:cubicBezTo>
                  <a:pt x="920580" y="2093"/>
                  <a:pt x="839988" y="17245"/>
                  <a:pt x="825503" y="23453"/>
                </a:cubicBezTo>
                <a:cubicBezTo>
                  <a:pt x="812553" y="29003"/>
                  <a:pt x="802057" y="39084"/>
                  <a:pt x="790334" y="46899"/>
                </a:cubicBezTo>
                <a:cubicBezTo>
                  <a:pt x="782519" y="70345"/>
                  <a:pt x="780597" y="96674"/>
                  <a:pt x="766888" y="117238"/>
                </a:cubicBezTo>
                <a:cubicBezTo>
                  <a:pt x="751257" y="140684"/>
                  <a:pt x="739921" y="167651"/>
                  <a:pt x="719996" y="187576"/>
                </a:cubicBezTo>
                <a:cubicBezTo>
                  <a:pt x="700457" y="207114"/>
                  <a:pt x="676707" y="223200"/>
                  <a:pt x="661380" y="246191"/>
                </a:cubicBezTo>
                <a:lnTo>
                  <a:pt x="614488" y="316530"/>
                </a:lnTo>
                <a:lnTo>
                  <a:pt x="567596" y="386868"/>
                </a:lnTo>
                <a:lnTo>
                  <a:pt x="544149" y="422038"/>
                </a:lnTo>
                <a:cubicBezTo>
                  <a:pt x="519751" y="519630"/>
                  <a:pt x="549459" y="423141"/>
                  <a:pt x="508980" y="504099"/>
                </a:cubicBezTo>
                <a:cubicBezTo>
                  <a:pt x="478543" y="564973"/>
                  <a:pt x="519607" y="516917"/>
                  <a:pt x="473811" y="562715"/>
                </a:cubicBezTo>
                <a:cubicBezTo>
                  <a:pt x="469903" y="578346"/>
                  <a:pt x="465248" y="593808"/>
                  <a:pt x="462088" y="609607"/>
                </a:cubicBezTo>
                <a:cubicBezTo>
                  <a:pt x="457426" y="632915"/>
                  <a:pt x="456130" y="656885"/>
                  <a:pt x="450365" y="679945"/>
                </a:cubicBezTo>
                <a:cubicBezTo>
                  <a:pt x="444371" y="703922"/>
                  <a:pt x="434734" y="726838"/>
                  <a:pt x="426919" y="750284"/>
                </a:cubicBezTo>
                <a:lnTo>
                  <a:pt x="415196" y="785453"/>
                </a:lnTo>
                <a:cubicBezTo>
                  <a:pt x="411288" y="816715"/>
                  <a:pt x="409109" y="848241"/>
                  <a:pt x="403473" y="879238"/>
                </a:cubicBezTo>
                <a:cubicBezTo>
                  <a:pt x="401262" y="891396"/>
                  <a:pt x="393382" y="902158"/>
                  <a:pt x="391749" y="914407"/>
                </a:cubicBezTo>
                <a:cubicBezTo>
                  <a:pt x="354287" y="1195363"/>
                  <a:pt x="399453" y="957950"/>
                  <a:pt x="368303" y="1113699"/>
                </a:cubicBezTo>
                <a:cubicBezTo>
                  <a:pt x="364395" y="1219207"/>
                  <a:pt x="366750" y="1325133"/>
                  <a:pt x="356580" y="1430222"/>
                </a:cubicBezTo>
                <a:cubicBezTo>
                  <a:pt x="354897" y="1447617"/>
                  <a:pt x="339624" y="1460889"/>
                  <a:pt x="333134" y="1477115"/>
                </a:cubicBezTo>
                <a:cubicBezTo>
                  <a:pt x="323955" y="1500062"/>
                  <a:pt x="323397" y="1526889"/>
                  <a:pt x="309688" y="1547453"/>
                </a:cubicBezTo>
                <a:cubicBezTo>
                  <a:pt x="301873" y="1559176"/>
                  <a:pt x="292543" y="1570020"/>
                  <a:pt x="286242" y="1582622"/>
                </a:cubicBezTo>
                <a:cubicBezTo>
                  <a:pt x="280716" y="1593675"/>
                  <a:pt x="280877" y="1607195"/>
                  <a:pt x="274519" y="1617791"/>
                </a:cubicBezTo>
                <a:cubicBezTo>
                  <a:pt x="268832" y="1627269"/>
                  <a:pt x="257978" y="1632607"/>
                  <a:pt x="251073" y="1641238"/>
                </a:cubicBezTo>
                <a:cubicBezTo>
                  <a:pt x="242271" y="1652240"/>
                  <a:pt x="235442" y="1664684"/>
                  <a:pt x="227626" y="1676407"/>
                </a:cubicBezTo>
                <a:cubicBezTo>
                  <a:pt x="223718" y="1692038"/>
                  <a:pt x="220998" y="1708014"/>
                  <a:pt x="215903" y="1723299"/>
                </a:cubicBezTo>
                <a:cubicBezTo>
                  <a:pt x="209248" y="1743263"/>
                  <a:pt x="198504" y="1761759"/>
                  <a:pt x="192457" y="1781915"/>
                </a:cubicBezTo>
                <a:cubicBezTo>
                  <a:pt x="164802" y="1874099"/>
                  <a:pt x="201098" y="1809984"/>
                  <a:pt x="157288" y="1875699"/>
                </a:cubicBezTo>
                <a:cubicBezTo>
                  <a:pt x="132890" y="1973290"/>
                  <a:pt x="162598" y="1876803"/>
                  <a:pt x="122119" y="1957761"/>
                </a:cubicBezTo>
                <a:cubicBezTo>
                  <a:pt x="113710" y="1974579"/>
                  <a:pt x="102429" y="2024797"/>
                  <a:pt x="98673" y="2039822"/>
                </a:cubicBezTo>
                <a:cubicBezTo>
                  <a:pt x="94765" y="2078899"/>
                  <a:pt x="92921" y="2118238"/>
                  <a:pt x="86949" y="2157053"/>
                </a:cubicBezTo>
                <a:cubicBezTo>
                  <a:pt x="85070" y="2169266"/>
                  <a:pt x="77907" y="2180159"/>
                  <a:pt x="75226" y="2192222"/>
                </a:cubicBezTo>
                <a:cubicBezTo>
                  <a:pt x="70070" y="2215426"/>
                  <a:pt x="67755" y="2239175"/>
                  <a:pt x="63503" y="2262561"/>
                </a:cubicBezTo>
                <a:cubicBezTo>
                  <a:pt x="59939" y="2282165"/>
                  <a:pt x="54598" y="2301451"/>
                  <a:pt x="51780" y="2321176"/>
                </a:cubicBezTo>
                <a:cubicBezTo>
                  <a:pt x="46776" y="2356206"/>
                  <a:pt x="44191" y="2391541"/>
                  <a:pt x="40057" y="2426684"/>
                </a:cubicBezTo>
                <a:cubicBezTo>
                  <a:pt x="29957" y="2512531"/>
                  <a:pt x="28360" y="2520289"/>
                  <a:pt x="16611" y="2602530"/>
                </a:cubicBezTo>
                <a:cubicBezTo>
                  <a:pt x="12703" y="2672868"/>
                  <a:pt x="4888" y="2743098"/>
                  <a:pt x="4888" y="2813545"/>
                </a:cubicBezTo>
                <a:cubicBezTo>
                  <a:pt x="4888" y="3063878"/>
                  <a:pt x="-19334" y="2999564"/>
                  <a:pt x="40057" y="3118345"/>
                </a:cubicBezTo>
                <a:cubicBezTo>
                  <a:pt x="42816" y="3129382"/>
                  <a:pt x="55858" y="3186647"/>
                  <a:pt x="63503" y="3200407"/>
                </a:cubicBezTo>
                <a:cubicBezTo>
                  <a:pt x="77188" y="3225040"/>
                  <a:pt x="94765" y="3247299"/>
                  <a:pt x="110396" y="3270745"/>
                </a:cubicBezTo>
                <a:cubicBezTo>
                  <a:pt x="118212" y="3282468"/>
                  <a:pt x="120475" y="3301459"/>
                  <a:pt x="133842" y="3305915"/>
                </a:cubicBezTo>
                <a:lnTo>
                  <a:pt x="169011" y="3317638"/>
                </a:lnTo>
                <a:cubicBezTo>
                  <a:pt x="184642" y="3333269"/>
                  <a:pt x="196580" y="3353795"/>
                  <a:pt x="215903" y="3364530"/>
                </a:cubicBezTo>
                <a:cubicBezTo>
                  <a:pt x="233321" y="3374207"/>
                  <a:pt x="255068" y="3371931"/>
                  <a:pt x="274519" y="3376253"/>
                </a:cubicBezTo>
                <a:cubicBezTo>
                  <a:pt x="429539" y="3410702"/>
                  <a:pt x="188883" y="3382214"/>
                  <a:pt x="591042" y="3399699"/>
                </a:cubicBezTo>
                <a:cubicBezTo>
                  <a:pt x="602765" y="3403607"/>
                  <a:pt x="614641" y="3407083"/>
                  <a:pt x="626211" y="3411422"/>
                </a:cubicBezTo>
                <a:cubicBezTo>
                  <a:pt x="645915" y="3418811"/>
                  <a:pt x="664321" y="3430136"/>
                  <a:pt x="684826" y="3434868"/>
                </a:cubicBezTo>
                <a:cubicBezTo>
                  <a:pt x="715524" y="3441952"/>
                  <a:pt x="747349" y="3442683"/>
                  <a:pt x="778611" y="3446591"/>
                </a:cubicBezTo>
                <a:cubicBezTo>
                  <a:pt x="868488" y="3442683"/>
                  <a:pt x="958758" y="3444125"/>
                  <a:pt x="1048242" y="3434868"/>
                </a:cubicBezTo>
                <a:cubicBezTo>
                  <a:pt x="1048243" y="3434868"/>
                  <a:pt x="1136164" y="3405561"/>
                  <a:pt x="1153749" y="3399699"/>
                </a:cubicBezTo>
                <a:lnTo>
                  <a:pt x="1188919" y="3387976"/>
                </a:lnTo>
                <a:cubicBezTo>
                  <a:pt x="1202891" y="3377497"/>
                  <a:pt x="1261183" y="3337232"/>
                  <a:pt x="1270980" y="3317638"/>
                </a:cubicBezTo>
                <a:cubicBezTo>
                  <a:pt x="1279891" y="3299816"/>
                  <a:pt x="1278381" y="3278473"/>
                  <a:pt x="1282703" y="3259022"/>
                </a:cubicBezTo>
                <a:cubicBezTo>
                  <a:pt x="1286198" y="3243294"/>
                  <a:pt x="1290000" y="3227622"/>
                  <a:pt x="1294426" y="3212130"/>
                </a:cubicBezTo>
                <a:cubicBezTo>
                  <a:pt x="1297821" y="3200248"/>
                  <a:pt x="1303468" y="3189024"/>
                  <a:pt x="1306149" y="3176961"/>
                </a:cubicBezTo>
                <a:cubicBezTo>
                  <a:pt x="1311306" y="3153757"/>
                  <a:pt x="1313965" y="3130068"/>
                  <a:pt x="1317873" y="3106622"/>
                </a:cubicBezTo>
                <a:cubicBezTo>
                  <a:pt x="1313965" y="2977668"/>
                  <a:pt x="1313306" y="2848575"/>
                  <a:pt x="1306149" y="2719761"/>
                </a:cubicBezTo>
                <a:cubicBezTo>
                  <a:pt x="1305464" y="2707423"/>
                  <a:pt x="1295411" y="2696909"/>
                  <a:pt x="1294426" y="2684591"/>
                </a:cubicBezTo>
                <a:cubicBezTo>
                  <a:pt x="1287563" y="2598807"/>
                  <a:pt x="1289060" y="2512507"/>
                  <a:pt x="1282703" y="2426684"/>
                </a:cubicBezTo>
                <a:cubicBezTo>
                  <a:pt x="1278155" y="2365279"/>
                  <a:pt x="1271329" y="2381186"/>
                  <a:pt x="1259257" y="2332899"/>
                </a:cubicBezTo>
                <a:cubicBezTo>
                  <a:pt x="1249604" y="2294287"/>
                  <a:pt x="1242779" y="2242271"/>
                  <a:pt x="1235811" y="2203945"/>
                </a:cubicBezTo>
                <a:cubicBezTo>
                  <a:pt x="1232247" y="2184341"/>
                  <a:pt x="1227652" y="2164934"/>
                  <a:pt x="1224088" y="2145330"/>
                </a:cubicBezTo>
                <a:cubicBezTo>
                  <a:pt x="1219836" y="2121944"/>
                  <a:pt x="1215979" y="2098484"/>
                  <a:pt x="1212365" y="2074991"/>
                </a:cubicBezTo>
                <a:cubicBezTo>
                  <a:pt x="1208163" y="2047681"/>
                  <a:pt x="1206061" y="2020025"/>
                  <a:pt x="1200642" y="1992930"/>
                </a:cubicBezTo>
                <a:cubicBezTo>
                  <a:pt x="1198219" y="1980813"/>
                  <a:pt x="1191916" y="1969749"/>
                  <a:pt x="1188919" y="1957761"/>
                </a:cubicBezTo>
                <a:cubicBezTo>
                  <a:pt x="1184086" y="1938430"/>
                  <a:pt x="1181677" y="1918560"/>
                  <a:pt x="1177196" y="1899145"/>
                </a:cubicBezTo>
                <a:cubicBezTo>
                  <a:pt x="1169950" y="1867747"/>
                  <a:pt x="1158306" y="1837261"/>
                  <a:pt x="1153749" y="1805361"/>
                </a:cubicBezTo>
                <a:cubicBezTo>
                  <a:pt x="1149841" y="1778007"/>
                  <a:pt x="1148239" y="1750223"/>
                  <a:pt x="1142026" y="1723299"/>
                </a:cubicBezTo>
                <a:cubicBezTo>
                  <a:pt x="1136469" y="1699218"/>
                  <a:pt x="1118580" y="1652961"/>
                  <a:pt x="1118580" y="1652961"/>
                </a:cubicBezTo>
                <a:cubicBezTo>
                  <a:pt x="1112431" y="1603770"/>
                  <a:pt x="1110625" y="1558759"/>
                  <a:pt x="1095134" y="1512284"/>
                </a:cubicBezTo>
                <a:cubicBezTo>
                  <a:pt x="1088479" y="1492320"/>
                  <a:pt x="1078880" y="1473445"/>
                  <a:pt x="1071688" y="1453668"/>
                </a:cubicBezTo>
                <a:cubicBezTo>
                  <a:pt x="1063242" y="1430442"/>
                  <a:pt x="1048242" y="1383330"/>
                  <a:pt x="1048242" y="1383330"/>
                </a:cubicBezTo>
                <a:cubicBezTo>
                  <a:pt x="1052150" y="1258284"/>
                  <a:pt x="1049281" y="1132841"/>
                  <a:pt x="1059965" y="1008191"/>
                </a:cubicBezTo>
                <a:cubicBezTo>
                  <a:pt x="1063188" y="970589"/>
                  <a:pt x="1093793" y="970594"/>
                  <a:pt x="1118580" y="961299"/>
                </a:cubicBezTo>
                <a:cubicBezTo>
                  <a:pt x="1138284" y="953910"/>
                  <a:pt x="1158374" y="947264"/>
                  <a:pt x="1177196" y="937853"/>
                </a:cubicBezTo>
                <a:cubicBezTo>
                  <a:pt x="1189798" y="931552"/>
                  <a:pt x="1200132" y="921397"/>
                  <a:pt x="1212365" y="914407"/>
                </a:cubicBezTo>
                <a:cubicBezTo>
                  <a:pt x="1227538" y="905737"/>
                  <a:pt x="1243626" y="898776"/>
                  <a:pt x="1259257" y="890961"/>
                </a:cubicBezTo>
                <a:cubicBezTo>
                  <a:pt x="1343390" y="947049"/>
                  <a:pt x="1309671" y="917928"/>
                  <a:pt x="1364765" y="973022"/>
                </a:cubicBezTo>
                <a:cubicBezTo>
                  <a:pt x="1403832" y="1051158"/>
                  <a:pt x="1380578" y="992291"/>
                  <a:pt x="1399934" y="1101976"/>
                </a:cubicBezTo>
                <a:cubicBezTo>
                  <a:pt x="1406859" y="1141220"/>
                  <a:pt x="1418437" y="1179664"/>
                  <a:pt x="1423380" y="1219207"/>
                </a:cubicBezTo>
                <a:cubicBezTo>
                  <a:pt x="1431195" y="1281730"/>
                  <a:pt x="1434469" y="1344990"/>
                  <a:pt x="1446826" y="1406776"/>
                </a:cubicBezTo>
                <a:cubicBezTo>
                  <a:pt x="1450734" y="1426314"/>
                  <a:pt x="1455519" y="1445697"/>
                  <a:pt x="1458549" y="1465391"/>
                </a:cubicBezTo>
                <a:cubicBezTo>
                  <a:pt x="1463340" y="1496530"/>
                  <a:pt x="1465093" y="1528100"/>
                  <a:pt x="1470273" y="1559176"/>
                </a:cubicBezTo>
                <a:cubicBezTo>
                  <a:pt x="1477603" y="1603152"/>
                  <a:pt x="1482570" y="1602215"/>
                  <a:pt x="1493719" y="1641238"/>
                </a:cubicBezTo>
                <a:cubicBezTo>
                  <a:pt x="1502217" y="1670982"/>
                  <a:pt x="1505119" y="1695192"/>
                  <a:pt x="1517165" y="1723299"/>
                </a:cubicBezTo>
                <a:cubicBezTo>
                  <a:pt x="1524049" y="1739362"/>
                  <a:pt x="1530126" y="1756210"/>
                  <a:pt x="1540611" y="1770191"/>
                </a:cubicBezTo>
                <a:cubicBezTo>
                  <a:pt x="1553874" y="1787875"/>
                  <a:pt x="1573117" y="1800300"/>
                  <a:pt x="1587503" y="1817084"/>
                </a:cubicBezTo>
                <a:cubicBezTo>
                  <a:pt x="1637212" y="1875078"/>
                  <a:pt x="1577796" y="1835677"/>
                  <a:pt x="1657842" y="1875699"/>
                </a:cubicBezTo>
                <a:cubicBezTo>
                  <a:pt x="1665657" y="1887422"/>
                  <a:pt x="1670286" y="1902066"/>
                  <a:pt x="1681288" y="1910868"/>
                </a:cubicBezTo>
                <a:cubicBezTo>
                  <a:pt x="1690937" y="1918587"/>
                  <a:pt x="1705099" y="1917723"/>
                  <a:pt x="1716457" y="1922591"/>
                </a:cubicBezTo>
                <a:cubicBezTo>
                  <a:pt x="1732520" y="1929475"/>
                  <a:pt x="1747718" y="1938222"/>
                  <a:pt x="1763349" y="1946038"/>
                </a:cubicBezTo>
                <a:cubicBezTo>
                  <a:pt x="1821965" y="1942130"/>
                  <a:pt x="1880810" y="1940803"/>
                  <a:pt x="1939196" y="1934315"/>
                </a:cubicBezTo>
                <a:cubicBezTo>
                  <a:pt x="1951478" y="1932950"/>
                  <a:pt x="1964083" y="1929446"/>
                  <a:pt x="1974365" y="1922591"/>
                </a:cubicBezTo>
                <a:cubicBezTo>
                  <a:pt x="1988159" y="1913395"/>
                  <a:pt x="1997811" y="1899145"/>
                  <a:pt x="2009534" y="1887422"/>
                </a:cubicBezTo>
                <a:cubicBezTo>
                  <a:pt x="2017349" y="1856161"/>
                  <a:pt x="2033696" y="1825853"/>
                  <a:pt x="2032980" y="1793638"/>
                </a:cubicBezTo>
                <a:cubicBezTo>
                  <a:pt x="2020982" y="1253745"/>
                  <a:pt x="2076878" y="1432963"/>
                  <a:pt x="2009534" y="1230930"/>
                </a:cubicBezTo>
                <a:cubicBezTo>
                  <a:pt x="2005626" y="1203576"/>
                  <a:pt x="2003230" y="1175963"/>
                  <a:pt x="1997811" y="1148868"/>
                </a:cubicBezTo>
                <a:cubicBezTo>
                  <a:pt x="1995388" y="1136751"/>
                  <a:pt x="1988511" y="1125816"/>
                  <a:pt x="1986088" y="1113699"/>
                </a:cubicBezTo>
                <a:cubicBezTo>
                  <a:pt x="1959146" y="978990"/>
                  <a:pt x="1989127" y="1075926"/>
                  <a:pt x="1962642" y="996468"/>
                </a:cubicBezTo>
                <a:cubicBezTo>
                  <a:pt x="1958734" y="969114"/>
                  <a:pt x="1956338" y="941502"/>
                  <a:pt x="1950919" y="914407"/>
                </a:cubicBezTo>
                <a:cubicBezTo>
                  <a:pt x="1948496" y="902290"/>
                  <a:pt x="1942591" y="891120"/>
                  <a:pt x="1939196" y="879238"/>
                </a:cubicBezTo>
                <a:cubicBezTo>
                  <a:pt x="1934770" y="863746"/>
                  <a:pt x="1931899" y="847837"/>
                  <a:pt x="1927473" y="832345"/>
                </a:cubicBezTo>
                <a:cubicBezTo>
                  <a:pt x="1924078" y="820463"/>
                  <a:pt x="1919144" y="809058"/>
                  <a:pt x="1915749" y="797176"/>
                </a:cubicBezTo>
                <a:cubicBezTo>
                  <a:pt x="1886300" y="694109"/>
                  <a:pt x="1920417" y="799458"/>
                  <a:pt x="1892303" y="715115"/>
                </a:cubicBezTo>
                <a:cubicBezTo>
                  <a:pt x="1888395" y="679946"/>
                  <a:pt x="1887520" y="644306"/>
                  <a:pt x="1880580" y="609607"/>
                </a:cubicBezTo>
                <a:cubicBezTo>
                  <a:pt x="1875733" y="585372"/>
                  <a:pt x="1864949" y="562714"/>
                  <a:pt x="1857134" y="539268"/>
                </a:cubicBezTo>
                <a:cubicBezTo>
                  <a:pt x="1853226" y="527545"/>
                  <a:pt x="1850937" y="515152"/>
                  <a:pt x="1845411" y="504099"/>
                </a:cubicBezTo>
                <a:cubicBezTo>
                  <a:pt x="1815664" y="444605"/>
                  <a:pt x="1831659" y="471748"/>
                  <a:pt x="1798519" y="422038"/>
                </a:cubicBezTo>
                <a:cubicBezTo>
                  <a:pt x="1794611" y="410315"/>
                  <a:pt x="1792322" y="397921"/>
                  <a:pt x="1786796" y="386868"/>
                </a:cubicBezTo>
                <a:cubicBezTo>
                  <a:pt x="1780495" y="374266"/>
                  <a:pt x="1768296" y="364891"/>
                  <a:pt x="1763349" y="351699"/>
                </a:cubicBezTo>
                <a:cubicBezTo>
                  <a:pt x="1744218" y="300685"/>
                  <a:pt x="1764028" y="289209"/>
                  <a:pt x="1728180" y="246191"/>
                </a:cubicBezTo>
                <a:cubicBezTo>
                  <a:pt x="1719160" y="235367"/>
                  <a:pt x="1704734" y="230560"/>
                  <a:pt x="1693011" y="222745"/>
                </a:cubicBezTo>
                <a:cubicBezTo>
                  <a:pt x="1689103" y="211022"/>
                  <a:pt x="1686814" y="198629"/>
                  <a:pt x="1681288" y="187576"/>
                </a:cubicBezTo>
                <a:cubicBezTo>
                  <a:pt x="1674987" y="174974"/>
                  <a:pt x="1663564" y="165282"/>
                  <a:pt x="1657842" y="152407"/>
                </a:cubicBezTo>
                <a:cubicBezTo>
                  <a:pt x="1614737" y="55419"/>
                  <a:pt x="1659101" y="106772"/>
                  <a:pt x="1610949" y="58622"/>
                </a:cubicBezTo>
                <a:cubicBezTo>
                  <a:pt x="1607041" y="46899"/>
                  <a:pt x="1607964" y="32191"/>
                  <a:pt x="1599226" y="23453"/>
                </a:cubicBezTo>
                <a:cubicBezTo>
                  <a:pt x="1590488" y="14715"/>
                  <a:pt x="1576290" y="13478"/>
                  <a:pt x="1564057" y="11730"/>
                </a:cubicBezTo>
                <a:cubicBezTo>
                  <a:pt x="1477043" y="-701"/>
                  <a:pt x="1469262" y="7"/>
                  <a:pt x="1411657" y="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: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we get two parse tree for any grammar using any of the left most or right most derivations, that is called ambiguity</a:t>
            </a:r>
          </a:p>
          <a:p>
            <a:pPr marL="68580" indent="0">
              <a:buNone/>
            </a:pP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Previous Example was an example of ambiguous grammar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389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 -&gt; </a:t>
            </a:r>
            <a:r>
              <a:rPr lang="en-US" b="1" dirty="0" err="1" smtClean="0"/>
              <a:t>aS</a:t>
            </a:r>
            <a:r>
              <a:rPr lang="en-US" b="1" dirty="0" smtClean="0"/>
              <a:t> / Sa / a         (check with </a:t>
            </a:r>
            <a:r>
              <a:rPr lang="en-US" b="1" dirty="0" err="1" smtClean="0"/>
              <a:t>aa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S -&gt; </a:t>
            </a:r>
            <a:r>
              <a:rPr lang="en-US" b="1" dirty="0" err="1" smtClean="0"/>
              <a:t>aSbS</a:t>
            </a:r>
            <a:r>
              <a:rPr lang="en-US" b="1" dirty="0" smtClean="0"/>
              <a:t> / </a:t>
            </a:r>
            <a:r>
              <a:rPr lang="en-US" b="1" dirty="0" err="1" smtClean="0"/>
              <a:t>bSaS</a:t>
            </a:r>
            <a:r>
              <a:rPr lang="en-US" b="1" dirty="0" smtClean="0"/>
              <a:t> / E   (check with </a:t>
            </a:r>
            <a:r>
              <a:rPr lang="en-US" b="1" dirty="0" err="1" smtClean="0"/>
              <a:t>abab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No specific rules for ambiguity checking. Try every possible combination.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08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 for today   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/>
          <a:lstStyle/>
          <a:p>
            <a:r>
              <a:rPr lang="en-US" dirty="0" smtClean="0"/>
              <a:t>Goal of Compiler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3600"/>
            <a:ext cx="6777317" cy="3508977"/>
          </a:xfrm>
        </p:spPr>
        <p:txBody>
          <a:bodyPr/>
          <a:lstStyle/>
          <a:p>
            <a:r>
              <a:rPr lang="en-US" b="1" dirty="0" smtClean="0"/>
              <a:t>Converts a program/code in high level language to low level language</a:t>
            </a:r>
          </a:p>
          <a:p>
            <a:endParaRPr lang="en-US" b="1" dirty="0"/>
          </a:p>
          <a:p>
            <a:r>
              <a:rPr lang="en-US" b="1" dirty="0" smtClean="0"/>
              <a:t>Then why we don’t write code in low level language?</a:t>
            </a:r>
          </a:p>
          <a:p>
            <a:endParaRPr lang="en-US" b="1" dirty="0"/>
          </a:p>
          <a:p>
            <a:r>
              <a:rPr lang="en-US" b="1" dirty="0" smtClean="0"/>
              <a:t>We cannot write it easily . Low level uses only 0 and 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7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1143000"/>
          </a:xfrm>
        </p:spPr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283" y="2286000"/>
            <a:ext cx="6777317" cy="35089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Code</a:t>
            </a:r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r>
              <a:rPr lang="en-US" b="1" dirty="0" smtClean="0"/>
              <a:t>    Lexical Analyzer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Stream of token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Syntax Analyzer</a:t>
            </a:r>
          </a:p>
          <a:p>
            <a:pPr marL="68580" indent="0">
              <a:buNone/>
            </a:pPr>
            <a:r>
              <a:rPr lang="en-US" b="1" dirty="0" smtClean="0"/>
              <a:t>                    Parse Tree</a:t>
            </a:r>
          </a:p>
          <a:p>
            <a:pPr marL="68580" indent="0">
              <a:buNone/>
            </a:pPr>
            <a:r>
              <a:rPr lang="en-US" b="1" dirty="0" smtClean="0"/>
              <a:t>    Semantic Analyzer</a:t>
            </a:r>
          </a:p>
          <a:p>
            <a:pPr marL="68580" indent="0">
              <a:buNone/>
            </a:pPr>
            <a:r>
              <a:rPr lang="en-US" b="1" dirty="0"/>
              <a:t> </a:t>
            </a:r>
          </a:p>
          <a:p>
            <a:pPr marL="68580" indent="0">
              <a:buNone/>
            </a:pPr>
            <a:r>
              <a:rPr lang="en-US" b="1" dirty="0" smtClean="0"/>
              <a:t>    Continued </a:t>
            </a:r>
            <a:r>
              <a:rPr lang="en-US" b="1" dirty="0"/>
              <a:t>…………..</a:t>
            </a:r>
            <a:endParaRPr lang="en-US" b="1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4483" y="2895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4483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4483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4483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parser (Syntax Analyzer)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Takes string of tokens from Lexical Analyzer</a:t>
            </a:r>
          </a:p>
          <a:p>
            <a:endParaRPr lang="en-US" b="1" dirty="0"/>
          </a:p>
          <a:p>
            <a:r>
              <a:rPr lang="en-US" b="1" dirty="0" smtClean="0"/>
              <a:t>Matches them with some pre-defined grammar rules (Context Free Grammar, later we will see it)</a:t>
            </a:r>
          </a:p>
          <a:p>
            <a:endParaRPr lang="en-US" b="1" dirty="0"/>
          </a:p>
          <a:p>
            <a:r>
              <a:rPr lang="en-US" b="1" dirty="0" smtClean="0"/>
              <a:t>If any (grammatical)error is found, reports that syntax error</a:t>
            </a:r>
          </a:p>
          <a:p>
            <a:endParaRPr lang="en-US" b="1" dirty="0"/>
          </a:p>
          <a:p>
            <a:r>
              <a:rPr lang="en-US" b="1" dirty="0" smtClean="0"/>
              <a:t>Ignores commonly occurring errors to continue the processing of programs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7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/>
          <a:lstStyle/>
          <a:p>
            <a:r>
              <a:rPr lang="en-US" dirty="0" smtClean="0"/>
              <a:t>Inputs of Syntax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67108" cy="3508977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Stream of tokens</a:t>
            </a:r>
          </a:p>
          <a:p>
            <a:r>
              <a:rPr lang="en-US" sz="1800" b="1" dirty="0" smtClean="0"/>
              <a:t>Context Free Grammar</a:t>
            </a:r>
          </a:p>
          <a:p>
            <a:pPr marL="68580" indent="0">
              <a:buNone/>
            </a:pPr>
            <a:r>
              <a:rPr lang="en-US" sz="1800" b="1" dirty="0" smtClean="0"/>
              <a:t>    Some rules for writing in a language.</a:t>
            </a:r>
          </a:p>
          <a:p>
            <a:pPr marL="68580" indent="0">
              <a:buNone/>
            </a:pPr>
            <a:endParaRPr lang="en-US" sz="1800" b="1" dirty="0" smtClean="0"/>
          </a:p>
          <a:p>
            <a:pPr marL="68580" indent="0">
              <a:buNone/>
            </a:pPr>
            <a:r>
              <a:rPr lang="en-US" sz="1800" b="1" dirty="0" smtClean="0"/>
              <a:t>Example:</a:t>
            </a:r>
            <a:br>
              <a:rPr lang="en-US" sz="1800" b="1" dirty="0" smtClean="0"/>
            </a:br>
            <a:r>
              <a:rPr lang="en-US" sz="1800" b="1" dirty="0" smtClean="0"/>
              <a:t>Practical Life : </a:t>
            </a:r>
          </a:p>
          <a:p>
            <a:pPr marL="68580" indent="0">
              <a:buNone/>
            </a:pPr>
            <a:r>
              <a:rPr lang="en-US" sz="1800" b="1" dirty="0" smtClean="0"/>
              <a:t>Sub + Verb + Object.</a:t>
            </a:r>
          </a:p>
          <a:p>
            <a:pPr marL="68580" indent="0">
              <a:buNone/>
            </a:pPr>
            <a:r>
              <a:rPr lang="en-US" sz="1800" b="1" dirty="0" smtClean="0"/>
              <a:t>I          eat       rice.  (I rice eat , is grammatical error)</a:t>
            </a:r>
          </a:p>
          <a:p>
            <a:pPr marL="68580" indent="0">
              <a:buNone/>
            </a:pPr>
            <a:endParaRPr lang="en-US" sz="1800" b="1" dirty="0" smtClean="0"/>
          </a:p>
          <a:p>
            <a:pPr marL="68580" indent="0">
              <a:buNone/>
            </a:pPr>
            <a:r>
              <a:rPr lang="en-US" sz="1800" b="1" dirty="0" smtClean="0"/>
              <a:t>Programming Language:  (Variable, Terminals, Productions, Start Symbol)</a:t>
            </a:r>
          </a:p>
          <a:p>
            <a:pPr marL="68580" indent="0">
              <a:buNone/>
            </a:pPr>
            <a:r>
              <a:rPr lang="en-US" sz="1800" b="1" dirty="0" smtClean="0"/>
              <a:t>Let,   F  = id</a:t>
            </a:r>
          </a:p>
          <a:p>
            <a:pPr marL="68580" indent="0">
              <a:buNone/>
            </a:pPr>
            <a:r>
              <a:rPr lang="en-US" sz="1800" b="1" dirty="0" smtClean="0"/>
              <a:t>         A = 3</a:t>
            </a:r>
          </a:p>
          <a:p>
            <a:pPr marL="68580" indent="0"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7232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3508977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Variables  (Left part of statements)</a:t>
            </a:r>
          </a:p>
          <a:p>
            <a:r>
              <a:rPr lang="en-US" sz="2200" b="1" dirty="0" smtClean="0"/>
              <a:t>Terminals  (Except variables)</a:t>
            </a:r>
          </a:p>
          <a:p>
            <a:r>
              <a:rPr lang="en-US" sz="2200" b="1" dirty="0" smtClean="0"/>
              <a:t>Productions (Rules of grammar)</a:t>
            </a:r>
          </a:p>
          <a:p>
            <a:r>
              <a:rPr lang="en-US" sz="2200" b="1" dirty="0" smtClean="0"/>
              <a:t>Start Symbol (One Variable From where to start matching)</a:t>
            </a:r>
          </a:p>
          <a:p>
            <a:pPr marL="68580" indent="0">
              <a:buNone/>
            </a:pPr>
            <a:endParaRPr lang="en-US" sz="2200" b="1" dirty="0" smtClean="0"/>
          </a:p>
          <a:p>
            <a:pPr marL="68580" indent="0">
              <a:buNone/>
            </a:pPr>
            <a:r>
              <a:rPr lang="en-US" sz="2200" b="1" dirty="0" smtClean="0"/>
              <a:t>An Example of CFG: </a:t>
            </a:r>
          </a:p>
          <a:p>
            <a:r>
              <a:rPr lang="en-US" sz="2200" b="1" dirty="0" smtClean="0"/>
              <a:t>E -&gt; E + E </a:t>
            </a:r>
          </a:p>
          <a:p>
            <a:pPr marL="6858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/ E * E</a:t>
            </a:r>
          </a:p>
          <a:p>
            <a:pPr marL="6858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/ id</a:t>
            </a:r>
          </a:p>
          <a:p>
            <a:pPr marL="68580" indent="0">
              <a:buNone/>
            </a:pPr>
            <a:r>
              <a:rPr lang="en-US" sz="2200" b="1" dirty="0" smtClean="0"/>
              <a:t>Variables : {E} Terminals : {+, *, id} Start : {E}</a:t>
            </a:r>
          </a:p>
          <a:p>
            <a:pPr marL="68580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861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3623"/>
            <a:ext cx="6777317" cy="3508977"/>
          </a:xfrm>
        </p:spPr>
        <p:txBody>
          <a:bodyPr/>
          <a:lstStyle/>
          <a:p>
            <a:r>
              <a:rPr lang="en-US" b="1" dirty="0" smtClean="0"/>
              <a:t>Grammar: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E </a:t>
            </a:r>
            <a:r>
              <a:rPr lang="en-US" b="1" dirty="0"/>
              <a:t>-&gt; E + E </a:t>
            </a:r>
          </a:p>
          <a:p>
            <a:pPr marL="68580" indent="0">
              <a:buNone/>
            </a:pPr>
            <a:r>
              <a:rPr lang="en-US" b="1" dirty="0"/>
              <a:t>        / E * E</a:t>
            </a:r>
          </a:p>
          <a:p>
            <a:pPr marL="68580" indent="0">
              <a:buNone/>
            </a:pPr>
            <a:r>
              <a:rPr lang="en-US" b="1" dirty="0"/>
              <a:t>        / id</a:t>
            </a:r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r>
              <a:rPr lang="en-US" b="1" dirty="0" smtClean="0"/>
              <a:t>Stream of token we want to check for Syntax error</a:t>
            </a:r>
          </a:p>
          <a:p>
            <a:pPr marL="68580" indent="0">
              <a:buNone/>
            </a:pPr>
            <a:r>
              <a:rPr lang="en-US" b="1" dirty="0" smtClean="0"/>
              <a:t>id + id * id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60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213" y="100421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Most              Right Most </a:t>
            </a:r>
            <a:br>
              <a:rPr lang="en-US" dirty="0" smtClean="0"/>
            </a:br>
            <a:r>
              <a:rPr lang="en-US" dirty="0" smtClean="0"/>
              <a:t>Derivation           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216" y="2300206"/>
            <a:ext cx="2918908" cy="3508977"/>
          </a:xfrm>
        </p:spPr>
        <p:txBody>
          <a:bodyPr/>
          <a:lstStyle/>
          <a:p>
            <a:r>
              <a:rPr lang="en-US" b="1" dirty="0" smtClean="0"/>
              <a:t>E -&gt; E+ E </a:t>
            </a:r>
          </a:p>
          <a:p>
            <a:pPr marL="68580" indent="0">
              <a:buNone/>
            </a:pPr>
            <a:r>
              <a:rPr lang="en-US" b="1" dirty="0" smtClean="0"/>
              <a:t>      -&gt; id +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-&gt; id + E *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-&gt; id + id *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-&gt; id + id * id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9015" y="2286000"/>
            <a:ext cx="2918908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 -&gt; E + E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E + E * E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E + E *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E + id *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id + id * 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5720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id + id *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78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213" y="100421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Most              Right Most </a:t>
            </a:r>
            <a:br>
              <a:rPr lang="en-US" dirty="0" smtClean="0"/>
            </a:br>
            <a:r>
              <a:rPr lang="en-US" dirty="0" smtClean="0"/>
              <a:t>Derivation            Derivation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5216" y="2300206"/>
            <a:ext cx="2918908" cy="3508977"/>
          </a:xfrm>
        </p:spPr>
        <p:txBody>
          <a:bodyPr/>
          <a:lstStyle/>
          <a:p>
            <a:r>
              <a:rPr lang="en-US" b="1" dirty="0" smtClean="0"/>
              <a:t>E -&gt; E * E </a:t>
            </a:r>
          </a:p>
          <a:p>
            <a:pPr marL="68580" indent="0">
              <a:buNone/>
            </a:pPr>
            <a:r>
              <a:rPr lang="en-US" b="1" dirty="0" smtClean="0"/>
              <a:t>      -&gt; E + E *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-&gt; id + E *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-&gt; id + id * E</a:t>
            </a:r>
          </a:p>
          <a:p>
            <a:pPr marL="6858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-&gt; id + id * 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9015" y="2286000"/>
            <a:ext cx="2918908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 -&gt; E * E 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E *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E + E *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E + id * id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      -&gt; id + id *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800600"/>
            <a:ext cx="25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both left most derivations can derive </a:t>
            </a:r>
            <a:br>
              <a:rPr lang="en-US" b="1" dirty="0" smtClean="0"/>
            </a:br>
            <a:r>
              <a:rPr lang="en-US" b="1" dirty="0" smtClean="0"/>
              <a:t>id + id * id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800600"/>
            <a:ext cx="25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both right most derivations can derive </a:t>
            </a:r>
            <a:br>
              <a:rPr lang="en-US" b="1" dirty="0" smtClean="0"/>
            </a:br>
            <a:r>
              <a:rPr lang="en-US" b="1" dirty="0" smtClean="0"/>
              <a:t>id + id * id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5720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id + id *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07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171</TotalTime>
  <Words>609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Austin</vt:lpstr>
      <vt:lpstr>Syntax Analysis  Compiler Design </vt:lpstr>
      <vt:lpstr>Goal of Compiler Design</vt:lpstr>
      <vt:lpstr>Phases of Compiler</vt:lpstr>
      <vt:lpstr>Role of parser (Syntax Analyzer)</vt:lpstr>
      <vt:lpstr>Inputs of Syntax Analyzer</vt:lpstr>
      <vt:lpstr>Context Free Grammar</vt:lpstr>
      <vt:lpstr>Derivations</vt:lpstr>
      <vt:lpstr>Left Most              Right Most  Derivation            Derivation</vt:lpstr>
      <vt:lpstr>Left Most              Right Most  Derivation            Derivation</vt:lpstr>
      <vt:lpstr>Parse Tree using Left Most Derivation</vt:lpstr>
      <vt:lpstr>PowerPoint Presentation</vt:lpstr>
      <vt:lpstr>PowerPoint Presentation</vt:lpstr>
      <vt:lpstr>PowerPoint Presentation</vt:lpstr>
      <vt:lpstr>Ambiguity</vt:lpstr>
      <vt:lpstr>More Examples</vt:lpstr>
      <vt:lpstr>Thanks for today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</dc:title>
  <dc:creator>Saom</dc:creator>
  <cp:lastModifiedBy>HP ProBook</cp:lastModifiedBy>
  <cp:revision>29</cp:revision>
  <dcterms:created xsi:type="dcterms:W3CDTF">2017-03-05T17:09:57Z</dcterms:created>
  <dcterms:modified xsi:type="dcterms:W3CDTF">2019-10-19T13:46:48Z</dcterms:modified>
</cp:coreProperties>
</file>