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1" r:id="rId30"/>
    <p:sldId id="313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3164" y="805941"/>
            <a:ext cx="42176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0136" y="1699082"/>
            <a:ext cx="443103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41309" y="6281271"/>
            <a:ext cx="463550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6688" y="364236"/>
            <a:ext cx="456590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8722" y="487121"/>
            <a:ext cx="4112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215" smtClean="0"/>
              <a:t>Lecture</a:t>
            </a:r>
            <a:r>
              <a:rPr lang="en-US" spc="-215" dirty="0" smtClean="0"/>
              <a:t> </a:t>
            </a:r>
            <a:r>
              <a:rPr lang="en-US" spc="-215" dirty="0" smtClean="0"/>
              <a:t>13</a:t>
            </a:r>
            <a:r>
              <a:rPr spc="-15" smtClean="0"/>
              <a:t> </a:t>
            </a:r>
            <a:r>
              <a:rPr spc="-80" smtClean="0">
                <a:solidFill>
                  <a:srgbClr val="FFFFFF"/>
                </a:solidFill>
              </a:rPr>
              <a:t> </a:t>
            </a:r>
            <a:endParaRPr spc="-80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8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98217" y="3706825"/>
            <a:ext cx="4676775" cy="2970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657475" algn="l"/>
              </a:tabLst>
            </a:pP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Filling	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r>
              <a:rPr sz="6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6600">
              <a:latin typeface="Arial"/>
              <a:cs typeface="Arial"/>
            </a:endParaRPr>
          </a:p>
          <a:p>
            <a:pPr marR="94615" algn="ctr">
              <a:lnSpc>
                <a:spcPct val="100000"/>
              </a:lnSpc>
              <a:spcBef>
                <a:spcPts val="95"/>
              </a:spcBef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>
              <a:latin typeface="Arial"/>
              <a:cs typeface="Arial"/>
            </a:endParaRPr>
          </a:p>
          <a:p>
            <a:pPr marR="94615" algn="ctr">
              <a:lnSpc>
                <a:spcPct val="100000"/>
              </a:lnSpc>
              <a:spcBef>
                <a:spcPts val="5"/>
              </a:spcBef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>
              <a:latin typeface="Arial"/>
              <a:cs typeface="Arial"/>
            </a:endParaRPr>
          </a:p>
          <a:p>
            <a:pPr marR="33655" algn="ctr">
              <a:lnSpc>
                <a:spcPts val="6440"/>
              </a:lnSpc>
            </a:pPr>
            <a:r>
              <a:rPr sz="5400" b="1" spc="-7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82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865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7838" y="3059049"/>
            <a:ext cx="4298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5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865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2638" y="305904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865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865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62712" y="1609725"/>
          <a:ext cx="3048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43350" y="4217289"/>
            <a:ext cx="1182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Start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2837" y="1822513"/>
            <a:ext cx="2417826" cy="2366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7838" y="2968218"/>
            <a:ext cx="7346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  <a:tab pos="621665" algn="l"/>
              </a:tabLst>
            </a:pPr>
            <a:r>
              <a:rPr sz="1400" b="1" dirty="0">
                <a:latin typeface="Arial"/>
                <a:cs typeface="Arial"/>
              </a:rPr>
              <a:t>4	1	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621665" algn="l"/>
              </a:tabLst>
            </a:pPr>
            <a:r>
              <a:rPr sz="1400" b="1" dirty="0">
                <a:latin typeface="Arial"/>
                <a:cs typeface="Arial"/>
              </a:rPr>
              <a:t>2	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2238" y="275424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761" y="245097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57038" y="244919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6517" y="2051786"/>
            <a:ext cx="828675" cy="638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62585" algn="l"/>
                <a:tab pos="617220" algn="l"/>
              </a:tabLst>
            </a:pPr>
            <a:r>
              <a:rPr sz="1400" b="1" spc="-7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1	9	</a:t>
            </a:r>
            <a:r>
              <a:rPr sz="1400" b="1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  <a:tabLst>
                <a:tab pos="617220" algn="l"/>
              </a:tabLst>
            </a:pPr>
            <a:r>
              <a:rPr sz="1400" b="1" dirty="0">
                <a:latin typeface="Arial"/>
                <a:cs typeface="Arial"/>
              </a:rPr>
              <a:t>7	</a:t>
            </a:r>
            <a:r>
              <a:rPr sz="1400" b="1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6517" y="2051786"/>
            <a:ext cx="475615" cy="638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62585" algn="l"/>
              </a:tabLst>
            </a:pPr>
            <a:r>
              <a:rPr sz="1400" b="1" spc="-7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1	9</a:t>
            </a:r>
            <a:endParaRPr sz="14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11546" y="2449195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880" y="500837"/>
            <a:ext cx="419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Seed </a:t>
            </a:r>
            <a:r>
              <a:rPr sz="3600" spc="-5" dirty="0">
                <a:solidFill>
                  <a:srgbClr val="FFFFFF"/>
                </a:solidFill>
              </a:rPr>
              <a:t>Fill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Algorithm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1931034"/>
            <a:ext cx="833755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Boundary-fill: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Start from an interior point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paint outward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this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 till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boundary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reached; called boundary-  fill.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Flood-fill:</a:t>
            </a:r>
            <a:r>
              <a:rPr sz="2400" b="1" spc="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4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interior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24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painting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outward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this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 till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end of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7038" y="214439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953761" y="245097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546" y="2449195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761" y="2051786"/>
            <a:ext cx="427990" cy="638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761" y="245097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16865" algn="l"/>
              </a:tabLst>
            </a:pPr>
            <a:r>
              <a:rPr sz="1400" b="1" dirty="0">
                <a:latin typeface="Arial"/>
                <a:cs typeface="Arial"/>
              </a:rPr>
              <a:t>4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2638" y="305904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378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7838" y="2968218"/>
            <a:ext cx="429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82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25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2638" y="305904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26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8-connected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27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62712" y="1609725"/>
          <a:ext cx="381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49377"/>
            <a:ext cx="4636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1640" y="1167129"/>
            <a:ext cx="829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Since the previous </a:t>
            </a:r>
            <a:r>
              <a:rPr sz="2800" dirty="0">
                <a:latin typeface="Arial"/>
                <a:cs typeface="Arial"/>
              </a:rPr>
              <a:t>procedure requires</a:t>
            </a:r>
            <a:r>
              <a:rPr sz="2800" spc="3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considerable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593926"/>
            <a:ext cx="82969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1475" algn="l"/>
                <a:tab pos="2261870" algn="l"/>
                <a:tab pos="4449445" algn="l"/>
                <a:tab pos="5782945" algn="l"/>
                <a:tab pos="6918959" algn="l"/>
              </a:tabLst>
            </a:pPr>
            <a:r>
              <a:rPr sz="2800" spc="-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gh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pi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s,	</a:t>
            </a:r>
            <a:r>
              <a:rPr sz="2800" spc="-5" dirty="0">
                <a:latin typeface="Arial"/>
                <a:cs typeface="Arial"/>
              </a:rPr>
              <a:t>more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ef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ici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776501"/>
            <a:ext cx="8300084" cy="136652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800" b="1" spc="-5" dirty="0">
                <a:latin typeface="Arial"/>
                <a:cs typeface="Arial"/>
              </a:rPr>
              <a:t>methods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generally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employed.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221105" algn="l"/>
                <a:tab pos="2807970" algn="l"/>
                <a:tab pos="4015104" algn="l"/>
                <a:tab pos="5955030" algn="l"/>
                <a:tab pos="6589395" algn="l"/>
              </a:tabLst>
            </a:pPr>
            <a:r>
              <a:rPr sz="2800" spc="-5" dirty="0">
                <a:latin typeface="Arial"/>
                <a:cs typeface="Arial"/>
              </a:rPr>
              <a:t>These	</a:t>
            </a:r>
            <a:r>
              <a:rPr sz="2800" dirty="0">
                <a:latin typeface="Arial"/>
                <a:cs typeface="Arial"/>
              </a:rPr>
              <a:t>methods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Span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Flood-Fill</a:t>
            </a:r>
            <a:r>
              <a:rPr sz="2800" dirty="0">
                <a:latin typeface="Arial"/>
                <a:cs typeface="Arial"/>
              </a:rPr>
              <a:t>)	</a:t>
            </a:r>
            <a:r>
              <a:rPr sz="2800" b="1" spc="-5" dirty="0">
                <a:latin typeface="Arial"/>
                <a:cs typeface="Arial"/>
              </a:rPr>
              <a:t>fill	horizontal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3118485"/>
            <a:ext cx="4886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2559685" algn="l"/>
                <a:tab pos="4060825" algn="l"/>
              </a:tabLst>
            </a:pPr>
            <a:r>
              <a:rPr sz="2800" b="1" spc="-5" dirty="0">
                <a:latin typeface="Arial"/>
                <a:cs typeface="Arial"/>
              </a:rPr>
              <a:t>pix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sp</a:t>
            </a:r>
            <a:r>
              <a:rPr sz="2800" b="1" spc="10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ross</a:t>
            </a:r>
            <a:r>
              <a:rPr sz="2800" b="1" dirty="0">
                <a:latin typeface="Arial"/>
                <a:cs typeface="Arial"/>
              </a:rPr>
              <a:t>	scan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8385" y="3118485"/>
            <a:ext cx="1824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3205" algn="l"/>
              </a:tabLst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stead</a:t>
            </a:r>
            <a:r>
              <a:rPr sz="2800" dirty="0">
                <a:latin typeface="Arial"/>
                <a:cs typeface="Arial"/>
              </a:rPr>
              <a:t>	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3545204"/>
            <a:ext cx="5033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1395" algn="l"/>
                <a:tab pos="3060700" algn="l"/>
              </a:tabLst>
            </a:pPr>
            <a:r>
              <a:rPr sz="2800" dirty="0">
                <a:latin typeface="Arial"/>
                <a:cs typeface="Arial"/>
              </a:rPr>
              <a:t>proceeding	</a:t>
            </a:r>
            <a:r>
              <a:rPr sz="2800" spc="-5" dirty="0">
                <a:latin typeface="Arial"/>
                <a:cs typeface="Arial"/>
              </a:rPr>
              <a:t>to	4-connected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4609" y="3118485"/>
            <a:ext cx="30848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lines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tabLst>
                <a:tab pos="1114425" algn="l"/>
              </a:tabLst>
            </a:pPr>
            <a:r>
              <a:rPr sz="2800" dirty="0">
                <a:latin typeface="Arial"/>
                <a:cs typeface="Arial"/>
              </a:rPr>
              <a:t>or	</a:t>
            </a:r>
            <a:r>
              <a:rPr sz="2800" spc="-5" dirty="0">
                <a:latin typeface="Arial"/>
                <a:cs typeface="Arial"/>
              </a:rPr>
              <a:t>8-connected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3727403"/>
            <a:ext cx="8298815" cy="179387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latin typeface="Arial"/>
                <a:cs typeface="Arial"/>
              </a:rPr>
              <a:t>neighboring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pixels.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20"/>
              </a:spcBef>
              <a:tabLst>
                <a:tab pos="937894" algn="l"/>
                <a:tab pos="992505" algn="l"/>
                <a:tab pos="1616075" algn="l"/>
                <a:tab pos="2576195" algn="l"/>
                <a:tab pos="2635885" algn="l"/>
                <a:tab pos="3397885" algn="l"/>
                <a:tab pos="3519804" algn="l"/>
                <a:tab pos="4394200" algn="l"/>
                <a:tab pos="4720590" algn="l"/>
                <a:tab pos="4760595" algn="l"/>
                <a:tab pos="6021070" algn="l"/>
                <a:tab pos="6470650" algn="l"/>
                <a:tab pos="7871459" algn="l"/>
                <a:tab pos="7927975" algn="l"/>
              </a:tabLst>
            </a:pPr>
            <a:r>
              <a:rPr sz="2800" spc="-5" dirty="0">
                <a:latin typeface="Arial"/>
                <a:cs typeface="Arial"/>
              </a:rPr>
              <a:t>Then		</a:t>
            </a:r>
            <a:r>
              <a:rPr sz="2800" spc="-1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nee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ly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ack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eac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tal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xel</a:t>
            </a:r>
            <a:r>
              <a:rPr sz="2800" dirty="0">
                <a:latin typeface="Arial"/>
                <a:cs typeface="Arial"/>
              </a:rPr>
              <a:t>		spans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ack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ng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40" y="5496255"/>
            <a:ext cx="82994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393315" algn="l"/>
                <a:tab pos="4597400" algn="l"/>
                <a:tab pos="6342380" algn="l"/>
                <a:tab pos="7792084" algn="l"/>
              </a:tabLst>
            </a:pPr>
            <a:r>
              <a:rPr sz="2800" spc="-5" dirty="0">
                <a:latin typeface="Arial"/>
                <a:cs typeface="Arial"/>
              </a:rPr>
              <a:t>unprocessed	ne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gh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po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itions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around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position.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2270" y="74167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Polygon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Filling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83540" y="790701"/>
            <a:ext cx="842899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Fill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2655570" algn="l"/>
              </a:tabLst>
            </a:pPr>
            <a:r>
              <a:rPr sz="2250" spc="15" dirty="0">
                <a:solidFill>
                  <a:srgbClr val="E6948D"/>
                </a:solidFill>
                <a:latin typeface="Arial"/>
                <a:cs typeface="Arial"/>
              </a:rPr>
              <a:t>–</a:t>
            </a:r>
            <a:r>
              <a:rPr sz="2250" spc="370" dirty="0">
                <a:solidFill>
                  <a:srgbClr val="E6948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Flood</a:t>
            </a:r>
            <a:r>
              <a:rPr sz="2400" spc="15" dirty="0">
                <a:solidFill>
                  <a:srgbClr val="E6948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Filling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:	starts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seed, old color replace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new color. Here old color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black and new color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yellow</a:t>
            </a:r>
            <a:endParaRPr sz="240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border color is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04050" y="3348469"/>
            <a:ext cx="1612900" cy="1165225"/>
            <a:chOff x="7004050" y="3348469"/>
            <a:chExt cx="1612900" cy="1165225"/>
          </a:xfrm>
        </p:grpSpPr>
        <p:sp>
          <p:nvSpPr>
            <p:cNvPr id="6" name="object 6"/>
            <p:cNvSpPr/>
            <p:nvPr/>
          </p:nvSpPr>
          <p:spPr>
            <a:xfrm>
              <a:off x="7010400" y="3354819"/>
              <a:ext cx="1600200" cy="1152525"/>
            </a:xfrm>
            <a:custGeom>
              <a:avLst/>
              <a:gdLst/>
              <a:ahLst/>
              <a:cxnLst/>
              <a:rect l="l" t="t" r="r" b="b"/>
              <a:pathLst>
                <a:path w="1600200" h="1152525">
                  <a:moveTo>
                    <a:pt x="0" y="1151902"/>
                  </a:moveTo>
                  <a:lnTo>
                    <a:pt x="1600200" y="1151902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1519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4750" y="33548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24750" y="33548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5750" y="33548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5750" y="33548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0500" y="33548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0500" y="33548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4741" y="3369563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837" y="5011"/>
                  </a:lnTo>
                  <a:lnTo>
                    <a:pt x="106746" y="19284"/>
                  </a:lnTo>
                  <a:lnTo>
                    <a:pt x="71374" y="41677"/>
                  </a:lnTo>
                  <a:lnTo>
                    <a:pt x="41867" y="71048"/>
                  </a:lnTo>
                  <a:lnTo>
                    <a:pt x="19372" y="106256"/>
                  </a:lnTo>
                  <a:lnTo>
                    <a:pt x="5034" y="146157"/>
                  </a:lnTo>
                  <a:lnTo>
                    <a:pt x="0" y="189611"/>
                  </a:lnTo>
                  <a:lnTo>
                    <a:pt x="6808" y="239982"/>
                  </a:lnTo>
                  <a:lnTo>
                    <a:pt x="26020" y="285246"/>
                  </a:lnTo>
                  <a:lnTo>
                    <a:pt x="55816" y="323595"/>
                  </a:lnTo>
                  <a:lnTo>
                    <a:pt x="94375" y="353224"/>
                  </a:lnTo>
                  <a:lnTo>
                    <a:pt x="139876" y="372326"/>
                  </a:lnTo>
                  <a:lnTo>
                    <a:pt x="190500" y="379094"/>
                  </a:lnTo>
                  <a:lnTo>
                    <a:pt x="241167" y="372326"/>
                  </a:lnTo>
                  <a:lnTo>
                    <a:pt x="286681" y="353224"/>
                  </a:lnTo>
                  <a:lnTo>
                    <a:pt x="325231" y="323596"/>
                  </a:lnTo>
                  <a:lnTo>
                    <a:pt x="355007" y="285246"/>
                  </a:lnTo>
                  <a:lnTo>
                    <a:pt x="374200" y="239982"/>
                  </a:lnTo>
                  <a:lnTo>
                    <a:pt x="381000" y="189611"/>
                  </a:lnTo>
                  <a:lnTo>
                    <a:pt x="375972" y="146157"/>
                  </a:lnTo>
                  <a:lnTo>
                    <a:pt x="361650" y="106256"/>
                  </a:lnTo>
                  <a:lnTo>
                    <a:pt x="339172" y="71048"/>
                  </a:lnTo>
                  <a:lnTo>
                    <a:pt x="309678" y="41677"/>
                  </a:lnTo>
                  <a:lnTo>
                    <a:pt x="274308" y="19284"/>
                  </a:lnTo>
                  <a:lnTo>
                    <a:pt x="234202" y="501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4741" y="3369563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1"/>
                  </a:moveTo>
                  <a:lnTo>
                    <a:pt x="5034" y="146157"/>
                  </a:lnTo>
                  <a:lnTo>
                    <a:pt x="19372" y="106256"/>
                  </a:lnTo>
                  <a:lnTo>
                    <a:pt x="41867" y="71048"/>
                  </a:lnTo>
                  <a:lnTo>
                    <a:pt x="71374" y="41677"/>
                  </a:lnTo>
                  <a:lnTo>
                    <a:pt x="106746" y="19284"/>
                  </a:lnTo>
                  <a:lnTo>
                    <a:pt x="146837" y="5011"/>
                  </a:lnTo>
                  <a:lnTo>
                    <a:pt x="190500" y="0"/>
                  </a:lnTo>
                  <a:lnTo>
                    <a:pt x="234202" y="5011"/>
                  </a:lnTo>
                  <a:lnTo>
                    <a:pt x="274308" y="19284"/>
                  </a:lnTo>
                  <a:lnTo>
                    <a:pt x="309678" y="41677"/>
                  </a:lnTo>
                  <a:lnTo>
                    <a:pt x="339172" y="71048"/>
                  </a:lnTo>
                  <a:lnTo>
                    <a:pt x="361650" y="106256"/>
                  </a:lnTo>
                  <a:lnTo>
                    <a:pt x="375972" y="146157"/>
                  </a:lnTo>
                  <a:lnTo>
                    <a:pt x="381000" y="189611"/>
                  </a:lnTo>
                  <a:lnTo>
                    <a:pt x="374200" y="239982"/>
                  </a:lnTo>
                  <a:lnTo>
                    <a:pt x="355007" y="285246"/>
                  </a:lnTo>
                  <a:lnTo>
                    <a:pt x="325231" y="323596"/>
                  </a:lnTo>
                  <a:lnTo>
                    <a:pt x="286681" y="353224"/>
                  </a:lnTo>
                  <a:lnTo>
                    <a:pt x="241167" y="372326"/>
                  </a:lnTo>
                  <a:lnTo>
                    <a:pt x="190500" y="379094"/>
                  </a:lnTo>
                  <a:lnTo>
                    <a:pt x="139876" y="372326"/>
                  </a:lnTo>
                  <a:lnTo>
                    <a:pt x="94375" y="353224"/>
                  </a:lnTo>
                  <a:lnTo>
                    <a:pt x="55816" y="323595"/>
                  </a:lnTo>
                  <a:lnTo>
                    <a:pt x="26020" y="285246"/>
                  </a:lnTo>
                  <a:lnTo>
                    <a:pt x="6808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4750" y="37337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9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8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4750" y="37337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8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9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5750" y="37337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9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8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5750" y="37337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8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9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10500" y="37337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9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8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10500" y="37337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8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9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14741" y="3748658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4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9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8"/>
                  </a:lnTo>
                  <a:lnTo>
                    <a:pt x="241167" y="372199"/>
                  </a:lnTo>
                  <a:lnTo>
                    <a:pt x="286681" y="353097"/>
                  </a:lnTo>
                  <a:lnTo>
                    <a:pt x="325231" y="323469"/>
                  </a:lnTo>
                  <a:lnTo>
                    <a:pt x="355007" y="285119"/>
                  </a:lnTo>
                  <a:lnTo>
                    <a:pt x="374200" y="239855"/>
                  </a:lnTo>
                  <a:lnTo>
                    <a:pt x="381000" y="189484"/>
                  </a:lnTo>
                  <a:lnTo>
                    <a:pt x="374200" y="139112"/>
                  </a:lnTo>
                  <a:lnTo>
                    <a:pt x="355007" y="93848"/>
                  </a:lnTo>
                  <a:lnTo>
                    <a:pt x="325231" y="55499"/>
                  </a:lnTo>
                  <a:lnTo>
                    <a:pt x="286681" y="25870"/>
                  </a:lnTo>
                  <a:lnTo>
                    <a:pt x="241167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14741" y="3748658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4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67" y="6768"/>
                  </a:lnTo>
                  <a:lnTo>
                    <a:pt x="286681" y="25870"/>
                  </a:lnTo>
                  <a:lnTo>
                    <a:pt x="325231" y="55499"/>
                  </a:lnTo>
                  <a:lnTo>
                    <a:pt x="355007" y="93848"/>
                  </a:lnTo>
                  <a:lnTo>
                    <a:pt x="374200" y="139112"/>
                  </a:lnTo>
                  <a:lnTo>
                    <a:pt x="381000" y="189484"/>
                  </a:lnTo>
                  <a:lnTo>
                    <a:pt x="374200" y="239855"/>
                  </a:lnTo>
                  <a:lnTo>
                    <a:pt x="355007" y="285119"/>
                  </a:lnTo>
                  <a:lnTo>
                    <a:pt x="325231" y="323469"/>
                  </a:lnTo>
                  <a:lnTo>
                    <a:pt x="286681" y="353097"/>
                  </a:lnTo>
                  <a:lnTo>
                    <a:pt x="241167" y="372199"/>
                  </a:lnTo>
                  <a:lnTo>
                    <a:pt x="190500" y="378968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9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39609" y="41127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797" y="5004"/>
                  </a:lnTo>
                  <a:lnTo>
                    <a:pt x="106691" y="19262"/>
                  </a:lnTo>
                  <a:lnTo>
                    <a:pt x="71321" y="41637"/>
                  </a:lnTo>
                  <a:lnTo>
                    <a:pt x="41827" y="70995"/>
                  </a:lnTo>
                  <a:lnTo>
                    <a:pt x="19349" y="106200"/>
                  </a:lnTo>
                  <a:lnTo>
                    <a:pt x="5027" y="146117"/>
                  </a:lnTo>
                  <a:lnTo>
                    <a:pt x="0" y="189610"/>
                  </a:lnTo>
                  <a:lnTo>
                    <a:pt x="6799" y="239982"/>
                  </a:lnTo>
                  <a:lnTo>
                    <a:pt x="25992" y="285246"/>
                  </a:lnTo>
                  <a:lnTo>
                    <a:pt x="55768" y="323595"/>
                  </a:lnTo>
                  <a:lnTo>
                    <a:pt x="94318" y="353224"/>
                  </a:lnTo>
                  <a:lnTo>
                    <a:pt x="139832" y="372326"/>
                  </a:lnTo>
                  <a:lnTo>
                    <a:pt x="190500" y="379094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5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0"/>
                  </a:lnTo>
                  <a:lnTo>
                    <a:pt x="375965" y="146117"/>
                  </a:lnTo>
                  <a:lnTo>
                    <a:pt x="361627" y="106200"/>
                  </a:lnTo>
                  <a:lnTo>
                    <a:pt x="339132" y="70995"/>
                  </a:lnTo>
                  <a:lnTo>
                    <a:pt x="309625" y="41637"/>
                  </a:lnTo>
                  <a:lnTo>
                    <a:pt x="274253" y="19262"/>
                  </a:lnTo>
                  <a:lnTo>
                    <a:pt x="234162" y="500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9609" y="41127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0"/>
                  </a:moveTo>
                  <a:lnTo>
                    <a:pt x="5027" y="146117"/>
                  </a:lnTo>
                  <a:lnTo>
                    <a:pt x="19349" y="106200"/>
                  </a:lnTo>
                  <a:lnTo>
                    <a:pt x="41827" y="70995"/>
                  </a:lnTo>
                  <a:lnTo>
                    <a:pt x="71321" y="41637"/>
                  </a:lnTo>
                  <a:lnTo>
                    <a:pt x="106691" y="19262"/>
                  </a:lnTo>
                  <a:lnTo>
                    <a:pt x="146797" y="5004"/>
                  </a:lnTo>
                  <a:lnTo>
                    <a:pt x="190500" y="0"/>
                  </a:lnTo>
                  <a:lnTo>
                    <a:pt x="234162" y="5004"/>
                  </a:lnTo>
                  <a:lnTo>
                    <a:pt x="274253" y="19262"/>
                  </a:lnTo>
                  <a:lnTo>
                    <a:pt x="309625" y="41637"/>
                  </a:lnTo>
                  <a:lnTo>
                    <a:pt x="339132" y="70995"/>
                  </a:lnTo>
                  <a:lnTo>
                    <a:pt x="361627" y="106200"/>
                  </a:lnTo>
                  <a:lnTo>
                    <a:pt x="375965" y="146117"/>
                  </a:lnTo>
                  <a:lnTo>
                    <a:pt x="381000" y="189610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5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4"/>
                  </a:lnTo>
                  <a:lnTo>
                    <a:pt x="139832" y="372326"/>
                  </a:lnTo>
                  <a:lnTo>
                    <a:pt x="94318" y="353224"/>
                  </a:lnTo>
                  <a:lnTo>
                    <a:pt x="55768" y="323595"/>
                  </a:lnTo>
                  <a:lnTo>
                    <a:pt x="25992" y="285246"/>
                  </a:lnTo>
                  <a:lnTo>
                    <a:pt x="6799" y="239982"/>
                  </a:lnTo>
                  <a:lnTo>
                    <a:pt x="0" y="189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0609" y="41127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797" y="5011"/>
                  </a:lnTo>
                  <a:lnTo>
                    <a:pt x="106691" y="19284"/>
                  </a:lnTo>
                  <a:lnTo>
                    <a:pt x="71321" y="41677"/>
                  </a:lnTo>
                  <a:lnTo>
                    <a:pt x="41827" y="71048"/>
                  </a:lnTo>
                  <a:lnTo>
                    <a:pt x="19349" y="106256"/>
                  </a:lnTo>
                  <a:lnTo>
                    <a:pt x="5027" y="146157"/>
                  </a:lnTo>
                  <a:lnTo>
                    <a:pt x="0" y="189610"/>
                  </a:lnTo>
                  <a:lnTo>
                    <a:pt x="6799" y="239982"/>
                  </a:lnTo>
                  <a:lnTo>
                    <a:pt x="25992" y="285246"/>
                  </a:lnTo>
                  <a:lnTo>
                    <a:pt x="55768" y="323595"/>
                  </a:lnTo>
                  <a:lnTo>
                    <a:pt x="94318" y="353224"/>
                  </a:lnTo>
                  <a:lnTo>
                    <a:pt x="139832" y="372326"/>
                  </a:lnTo>
                  <a:lnTo>
                    <a:pt x="190500" y="379094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5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0"/>
                  </a:lnTo>
                  <a:lnTo>
                    <a:pt x="375965" y="146157"/>
                  </a:lnTo>
                  <a:lnTo>
                    <a:pt x="361627" y="106256"/>
                  </a:lnTo>
                  <a:lnTo>
                    <a:pt x="339132" y="71048"/>
                  </a:lnTo>
                  <a:lnTo>
                    <a:pt x="309625" y="41677"/>
                  </a:lnTo>
                  <a:lnTo>
                    <a:pt x="274253" y="19284"/>
                  </a:lnTo>
                  <a:lnTo>
                    <a:pt x="234162" y="501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0609" y="41127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0"/>
                  </a:moveTo>
                  <a:lnTo>
                    <a:pt x="5027" y="146157"/>
                  </a:lnTo>
                  <a:lnTo>
                    <a:pt x="19349" y="106256"/>
                  </a:lnTo>
                  <a:lnTo>
                    <a:pt x="41827" y="71048"/>
                  </a:lnTo>
                  <a:lnTo>
                    <a:pt x="71321" y="41677"/>
                  </a:lnTo>
                  <a:lnTo>
                    <a:pt x="106691" y="19284"/>
                  </a:lnTo>
                  <a:lnTo>
                    <a:pt x="146797" y="5011"/>
                  </a:lnTo>
                  <a:lnTo>
                    <a:pt x="190500" y="0"/>
                  </a:lnTo>
                  <a:lnTo>
                    <a:pt x="234162" y="5011"/>
                  </a:lnTo>
                  <a:lnTo>
                    <a:pt x="274253" y="19284"/>
                  </a:lnTo>
                  <a:lnTo>
                    <a:pt x="309625" y="41677"/>
                  </a:lnTo>
                  <a:lnTo>
                    <a:pt x="339132" y="71048"/>
                  </a:lnTo>
                  <a:lnTo>
                    <a:pt x="361627" y="106256"/>
                  </a:lnTo>
                  <a:lnTo>
                    <a:pt x="375965" y="146157"/>
                  </a:lnTo>
                  <a:lnTo>
                    <a:pt x="381000" y="189610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5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4"/>
                  </a:lnTo>
                  <a:lnTo>
                    <a:pt x="139832" y="372326"/>
                  </a:lnTo>
                  <a:lnTo>
                    <a:pt x="94318" y="353224"/>
                  </a:lnTo>
                  <a:lnTo>
                    <a:pt x="55768" y="323595"/>
                  </a:lnTo>
                  <a:lnTo>
                    <a:pt x="25992" y="285246"/>
                  </a:lnTo>
                  <a:lnTo>
                    <a:pt x="6799" y="239982"/>
                  </a:lnTo>
                  <a:lnTo>
                    <a:pt x="0" y="189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5358" y="41127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797" y="5011"/>
                  </a:lnTo>
                  <a:lnTo>
                    <a:pt x="106691" y="19284"/>
                  </a:lnTo>
                  <a:lnTo>
                    <a:pt x="71321" y="41677"/>
                  </a:lnTo>
                  <a:lnTo>
                    <a:pt x="41827" y="71048"/>
                  </a:lnTo>
                  <a:lnTo>
                    <a:pt x="19349" y="106256"/>
                  </a:lnTo>
                  <a:lnTo>
                    <a:pt x="5027" y="146157"/>
                  </a:lnTo>
                  <a:lnTo>
                    <a:pt x="0" y="189610"/>
                  </a:lnTo>
                  <a:lnTo>
                    <a:pt x="6799" y="239982"/>
                  </a:lnTo>
                  <a:lnTo>
                    <a:pt x="25992" y="285246"/>
                  </a:lnTo>
                  <a:lnTo>
                    <a:pt x="55768" y="323595"/>
                  </a:lnTo>
                  <a:lnTo>
                    <a:pt x="94318" y="353224"/>
                  </a:lnTo>
                  <a:lnTo>
                    <a:pt x="139832" y="372326"/>
                  </a:lnTo>
                  <a:lnTo>
                    <a:pt x="190500" y="379094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5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0"/>
                  </a:lnTo>
                  <a:lnTo>
                    <a:pt x="375965" y="146157"/>
                  </a:lnTo>
                  <a:lnTo>
                    <a:pt x="361627" y="106256"/>
                  </a:lnTo>
                  <a:lnTo>
                    <a:pt x="339132" y="71048"/>
                  </a:lnTo>
                  <a:lnTo>
                    <a:pt x="309625" y="41677"/>
                  </a:lnTo>
                  <a:lnTo>
                    <a:pt x="274253" y="19284"/>
                  </a:lnTo>
                  <a:lnTo>
                    <a:pt x="234162" y="501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25358" y="41127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0"/>
                  </a:moveTo>
                  <a:lnTo>
                    <a:pt x="5027" y="146157"/>
                  </a:lnTo>
                  <a:lnTo>
                    <a:pt x="19349" y="106256"/>
                  </a:lnTo>
                  <a:lnTo>
                    <a:pt x="41827" y="71048"/>
                  </a:lnTo>
                  <a:lnTo>
                    <a:pt x="71321" y="41677"/>
                  </a:lnTo>
                  <a:lnTo>
                    <a:pt x="106691" y="19284"/>
                  </a:lnTo>
                  <a:lnTo>
                    <a:pt x="146797" y="5011"/>
                  </a:lnTo>
                  <a:lnTo>
                    <a:pt x="190500" y="0"/>
                  </a:lnTo>
                  <a:lnTo>
                    <a:pt x="234162" y="5011"/>
                  </a:lnTo>
                  <a:lnTo>
                    <a:pt x="274253" y="19284"/>
                  </a:lnTo>
                  <a:lnTo>
                    <a:pt x="309625" y="41677"/>
                  </a:lnTo>
                  <a:lnTo>
                    <a:pt x="339132" y="71048"/>
                  </a:lnTo>
                  <a:lnTo>
                    <a:pt x="361627" y="106256"/>
                  </a:lnTo>
                  <a:lnTo>
                    <a:pt x="375965" y="146157"/>
                  </a:lnTo>
                  <a:lnTo>
                    <a:pt x="381000" y="189610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5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4"/>
                  </a:lnTo>
                  <a:lnTo>
                    <a:pt x="139832" y="372326"/>
                  </a:lnTo>
                  <a:lnTo>
                    <a:pt x="94318" y="353224"/>
                  </a:lnTo>
                  <a:lnTo>
                    <a:pt x="55768" y="323595"/>
                  </a:lnTo>
                  <a:lnTo>
                    <a:pt x="25992" y="285246"/>
                  </a:lnTo>
                  <a:lnTo>
                    <a:pt x="6799" y="239982"/>
                  </a:lnTo>
                  <a:lnTo>
                    <a:pt x="0" y="189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9600" y="4127626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837" y="5004"/>
                  </a:lnTo>
                  <a:lnTo>
                    <a:pt x="106746" y="19262"/>
                  </a:lnTo>
                  <a:lnTo>
                    <a:pt x="71374" y="41637"/>
                  </a:lnTo>
                  <a:lnTo>
                    <a:pt x="41867" y="70995"/>
                  </a:lnTo>
                  <a:lnTo>
                    <a:pt x="19372" y="106200"/>
                  </a:lnTo>
                  <a:lnTo>
                    <a:pt x="5034" y="146117"/>
                  </a:lnTo>
                  <a:lnTo>
                    <a:pt x="0" y="189611"/>
                  </a:lnTo>
                  <a:lnTo>
                    <a:pt x="6808" y="239982"/>
                  </a:lnTo>
                  <a:lnTo>
                    <a:pt x="26020" y="285246"/>
                  </a:lnTo>
                  <a:lnTo>
                    <a:pt x="55816" y="323596"/>
                  </a:lnTo>
                  <a:lnTo>
                    <a:pt x="94375" y="353224"/>
                  </a:lnTo>
                  <a:lnTo>
                    <a:pt x="139876" y="372326"/>
                  </a:lnTo>
                  <a:lnTo>
                    <a:pt x="190500" y="379095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6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1"/>
                  </a:lnTo>
                  <a:lnTo>
                    <a:pt x="375965" y="146117"/>
                  </a:lnTo>
                  <a:lnTo>
                    <a:pt x="361627" y="106200"/>
                  </a:lnTo>
                  <a:lnTo>
                    <a:pt x="339132" y="70995"/>
                  </a:lnTo>
                  <a:lnTo>
                    <a:pt x="309625" y="41637"/>
                  </a:lnTo>
                  <a:lnTo>
                    <a:pt x="274253" y="19262"/>
                  </a:lnTo>
                  <a:lnTo>
                    <a:pt x="234162" y="500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29600" y="4127626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1"/>
                  </a:moveTo>
                  <a:lnTo>
                    <a:pt x="5034" y="146117"/>
                  </a:lnTo>
                  <a:lnTo>
                    <a:pt x="19372" y="106200"/>
                  </a:lnTo>
                  <a:lnTo>
                    <a:pt x="41867" y="70995"/>
                  </a:lnTo>
                  <a:lnTo>
                    <a:pt x="71374" y="41637"/>
                  </a:lnTo>
                  <a:lnTo>
                    <a:pt x="106746" y="19262"/>
                  </a:lnTo>
                  <a:lnTo>
                    <a:pt x="146837" y="5004"/>
                  </a:lnTo>
                  <a:lnTo>
                    <a:pt x="190500" y="0"/>
                  </a:lnTo>
                  <a:lnTo>
                    <a:pt x="234162" y="5004"/>
                  </a:lnTo>
                  <a:lnTo>
                    <a:pt x="274253" y="19262"/>
                  </a:lnTo>
                  <a:lnTo>
                    <a:pt x="309625" y="41637"/>
                  </a:lnTo>
                  <a:lnTo>
                    <a:pt x="339132" y="70995"/>
                  </a:lnTo>
                  <a:lnTo>
                    <a:pt x="361627" y="106200"/>
                  </a:lnTo>
                  <a:lnTo>
                    <a:pt x="375965" y="146117"/>
                  </a:lnTo>
                  <a:lnTo>
                    <a:pt x="381000" y="189611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6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5"/>
                  </a:lnTo>
                  <a:lnTo>
                    <a:pt x="139876" y="372326"/>
                  </a:lnTo>
                  <a:lnTo>
                    <a:pt x="94375" y="353224"/>
                  </a:lnTo>
                  <a:lnTo>
                    <a:pt x="55816" y="323596"/>
                  </a:lnTo>
                  <a:lnTo>
                    <a:pt x="26020" y="285246"/>
                  </a:lnTo>
                  <a:lnTo>
                    <a:pt x="6808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636390" y="3158858"/>
            <a:ext cx="1612900" cy="1179830"/>
            <a:chOff x="3636390" y="3158858"/>
            <a:chExt cx="1612900" cy="1179830"/>
          </a:xfrm>
        </p:grpSpPr>
        <p:sp>
          <p:nvSpPr>
            <p:cNvPr id="32" name="object 32"/>
            <p:cNvSpPr/>
            <p:nvPr/>
          </p:nvSpPr>
          <p:spPr>
            <a:xfrm>
              <a:off x="4252340" y="319493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4"/>
                  </a:lnTo>
                  <a:lnTo>
                    <a:pt x="5034" y="232937"/>
                  </a:lnTo>
                  <a:lnTo>
                    <a:pt x="19372" y="272838"/>
                  </a:lnTo>
                  <a:lnTo>
                    <a:pt x="41867" y="308046"/>
                  </a:lnTo>
                  <a:lnTo>
                    <a:pt x="71374" y="337417"/>
                  </a:lnTo>
                  <a:lnTo>
                    <a:pt x="106746" y="359810"/>
                  </a:lnTo>
                  <a:lnTo>
                    <a:pt x="146837" y="374083"/>
                  </a:lnTo>
                  <a:lnTo>
                    <a:pt x="190500" y="379095"/>
                  </a:lnTo>
                  <a:lnTo>
                    <a:pt x="234202" y="374083"/>
                  </a:lnTo>
                  <a:lnTo>
                    <a:pt x="274308" y="359810"/>
                  </a:lnTo>
                  <a:lnTo>
                    <a:pt x="309678" y="337417"/>
                  </a:lnTo>
                  <a:lnTo>
                    <a:pt x="339172" y="308046"/>
                  </a:lnTo>
                  <a:lnTo>
                    <a:pt x="361650" y="272838"/>
                  </a:lnTo>
                  <a:lnTo>
                    <a:pt x="375972" y="232937"/>
                  </a:lnTo>
                  <a:lnTo>
                    <a:pt x="381000" y="189484"/>
                  </a:lnTo>
                  <a:lnTo>
                    <a:pt x="374200" y="139112"/>
                  </a:lnTo>
                  <a:lnTo>
                    <a:pt x="355007" y="93848"/>
                  </a:lnTo>
                  <a:lnTo>
                    <a:pt x="325231" y="55499"/>
                  </a:lnTo>
                  <a:lnTo>
                    <a:pt x="286681" y="25870"/>
                  </a:lnTo>
                  <a:lnTo>
                    <a:pt x="241167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2340" y="319493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4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67" y="6768"/>
                  </a:lnTo>
                  <a:lnTo>
                    <a:pt x="286681" y="25870"/>
                  </a:lnTo>
                  <a:lnTo>
                    <a:pt x="325231" y="55499"/>
                  </a:lnTo>
                  <a:lnTo>
                    <a:pt x="355007" y="93848"/>
                  </a:lnTo>
                  <a:lnTo>
                    <a:pt x="374200" y="139112"/>
                  </a:lnTo>
                  <a:lnTo>
                    <a:pt x="381000" y="189484"/>
                  </a:lnTo>
                  <a:lnTo>
                    <a:pt x="375972" y="232937"/>
                  </a:lnTo>
                  <a:lnTo>
                    <a:pt x="361650" y="272838"/>
                  </a:lnTo>
                  <a:lnTo>
                    <a:pt x="339172" y="308046"/>
                  </a:lnTo>
                  <a:lnTo>
                    <a:pt x="309678" y="337417"/>
                  </a:lnTo>
                  <a:lnTo>
                    <a:pt x="274308" y="359810"/>
                  </a:lnTo>
                  <a:lnTo>
                    <a:pt x="234202" y="374083"/>
                  </a:lnTo>
                  <a:lnTo>
                    <a:pt x="190500" y="379095"/>
                  </a:lnTo>
                  <a:lnTo>
                    <a:pt x="146837" y="374083"/>
                  </a:lnTo>
                  <a:lnTo>
                    <a:pt x="106746" y="359810"/>
                  </a:lnTo>
                  <a:lnTo>
                    <a:pt x="71374" y="337417"/>
                  </a:lnTo>
                  <a:lnTo>
                    <a:pt x="41867" y="308046"/>
                  </a:lnTo>
                  <a:lnTo>
                    <a:pt x="19372" y="272838"/>
                  </a:lnTo>
                  <a:lnTo>
                    <a:pt x="5034" y="232937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71340" y="3574034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67" y="372199"/>
                  </a:lnTo>
                  <a:lnTo>
                    <a:pt x="286681" y="353097"/>
                  </a:lnTo>
                  <a:lnTo>
                    <a:pt x="325231" y="323469"/>
                  </a:lnTo>
                  <a:lnTo>
                    <a:pt x="355007" y="285119"/>
                  </a:lnTo>
                  <a:lnTo>
                    <a:pt x="374200" y="239855"/>
                  </a:lnTo>
                  <a:lnTo>
                    <a:pt x="381000" y="189483"/>
                  </a:lnTo>
                  <a:lnTo>
                    <a:pt x="374200" y="139112"/>
                  </a:lnTo>
                  <a:lnTo>
                    <a:pt x="355007" y="93848"/>
                  </a:lnTo>
                  <a:lnTo>
                    <a:pt x="325231" y="55499"/>
                  </a:lnTo>
                  <a:lnTo>
                    <a:pt x="286681" y="25870"/>
                  </a:lnTo>
                  <a:lnTo>
                    <a:pt x="241167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340" y="3574034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67" y="6768"/>
                  </a:lnTo>
                  <a:lnTo>
                    <a:pt x="286681" y="25870"/>
                  </a:lnTo>
                  <a:lnTo>
                    <a:pt x="325231" y="55499"/>
                  </a:lnTo>
                  <a:lnTo>
                    <a:pt x="355007" y="93848"/>
                  </a:lnTo>
                  <a:lnTo>
                    <a:pt x="374200" y="139112"/>
                  </a:lnTo>
                  <a:lnTo>
                    <a:pt x="381000" y="189483"/>
                  </a:lnTo>
                  <a:lnTo>
                    <a:pt x="374200" y="239855"/>
                  </a:lnTo>
                  <a:lnTo>
                    <a:pt x="355007" y="285119"/>
                  </a:lnTo>
                  <a:lnTo>
                    <a:pt x="325231" y="323469"/>
                  </a:lnTo>
                  <a:lnTo>
                    <a:pt x="286681" y="353097"/>
                  </a:lnTo>
                  <a:lnTo>
                    <a:pt x="241167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2340" y="3574034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67" y="372199"/>
                  </a:lnTo>
                  <a:lnTo>
                    <a:pt x="286681" y="353097"/>
                  </a:lnTo>
                  <a:lnTo>
                    <a:pt x="325231" y="323469"/>
                  </a:lnTo>
                  <a:lnTo>
                    <a:pt x="355007" y="285119"/>
                  </a:lnTo>
                  <a:lnTo>
                    <a:pt x="374200" y="239855"/>
                  </a:lnTo>
                  <a:lnTo>
                    <a:pt x="381000" y="189483"/>
                  </a:lnTo>
                  <a:lnTo>
                    <a:pt x="374200" y="139112"/>
                  </a:lnTo>
                  <a:lnTo>
                    <a:pt x="355007" y="93848"/>
                  </a:lnTo>
                  <a:lnTo>
                    <a:pt x="325231" y="55499"/>
                  </a:lnTo>
                  <a:lnTo>
                    <a:pt x="286681" y="25870"/>
                  </a:lnTo>
                  <a:lnTo>
                    <a:pt x="241167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52340" y="3574034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67" y="6768"/>
                  </a:lnTo>
                  <a:lnTo>
                    <a:pt x="286681" y="25870"/>
                  </a:lnTo>
                  <a:lnTo>
                    <a:pt x="325231" y="55499"/>
                  </a:lnTo>
                  <a:lnTo>
                    <a:pt x="355007" y="93848"/>
                  </a:lnTo>
                  <a:lnTo>
                    <a:pt x="374200" y="139112"/>
                  </a:lnTo>
                  <a:lnTo>
                    <a:pt x="381000" y="189483"/>
                  </a:lnTo>
                  <a:lnTo>
                    <a:pt x="374200" y="239855"/>
                  </a:lnTo>
                  <a:lnTo>
                    <a:pt x="355007" y="285119"/>
                  </a:lnTo>
                  <a:lnTo>
                    <a:pt x="325231" y="323469"/>
                  </a:lnTo>
                  <a:lnTo>
                    <a:pt x="286681" y="353097"/>
                  </a:lnTo>
                  <a:lnTo>
                    <a:pt x="241167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7089" y="3574034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67" y="372199"/>
                  </a:lnTo>
                  <a:lnTo>
                    <a:pt x="286681" y="353097"/>
                  </a:lnTo>
                  <a:lnTo>
                    <a:pt x="325231" y="323469"/>
                  </a:lnTo>
                  <a:lnTo>
                    <a:pt x="355007" y="285119"/>
                  </a:lnTo>
                  <a:lnTo>
                    <a:pt x="374200" y="239855"/>
                  </a:lnTo>
                  <a:lnTo>
                    <a:pt x="381000" y="189483"/>
                  </a:lnTo>
                  <a:lnTo>
                    <a:pt x="374200" y="139112"/>
                  </a:lnTo>
                  <a:lnTo>
                    <a:pt x="355007" y="93848"/>
                  </a:lnTo>
                  <a:lnTo>
                    <a:pt x="325231" y="55499"/>
                  </a:lnTo>
                  <a:lnTo>
                    <a:pt x="286681" y="25870"/>
                  </a:lnTo>
                  <a:lnTo>
                    <a:pt x="241167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57089" y="3574034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67" y="6768"/>
                  </a:lnTo>
                  <a:lnTo>
                    <a:pt x="286681" y="25870"/>
                  </a:lnTo>
                  <a:lnTo>
                    <a:pt x="325231" y="55499"/>
                  </a:lnTo>
                  <a:lnTo>
                    <a:pt x="355007" y="93848"/>
                  </a:lnTo>
                  <a:lnTo>
                    <a:pt x="374200" y="139112"/>
                  </a:lnTo>
                  <a:lnTo>
                    <a:pt x="381000" y="189483"/>
                  </a:lnTo>
                  <a:lnTo>
                    <a:pt x="374200" y="239855"/>
                  </a:lnTo>
                  <a:lnTo>
                    <a:pt x="355007" y="285119"/>
                  </a:lnTo>
                  <a:lnTo>
                    <a:pt x="325231" y="323469"/>
                  </a:lnTo>
                  <a:lnTo>
                    <a:pt x="286681" y="353097"/>
                  </a:lnTo>
                  <a:lnTo>
                    <a:pt x="241167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199" y="3953002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4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9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8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4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67199" y="3953002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4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4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8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9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2740" y="3165208"/>
              <a:ext cx="1600200" cy="1152525"/>
            </a:xfrm>
            <a:custGeom>
              <a:avLst/>
              <a:gdLst/>
              <a:ahLst/>
              <a:cxnLst/>
              <a:rect l="l" t="t" r="r" b="b"/>
              <a:pathLst>
                <a:path w="1600200" h="1152525">
                  <a:moveTo>
                    <a:pt x="0" y="1151902"/>
                  </a:moveTo>
                  <a:lnTo>
                    <a:pt x="1600200" y="1151902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1519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2270" y="74167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Polygon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Filling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46049" y="790701"/>
            <a:ext cx="861187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Fill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93750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Boundary</a:t>
            </a:r>
            <a:r>
              <a:rPr sz="2400" spc="10" dirty="0">
                <a:solidFill>
                  <a:srgbClr val="E6948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Filling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Edges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drawn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first.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(x,y) inside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polygon.</a:t>
            </a:r>
            <a:endParaRPr sz="24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lphaLcPeriod" startAt="2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neighboring pixels until boundary is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reached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8272" y="3883786"/>
            <a:ext cx="3672204" cy="1689100"/>
            <a:chOff x="1668272" y="3883786"/>
            <a:chExt cx="3672204" cy="1689100"/>
          </a:xfrm>
        </p:grpSpPr>
        <p:sp>
          <p:nvSpPr>
            <p:cNvPr id="6" name="object 6"/>
            <p:cNvSpPr/>
            <p:nvPr/>
          </p:nvSpPr>
          <p:spPr>
            <a:xfrm>
              <a:off x="2819400" y="3890136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2514600" y="0"/>
                  </a:moveTo>
                  <a:lnTo>
                    <a:pt x="419100" y="0"/>
                  </a:lnTo>
                  <a:lnTo>
                    <a:pt x="0" y="1676400"/>
                  </a:lnTo>
                  <a:lnTo>
                    <a:pt x="2095500" y="16764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3890136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0" y="1676400"/>
                  </a:moveTo>
                  <a:lnTo>
                    <a:pt x="419100" y="0"/>
                  </a:lnTo>
                  <a:lnTo>
                    <a:pt x="2514600" y="0"/>
                  </a:lnTo>
                  <a:lnTo>
                    <a:pt x="2095500" y="1676400"/>
                  </a:lnTo>
                  <a:lnTo>
                    <a:pt x="0" y="1676400"/>
                  </a:lnTo>
                  <a:close/>
                </a:path>
              </a:pathLst>
            </a:custGeom>
            <a:ln w="12700">
              <a:solidFill>
                <a:srgbClr val="D1C2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4495799"/>
              <a:ext cx="290195" cy="299720"/>
            </a:xfrm>
            <a:custGeom>
              <a:avLst/>
              <a:gdLst/>
              <a:ahLst/>
              <a:cxnLst/>
              <a:rect l="l" t="t" r="r" b="b"/>
              <a:pathLst>
                <a:path w="290195" h="299720">
                  <a:moveTo>
                    <a:pt x="145034" y="0"/>
                  </a:moveTo>
                  <a:lnTo>
                    <a:pt x="99177" y="7635"/>
                  </a:lnTo>
                  <a:lnTo>
                    <a:pt x="59362" y="28895"/>
                  </a:lnTo>
                  <a:lnTo>
                    <a:pt x="27972" y="61310"/>
                  </a:lnTo>
                  <a:lnTo>
                    <a:pt x="7390" y="102412"/>
                  </a:lnTo>
                  <a:lnTo>
                    <a:pt x="0" y="149732"/>
                  </a:lnTo>
                  <a:lnTo>
                    <a:pt x="7390" y="196991"/>
                  </a:lnTo>
                  <a:lnTo>
                    <a:pt x="27972" y="238055"/>
                  </a:lnTo>
                  <a:lnTo>
                    <a:pt x="59362" y="270452"/>
                  </a:lnTo>
                  <a:lnTo>
                    <a:pt x="99177" y="291704"/>
                  </a:lnTo>
                  <a:lnTo>
                    <a:pt x="145034" y="299338"/>
                  </a:lnTo>
                  <a:lnTo>
                    <a:pt x="190828" y="291704"/>
                  </a:lnTo>
                  <a:lnTo>
                    <a:pt x="230605" y="270452"/>
                  </a:lnTo>
                  <a:lnTo>
                    <a:pt x="261976" y="238055"/>
                  </a:lnTo>
                  <a:lnTo>
                    <a:pt x="282551" y="196991"/>
                  </a:lnTo>
                  <a:lnTo>
                    <a:pt x="289940" y="149732"/>
                  </a:lnTo>
                  <a:lnTo>
                    <a:pt x="282551" y="102412"/>
                  </a:lnTo>
                  <a:lnTo>
                    <a:pt x="261976" y="61310"/>
                  </a:lnTo>
                  <a:lnTo>
                    <a:pt x="230605" y="28895"/>
                  </a:lnTo>
                  <a:lnTo>
                    <a:pt x="190828" y="7635"/>
                  </a:lnTo>
                  <a:lnTo>
                    <a:pt x="145034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4495799"/>
              <a:ext cx="290195" cy="299720"/>
            </a:xfrm>
            <a:custGeom>
              <a:avLst/>
              <a:gdLst/>
              <a:ahLst/>
              <a:cxnLst/>
              <a:rect l="l" t="t" r="r" b="b"/>
              <a:pathLst>
                <a:path w="290195" h="299720">
                  <a:moveTo>
                    <a:pt x="0" y="149732"/>
                  </a:moveTo>
                  <a:lnTo>
                    <a:pt x="7390" y="102412"/>
                  </a:lnTo>
                  <a:lnTo>
                    <a:pt x="27972" y="61310"/>
                  </a:lnTo>
                  <a:lnTo>
                    <a:pt x="59362" y="28895"/>
                  </a:lnTo>
                  <a:lnTo>
                    <a:pt x="99177" y="7635"/>
                  </a:lnTo>
                  <a:lnTo>
                    <a:pt x="145034" y="0"/>
                  </a:lnTo>
                  <a:lnTo>
                    <a:pt x="190828" y="7635"/>
                  </a:lnTo>
                  <a:lnTo>
                    <a:pt x="230605" y="28895"/>
                  </a:lnTo>
                  <a:lnTo>
                    <a:pt x="261976" y="61310"/>
                  </a:lnTo>
                  <a:lnTo>
                    <a:pt x="282551" y="102412"/>
                  </a:lnTo>
                  <a:lnTo>
                    <a:pt x="289940" y="149732"/>
                  </a:lnTo>
                  <a:lnTo>
                    <a:pt x="282551" y="196991"/>
                  </a:lnTo>
                  <a:lnTo>
                    <a:pt x="261976" y="238055"/>
                  </a:lnTo>
                  <a:lnTo>
                    <a:pt x="230605" y="270452"/>
                  </a:lnTo>
                  <a:lnTo>
                    <a:pt x="190828" y="291704"/>
                  </a:lnTo>
                  <a:lnTo>
                    <a:pt x="145034" y="299338"/>
                  </a:lnTo>
                  <a:lnTo>
                    <a:pt x="99177" y="291704"/>
                  </a:lnTo>
                  <a:lnTo>
                    <a:pt x="59362" y="270452"/>
                  </a:lnTo>
                  <a:lnTo>
                    <a:pt x="27972" y="238055"/>
                  </a:lnTo>
                  <a:lnTo>
                    <a:pt x="7390" y="196991"/>
                  </a:lnTo>
                  <a:lnTo>
                    <a:pt x="0" y="1497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8272" y="4708397"/>
              <a:ext cx="2203450" cy="786130"/>
            </a:xfrm>
            <a:custGeom>
              <a:avLst/>
              <a:gdLst/>
              <a:ahLst/>
              <a:cxnLst/>
              <a:rect l="l" t="t" r="r" b="b"/>
              <a:pathLst>
                <a:path w="2203450" h="786129">
                  <a:moveTo>
                    <a:pt x="2166920" y="25693"/>
                  </a:moveTo>
                  <a:lnTo>
                    <a:pt x="0" y="774064"/>
                  </a:lnTo>
                  <a:lnTo>
                    <a:pt x="4190" y="786129"/>
                  </a:lnTo>
                  <a:lnTo>
                    <a:pt x="2171115" y="37757"/>
                  </a:lnTo>
                  <a:lnTo>
                    <a:pt x="2179380" y="28141"/>
                  </a:lnTo>
                  <a:lnTo>
                    <a:pt x="2166920" y="25693"/>
                  </a:lnTo>
                  <a:close/>
                </a:path>
                <a:path w="2203450" h="786129">
                  <a:moveTo>
                    <a:pt x="2193481" y="18033"/>
                  </a:moveTo>
                  <a:lnTo>
                    <a:pt x="2189099" y="18033"/>
                  </a:lnTo>
                  <a:lnTo>
                    <a:pt x="2193290" y="30099"/>
                  </a:lnTo>
                  <a:lnTo>
                    <a:pt x="2171115" y="37757"/>
                  </a:lnTo>
                  <a:lnTo>
                    <a:pt x="2128901" y="86868"/>
                  </a:lnTo>
                  <a:lnTo>
                    <a:pt x="2126615" y="89407"/>
                  </a:lnTo>
                  <a:lnTo>
                    <a:pt x="2126868" y="93471"/>
                  </a:lnTo>
                  <a:lnTo>
                    <a:pt x="2132203" y="98043"/>
                  </a:lnTo>
                  <a:lnTo>
                    <a:pt x="2136266" y="97789"/>
                  </a:lnTo>
                  <a:lnTo>
                    <a:pt x="2203068" y="19938"/>
                  </a:lnTo>
                  <a:lnTo>
                    <a:pt x="2193481" y="18033"/>
                  </a:lnTo>
                  <a:close/>
                </a:path>
                <a:path w="2203450" h="786129">
                  <a:moveTo>
                    <a:pt x="2179380" y="28141"/>
                  </a:moveTo>
                  <a:lnTo>
                    <a:pt x="2171115" y="37757"/>
                  </a:lnTo>
                  <a:lnTo>
                    <a:pt x="2192922" y="30225"/>
                  </a:lnTo>
                  <a:lnTo>
                    <a:pt x="2189988" y="30225"/>
                  </a:lnTo>
                  <a:lnTo>
                    <a:pt x="2179380" y="28141"/>
                  </a:lnTo>
                  <a:close/>
                </a:path>
                <a:path w="2203450" h="786129">
                  <a:moveTo>
                    <a:pt x="2186431" y="19938"/>
                  </a:moveTo>
                  <a:lnTo>
                    <a:pt x="2179380" y="28141"/>
                  </a:lnTo>
                  <a:lnTo>
                    <a:pt x="2189988" y="30225"/>
                  </a:lnTo>
                  <a:lnTo>
                    <a:pt x="2186431" y="19938"/>
                  </a:lnTo>
                  <a:close/>
                </a:path>
                <a:path w="2203450" h="786129">
                  <a:moveTo>
                    <a:pt x="2189760" y="19938"/>
                  </a:moveTo>
                  <a:lnTo>
                    <a:pt x="2186431" y="19938"/>
                  </a:lnTo>
                  <a:lnTo>
                    <a:pt x="2189988" y="30225"/>
                  </a:lnTo>
                  <a:lnTo>
                    <a:pt x="2192922" y="30225"/>
                  </a:lnTo>
                  <a:lnTo>
                    <a:pt x="2193290" y="30099"/>
                  </a:lnTo>
                  <a:lnTo>
                    <a:pt x="2189760" y="19938"/>
                  </a:lnTo>
                  <a:close/>
                </a:path>
                <a:path w="2203450" h="786129">
                  <a:moveTo>
                    <a:pt x="2189099" y="18033"/>
                  </a:moveTo>
                  <a:lnTo>
                    <a:pt x="2166920" y="25693"/>
                  </a:lnTo>
                  <a:lnTo>
                    <a:pt x="2179380" y="28141"/>
                  </a:lnTo>
                  <a:lnTo>
                    <a:pt x="2186431" y="19938"/>
                  </a:lnTo>
                  <a:lnTo>
                    <a:pt x="2189760" y="19938"/>
                  </a:lnTo>
                  <a:lnTo>
                    <a:pt x="2189099" y="18033"/>
                  </a:lnTo>
                  <a:close/>
                </a:path>
                <a:path w="2203450" h="786129">
                  <a:moveTo>
                    <a:pt x="2102485" y="0"/>
                  </a:moveTo>
                  <a:lnTo>
                    <a:pt x="2099055" y="2285"/>
                  </a:lnTo>
                  <a:lnTo>
                    <a:pt x="2097786" y="9143"/>
                  </a:lnTo>
                  <a:lnTo>
                    <a:pt x="2099944" y="12445"/>
                  </a:lnTo>
                  <a:lnTo>
                    <a:pt x="2103374" y="13207"/>
                  </a:lnTo>
                  <a:lnTo>
                    <a:pt x="2166920" y="25693"/>
                  </a:lnTo>
                  <a:lnTo>
                    <a:pt x="2189099" y="18033"/>
                  </a:lnTo>
                  <a:lnTo>
                    <a:pt x="2193481" y="18033"/>
                  </a:lnTo>
                  <a:lnTo>
                    <a:pt x="2105914" y="634"/>
                  </a:lnTo>
                  <a:lnTo>
                    <a:pt x="2102485" y="0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9644" y="5508447"/>
            <a:ext cx="1486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Seed</a:t>
            </a:r>
            <a:r>
              <a:rPr sz="2800" spc="-8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(x,y)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0261" y="3397377"/>
            <a:ext cx="182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End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2270" y="74167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Polygon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Filling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46049" y="790701"/>
            <a:ext cx="862076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Fill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93750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Boundary</a:t>
            </a:r>
            <a:r>
              <a:rPr sz="2400" spc="10" dirty="0">
                <a:solidFill>
                  <a:srgbClr val="E6948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Filling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Edges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drawn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first.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(x,y) inside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polygon.</a:t>
            </a:r>
            <a:endParaRPr sz="24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lphaLcPeriod" startAt="2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neighboring pixels until boundary is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reached.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  <a:tab pos="577786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types 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searching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4-connected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8-connected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49" y="3351657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01417" y="4142866"/>
            <a:ext cx="3204210" cy="1818639"/>
            <a:chOff x="2201417" y="4142866"/>
            <a:chExt cx="3204210" cy="1818639"/>
          </a:xfrm>
        </p:grpSpPr>
        <p:sp>
          <p:nvSpPr>
            <p:cNvPr id="7" name="object 7"/>
            <p:cNvSpPr/>
            <p:nvPr/>
          </p:nvSpPr>
          <p:spPr>
            <a:xfrm>
              <a:off x="2884169" y="4149216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2514600" y="0"/>
                  </a:moveTo>
                  <a:lnTo>
                    <a:pt x="419100" y="0"/>
                  </a:lnTo>
                  <a:lnTo>
                    <a:pt x="0" y="1676387"/>
                  </a:lnTo>
                  <a:lnTo>
                    <a:pt x="2095500" y="167638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4169" y="4149216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0" y="1676387"/>
                  </a:moveTo>
                  <a:lnTo>
                    <a:pt x="419100" y="0"/>
                  </a:lnTo>
                  <a:lnTo>
                    <a:pt x="2514600" y="0"/>
                  </a:lnTo>
                  <a:lnTo>
                    <a:pt x="2095500" y="1676387"/>
                  </a:lnTo>
                  <a:lnTo>
                    <a:pt x="0" y="1676387"/>
                  </a:lnTo>
                  <a:close/>
                </a:path>
              </a:pathLst>
            </a:custGeom>
            <a:ln w="12700">
              <a:solidFill>
                <a:srgbClr val="D1C2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336" y="4849875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159892" y="0"/>
                  </a:moveTo>
                  <a:lnTo>
                    <a:pt x="109370" y="7954"/>
                  </a:lnTo>
                  <a:lnTo>
                    <a:pt x="65480" y="30106"/>
                  </a:lnTo>
                  <a:lnTo>
                    <a:pt x="30862" y="63889"/>
                  </a:lnTo>
                  <a:lnTo>
                    <a:pt x="8155" y="106736"/>
                  </a:lnTo>
                  <a:lnTo>
                    <a:pt x="0" y="156082"/>
                  </a:lnTo>
                  <a:lnTo>
                    <a:pt x="8155" y="205429"/>
                  </a:lnTo>
                  <a:lnTo>
                    <a:pt x="30862" y="248276"/>
                  </a:lnTo>
                  <a:lnTo>
                    <a:pt x="65480" y="282059"/>
                  </a:lnTo>
                  <a:lnTo>
                    <a:pt x="109370" y="304211"/>
                  </a:lnTo>
                  <a:lnTo>
                    <a:pt x="159892" y="312166"/>
                  </a:lnTo>
                  <a:lnTo>
                    <a:pt x="210402" y="304211"/>
                  </a:lnTo>
                  <a:lnTo>
                    <a:pt x="254261" y="282059"/>
                  </a:lnTo>
                  <a:lnTo>
                    <a:pt x="288841" y="248276"/>
                  </a:lnTo>
                  <a:lnTo>
                    <a:pt x="311516" y="205429"/>
                  </a:lnTo>
                  <a:lnTo>
                    <a:pt x="319659" y="156082"/>
                  </a:lnTo>
                  <a:lnTo>
                    <a:pt x="311516" y="106736"/>
                  </a:lnTo>
                  <a:lnTo>
                    <a:pt x="288841" y="63889"/>
                  </a:lnTo>
                  <a:lnTo>
                    <a:pt x="254261" y="30106"/>
                  </a:lnTo>
                  <a:lnTo>
                    <a:pt x="210402" y="7954"/>
                  </a:lnTo>
                  <a:lnTo>
                    <a:pt x="159892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6336" y="4849875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0" y="156082"/>
                  </a:moveTo>
                  <a:lnTo>
                    <a:pt x="8155" y="106736"/>
                  </a:lnTo>
                  <a:lnTo>
                    <a:pt x="30862" y="63889"/>
                  </a:lnTo>
                  <a:lnTo>
                    <a:pt x="65480" y="30106"/>
                  </a:lnTo>
                  <a:lnTo>
                    <a:pt x="109370" y="7954"/>
                  </a:lnTo>
                  <a:lnTo>
                    <a:pt x="159892" y="0"/>
                  </a:lnTo>
                  <a:lnTo>
                    <a:pt x="210402" y="7954"/>
                  </a:lnTo>
                  <a:lnTo>
                    <a:pt x="254261" y="30106"/>
                  </a:lnTo>
                  <a:lnTo>
                    <a:pt x="288841" y="63889"/>
                  </a:lnTo>
                  <a:lnTo>
                    <a:pt x="311516" y="106736"/>
                  </a:lnTo>
                  <a:lnTo>
                    <a:pt x="319659" y="156082"/>
                  </a:lnTo>
                  <a:lnTo>
                    <a:pt x="311516" y="205429"/>
                  </a:lnTo>
                  <a:lnTo>
                    <a:pt x="288841" y="248276"/>
                  </a:lnTo>
                  <a:lnTo>
                    <a:pt x="254261" y="282059"/>
                  </a:lnTo>
                  <a:lnTo>
                    <a:pt x="210402" y="304211"/>
                  </a:lnTo>
                  <a:lnTo>
                    <a:pt x="159892" y="312166"/>
                  </a:lnTo>
                  <a:lnTo>
                    <a:pt x="109370" y="304211"/>
                  </a:lnTo>
                  <a:lnTo>
                    <a:pt x="65480" y="282059"/>
                  </a:lnTo>
                  <a:lnTo>
                    <a:pt x="30862" y="248276"/>
                  </a:lnTo>
                  <a:lnTo>
                    <a:pt x="8155" y="205429"/>
                  </a:lnTo>
                  <a:lnTo>
                    <a:pt x="0" y="1560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1417" y="5105018"/>
              <a:ext cx="1814830" cy="856615"/>
            </a:xfrm>
            <a:custGeom>
              <a:avLst/>
              <a:gdLst/>
              <a:ahLst/>
              <a:cxnLst/>
              <a:rect l="l" t="t" r="r" b="b"/>
              <a:pathLst>
                <a:path w="1814829" h="856614">
                  <a:moveTo>
                    <a:pt x="1779105" y="18995"/>
                  </a:moveTo>
                  <a:lnTo>
                    <a:pt x="0" y="844676"/>
                  </a:lnTo>
                  <a:lnTo>
                    <a:pt x="5333" y="856195"/>
                  </a:lnTo>
                  <a:lnTo>
                    <a:pt x="1784634" y="30461"/>
                  </a:lnTo>
                  <a:lnTo>
                    <a:pt x="1791789" y="20188"/>
                  </a:lnTo>
                  <a:lnTo>
                    <a:pt x="1779105" y="18995"/>
                  </a:lnTo>
                  <a:close/>
                </a:path>
                <a:path w="1814829" h="856614">
                  <a:moveTo>
                    <a:pt x="1809295" y="9016"/>
                  </a:moveTo>
                  <a:lnTo>
                    <a:pt x="1800606" y="9016"/>
                  </a:lnTo>
                  <a:lnTo>
                    <a:pt x="1805940" y="20573"/>
                  </a:lnTo>
                  <a:lnTo>
                    <a:pt x="1784634" y="30461"/>
                  </a:lnTo>
                  <a:lnTo>
                    <a:pt x="1745615" y="86486"/>
                  </a:lnTo>
                  <a:lnTo>
                    <a:pt x="1746377" y="90423"/>
                  </a:lnTo>
                  <a:lnTo>
                    <a:pt x="1749170" y="92455"/>
                  </a:lnTo>
                  <a:lnTo>
                    <a:pt x="1752092" y="94487"/>
                  </a:lnTo>
                  <a:lnTo>
                    <a:pt x="1756029" y="93725"/>
                  </a:lnTo>
                  <a:lnTo>
                    <a:pt x="1758060" y="90931"/>
                  </a:lnTo>
                  <a:lnTo>
                    <a:pt x="1814703" y="9524"/>
                  </a:lnTo>
                  <a:lnTo>
                    <a:pt x="1809295" y="9016"/>
                  </a:lnTo>
                  <a:close/>
                </a:path>
                <a:path w="1814829" h="856614">
                  <a:moveTo>
                    <a:pt x="1791789" y="20188"/>
                  </a:moveTo>
                  <a:lnTo>
                    <a:pt x="1784634" y="30461"/>
                  </a:lnTo>
                  <a:lnTo>
                    <a:pt x="1804571" y="21208"/>
                  </a:lnTo>
                  <a:lnTo>
                    <a:pt x="1802637" y="21208"/>
                  </a:lnTo>
                  <a:lnTo>
                    <a:pt x="1791789" y="20188"/>
                  </a:lnTo>
                  <a:close/>
                </a:path>
                <a:path w="1814829" h="856614">
                  <a:moveTo>
                    <a:pt x="1798066" y="11175"/>
                  </a:moveTo>
                  <a:lnTo>
                    <a:pt x="1791789" y="20188"/>
                  </a:lnTo>
                  <a:lnTo>
                    <a:pt x="1802637" y="21208"/>
                  </a:lnTo>
                  <a:lnTo>
                    <a:pt x="1798066" y="11175"/>
                  </a:lnTo>
                  <a:close/>
                </a:path>
                <a:path w="1814829" h="856614">
                  <a:moveTo>
                    <a:pt x="1801602" y="11175"/>
                  </a:moveTo>
                  <a:lnTo>
                    <a:pt x="1798066" y="11175"/>
                  </a:lnTo>
                  <a:lnTo>
                    <a:pt x="1802637" y="21208"/>
                  </a:lnTo>
                  <a:lnTo>
                    <a:pt x="1804571" y="21208"/>
                  </a:lnTo>
                  <a:lnTo>
                    <a:pt x="1805940" y="20573"/>
                  </a:lnTo>
                  <a:lnTo>
                    <a:pt x="1801602" y="11175"/>
                  </a:lnTo>
                  <a:close/>
                </a:path>
                <a:path w="1814829" h="856614">
                  <a:moveTo>
                    <a:pt x="1800606" y="9016"/>
                  </a:moveTo>
                  <a:lnTo>
                    <a:pt x="1779105" y="18995"/>
                  </a:lnTo>
                  <a:lnTo>
                    <a:pt x="1791789" y="20188"/>
                  </a:lnTo>
                  <a:lnTo>
                    <a:pt x="1798066" y="11175"/>
                  </a:lnTo>
                  <a:lnTo>
                    <a:pt x="1801602" y="11175"/>
                  </a:lnTo>
                  <a:lnTo>
                    <a:pt x="1800606" y="9016"/>
                  </a:lnTo>
                  <a:close/>
                </a:path>
                <a:path w="1814829" h="856614">
                  <a:moveTo>
                    <a:pt x="1712468" y="0"/>
                  </a:moveTo>
                  <a:lnTo>
                    <a:pt x="1709420" y="2539"/>
                  </a:lnTo>
                  <a:lnTo>
                    <a:pt x="1709039" y="5968"/>
                  </a:lnTo>
                  <a:lnTo>
                    <a:pt x="1708784" y="9524"/>
                  </a:lnTo>
                  <a:lnTo>
                    <a:pt x="1711324" y="12572"/>
                  </a:lnTo>
                  <a:lnTo>
                    <a:pt x="1714881" y="12953"/>
                  </a:lnTo>
                  <a:lnTo>
                    <a:pt x="1779105" y="18995"/>
                  </a:lnTo>
                  <a:lnTo>
                    <a:pt x="1800606" y="9016"/>
                  </a:lnTo>
                  <a:lnTo>
                    <a:pt x="1809295" y="9016"/>
                  </a:lnTo>
                  <a:lnTo>
                    <a:pt x="1716023" y="253"/>
                  </a:lnTo>
                  <a:lnTo>
                    <a:pt x="1712468" y="0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9644" y="5894933"/>
            <a:ext cx="1486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Seed</a:t>
            </a:r>
            <a:r>
              <a:rPr sz="2800" spc="-65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(x,y)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73908" y="4036567"/>
            <a:ext cx="2919095" cy="2223770"/>
            <a:chOff x="2573908" y="4036567"/>
            <a:chExt cx="2919095" cy="2223770"/>
          </a:xfrm>
        </p:grpSpPr>
        <p:sp>
          <p:nvSpPr>
            <p:cNvPr id="14" name="object 14"/>
            <p:cNvSpPr/>
            <p:nvPr/>
          </p:nvSpPr>
          <p:spPr>
            <a:xfrm>
              <a:off x="2573909" y="4036567"/>
              <a:ext cx="2919095" cy="2223770"/>
            </a:xfrm>
            <a:custGeom>
              <a:avLst/>
              <a:gdLst/>
              <a:ahLst/>
              <a:cxnLst/>
              <a:rect l="l" t="t" r="r" b="b"/>
              <a:pathLst>
                <a:path w="2919095" h="2223770">
                  <a:moveTo>
                    <a:pt x="1007491" y="950849"/>
                  </a:moveTo>
                  <a:lnTo>
                    <a:pt x="924052" y="897255"/>
                  </a:lnTo>
                  <a:lnTo>
                    <a:pt x="921131" y="895477"/>
                  </a:lnTo>
                  <a:lnTo>
                    <a:pt x="917194" y="896239"/>
                  </a:lnTo>
                  <a:lnTo>
                    <a:pt x="915289" y="899287"/>
                  </a:lnTo>
                  <a:lnTo>
                    <a:pt x="913384" y="902208"/>
                  </a:lnTo>
                  <a:lnTo>
                    <a:pt x="914273" y="906145"/>
                  </a:lnTo>
                  <a:lnTo>
                    <a:pt x="917194" y="908050"/>
                  </a:lnTo>
                  <a:lnTo>
                    <a:pt x="971702" y="943000"/>
                  </a:lnTo>
                  <a:lnTo>
                    <a:pt x="508" y="901700"/>
                  </a:lnTo>
                  <a:lnTo>
                    <a:pt x="0" y="914400"/>
                  </a:lnTo>
                  <a:lnTo>
                    <a:pt x="971219" y="955700"/>
                  </a:lnTo>
                  <a:lnTo>
                    <a:pt x="913892" y="985901"/>
                  </a:lnTo>
                  <a:lnTo>
                    <a:pt x="910844" y="987552"/>
                  </a:lnTo>
                  <a:lnTo>
                    <a:pt x="909701" y="991362"/>
                  </a:lnTo>
                  <a:lnTo>
                    <a:pt x="911352" y="994410"/>
                  </a:lnTo>
                  <a:lnTo>
                    <a:pt x="912876" y="997585"/>
                  </a:lnTo>
                  <a:lnTo>
                    <a:pt x="916813" y="998728"/>
                  </a:lnTo>
                  <a:lnTo>
                    <a:pt x="919861" y="997077"/>
                  </a:lnTo>
                  <a:lnTo>
                    <a:pt x="996416" y="956691"/>
                  </a:lnTo>
                  <a:lnTo>
                    <a:pt x="1007491" y="950849"/>
                  </a:lnTo>
                  <a:close/>
                </a:path>
                <a:path w="2919095" h="2223770">
                  <a:moveTo>
                    <a:pt x="1594612" y="1527429"/>
                  </a:moveTo>
                  <a:lnTo>
                    <a:pt x="1592834" y="1524381"/>
                  </a:lnTo>
                  <a:lnTo>
                    <a:pt x="1551724" y="1450213"/>
                  </a:lnTo>
                  <a:lnTo>
                    <a:pt x="1544828" y="1437767"/>
                  </a:lnTo>
                  <a:lnTo>
                    <a:pt x="1491234" y="1525143"/>
                  </a:lnTo>
                  <a:lnTo>
                    <a:pt x="1492123" y="1529080"/>
                  </a:lnTo>
                  <a:lnTo>
                    <a:pt x="1495171" y="1530985"/>
                  </a:lnTo>
                  <a:lnTo>
                    <a:pt x="1498092" y="1532763"/>
                  </a:lnTo>
                  <a:lnTo>
                    <a:pt x="1502029" y="1531874"/>
                  </a:lnTo>
                  <a:lnTo>
                    <a:pt x="1503934" y="1528826"/>
                  </a:lnTo>
                  <a:lnTo>
                    <a:pt x="1537703" y="1473746"/>
                  </a:lnTo>
                  <a:lnTo>
                    <a:pt x="1521333" y="2223274"/>
                  </a:lnTo>
                  <a:lnTo>
                    <a:pt x="1534033" y="2223554"/>
                  </a:lnTo>
                  <a:lnTo>
                    <a:pt x="1550403" y="1473974"/>
                  </a:lnTo>
                  <a:lnTo>
                    <a:pt x="1581785" y="1530477"/>
                  </a:lnTo>
                  <a:lnTo>
                    <a:pt x="1583436" y="1533652"/>
                  </a:lnTo>
                  <a:lnTo>
                    <a:pt x="1587373" y="1534668"/>
                  </a:lnTo>
                  <a:lnTo>
                    <a:pt x="1593469" y="1531366"/>
                  </a:lnTo>
                  <a:lnTo>
                    <a:pt x="1594612" y="1527429"/>
                  </a:lnTo>
                  <a:close/>
                </a:path>
                <a:path w="2919095" h="2223770">
                  <a:moveTo>
                    <a:pt x="1604899" y="418211"/>
                  </a:moveTo>
                  <a:lnTo>
                    <a:pt x="1603248" y="414528"/>
                  </a:lnTo>
                  <a:lnTo>
                    <a:pt x="1600073" y="413258"/>
                  </a:lnTo>
                  <a:lnTo>
                    <a:pt x="1596771" y="411988"/>
                  </a:lnTo>
                  <a:lnTo>
                    <a:pt x="1593088" y="413639"/>
                  </a:lnTo>
                  <a:lnTo>
                    <a:pt x="1591818" y="416941"/>
                  </a:lnTo>
                  <a:lnTo>
                    <a:pt x="1568234" y="477240"/>
                  </a:lnTo>
                  <a:lnTo>
                    <a:pt x="1493266" y="0"/>
                  </a:lnTo>
                  <a:lnTo>
                    <a:pt x="1480693" y="2032"/>
                  </a:lnTo>
                  <a:lnTo>
                    <a:pt x="1555762" y="479158"/>
                  </a:lnTo>
                  <a:lnTo>
                    <a:pt x="1514856" y="429006"/>
                  </a:lnTo>
                  <a:lnTo>
                    <a:pt x="1512570" y="426339"/>
                  </a:lnTo>
                  <a:lnTo>
                    <a:pt x="1508633" y="425958"/>
                  </a:lnTo>
                  <a:lnTo>
                    <a:pt x="1505839" y="428117"/>
                  </a:lnTo>
                  <a:lnTo>
                    <a:pt x="1503172" y="430276"/>
                  </a:lnTo>
                  <a:lnTo>
                    <a:pt x="1502791" y="434340"/>
                  </a:lnTo>
                  <a:lnTo>
                    <a:pt x="1567561" y="513842"/>
                  </a:lnTo>
                  <a:lnTo>
                    <a:pt x="1572018" y="502412"/>
                  </a:lnTo>
                  <a:lnTo>
                    <a:pt x="1603629" y="421513"/>
                  </a:lnTo>
                  <a:lnTo>
                    <a:pt x="1604899" y="418211"/>
                  </a:lnTo>
                  <a:close/>
                </a:path>
                <a:path w="2919095" h="2223770">
                  <a:moveTo>
                    <a:pt x="2918841" y="991489"/>
                  </a:moveTo>
                  <a:lnTo>
                    <a:pt x="2128443" y="991489"/>
                  </a:lnTo>
                  <a:lnTo>
                    <a:pt x="2187448" y="957072"/>
                  </a:lnTo>
                  <a:lnTo>
                    <a:pt x="2188464" y="953262"/>
                  </a:lnTo>
                  <a:lnTo>
                    <a:pt x="2184908" y="947166"/>
                  </a:lnTo>
                  <a:lnTo>
                    <a:pt x="2181098" y="946150"/>
                  </a:lnTo>
                  <a:lnTo>
                    <a:pt x="2092452" y="997839"/>
                  </a:lnTo>
                  <a:lnTo>
                    <a:pt x="2181098" y="1049528"/>
                  </a:lnTo>
                  <a:lnTo>
                    <a:pt x="2184908" y="1048512"/>
                  </a:lnTo>
                  <a:lnTo>
                    <a:pt x="2186686" y="1045464"/>
                  </a:lnTo>
                  <a:lnTo>
                    <a:pt x="2188464" y="1042543"/>
                  </a:lnTo>
                  <a:lnTo>
                    <a:pt x="2187448" y="1038606"/>
                  </a:lnTo>
                  <a:lnTo>
                    <a:pt x="2128443" y="1004189"/>
                  </a:lnTo>
                  <a:lnTo>
                    <a:pt x="2918841" y="1004189"/>
                  </a:lnTo>
                  <a:lnTo>
                    <a:pt x="2918841" y="991489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5995" y="4849875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159765" y="0"/>
                  </a:moveTo>
                  <a:lnTo>
                    <a:pt x="109256" y="7954"/>
                  </a:lnTo>
                  <a:lnTo>
                    <a:pt x="65397" y="30106"/>
                  </a:lnTo>
                  <a:lnTo>
                    <a:pt x="30817" y="63889"/>
                  </a:lnTo>
                  <a:lnTo>
                    <a:pt x="8142" y="106736"/>
                  </a:lnTo>
                  <a:lnTo>
                    <a:pt x="0" y="156082"/>
                  </a:lnTo>
                  <a:lnTo>
                    <a:pt x="8142" y="205429"/>
                  </a:lnTo>
                  <a:lnTo>
                    <a:pt x="30817" y="248276"/>
                  </a:lnTo>
                  <a:lnTo>
                    <a:pt x="65397" y="282059"/>
                  </a:lnTo>
                  <a:lnTo>
                    <a:pt x="109256" y="304211"/>
                  </a:lnTo>
                  <a:lnTo>
                    <a:pt x="159765" y="312166"/>
                  </a:lnTo>
                  <a:lnTo>
                    <a:pt x="210288" y="304211"/>
                  </a:lnTo>
                  <a:lnTo>
                    <a:pt x="254178" y="282059"/>
                  </a:lnTo>
                  <a:lnTo>
                    <a:pt x="288796" y="248276"/>
                  </a:lnTo>
                  <a:lnTo>
                    <a:pt x="311503" y="205429"/>
                  </a:lnTo>
                  <a:lnTo>
                    <a:pt x="319658" y="156082"/>
                  </a:lnTo>
                  <a:lnTo>
                    <a:pt x="311503" y="106736"/>
                  </a:lnTo>
                  <a:lnTo>
                    <a:pt x="288796" y="63889"/>
                  </a:lnTo>
                  <a:lnTo>
                    <a:pt x="254178" y="30106"/>
                  </a:lnTo>
                  <a:lnTo>
                    <a:pt x="210288" y="7954"/>
                  </a:lnTo>
                  <a:lnTo>
                    <a:pt x="159765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5995" y="4849875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0" y="156082"/>
                  </a:moveTo>
                  <a:lnTo>
                    <a:pt x="8142" y="106736"/>
                  </a:lnTo>
                  <a:lnTo>
                    <a:pt x="30817" y="63889"/>
                  </a:lnTo>
                  <a:lnTo>
                    <a:pt x="65397" y="30106"/>
                  </a:lnTo>
                  <a:lnTo>
                    <a:pt x="109256" y="7954"/>
                  </a:lnTo>
                  <a:lnTo>
                    <a:pt x="159765" y="0"/>
                  </a:lnTo>
                  <a:lnTo>
                    <a:pt x="210288" y="7954"/>
                  </a:lnTo>
                  <a:lnTo>
                    <a:pt x="254178" y="30106"/>
                  </a:lnTo>
                  <a:lnTo>
                    <a:pt x="288796" y="63889"/>
                  </a:lnTo>
                  <a:lnTo>
                    <a:pt x="311503" y="106736"/>
                  </a:lnTo>
                  <a:lnTo>
                    <a:pt x="319658" y="156082"/>
                  </a:lnTo>
                  <a:lnTo>
                    <a:pt x="311503" y="205429"/>
                  </a:lnTo>
                  <a:lnTo>
                    <a:pt x="288796" y="248276"/>
                  </a:lnTo>
                  <a:lnTo>
                    <a:pt x="254178" y="282059"/>
                  </a:lnTo>
                  <a:lnTo>
                    <a:pt x="210288" y="304211"/>
                  </a:lnTo>
                  <a:lnTo>
                    <a:pt x="159765" y="312166"/>
                  </a:lnTo>
                  <a:lnTo>
                    <a:pt x="109256" y="304211"/>
                  </a:lnTo>
                  <a:lnTo>
                    <a:pt x="65397" y="282059"/>
                  </a:lnTo>
                  <a:lnTo>
                    <a:pt x="30817" y="248276"/>
                  </a:lnTo>
                  <a:lnTo>
                    <a:pt x="8142" y="205429"/>
                  </a:lnTo>
                  <a:lnTo>
                    <a:pt x="0" y="1560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8970" y="5162041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159765" y="0"/>
                  </a:moveTo>
                  <a:lnTo>
                    <a:pt x="109256" y="7967"/>
                  </a:lnTo>
                  <a:lnTo>
                    <a:pt x="65397" y="30150"/>
                  </a:lnTo>
                  <a:lnTo>
                    <a:pt x="30817" y="63971"/>
                  </a:lnTo>
                  <a:lnTo>
                    <a:pt x="8142" y="106850"/>
                  </a:lnTo>
                  <a:lnTo>
                    <a:pt x="0" y="156209"/>
                  </a:lnTo>
                  <a:lnTo>
                    <a:pt x="8142" y="205507"/>
                  </a:lnTo>
                  <a:lnTo>
                    <a:pt x="30817" y="248349"/>
                  </a:lnTo>
                  <a:lnTo>
                    <a:pt x="65397" y="282150"/>
                  </a:lnTo>
                  <a:lnTo>
                    <a:pt x="109256" y="304326"/>
                  </a:lnTo>
                  <a:lnTo>
                    <a:pt x="159765" y="312292"/>
                  </a:lnTo>
                  <a:lnTo>
                    <a:pt x="210288" y="304326"/>
                  </a:lnTo>
                  <a:lnTo>
                    <a:pt x="254178" y="282150"/>
                  </a:lnTo>
                  <a:lnTo>
                    <a:pt x="288796" y="248349"/>
                  </a:lnTo>
                  <a:lnTo>
                    <a:pt x="311503" y="205507"/>
                  </a:lnTo>
                  <a:lnTo>
                    <a:pt x="319658" y="156209"/>
                  </a:lnTo>
                  <a:lnTo>
                    <a:pt x="311503" y="106850"/>
                  </a:lnTo>
                  <a:lnTo>
                    <a:pt x="288796" y="63971"/>
                  </a:lnTo>
                  <a:lnTo>
                    <a:pt x="254178" y="30150"/>
                  </a:lnTo>
                  <a:lnTo>
                    <a:pt x="210288" y="7967"/>
                  </a:lnTo>
                  <a:lnTo>
                    <a:pt x="159765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8970" y="5162041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0" y="156209"/>
                  </a:moveTo>
                  <a:lnTo>
                    <a:pt x="8142" y="106850"/>
                  </a:lnTo>
                  <a:lnTo>
                    <a:pt x="30817" y="63971"/>
                  </a:lnTo>
                  <a:lnTo>
                    <a:pt x="65397" y="30150"/>
                  </a:lnTo>
                  <a:lnTo>
                    <a:pt x="109256" y="7967"/>
                  </a:lnTo>
                  <a:lnTo>
                    <a:pt x="159765" y="0"/>
                  </a:lnTo>
                  <a:lnTo>
                    <a:pt x="210288" y="7967"/>
                  </a:lnTo>
                  <a:lnTo>
                    <a:pt x="254178" y="30150"/>
                  </a:lnTo>
                  <a:lnTo>
                    <a:pt x="288796" y="63971"/>
                  </a:lnTo>
                  <a:lnTo>
                    <a:pt x="311503" y="106850"/>
                  </a:lnTo>
                  <a:lnTo>
                    <a:pt x="319658" y="156209"/>
                  </a:lnTo>
                  <a:lnTo>
                    <a:pt x="311503" y="205507"/>
                  </a:lnTo>
                  <a:lnTo>
                    <a:pt x="288796" y="248349"/>
                  </a:lnTo>
                  <a:lnTo>
                    <a:pt x="254178" y="282150"/>
                  </a:lnTo>
                  <a:lnTo>
                    <a:pt x="210288" y="304326"/>
                  </a:lnTo>
                  <a:lnTo>
                    <a:pt x="159765" y="312292"/>
                  </a:lnTo>
                  <a:lnTo>
                    <a:pt x="109256" y="304326"/>
                  </a:lnTo>
                  <a:lnTo>
                    <a:pt x="65397" y="282150"/>
                  </a:lnTo>
                  <a:lnTo>
                    <a:pt x="30817" y="248349"/>
                  </a:lnTo>
                  <a:lnTo>
                    <a:pt x="8142" y="205507"/>
                  </a:lnTo>
                  <a:lnTo>
                    <a:pt x="0" y="1562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46677" y="4835778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159893" y="0"/>
                  </a:moveTo>
                  <a:lnTo>
                    <a:pt x="109370" y="7954"/>
                  </a:lnTo>
                  <a:lnTo>
                    <a:pt x="65480" y="30106"/>
                  </a:lnTo>
                  <a:lnTo>
                    <a:pt x="30862" y="63889"/>
                  </a:lnTo>
                  <a:lnTo>
                    <a:pt x="8155" y="106736"/>
                  </a:lnTo>
                  <a:lnTo>
                    <a:pt x="0" y="156083"/>
                  </a:lnTo>
                  <a:lnTo>
                    <a:pt x="8155" y="205429"/>
                  </a:lnTo>
                  <a:lnTo>
                    <a:pt x="30862" y="248276"/>
                  </a:lnTo>
                  <a:lnTo>
                    <a:pt x="65480" y="282059"/>
                  </a:lnTo>
                  <a:lnTo>
                    <a:pt x="109370" y="304211"/>
                  </a:lnTo>
                  <a:lnTo>
                    <a:pt x="159893" y="312166"/>
                  </a:lnTo>
                  <a:lnTo>
                    <a:pt x="210402" y="304211"/>
                  </a:lnTo>
                  <a:lnTo>
                    <a:pt x="254261" y="282059"/>
                  </a:lnTo>
                  <a:lnTo>
                    <a:pt x="288841" y="248276"/>
                  </a:lnTo>
                  <a:lnTo>
                    <a:pt x="311516" y="205429"/>
                  </a:lnTo>
                  <a:lnTo>
                    <a:pt x="319659" y="156083"/>
                  </a:lnTo>
                  <a:lnTo>
                    <a:pt x="311516" y="106736"/>
                  </a:lnTo>
                  <a:lnTo>
                    <a:pt x="288841" y="63889"/>
                  </a:lnTo>
                  <a:lnTo>
                    <a:pt x="254261" y="30106"/>
                  </a:lnTo>
                  <a:lnTo>
                    <a:pt x="210402" y="7954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46677" y="4835778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0" y="156083"/>
                  </a:moveTo>
                  <a:lnTo>
                    <a:pt x="8155" y="106736"/>
                  </a:lnTo>
                  <a:lnTo>
                    <a:pt x="30862" y="63889"/>
                  </a:lnTo>
                  <a:lnTo>
                    <a:pt x="65480" y="30106"/>
                  </a:lnTo>
                  <a:lnTo>
                    <a:pt x="109370" y="7954"/>
                  </a:lnTo>
                  <a:lnTo>
                    <a:pt x="159893" y="0"/>
                  </a:lnTo>
                  <a:lnTo>
                    <a:pt x="210402" y="7954"/>
                  </a:lnTo>
                  <a:lnTo>
                    <a:pt x="254261" y="30106"/>
                  </a:lnTo>
                  <a:lnTo>
                    <a:pt x="288841" y="63889"/>
                  </a:lnTo>
                  <a:lnTo>
                    <a:pt x="311516" y="106736"/>
                  </a:lnTo>
                  <a:lnTo>
                    <a:pt x="319659" y="156083"/>
                  </a:lnTo>
                  <a:lnTo>
                    <a:pt x="311516" y="205429"/>
                  </a:lnTo>
                  <a:lnTo>
                    <a:pt x="288841" y="248276"/>
                  </a:lnTo>
                  <a:lnTo>
                    <a:pt x="254261" y="282059"/>
                  </a:lnTo>
                  <a:lnTo>
                    <a:pt x="210402" y="304211"/>
                  </a:lnTo>
                  <a:lnTo>
                    <a:pt x="159893" y="312166"/>
                  </a:lnTo>
                  <a:lnTo>
                    <a:pt x="109370" y="304211"/>
                  </a:lnTo>
                  <a:lnTo>
                    <a:pt x="65480" y="282059"/>
                  </a:lnTo>
                  <a:lnTo>
                    <a:pt x="30862" y="248276"/>
                  </a:lnTo>
                  <a:lnTo>
                    <a:pt x="8155" y="205429"/>
                  </a:lnTo>
                  <a:lnTo>
                    <a:pt x="0" y="1560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6336" y="4550409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159892" y="0"/>
                  </a:moveTo>
                  <a:lnTo>
                    <a:pt x="109370" y="7954"/>
                  </a:lnTo>
                  <a:lnTo>
                    <a:pt x="65480" y="30106"/>
                  </a:lnTo>
                  <a:lnTo>
                    <a:pt x="30862" y="63889"/>
                  </a:lnTo>
                  <a:lnTo>
                    <a:pt x="8155" y="106736"/>
                  </a:lnTo>
                  <a:lnTo>
                    <a:pt x="0" y="156082"/>
                  </a:lnTo>
                  <a:lnTo>
                    <a:pt x="8155" y="205429"/>
                  </a:lnTo>
                  <a:lnTo>
                    <a:pt x="30862" y="248276"/>
                  </a:lnTo>
                  <a:lnTo>
                    <a:pt x="65480" y="282059"/>
                  </a:lnTo>
                  <a:lnTo>
                    <a:pt x="109370" y="304211"/>
                  </a:lnTo>
                  <a:lnTo>
                    <a:pt x="159892" y="312165"/>
                  </a:lnTo>
                  <a:lnTo>
                    <a:pt x="210402" y="304211"/>
                  </a:lnTo>
                  <a:lnTo>
                    <a:pt x="254261" y="282059"/>
                  </a:lnTo>
                  <a:lnTo>
                    <a:pt x="288841" y="248276"/>
                  </a:lnTo>
                  <a:lnTo>
                    <a:pt x="311516" y="205429"/>
                  </a:lnTo>
                  <a:lnTo>
                    <a:pt x="319659" y="156082"/>
                  </a:lnTo>
                  <a:lnTo>
                    <a:pt x="311516" y="106736"/>
                  </a:lnTo>
                  <a:lnTo>
                    <a:pt x="288841" y="63889"/>
                  </a:lnTo>
                  <a:lnTo>
                    <a:pt x="254261" y="30106"/>
                  </a:lnTo>
                  <a:lnTo>
                    <a:pt x="210402" y="7954"/>
                  </a:lnTo>
                  <a:lnTo>
                    <a:pt x="159892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6336" y="4550409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0" y="156082"/>
                  </a:moveTo>
                  <a:lnTo>
                    <a:pt x="8155" y="106736"/>
                  </a:lnTo>
                  <a:lnTo>
                    <a:pt x="30862" y="63889"/>
                  </a:lnTo>
                  <a:lnTo>
                    <a:pt x="65480" y="30106"/>
                  </a:lnTo>
                  <a:lnTo>
                    <a:pt x="109370" y="7954"/>
                  </a:lnTo>
                  <a:lnTo>
                    <a:pt x="159892" y="0"/>
                  </a:lnTo>
                  <a:lnTo>
                    <a:pt x="210402" y="7954"/>
                  </a:lnTo>
                  <a:lnTo>
                    <a:pt x="254261" y="30106"/>
                  </a:lnTo>
                  <a:lnTo>
                    <a:pt x="288841" y="63889"/>
                  </a:lnTo>
                  <a:lnTo>
                    <a:pt x="311516" y="106736"/>
                  </a:lnTo>
                  <a:lnTo>
                    <a:pt x="319659" y="156082"/>
                  </a:lnTo>
                  <a:lnTo>
                    <a:pt x="311516" y="205429"/>
                  </a:lnTo>
                  <a:lnTo>
                    <a:pt x="288841" y="248276"/>
                  </a:lnTo>
                  <a:lnTo>
                    <a:pt x="254261" y="282059"/>
                  </a:lnTo>
                  <a:lnTo>
                    <a:pt x="210402" y="304211"/>
                  </a:lnTo>
                  <a:lnTo>
                    <a:pt x="159892" y="312165"/>
                  </a:lnTo>
                  <a:lnTo>
                    <a:pt x="109370" y="304211"/>
                  </a:lnTo>
                  <a:lnTo>
                    <a:pt x="65480" y="282059"/>
                  </a:lnTo>
                  <a:lnTo>
                    <a:pt x="30862" y="248276"/>
                  </a:lnTo>
                  <a:lnTo>
                    <a:pt x="8155" y="205429"/>
                  </a:lnTo>
                  <a:lnTo>
                    <a:pt x="0" y="1560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78221" y="4752213"/>
            <a:ext cx="117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(x+1,</a:t>
            </a:r>
            <a:r>
              <a:rPr sz="2800" spc="-7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8901" y="6314631"/>
            <a:ext cx="109601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(x,</a:t>
            </a:r>
            <a:r>
              <a:rPr sz="2800" spc="-8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y-1)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7161" y="6314631"/>
            <a:ext cx="279908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spc="-5" dirty="0">
                <a:solidFill>
                  <a:srgbClr val="FFB829"/>
                </a:solidFill>
                <a:latin typeface="Times New Roman"/>
                <a:cs typeface="Times New Roman"/>
              </a:rPr>
              <a:t>4-Connected</a:t>
            </a:r>
            <a:r>
              <a:rPr sz="2800" spc="-70" dirty="0">
                <a:solidFill>
                  <a:srgbClr val="FFB8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B829"/>
                </a:solidFill>
                <a:latin typeface="Times New Roman"/>
                <a:cs typeface="Times New Roman"/>
              </a:rPr>
              <a:t>Pixels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6338" y="3540633"/>
            <a:ext cx="117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(x,</a:t>
            </a:r>
            <a:r>
              <a:rPr sz="2800" spc="-8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y+1)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0761" y="4726685"/>
            <a:ext cx="109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(x-1,</a:t>
            </a:r>
            <a:r>
              <a:rPr sz="2800" spc="-6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2270" y="74167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Polygon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Filling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46049" y="790701"/>
            <a:ext cx="862076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Fill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93750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Boundary</a:t>
            </a:r>
            <a:r>
              <a:rPr sz="2400" spc="10" dirty="0">
                <a:solidFill>
                  <a:srgbClr val="E6948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Filling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Edges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drawn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first.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(x,y) inside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polygon.</a:t>
            </a:r>
            <a:endParaRPr sz="24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lphaLcPeriod" startAt="2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neighboring pixels until boundary is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reached.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  <a:tab pos="577786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types 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searching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4-connected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8-connected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49" y="3351657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77820" y="4142866"/>
            <a:ext cx="2527300" cy="2117725"/>
            <a:chOff x="2877820" y="4142866"/>
            <a:chExt cx="2527300" cy="2117725"/>
          </a:xfrm>
        </p:grpSpPr>
        <p:sp>
          <p:nvSpPr>
            <p:cNvPr id="7" name="object 7"/>
            <p:cNvSpPr/>
            <p:nvPr/>
          </p:nvSpPr>
          <p:spPr>
            <a:xfrm>
              <a:off x="2884170" y="4149216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2514600" y="0"/>
                  </a:moveTo>
                  <a:lnTo>
                    <a:pt x="419100" y="0"/>
                  </a:lnTo>
                  <a:lnTo>
                    <a:pt x="0" y="1676387"/>
                  </a:lnTo>
                  <a:lnTo>
                    <a:pt x="2095500" y="167638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4170" y="4149216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0" y="1676387"/>
                  </a:moveTo>
                  <a:lnTo>
                    <a:pt x="419100" y="0"/>
                  </a:lnTo>
                  <a:lnTo>
                    <a:pt x="2514600" y="0"/>
                  </a:lnTo>
                  <a:lnTo>
                    <a:pt x="2095500" y="1676387"/>
                  </a:lnTo>
                  <a:lnTo>
                    <a:pt x="0" y="1676387"/>
                  </a:lnTo>
                  <a:close/>
                </a:path>
              </a:pathLst>
            </a:custGeom>
            <a:ln w="12700">
              <a:solidFill>
                <a:srgbClr val="D1C2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337" y="4849875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159892" y="0"/>
                  </a:moveTo>
                  <a:lnTo>
                    <a:pt x="109370" y="7954"/>
                  </a:lnTo>
                  <a:lnTo>
                    <a:pt x="65480" y="30106"/>
                  </a:lnTo>
                  <a:lnTo>
                    <a:pt x="30862" y="63889"/>
                  </a:lnTo>
                  <a:lnTo>
                    <a:pt x="8155" y="106736"/>
                  </a:lnTo>
                  <a:lnTo>
                    <a:pt x="0" y="156082"/>
                  </a:lnTo>
                  <a:lnTo>
                    <a:pt x="8155" y="205429"/>
                  </a:lnTo>
                  <a:lnTo>
                    <a:pt x="30862" y="248276"/>
                  </a:lnTo>
                  <a:lnTo>
                    <a:pt x="65480" y="282059"/>
                  </a:lnTo>
                  <a:lnTo>
                    <a:pt x="109370" y="304211"/>
                  </a:lnTo>
                  <a:lnTo>
                    <a:pt x="159892" y="312166"/>
                  </a:lnTo>
                  <a:lnTo>
                    <a:pt x="210402" y="304211"/>
                  </a:lnTo>
                  <a:lnTo>
                    <a:pt x="254261" y="282059"/>
                  </a:lnTo>
                  <a:lnTo>
                    <a:pt x="288841" y="248276"/>
                  </a:lnTo>
                  <a:lnTo>
                    <a:pt x="311516" y="205429"/>
                  </a:lnTo>
                  <a:lnTo>
                    <a:pt x="319659" y="156082"/>
                  </a:lnTo>
                  <a:lnTo>
                    <a:pt x="311516" y="106736"/>
                  </a:lnTo>
                  <a:lnTo>
                    <a:pt x="288841" y="63889"/>
                  </a:lnTo>
                  <a:lnTo>
                    <a:pt x="254261" y="30106"/>
                  </a:lnTo>
                  <a:lnTo>
                    <a:pt x="210402" y="7954"/>
                  </a:lnTo>
                  <a:lnTo>
                    <a:pt x="159892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6337" y="4849875"/>
              <a:ext cx="320040" cy="312420"/>
            </a:xfrm>
            <a:custGeom>
              <a:avLst/>
              <a:gdLst/>
              <a:ahLst/>
              <a:cxnLst/>
              <a:rect l="l" t="t" r="r" b="b"/>
              <a:pathLst>
                <a:path w="320039" h="312420">
                  <a:moveTo>
                    <a:pt x="0" y="156082"/>
                  </a:moveTo>
                  <a:lnTo>
                    <a:pt x="8155" y="106736"/>
                  </a:lnTo>
                  <a:lnTo>
                    <a:pt x="30862" y="63889"/>
                  </a:lnTo>
                  <a:lnTo>
                    <a:pt x="65480" y="30106"/>
                  </a:lnTo>
                  <a:lnTo>
                    <a:pt x="109370" y="7954"/>
                  </a:lnTo>
                  <a:lnTo>
                    <a:pt x="159892" y="0"/>
                  </a:lnTo>
                  <a:lnTo>
                    <a:pt x="210402" y="7954"/>
                  </a:lnTo>
                  <a:lnTo>
                    <a:pt x="254261" y="30106"/>
                  </a:lnTo>
                  <a:lnTo>
                    <a:pt x="288841" y="63889"/>
                  </a:lnTo>
                  <a:lnTo>
                    <a:pt x="311516" y="106736"/>
                  </a:lnTo>
                  <a:lnTo>
                    <a:pt x="319659" y="156082"/>
                  </a:lnTo>
                  <a:lnTo>
                    <a:pt x="311516" y="205429"/>
                  </a:lnTo>
                  <a:lnTo>
                    <a:pt x="288841" y="248276"/>
                  </a:lnTo>
                  <a:lnTo>
                    <a:pt x="254261" y="282059"/>
                  </a:lnTo>
                  <a:lnTo>
                    <a:pt x="210402" y="304211"/>
                  </a:lnTo>
                  <a:lnTo>
                    <a:pt x="159892" y="312166"/>
                  </a:lnTo>
                  <a:lnTo>
                    <a:pt x="109370" y="304211"/>
                  </a:lnTo>
                  <a:lnTo>
                    <a:pt x="65480" y="282059"/>
                  </a:lnTo>
                  <a:lnTo>
                    <a:pt x="30862" y="248276"/>
                  </a:lnTo>
                  <a:lnTo>
                    <a:pt x="8155" y="205429"/>
                  </a:lnTo>
                  <a:lnTo>
                    <a:pt x="0" y="1560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5143" y="5474334"/>
              <a:ext cx="103505" cy="786130"/>
            </a:xfrm>
            <a:custGeom>
              <a:avLst/>
              <a:gdLst/>
              <a:ahLst/>
              <a:cxnLst/>
              <a:rect l="l" t="t" r="r" b="b"/>
              <a:pathLst>
                <a:path w="103504" h="786129">
                  <a:moveTo>
                    <a:pt x="53076" y="25211"/>
                  </a:moveTo>
                  <a:lnTo>
                    <a:pt x="46475" y="35975"/>
                  </a:lnTo>
                  <a:lnTo>
                    <a:pt x="30099" y="785507"/>
                  </a:lnTo>
                  <a:lnTo>
                    <a:pt x="42799" y="785787"/>
                  </a:lnTo>
                  <a:lnTo>
                    <a:pt x="59176" y="36198"/>
                  </a:lnTo>
                  <a:lnTo>
                    <a:pt x="53076" y="25211"/>
                  </a:lnTo>
                  <a:close/>
                </a:path>
                <a:path w="103504" h="786129">
                  <a:moveTo>
                    <a:pt x="60492" y="12445"/>
                  </a:moveTo>
                  <a:lnTo>
                    <a:pt x="46990" y="12445"/>
                  </a:lnTo>
                  <a:lnTo>
                    <a:pt x="59690" y="12699"/>
                  </a:lnTo>
                  <a:lnTo>
                    <a:pt x="59176" y="36198"/>
                  </a:lnTo>
                  <a:lnTo>
                    <a:pt x="90551" y="92709"/>
                  </a:lnTo>
                  <a:lnTo>
                    <a:pt x="92202" y="95884"/>
                  </a:lnTo>
                  <a:lnTo>
                    <a:pt x="96139" y="96900"/>
                  </a:lnTo>
                  <a:lnTo>
                    <a:pt x="102235" y="93598"/>
                  </a:lnTo>
                  <a:lnTo>
                    <a:pt x="103378" y="89661"/>
                  </a:lnTo>
                  <a:lnTo>
                    <a:pt x="101600" y="86613"/>
                  </a:lnTo>
                  <a:lnTo>
                    <a:pt x="60492" y="12445"/>
                  </a:lnTo>
                  <a:close/>
                </a:path>
                <a:path w="103504" h="786129">
                  <a:moveTo>
                    <a:pt x="53594" y="0"/>
                  </a:moveTo>
                  <a:lnTo>
                    <a:pt x="0" y="87375"/>
                  </a:lnTo>
                  <a:lnTo>
                    <a:pt x="889" y="91312"/>
                  </a:lnTo>
                  <a:lnTo>
                    <a:pt x="3937" y="93217"/>
                  </a:lnTo>
                  <a:lnTo>
                    <a:pt x="6858" y="94995"/>
                  </a:lnTo>
                  <a:lnTo>
                    <a:pt x="10795" y="94106"/>
                  </a:lnTo>
                  <a:lnTo>
                    <a:pt x="12700" y="91058"/>
                  </a:lnTo>
                  <a:lnTo>
                    <a:pt x="46475" y="35975"/>
                  </a:lnTo>
                  <a:lnTo>
                    <a:pt x="46990" y="12445"/>
                  </a:lnTo>
                  <a:lnTo>
                    <a:pt x="60492" y="12445"/>
                  </a:lnTo>
                  <a:lnTo>
                    <a:pt x="53594" y="0"/>
                  </a:lnTo>
                  <a:close/>
                </a:path>
                <a:path w="103504" h="786129">
                  <a:moveTo>
                    <a:pt x="59626" y="15620"/>
                  </a:moveTo>
                  <a:lnTo>
                    <a:pt x="47752" y="15620"/>
                  </a:lnTo>
                  <a:lnTo>
                    <a:pt x="58801" y="15874"/>
                  </a:lnTo>
                  <a:lnTo>
                    <a:pt x="53076" y="25211"/>
                  </a:lnTo>
                  <a:lnTo>
                    <a:pt x="59176" y="36198"/>
                  </a:lnTo>
                  <a:lnTo>
                    <a:pt x="59626" y="15620"/>
                  </a:lnTo>
                  <a:close/>
                </a:path>
                <a:path w="103504" h="786129">
                  <a:moveTo>
                    <a:pt x="46990" y="12445"/>
                  </a:moveTo>
                  <a:lnTo>
                    <a:pt x="46475" y="35975"/>
                  </a:lnTo>
                  <a:lnTo>
                    <a:pt x="53076" y="25211"/>
                  </a:lnTo>
                  <a:lnTo>
                    <a:pt x="47752" y="15620"/>
                  </a:lnTo>
                  <a:lnTo>
                    <a:pt x="59626" y="15620"/>
                  </a:lnTo>
                  <a:lnTo>
                    <a:pt x="59690" y="12699"/>
                  </a:lnTo>
                  <a:lnTo>
                    <a:pt x="46990" y="12445"/>
                  </a:lnTo>
                  <a:close/>
                </a:path>
                <a:path w="103504" h="786129">
                  <a:moveTo>
                    <a:pt x="47752" y="15620"/>
                  </a:moveTo>
                  <a:lnTo>
                    <a:pt x="53076" y="25211"/>
                  </a:lnTo>
                  <a:lnTo>
                    <a:pt x="58801" y="15874"/>
                  </a:lnTo>
                  <a:lnTo>
                    <a:pt x="47752" y="15620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0459" y="5464555"/>
            <a:ext cx="148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Seed</a:t>
            </a:r>
            <a:r>
              <a:rPr sz="2800" spc="-8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(x,y)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8221" y="4766259"/>
            <a:ext cx="1174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(x+1,</a:t>
            </a:r>
            <a:r>
              <a:rPr sz="2800" spc="-85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43480" y="4012691"/>
            <a:ext cx="3601720" cy="1489710"/>
            <a:chOff x="1943480" y="4012691"/>
            <a:chExt cx="3601720" cy="1489710"/>
          </a:xfrm>
        </p:grpSpPr>
        <p:sp>
          <p:nvSpPr>
            <p:cNvPr id="15" name="object 15"/>
            <p:cNvSpPr/>
            <p:nvPr/>
          </p:nvSpPr>
          <p:spPr>
            <a:xfrm>
              <a:off x="2573909" y="4036567"/>
              <a:ext cx="2919095" cy="1049655"/>
            </a:xfrm>
            <a:custGeom>
              <a:avLst/>
              <a:gdLst/>
              <a:ahLst/>
              <a:cxnLst/>
              <a:rect l="l" t="t" r="r" b="b"/>
              <a:pathLst>
                <a:path w="2919095" h="1049654">
                  <a:moveTo>
                    <a:pt x="1007491" y="950849"/>
                  </a:moveTo>
                  <a:lnTo>
                    <a:pt x="924052" y="897255"/>
                  </a:lnTo>
                  <a:lnTo>
                    <a:pt x="921131" y="895477"/>
                  </a:lnTo>
                  <a:lnTo>
                    <a:pt x="917194" y="896239"/>
                  </a:lnTo>
                  <a:lnTo>
                    <a:pt x="915289" y="899287"/>
                  </a:lnTo>
                  <a:lnTo>
                    <a:pt x="913384" y="902208"/>
                  </a:lnTo>
                  <a:lnTo>
                    <a:pt x="914273" y="906145"/>
                  </a:lnTo>
                  <a:lnTo>
                    <a:pt x="917194" y="908050"/>
                  </a:lnTo>
                  <a:lnTo>
                    <a:pt x="971702" y="943000"/>
                  </a:lnTo>
                  <a:lnTo>
                    <a:pt x="508" y="901700"/>
                  </a:lnTo>
                  <a:lnTo>
                    <a:pt x="0" y="914400"/>
                  </a:lnTo>
                  <a:lnTo>
                    <a:pt x="971219" y="955700"/>
                  </a:lnTo>
                  <a:lnTo>
                    <a:pt x="913892" y="985901"/>
                  </a:lnTo>
                  <a:lnTo>
                    <a:pt x="910844" y="987552"/>
                  </a:lnTo>
                  <a:lnTo>
                    <a:pt x="909701" y="991362"/>
                  </a:lnTo>
                  <a:lnTo>
                    <a:pt x="911352" y="994410"/>
                  </a:lnTo>
                  <a:lnTo>
                    <a:pt x="912876" y="997585"/>
                  </a:lnTo>
                  <a:lnTo>
                    <a:pt x="916813" y="998728"/>
                  </a:lnTo>
                  <a:lnTo>
                    <a:pt x="919861" y="997077"/>
                  </a:lnTo>
                  <a:lnTo>
                    <a:pt x="996416" y="956691"/>
                  </a:lnTo>
                  <a:lnTo>
                    <a:pt x="1007491" y="950849"/>
                  </a:lnTo>
                  <a:close/>
                </a:path>
                <a:path w="2919095" h="1049654">
                  <a:moveTo>
                    <a:pt x="1604899" y="418211"/>
                  </a:moveTo>
                  <a:lnTo>
                    <a:pt x="1603248" y="414528"/>
                  </a:lnTo>
                  <a:lnTo>
                    <a:pt x="1600073" y="413258"/>
                  </a:lnTo>
                  <a:lnTo>
                    <a:pt x="1596771" y="411988"/>
                  </a:lnTo>
                  <a:lnTo>
                    <a:pt x="1593088" y="413639"/>
                  </a:lnTo>
                  <a:lnTo>
                    <a:pt x="1591818" y="416941"/>
                  </a:lnTo>
                  <a:lnTo>
                    <a:pt x="1568234" y="477240"/>
                  </a:lnTo>
                  <a:lnTo>
                    <a:pt x="1493266" y="0"/>
                  </a:lnTo>
                  <a:lnTo>
                    <a:pt x="1480693" y="2032"/>
                  </a:lnTo>
                  <a:lnTo>
                    <a:pt x="1555762" y="479158"/>
                  </a:lnTo>
                  <a:lnTo>
                    <a:pt x="1514856" y="429006"/>
                  </a:lnTo>
                  <a:lnTo>
                    <a:pt x="1512570" y="426339"/>
                  </a:lnTo>
                  <a:lnTo>
                    <a:pt x="1508633" y="425958"/>
                  </a:lnTo>
                  <a:lnTo>
                    <a:pt x="1505839" y="428117"/>
                  </a:lnTo>
                  <a:lnTo>
                    <a:pt x="1503172" y="430276"/>
                  </a:lnTo>
                  <a:lnTo>
                    <a:pt x="1502791" y="434340"/>
                  </a:lnTo>
                  <a:lnTo>
                    <a:pt x="1567561" y="513842"/>
                  </a:lnTo>
                  <a:lnTo>
                    <a:pt x="1572018" y="502412"/>
                  </a:lnTo>
                  <a:lnTo>
                    <a:pt x="1603629" y="421513"/>
                  </a:lnTo>
                  <a:lnTo>
                    <a:pt x="1604899" y="418211"/>
                  </a:lnTo>
                  <a:close/>
                </a:path>
                <a:path w="2919095" h="1049654">
                  <a:moveTo>
                    <a:pt x="2918841" y="991489"/>
                  </a:moveTo>
                  <a:lnTo>
                    <a:pt x="2128443" y="991489"/>
                  </a:lnTo>
                  <a:lnTo>
                    <a:pt x="2187448" y="957072"/>
                  </a:lnTo>
                  <a:lnTo>
                    <a:pt x="2188464" y="953262"/>
                  </a:lnTo>
                  <a:lnTo>
                    <a:pt x="2184908" y="947166"/>
                  </a:lnTo>
                  <a:lnTo>
                    <a:pt x="2181098" y="946150"/>
                  </a:lnTo>
                  <a:lnTo>
                    <a:pt x="2092452" y="997839"/>
                  </a:lnTo>
                  <a:lnTo>
                    <a:pt x="2181098" y="1049528"/>
                  </a:lnTo>
                  <a:lnTo>
                    <a:pt x="2184908" y="1048512"/>
                  </a:lnTo>
                  <a:lnTo>
                    <a:pt x="2186686" y="1045464"/>
                  </a:lnTo>
                  <a:lnTo>
                    <a:pt x="2188464" y="1042543"/>
                  </a:lnTo>
                  <a:lnTo>
                    <a:pt x="2187448" y="1038606"/>
                  </a:lnTo>
                  <a:lnTo>
                    <a:pt x="2128443" y="1004189"/>
                  </a:lnTo>
                  <a:lnTo>
                    <a:pt x="2918841" y="1004189"/>
                  </a:lnTo>
                  <a:lnTo>
                    <a:pt x="2918841" y="991489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6677" y="4550409"/>
              <a:ext cx="970915" cy="946150"/>
            </a:xfrm>
            <a:custGeom>
              <a:avLst/>
              <a:gdLst/>
              <a:ahLst/>
              <a:cxnLst/>
              <a:rect l="l" t="t" r="r" b="b"/>
              <a:pathLst>
                <a:path w="970914" h="946150">
                  <a:moveTo>
                    <a:pt x="312293" y="767841"/>
                  </a:moveTo>
                  <a:lnTo>
                    <a:pt x="320435" y="718482"/>
                  </a:lnTo>
                  <a:lnTo>
                    <a:pt x="343110" y="675603"/>
                  </a:lnTo>
                  <a:lnTo>
                    <a:pt x="377690" y="641782"/>
                  </a:lnTo>
                  <a:lnTo>
                    <a:pt x="421549" y="619599"/>
                  </a:lnTo>
                  <a:lnTo>
                    <a:pt x="472059" y="611632"/>
                  </a:lnTo>
                  <a:lnTo>
                    <a:pt x="522581" y="619599"/>
                  </a:lnTo>
                  <a:lnTo>
                    <a:pt x="566471" y="641782"/>
                  </a:lnTo>
                  <a:lnTo>
                    <a:pt x="601089" y="675603"/>
                  </a:lnTo>
                  <a:lnTo>
                    <a:pt x="623796" y="718482"/>
                  </a:lnTo>
                  <a:lnTo>
                    <a:pt x="631951" y="767841"/>
                  </a:lnTo>
                  <a:lnTo>
                    <a:pt x="623796" y="817139"/>
                  </a:lnTo>
                  <a:lnTo>
                    <a:pt x="601089" y="859981"/>
                  </a:lnTo>
                  <a:lnTo>
                    <a:pt x="566471" y="893782"/>
                  </a:lnTo>
                  <a:lnTo>
                    <a:pt x="522581" y="915958"/>
                  </a:lnTo>
                  <a:lnTo>
                    <a:pt x="472059" y="923924"/>
                  </a:lnTo>
                  <a:lnTo>
                    <a:pt x="421549" y="915958"/>
                  </a:lnTo>
                  <a:lnTo>
                    <a:pt x="377690" y="893782"/>
                  </a:lnTo>
                  <a:lnTo>
                    <a:pt x="343110" y="859981"/>
                  </a:lnTo>
                  <a:lnTo>
                    <a:pt x="320435" y="817139"/>
                  </a:lnTo>
                  <a:lnTo>
                    <a:pt x="312293" y="767841"/>
                  </a:lnTo>
                  <a:close/>
                </a:path>
                <a:path w="970914" h="946150">
                  <a:moveTo>
                    <a:pt x="319659" y="156082"/>
                  </a:moveTo>
                  <a:lnTo>
                    <a:pt x="327814" y="106736"/>
                  </a:lnTo>
                  <a:lnTo>
                    <a:pt x="350521" y="63889"/>
                  </a:lnTo>
                  <a:lnTo>
                    <a:pt x="385139" y="30106"/>
                  </a:lnTo>
                  <a:lnTo>
                    <a:pt x="429029" y="7954"/>
                  </a:lnTo>
                  <a:lnTo>
                    <a:pt x="479551" y="0"/>
                  </a:lnTo>
                  <a:lnTo>
                    <a:pt x="530061" y="7954"/>
                  </a:lnTo>
                  <a:lnTo>
                    <a:pt x="573920" y="30106"/>
                  </a:lnTo>
                  <a:lnTo>
                    <a:pt x="608500" y="63889"/>
                  </a:lnTo>
                  <a:lnTo>
                    <a:pt x="631175" y="106736"/>
                  </a:lnTo>
                  <a:lnTo>
                    <a:pt x="639318" y="156082"/>
                  </a:lnTo>
                  <a:lnTo>
                    <a:pt x="631175" y="205429"/>
                  </a:lnTo>
                  <a:lnTo>
                    <a:pt x="608500" y="248276"/>
                  </a:lnTo>
                  <a:lnTo>
                    <a:pt x="573920" y="282059"/>
                  </a:lnTo>
                  <a:lnTo>
                    <a:pt x="530061" y="304211"/>
                  </a:lnTo>
                  <a:lnTo>
                    <a:pt x="479551" y="312165"/>
                  </a:lnTo>
                  <a:lnTo>
                    <a:pt x="429029" y="304211"/>
                  </a:lnTo>
                  <a:lnTo>
                    <a:pt x="385139" y="282059"/>
                  </a:lnTo>
                  <a:lnTo>
                    <a:pt x="350521" y="248276"/>
                  </a:lnTo>
                  <a:lnTo>
                    <a:pt x="327814" y="205429"/>
                  </a:lnTo>
                  <a:lnTo>
                    <a:pt x="319659" y="156082"/>
                  </a:lnTo>
                  <a:close/>
                </a:path>
                <a:path w="970914" h="946150">
                  <a:moveTo>
                    <a:pt x="651256" y="477392"/>
                  </a:moveTo>
                  <a:lnTo>
                    <a:pt x="659398" y="428033"/>
                  </a:lnTo>
                  <a:lnTo>
                    <a:pt x="682073" y="385154"/>
                  </a:lnTo>
                  <a:lnTo>
                    <a:pt x="716653" y="351333"/>
                  </a:lnTo>
                  <a:lnTo>
                    <a:pt x="760512" y="329150"/>
                  </a:lnTo>
                  <a:lnTo>
                    <a:pt x="811022" y="321182"/>
                  </a:lnTo>
                  <a:lnTo>
                    <a:pt x="861531" y="329150"/>
                  </a:lnTo>
                  <a:lnTo>
                    <a:pt x="905390" y="351333"/>
                  </a:lnTo>
                  <a:lnTo>
                    <a:pt x="939970" y="385154"/>
                  </a:lnTo>
                  <a:lnTo>
                    <a:pt x="962645" y="428033"/>
                  </a:lnTo>
                  <a:lnTo>
                    <a:pt x="970788" y="477392"/>
                  </a:lnTo>
                  <a:lnTo>
                    <a:pt x="962645" y="526739"/>
                  </a:lnTo>
                  <a:lnTo>
                    <a:pt x="939970" y="569586"/>
                  </a:lnTo>
                  <a:lnTo>
                    <a:pt x="905390" y="603369"/>
                  </a:lnTo>
                  <a:lnTo>
                    <a:pt x="861531" y="625521"/>
                  </a:lnTo>
                  <a:lnTo>
                    <a:pt x="811022" y="633476"/>
                  </a:lnTo>
                  <a:lnTo>
                    <a:pt x="760512" y="625521"/>
                  </a:lnTo>
                  <a:lnTo>
                    <a:pt x="716653" y="603369"/>
                  </a:lnTo>
                  <a:lnTo>
                    <a:pt x="682073" y="569586"/>
                  </a:lnTo>
                  <a:lnTo>
                    <a:pt x="659398" y="526739"/>
                  </a:lnTo>
                  <a:lnTo>
                    <a:pt x="651256" y="477392"/>
                  </a:lnTo>
                  <a:close/>
                </a:path>
                <a:path w="970914" h="946150">
                  <a:moveTo>
                    <a:pt x="643763" y="789558"/>
                  </a:moveTo>
                  <a:lnTo>
                    <a:pt x="651918" y="740212"/>
                  </a:lnTo>
                  <a:lnTo>
                    <a:pt x="674625" y="697365"/>
                  </a:lnTo>
                  <a:lnTo>
                    <a:pt x="709243" y="663582"/>
                  </a:lnTo>
                  <a:lnTo>
                    <a:pt x="753133" y="641430"/>
                  </a:lnTo>
                  <a:lnTo>
                    <a:pt x="803656" y="633476"/>
                  </a:lnTo>
                  <a:lnTo>
                    <a:pt x="854165" y="641430"/>
                  </a:lnTo>
                  <a:lnTo>
                    <a:pt x="898024" y="663582"/>
                  </a:lnTo>
                  <a:lnTo>
                    <a:pt x="932604" y="697365"/>
                  </a:lnTo>
                  <a:lnTo>
                    <a:pt x="955279" y="740212"/>
                  </a:lnTo>
                  <a:lnTo>
                    <a:pt x="963422" y="789558"/>
                  </a:lnTo>
                  <a:lnTo>
                    <a:pt x="955279" y="838905"/>
                  </a:lnTo>
                  <a:lnTo>
                    <a:pt x="932604" y="881752"/>
                  </a:lnTo>
                  <a:lnTo>
                    <a:pt x="898024" y="915535"/>
                  </a:lnTo>
                  <a:lnTo>
                    <a:pt x="854165" y="937687"/>
                  </a:lnTo>
                  <a:lnTo>
                    <a:pt x="803656" y="945641"/>
                  </a:lnTo>
                  <a:lnTo>
                    <a:pt x="753133" y="937687"/>
                  </a:lnTo>
                  <a:lnTo>
                    <a:pt x="709243" y="915535"/>
                  </a:lnTo>
                  <a:lnTo>
                    <a:pt x="674625" y="881752"/>
                  </a:lnTo>
                  <a:lnTo>
                    <a:pt x="651918" y="838905"/>
                  </a:lnTo>
                  <a:lnTo>
                    <a:pt x="643763" y="789558"/>
                  </a:lnTo>
                  <a:close/>
                </a:path>
                <a:path w="970914" h="946150">
                  <a:moveTo>
                    <a:pt x="651256" y="177926"/>
                  </a:moveTo>
                  <a:lnTo>
                    <a:pt x="659398" y="128580"/>
                  </a:lnTo>
                  <a:lnTo>
                    <a:pt x="682073" y="85733"/>
                  </a:lnTo>
                  <a:lnTo>
                    <a:pt x="716653" y="51950"/>
                  </a:lnTo>
                  <a:lnTo>
                    <a:pt x="760512" y="29798"/>
                  </a:lnTo>
                  <a:lnTo>
                    <a:pt x="811022" y="21843"/>
                  </a:lnTo>
                  <a:lnTo>
                    <a:pt x="861531" y="29798"/>
                  </a:lnTo>
                  <a:lnTo>
                    <a:pt x="905390" y="51950"/>
                  </a:lnTo>
                  <a:lnTo>
                    <a:pt x="939970" y="85733"/>
                  </a:lnTo>
                  <a:lnTo>
                    <a:pt x="962645" y="128580"/>
                  </a:lnTo>
                  <a:lnTo>
                    <a:pt x="970788" y="177926"/>
                  </a:lnTo>
                  <a:lnTo>
                    <a:pt x="962645" y="227273"/>
                  </a:lnTo>
                  <a:lnTo>
                    <a:pt x="939970" y="270120"/>
                  </a:lnTo>
                  <a:lnTo>
                    <a:pt x="905390" y="303903"/>
                  </a:lnTo>
                  <a:lnTo>
                    <a:pt x="861531" y="326055"/>
                  </a:lnTo>
                  <a:lnTo>
                    <a:pt x="811022" y="334009"/>
                  </a:lnTo>
                  <a:lnTo>
                    <a:pt x="760512" y="326055"/>
                  </a:lnTo>
                  <a:lnTo>
                    <a:pt x="716653" y="303903"/>
                  </a:lnTo>
                  <a:lnTo>
                    <a:pt x="682073" y="270120"/>
                  </a:lnTo>
                  <a:lnTo>
                    <a:pt x="659398" y="227273"/>
                  </a:lnTo>
                  <a:lnTo>
                    <a:pt x="651256" y="177926"/>
                  </a:lnTo>
                  <a:close/>
                </a:path>
                <a:path w="970914" h="946150">
                  <a:moveTo>
                    <a:pt x="7493" y="465454"/>
                  </a:moveTo>
                  <a:lnTo>
                    <a:pt x="15635" y="416108"/>
                  </a:lnTo>
                  <a:lnTo>
                    <a:pt x="38310" y="373261"/>
                  </a:lnTo>
                  <a:lnTo>
                    <a:pt x="72890" y="339478"/>
                  </a:lnTo>
                  <a:lnTo>
                    <a:pt x="116749" y="317326"/>
                  </a:lnTo>
                  <a:lnTo>
                    <a:pt x="167259" y="309371"/>
                  </a:lnTo>
                  <a:lnTo>
                    <a:pt x="217781" y="317326"/>
                  </a:lnTo>
                  <a:lnTo>
                    <a:pt x="261671" y="339478"/>
                  </a:lnTo>
                  <a:lnTo>
                    <a:pt x="296289" y="373261"/>
                  </a:lnTo>
                  <a:lnTo>
                    <a:pt x="318996" y="416108"/>
                  </a:lnTo>
                  <a:lnTo>
                    <a:pt x="327151" y="465454"/>
                  </a:lnTo>
                  <a:lnTo>
                    <a:pt x="318996" y="514801"/>
                  </a:lnTo>
                  <a:lnTo>
                    <a:pt x="296289" y="557648"/>
                  </a:lnTo>
                  <a:lnTo>
                    <a:pt x="261671" y="591431"/>
                  </a:lnTo>
                  <a:lnTo>
                    <a:pt x="217781" y="613583"/>
                  </a:lnTo>
                  <a:lnTo>
                    <a:pt x="167259" y="621538"/>
                  </a:lnTo>
                  <a:lnTo>
                    <a:pt x="116749" y="613583"/>
                  </a:lnTo>
                  <a:lnTo>
                    <a:pt x="72890" y="591431"/>
                  </a:lnTo>
                  <a:lnTo>
                    <a:pt x="38310" y="557648"/>
                  </a:lnTo>
                  <a:lnTo>
                    <a:pt x="15635" y="514801"/>
                  </a:lnTo>
                  <a:lnTo>
                    <a:pt x="7493" y="465454"/>
                  </a:lnTo>
                  <a:close/>
                </a:path>
                <a:path w="970914" h="946150">
                  <a:moveTo>
                    <a:pt x="0" y="777747"/>
                  </a:moveTo>
                  <a:lnTo>
                    <a:pt x="8155" y="728388"/>
                  </a:lnTo>
                  <a:lnTo>
                    <a:pt x="30862" y="685509"/>
                  </a:lnTo>
                  <a:lnTo>
                    <a:pt x="65480" y="651688"/>
                  </a:lnTo>
                  <a:lnTo>
                    <a:pt x="109370" y="629505"/>
                  </a:lnTo>
                  <a:lnTo>
                    <a:pt x="159893" y="621538"/>
                  </a:lnTo>
                  <a:lnTo>
                    <a:pt x="210402" y="629505"/>
                  </a:lnTo>
                  <a:lnTo>
                    <a:pt x="254261" y="651688"/>
                  </a:lnTo>
                  <a:lnTo>
                    <a:pt x="288841" y="685509"/>
                  </a:lnTo>
                  <a:lnTo>
                    <a:pt x="311516" y="728388"/>
                  </a:lnTo>
                  <a:lnTo>
                    <a:pt x="319659" y="777747"/>
                  </a:lnTo>
                  <a:lnTo>
                    <a:pt x="311516" y="827094"/>
                  </a:lnTo>
                  <a:lnTo>
                    <a:pt x="288841" y="869941"/>
                  </a:lnTo>
                  <a:lnTo>
                    <a:pt x="254261" y="903724"/>
                  </a:lnTo>
                  <a:lnTo>
                    <a:pt x="210402" y="925876"/>
                  </a:lnTo>
                  <a:lnTo>
                    <a:pt x="159893" y="933830"/>
                  </a:lnTo>
                  <a:lnTo>
                    <a:pt x="109370" y="925876"/>
                  </a:lnTo>
                  <a:lnTo>
                    <a:pt x="65480" y="903724"/>
                  </a:lnTo>
                  <a:lnTo>
                    <a:pt x="30862" y="869941"/>
                  </a:lnTo>
                  <a:lnTo>
                    <a:pt x="8155" y="827094"/>
                  </a:lnTo>
                  <a:lnTo>
                    <a:pt x="0" y="777747"/>
                  </a:lnTo>
                  <a:close/>
                </a:path>
                <a:path w="970914" h="946150">
                  <a:moveTo>
                    <a:pt x="7493" y="165988"/>
                  </a:moveTo>
                  <a:lnTo>
                    <a:pt x="15635" y="116642"/>
                  </a:lnTo>
                  <a:lnTo>
                    <a:pt x="38310" y="73795"/>
                  </a:lnTo>
                  <a:lnTo>
                    <a:pt x="72890" y="40012"/>
                  </a:lnTo>
                  <a:lnTo>
                    <a:pt x="116749" y="17860"/>
                  </a:lnTo>
                  <a:lnTo>
                    <a:pt x="167259" y="9906"/>
                  </a:lnTo>
                  <a:lnTo>
                    <a:pt x="217781" y="17860"/>
                  </a:lnTo>
                  <a:lnTo>
                    <a:pt x="261671" y="40012"/>
                  </a:lnTo>
                  <a:lnTo>
                    <a:pt x="296289" y="73795"/>
                  </a:lnTo>
                  <a:lnTo>
                    <a:pt x="318996" y="116642"/>
                  </a:lnTo>
                  <a:lnTo>
                    <a:pt x="327151" y="165988"/>
                  </a:lnTo>
                  <a:lnTo>
                    <a:pt x="318996" y="215335"/>
                  </a:lnTo>
                  <a:lnTo>
                    <a:pt x="296289" y="258182"/>
                  </a:lnTo>
                  <a:lnTo>
                    <a:pt x="261671" y="291965"/>
                  </a:lnTo>
                  <a:lnTo>
                    <a:pt x="217781" y="314117"/>
                  </a:lnTo>
                  <a:lnTo>
                    <a:pt x="167259" y="322071"/>
                  </a:lnTo>
                  <a:lnTo>
                    <a:pt x="116749" y="314117"/>
                  </a:lnTo>
                  <a:lnTo>
                    <a:pt x="72890" y="291965"/>
                  </a:lnTo>
                  <a:lnTo>
                    <a:pt x="38310" y="258182"/>
                  </a:lnTo>
                  <a:lnTo>
                    <a:pt x="15635" y="215335"/>
                  </a:lnTo>
                  <a:lnTo>
                    <a:pt x="7493" y="1659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481" y="4012691"/>
              <a:ext cx="3601720" cy="746125"/>
            </a:xfrm>
            <a:custGeom>
              <a:avLst/>
              <a:gdLst/>
              <a:ahLst/>
              <a:cxnLst/>
              <a:rect l="l" t="t" r="r" b="b"/>
              <a:pathLst>
                <a:path w="3601720" h="746125">
                  <a:moveTo>
                    <a:pt x="92456" y="762"/>
                  </a:moveTo>
                  <a:lnTo>
                    <a:pt x="86868" y="0"/>
                  </a:lnTo>
                  <a:lnTo>
                    <a:pt x="26289" y="19431"/>
                  </a:lnTo>
                  <a:lnTo>
                    <a:pt x="28067" y="25146"/>
                  </a:lnTo>
                  <a:lnTo>
                    <a:pt x="36068" y="22606"/>
                  </a:lnTo>
                  <a:lnTo>
                    <a:pt x="42291" y="21717"/>
                  </a:lnTo>
                  <a:lnTo>
                    <a:pt x="46482" y="22352"/>
                  </a:lnTo>
                  <a:lnTo>
                    <a:pt x="49403" y="22733"/>
                  </a:lnTo>
                  <a:lnTo>
                    <a:pt x="51816" y="24003"/>
                  </a:lnTo>
                  <a:lnTo>
                    <a:pt x="55626" y="28067"/>
                  </a:lnTo>
                  <a:lnTo>
                    <a:pt x="56642" y="30988"/>
                  </a:lnTo>
                  <a:lnTo>
                    <a:pt x="56896" y="34798"/>
                  </a:lnTo>
                  <a:lnTo>
                    <a:pt x="56984" y="39636"/>
                  </a:lnTo>
                  <a:lnTo>
                    <a:pt x="56527" y="46710"/>
                  </a:lnTo>
                  <a:lnTo>
                    <a:pt x="35814" y="193167"/>
                  </a:lnTo>
                  <a:lnTo>
                    <a:pt x="22606" y="223774"/>
                  </a:lnTo>
                  <a:lnTo>
                    <a:pt x="19177" y="225044"/>
                  </a:lnTo>
                  <a:lnTo>
                    <a:pt x="11938" y="224917"/>
                  </a:lnTo>
                  <a:lnTo>
                    <a:pt x="889" y="223520"/>
                  </a:lnTo>
                  <a:lnTo>
                    <a:pt x="0" y="229870"/>
                  </a:lnTo>
                  <a:lnTo>
                    <a:pt x="87503" y="242570"/>
                  </a:lnTo>
                  <a:lnTo>
                    <a:pt x="88392" y="236220"/>
                  </a:lnTo>
                  <a:lnTo>
                    <a:pt x="77978" y="234442"/>
                  </a:lnTo>
                  <a:lnTo>
                    <a:pt x="71120" y="232410"/>
                  </a:lnTo>
                  <a:lnTo>
                    <a:pt x="64770" y="228092"/>
                  </a:lnTo>
                  <a:lnTo>
                    <a:pt x="62865" y="225298"/>
                  </a:lnTo>
                  <a:lnTo>
                    <a:pt x="62814" y="225044"/>
                  </a:lnTo>
                  <a:lnTo>
                    <a:pt x="61595" y="218567"/>
                  </a:lnTo>
                  <a:lnTo>
                    <a:pt x="62230" y="210312"/>
                  </a:lnTo>
                  <a:lnTo>
                    <a:pt x="64135" y="197358"/>
                  </a:lnTo>
                  <a:lnTo>
                    <a:pt x="89433" y="21717"/>
                  </a:lnTo>
                  <a:lnTo>
                    <a:pt x="92456" y="762"/>
                  </a:lnTo>
                  <a:close/>
                </a:path>
                <a:path w="3601720" h="746125">
                  <a:moveTo>
                    <a:pt x="201447" y="252882"/>
                  </a:moveTo>
                  <a:lnTo>
                    <a:pt x="170942" y="219583"/>
                  </a:lnTo>
                  <a:lnTo>
                    <a:pt x="165481" y="220853"/>
                  </a:lnTo>
                  <a:lnTo>
                    <a:pt x="155702" y="227584"/>
                  </a:lnTo>
                  <a:lnTo>
                    <a:pt x="152781" y="232156"/>
                  </a:lnTo>
                  <a:lnTo>
                    <a:pt x="152019" y="237744"/>
                  </a:lnTo>
                  <a:lnTo>
                    <a:pt x="151130" y="243586"/>
                  </a:lnTo>
                  <a:lnTo>
                    <a:pt x="152146" y="248412"/>
                  </a:lnTo>
                  <a:lnTo>
                    <a:pt x="155067" y="252095"/>
                  </a:lnTo>
                  <a:lnTo>
                    <a:pt x="157861" y="255905"/>
                  </a:lnTo>
                  <a:lnTo>
                    <a:pt x="162052" y="258191"/>
                  </a:lnTo>
                  <a:lnTo>
                    <a:pt x="167640" y="259080"/>
                  </a:lnTo>
                  <a:lnTo>
                    <a:pt x="169926" y="259334"/>
                  </a:lnTo>
                  <a:lnTo>
                    <a:pt x="172212" y="259207"/>
                  </a:lnTo>
                  <a:lnTo>
                    <a:pt x="178943" y="256794"/>
                  </a:lnTo>
                  <a:lnTo>
                    <a:pt x="181864" y="256032"/>
                  </a:lnTo>
                  <a:lnTo>
                    <a:pt x="183134" y="256286"/>
                  </a:lnTo>
                  <a:lnTo>
                    <a:pt x="184023" y="256286"/>
                  </a:lnTo>
                  <a:lnTo>
                    <a:pt x="184658" y="256921"/>
                  </a:lnTo>
                  <a:lnTo>
                    <a:pt x="186182" y="259715"/>
                  </a:lnTo>
                  <a:lnTo>
                    <a:pt x="186436" y="261620"/>
                  </a:lnTo>
                  <a:lnTo>
                    <a:pt x="186055" y="263779"/>
                  </a:lnTo>
                  <a:lnTo>
                    <a:pt x="159359" y="297370"/>
                  </a:lnTo>
                  <a:lnTo>
                    <a:pt x="142621" y="302514"/>
                  </a:lnTo>
                  <a:lnTo>
                    <a:pt x="141605" y="310134"/>
                  </a:lnTo>
                  <a:lnTo>
                    <a:pt x="183896" y="291846"/>
                  </a:lnTo>
                  <a:lnTo>
                    <a:pt x="201231" y="256032"/>
                  </a:lnTo>
                  <a:lnTo>
                    <a:pt x="201447" y="252882"/>
                  </a:lnTo>
                  <a:close/>
                </a:path>
                <a:path w="3601720" h="746125">
                  <a:moveTo>
                    <a:pt x="504063" y="142367"/>
                  </a:moveTo>
                  <a:lnTo>
                    <a:pt x="452882" y="135001"/>
                  </a:lnTo>
                  <a:lnTo>
                    <a:pt x="451993" y="141351"/>
                  </a:lnTo>
                  <a:lnTo>
                    <a:pt x="456946" y="141986"/>
                  </a:lnTo>
                  <a:lnTo>
                    <a:pt x="460248" y="142875"/>
                  </a:lnTo>
                  <a:lnTo>
                    <a:pt x="466610" y="151130"/>
                  </a:lnTo>
                  <a:lnTo>
                    <a:pt x="465836" y="156972"/>
                  </a:lnTo>
                  <a:lnTo>
                    <a:pt x="464185" y="161417"/>
                  </a:lnTo>
                  <a:lnTo>
                    <a:pt x="461518" y="165862"/>
                  </a:lnTo>
                  <a:lnTo>
                    <a:pt x="413766" y="247523"/>
                  </a:lnTo>
                  <a:lnTo>
                    <a:pt x="386969" y="162687"/>
                  </a:lnTo>
                  <a:lnTo>
                    <a:pt x="384429" y="154305"/>
                  </a:lnTo>
                  <a:lnTo>
                    <a:pt x="383413" y="147828"/>
                  </a:lnTo>
                  <a:lnTo>
                    <a:pt x="384556" y="140081"/>
                  </a:lnTo>
                  <a:lnTo>
                    <a:pt x="386207" y="137541"/>
                  </a:lnTo>
                  <a:lnTo>
                    <a:pt x="392049" y="133731"/>
                  </a:lnTo>
                  <a:lnTo>
                    <a:pt x="395986" y="133223"/>
                  </a:lnTo>
                  <a:lnTo>
                    <a:pt x="404749" y="134493"/>
                  </a:lnTo>
                  <a:lnTo>
                    <a:pt x="404926" y="133223"/>
                  </a:lnTo>
                  <a:lnTo>
                    <a:pt x="405638" y="128143"/>
                  </a:lnTo>
                  <a:lnTo>
                    <a:pt x="332359" y="117475"/>
                  </a:lnTo>
                  <a:lnTo>
                    <a:pt x="331470" y="123825"/>
                  </a:lnTo>
                  <a:lnTo>
                    <a:pt x="337185" y="126111"/>
                  </a:lnTo>
                  <a:lnTo>
                    <a:pt x="341122" y="128270"/>
                  </a:lnTo>
                  <a:lnTo>
                    <a:pt x="343535" y="130556"/>
                  </a:lnTo>
                  <a:lnTo>
                    <a:pt x="345186" y="132207"/>
                  </a:lnTo>
                  <a:lnTo>
                    <a:pt x="347091" y="135128"/>
                  </a:lnTo>
                  <a:lnTo>
                    <a:pt x="349377" y="139573"/>
                  </a:lnTo>
                  <a:lnTo>
                    <a:pt x="352425" y="145415"/>
                  </a:lnTo>
                  <a:lnTo>
                    <a:pt x="354457" y="150241"/>
                  </a:lnTo>
                  <a:lnTo>
                    <a:pt x="355803" y="154305"/>
                  </a:lnTo>
                  <a:lnTo>
                    <a:pt x="394970" y="280797"/>
                  </a:lnTo>
                  <a:lnTo>
                    <a:pt x="374269" y="315976"/>
                  </a:lnTo>
                  <a:lnTo>
                    <a:pt x="369189" y="322326"/>
                  </a:lnTo>
                  <a:lnTo>
                    <a:pt x="360045" y="328168"/>
                  </a:lnTo>
                  <a:lnTo>
                    <a:pt x="356108" y="329438"/>
                  </a:lnTo>
                  <a:lnTo>
                    <a:pt x="352679" y="328930"/>
                  </a:lnTo>
                  <a:lnTo>
                    <a:pt x="351536" y="328803"/>
                  </a:lnTo>
                  <a:lnTo>
                    <a:pt x="348742" y="327533"/>
                  </a:lnTo>
                  <a:lnTo>
                    <a:pt x="338328" y="321691"/>
                  </a:lnTo>
                  <a:lnTo>
                    <a:pt x="333248" y="319659"/>
                  </a:lnTo>
                  <a:lnTo>
                    <a:pt x="329565" y="319151"/>
                  </a:lnTo>
                  <a:lnTo>
                    <a:pt x="323977" y="318262"/>
                  </a:lnTo>
                  <a:lnTo>
                    <a:pt x="319532" y="319151"/>
                  </a:lnTo>
                  <a:lnTo>
                    <a:pt x="308864" y="337566"/>
                  </a:lnTo>
                  <a:lnTo>
                    <a:pt x="310388" y="342265"/>
                  </a:lnTo>
                  <a:lnTo>
                    <a:pt x="337058" y="355358"/>
                  </a:lnTo>
                  <a:lnTo>
                    <a:pt x="344525" y="354203"/>
                  </a:lnTo>
                  <a:lnTo>
                    <a:pt x="380885" y="329438"/>
                  </a:lnTo>
                  <a:lnTo>
                    <a:pt x="383222" y="326618"/>
                  </a:lnTo>
                  <a:lnTo>
                    <a:pt x="389763" y="316611"/>
                  </a:lnTo>
                  <a:lnTo>
                    <a:pt x="430364" y="247523"/>
                  </a:lnTo>
                  <a:lnTo>
                    <a:pt x="476504" y="169037"/>
                  </a:lnTo>
                  <a:lnTo>
                    <a:pt x="498856" y="148590"/>
                  </a:lnTo>
                  <a:lnTo>
                    <a:pt x="503047" y="148717"/>
                  </a:lnTo>
                  <a:lnTo>
                    <a:pt x="503059" y="148590"/>
                  </a:lnTo>
                  <a:lnTo>
                    <a:pt x="504063" y="142367"/>
                  </a:lnTo>
                  <a:close/>
                </a:path>
                <a:path w="3601720" h="746125">
                  <a:moveTo>
                    <a:pt x="693293" y="203708"/>
                  </a:moveTo>
                  <a:lnTo>
                    <a:pt x="607568" y="191389"/>
                  </a:lnTo>
                  <a:lnTo>
                    <a:pt x="607860" y="189357"/>
                  </a:lnTo>
                  <a:lnTo>
                    <a:pt x="619887" y="106045"/>
                  </a:lnTo>
                  <a:lnTo>
                    <a:pt x="606171" y="104013"/>
                  </a:lnTo>
                  <a:lnTo>
                    <a:pt x="593852" y="189357"/>
                  </a:lnTo>
                  <a:lnTo>
                    <a:pt x="508381" y="176911"/>
                  </a:lnTo>
                  <a:lnTo>
                    <a:pt x="506349" y="191008"/>
                  </a:lnTo>
                  <a:lnTo>
                    <a:pt x="591820" y="203454"/>
                  </a:lnTo>
                  <a:lnTo>
                    <a:pt x="579374" y="289052"/>
                  </a:lnTo>
                  <a:lnTo>
                    <a:pt x="593090" y="291084"/>
                  </a:lnTo>
                  <a:lnTo>
                    <a:pt x="605536" y="205359"/>
                  </a:lnTo>
                  <a:lnTo>
                    <a:pt x="691261" y="217805"/>
                  </a:lnTo>
                  <a:lnTo>
                    <a:pt x="693051" y="205359"/>
                  </a:lnTo>
                  <a:lnTo>
                    <a:pt x="693293" y="203708"/>
                  </a:lnTo>
                  <a:close/>
                </a:path>
                <a:path w="3601720" h="746125">
                  <a:moveTo>
                    <a:pt x="819531" y="106045"/>
                  </a:moveTo>
                  <a:lnTo>
                    <a:pt x="813816" y="105156"/>
                  </a:lnTo>
                  <a:lnTo>
                    <a:pt x="753237" y="124587"/>
                  </a:lnTo>
                  <a:lnTo>
                    <a:pt x="755015" y="130302"/>
                  </a:lnTo>
                  <a:lnTo>
                    <a:pt x="763143" y="127889"/>
                  </a:lnTo>
                  <a:lnTo>
                    <a:pt x="769239" y="127000"/>
                  </a:lnTo>
                  <a:lnTo>
                    <a:pt x="783983" y="144792"/>
                  </a:lnTo>
                  <a:lnTo>
                    <a:pt x="783488" y="151879"/>
                  </a:lnTo>
                  <a:lnTo>
                    <a:pt x="760730" y="312420"/>
                  </a:lnTo>
                  <a:lnTo>
                    <a:pt x="746125" y="330200"/>
                  </a:lnTo>
                  <a:lnTo>
                    <a:pt x="738886" y="330073"/>
                  </a:lnTo>
                  <a:lnTo>
                    <a:pt x="727837" y="328803"/>
                  </a:lnTo>
                  <a:lnTo>
                    <a:pt x="726948" y="335153"/>
                  </a:lnTo>
                  <a:lnTo>
                    <a:pt x="814451" y="347726"/>
                  </a:lnTo>
                  <a:lnTo>
                    <a:pt x="815467" y="341376"/>
                  </a:lnTo>
                  <a:lnTo>
                    <a:pt x="804926" y="339725"/>
                  </a:lnTo>
                  <a:lnTo>
                    <a:pt x="798068" y="337693"/>
                  </a:lnTo>
                  <a:lnTo>
                    <a:pt x="794893" y="335407"/>
                  </a:lnTo>
                  <a:lnTo>
                    <a:pt x="791718" y="333248"/>
                  </a:lnTo>
                  <a:lnTo>
                    <a:pt x="789813" y="330454"/>
                  </a:lnTo>
                  <a:lnTo>
                    <a:pt x="789762" y="330200"/>
                  </a:lnTo>
                  <a:lnTo>
                    <a:pt x="788543" y="323723"/>
                  </a:lnTo>
                  <a:lnTo>
                    <a:pt x="789178" y="315595"/>
                  </a:lnTo>
                  <a:lnTo>
                    <a:pt x="816495" y="127000"/>
                  </a:lnTo>
                  <a:lnTo>
                    <a:pt x="819531" y="106045"/>
                  </a:lnTo>
                  <a:close/>
                </a:path>
                <a:path w="3601720" h="746125">
                  <a:moveTo>
                    <a:pt x="974826" y="247992"/>
                  </a:moveTo>
                  <a:lnTo>
                    <a:pt x="964717" y="194716"/>
                  </a:lnTo>
                  <a:lnTo>
                    <a:pt x="940308" y="147828"/>
                  </a:lnTo>
                  <a:lnTo>
                    <a:pt x="912837" y="119761"/>
                  </a:lnTo>
                  <a:lnTo>
                    <a:pt x="901319" y="111252"/>
                  </a:lnTo>
                  <a:lnTo>
                    <a:pt x="900303" y="118364"/>
                  </a:lnTo>
                  <a:lnTo>
                    <a:pt x="907757" y="125704"/>
                  </a:lnTo>
                  <a:lnTo>
                    <a:pt x="914311" y="133032"/>
                  </a:lnTo>
                  <a:lnTo>
                    <a:pt x="935431" y="170103"/>
                  </a:lnTo>
                  <a:lnTo>
                    <a:pt x="943102" y="217170"/>
                  </a:lnTo>
                  <a:lnTo>
                    <a:pt x="943356" y="232981"/>
                  </a:lnTo>
                  <a:lnTo>
                    <a:pt x="942797" y="249529"/>
                  </a:lnTo>
                  <a:lnTo>
                    <a:pt x="936307" y="301383"/>
                  </a:lnTo>
                  <a:lnTo>
                    <a:pt x="923163" y="348742"/>
                  </a:lnTo>
                  <a:lnTo>
                    <a:pt x="903401" y="387197"/>
                  </a:lnTo>
                  <a:lnTo>
                    <a:pt x="867130" y="419087"/>
                  </a:lnTo>
                  <a:lnTo>
                    <a:pt x="856107" y="424053"/>
                  </a:lnTo>
                  <a:lnTo>
                    <a:pt x="855218" y="430403"/>
                  </a:lnTo>
                  <a:lnTo>
                    <a:pt x="897102" y="410806"/>
                  </a:lnTo>
                  <a:lnTo>
                    <a:pt x="932815" y="377571"/>
                  </a:lnTo>
                  <a:lnTo>
                    <a:pt x="959065" y="334251"/>
                  </a:lnTo>
                  <a:lnTo>
                    <a:pt x="972947" y="284353"/>
                  </a:lnTo>
                  <a:lnTo>
                    <a:pt x="974750" y="266115"/>
                  </a:lnTo>
                  <a:lnTo>
                    <a:pt x="974826" y="247992"/>
                  </a:lnTo>
                  <a:close/>
                </a:path>
                <a:path w="3601720" h="746125">
                  <a:moveTo>
                    <a:pt x="1637919" y="621665"/>
                  </a:moveTo>
                  <a:lnTo>
                    <a:pt x="1637614" y="621157"/>
                  </a:lnTo>
                  <a:lnTo>
                    <a:pt x="1586992" y="536575"/>
                  </a:lnTo>
                  <a:lnTo>
                    <a:pt x="1585214" y="533654"/>
                  </a:lnTo>
                  <a:lnTo>
                    <a:pt x="1581277" y="532638"/>
                  </a:lnTo>
                  <a:lnTo>
                    <a:pt x="1575181" y="536194"/>
                  </a:lnTo>
                  <a:lnTo>
                    <a:pt x="1574292" y="540131"/>
                  </a:lnTo>
                  <a:lnTo>
                    <a:pt x="1576070" y="543179"/>
                  </a:lnTo>
                  <a:lnTo>
                    <a:pt x="1609369" y="598703"/>
                  </a:lnTo>
                  <a:lnTo>
                    <a:pt x="1029843" y="280289"/>
                  </a:lnTo>
                  <a:lnTo>
                    <a:pt x="1023747" y="291465"/>
                  </a:lnTo>
                  <a:lnTo>
                    <a:pt x="1603197" y="609841"/>
                  </a:lnTo>
                  <a:lnTo>
                    <a:pt x="1538605" y="611505"/>
                  </a:lnTo>
                  <a:lnTo>
                    <a:pt x="1535049" y="611505"/>
                  </a:lnTo>
                  <a:lnTo>
                    <a:pt x="1532255" y="614426"/>
                  </a:lnTo>
                  <a:lnTo>
                    <a:pt x="1532509" y="621411"/>
                  </a:lnTo>
                  <a:lnTo>
                    <a:pt x="1535430" y="624205"/>
                  </a:lnTo>
                  <a:lnTo>
                    <a:pt x="1538859" y="624205"/>
                  </a:lnTo>
                  <a:lnTo>
                    <a:pt x="1637919" y="621665"/>
                  </a:lnTo>
                  <a:close/>
                </a:path>
                <a:path w="3601720" h="746125">
                  <a:moveTo>
                    <a:pt x="3601466" y="534162"/>
                  </a:moveTo>
                  <a:lnTo>
                    <a:pt x="3598799" y="521843"/>
                  </a:lnTo>
                  <a:lnTo>
                    <a:pt x="2764472" y="700087"/>
                  </a:lnTo>
                  <a:lnTo>
                    <a:pt x="2755125" y="708621"/>
                  </a:lnTo>
                  <a:lnTo>
                    <a:pt x="2758821" y="705231"/>
                  </a:lnTo>
                  <a:lnTo>
                    <a:pt x="2764472" y="700087"/>
                  </a:lnTo>
                  <a:lnTo>
                    <a:pt x="2812288" y="656463"/>
                  </a:lnTo>
                  <a:lnTo>
                    <a:pt x="2814955" y="654177"/>
                  </a:lnTo>
                  <a:lnTo>
                    <a:pt x="2815082" y="650113"/>
                  </a:lnTo>
                  <a:lnTo>
                    <a:pt x="2810383" y="644906"/>
                  </a:lnTo>
                  <a:lnTo>
                    <a:pt x="2806446" y="644779"/>
                  </a:lnTo>
                  <a:lnTo>
                    <a:pt x="2730500" y="713867"/>
                  </a:lnTo>
                  <a:lnTo>
                    <a:pt x="2824734" y="744855"/>
                  </a:lnTo>
                  <a:lnTo>
                    <a:pt x="2828036" y="745871"/>
                  </a:lnTo>
                  <a:lnTo>
                    <a:pt x="2831592" y="744093"/>
                  </a:lnTo>
                  <a:lnTo>
                    <a:pt x="2832735" y="740791"/>
                  </a:lnTo>
                  <a:lnTo>
                    <a:pt x="2833751" y="737362"/>
                  </a:lnTo>
                  <a:lnTo>
                    <a:pt x="2831973" y="733806"/>
                  </a:lnTo>
                  <a:lnTo>
                    <a:pt x="2828671" y="732790"/>
                  </a:lnTo>
                  <a:lnTo>
                    <a:pt x="2781922" y="717423"/>
                  </a:lnTo>
                  <a:lnTo>
                    <a:pt x="2767063" y="712546"/>
                  </a:lnTo>
                  <a:lnTo>
                    <a:pt x="2744216" y="717423"/>
                  </a:lnTo>
                  <a:lnTo>
                    <a:pt x="2751340" y="715899"/>
                  </a:lnTo>
                  <a:lnTo>
                    <a:pt x="2767063" y="712546"/>
                  </a:lnTo>
                  <a:lnTo>
                    <a:pt x="3601466" y="534162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66338" y="3540633"/>
            <a:ext cx="117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(x,</a:t>
            </a:r>
            <a:r>
              <a:rPr sz="2800" spc="-8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y+1)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0761" y="4726685"/>
            <a:ext cx="109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(x-1,</a:t>
            </a:r>
            <a:r>
              <a:rPr sz="2800" spc="-6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9E1B6"/>
                </a:solidFill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1692" y="3743325"/>
            <a:ext cx="1390015" cy="856615"/>
          </a:xfrm>
          <a:custGeom>
            <a:avLst/>
            <a:gdLst/>
            <a:ahLst/>
            <a:cxnLst/>
            <a:rect l="l" t="t" r="r" b="b"/>
            <a:pathLst>
              <a:path w="1390015" h="856614">
                <a:moveTo>
                  <a:pt x="35565" y="565404"/>
                </a:moveTo>
                <a:lnTo>
                  <a:pt x="11721" y="605012"/>
                </a:lnTo>
                <a:lnTo>
                  <a:pt x="640" y="652526"/>
                </a:lnTo>
                <a:lnTo>
                  <a:pt x="0" y="678053"/>
                </a:lnTo>
                <a:lnTo>
                  <a:pt x="2820" y="702960"/>
                </a:lnTo>
                <a:lnTo>
                  <a:pt x="19055" y="752348"/>
                </a:lnTo>
                <a:lnTo>
                  <a:pt x="49166" y="797514"/>
                </a:lnTo>
                <a:lnTo>
                  <a:pt x="90525" y="832167"/>
                </a:lnTo>
                <a:lnTo>
                  <a:pt x="134381" y="850983"/>
                </a:lnTo>
                <a:lnTo>
                  <a:pt x="175011" y="856233"/>
                </a:lnTo>
                <a:lnTo>
                  <a:pt x="172217" y="850392"/>
                </a:lnTo>
                <a:lnTo>
                  <a:pt x="162073" y="848492"/>
                </a:lnTo>
                <a:lnTo>
                  <a:pt x="152596" y="846058"/>
                </a:lnTo>
                <a:lnTo>
                  <a:pt x="114317" y="827025"/>
                </a:lnTo>
                <a:lnTo>
                  <a:pt x="81666" y="792226"/>
                </a:lnTo>
                <a:lnTo>
                  <a:pt x="55467" y="750024"/>
                </a:lnTo>
                <a:lnTo>
                  <a:pt x="34327" y="702960"/>
                </a:lnTo>
                <a:lnTo>
                  <a:pt x="21998" y="656637"/>
                </a:lnTo>
                <a:lnTo>
                  <a:pt x="20058" y="629538"/>
                </a:lnTo>
                <a:lnTo>
                  <a:pt x="20128" y="627786"/>
                </a:lnTo>
                <a:lnTo>
                  <a:pt x="32339" y="582199"/>
                </a:lnTo>
                <a:lnTo>
                  <a:pt x="38740" y="572007"/>
                </a:lnTo>
                <a:lnTo>
                  <a:pt x="35565" y="565404"/>
                </a:lnTo>
                <a:close/>
              </a:path>
              <a:path w="1390015" h="856614">
                <a:moveTo>
                  <a:pt x="168374" y="640461"/>
                </a:moveTo>
                <a:lnTo>
                  <a:pt x="100589" y="640461"/>
                </a:lnTo>
                <a:lnTo>
                  <a:pt x="106177" y="641223"/>
                </a:lnTo>
                <a:lnTo>
                  <a:pt x="111081" y="642510"/>
                </a:lnTo>
                <a:lnTo>
                  <a:pt x="117401" y="645048"/>
                </a:lnTo>
                <a:lnTo>
                  <a:pt x="125126" y="648848"/>
                </a:lnTo>
                <a:lnTo>
                  <a:pt x="134244" y="653923"/>
                </a:lnTo>
                <a:lnTo>
                  <a:pt x="180345" y="680212"/>
                </a:lnTo>
                <a:lnTo>
                  <a:pt x="169423" y="734441"/>
                </a:lnTo>
                <a:lnTo>
                  <a:pt x="156088" y="773557"/>
                </a:lnTo>
                <a:lnTo>
                  <a:pt x="152532" y="775843"/>
                </a:lnTo>
                <a:lnTo>
                  <a:pt x="155199" y="781431"/>
                </a:lnTo>
                <a:lnTo>
                  <a:pt x="201935" y="759079"/>
                </a:lnTo>
                <a:lnTo>
                  <a:pt x="200513" y="756031"/>
                </a:lnTo>
                <a:lnTo>
                  <a:pt x="190505" y="756031"/>
                </a:lnTo>
                <a:lnTo>
                  <a:pt x="183774" y="754252"/>
                </a:lnTo>
                <a:lnTo>
                  <a:pt x="181615" y="752475"/>
                </a:lnTo>
                <a:lnTo>
                  <a:pt x="180327" y="750024"/>
                </a:lnTo>
                <a:lnTo>
                  <a:pt x="179456" y="748283"/>
                </a:lnTo>
                <a:lnTo>
                  <a:pt x="180345" y="740918"/>
                </a:lnTo>
                <a:lnTo>
                  <a:pt x="191140" y="686307"/>
                </a:lnTo>
                <a:lnTo>
                  <a:pt x="246416" y="686307"/>
                </a:lnTo>
                <a:lnTo>
                  <a:pt x="196855" y="658241"/>
                </a:lnTo>
                <a:lnTo>
                  <a:pt x="198206" y="651510"/>
                </a:lnTo>
                <a:lnTo>
                  <a:pt x="185806" y="651510"/>
                </a:lnTo>
                <a:lnTo>
                  <a:pt x="168374" y="640461"/>
                </a:lnTo>
                <a:close/>
              </a:path>
              <a:path w="1390015" h="856614">
                <a:moveTo>
                  <a:pt x="199268" y="753363"/>
                </a:moveTo>
                <a:lnTo>
                  <a:pt x="194569" y="755523"/>
                </a:lnTo>
                <a:lnTo>
                  <a:pt x="190505" y="756031"/>
                </a:lnTo>
                <a:lnTo>
                  <a:pt x="200513" y="756031"/>
                </a:lnTo>
                <a:lnTo>
                  <a:pt x="199268" y="753363"/>
                </a:lnTo>
                <a:close/>
              </a:path>
              <a:path w="1390015" h="856614">
                <a:moveTo>
                  <a:pt x="246416" y="686307"/>
                </a:moveTo>
                <a:lnTo>
                  <a:pt x="191140" y="686307"/>
                </a:lnTo>
                <a:lnTo>
                  <a:pt x="238130" y="713486"/>
                </a:lnTo>
                <a:lnTo>
                  <a:pt x="244353" y="717931"/>
                </a:lnTo>
                <a:lnTo>
                  <a:pt x="245496" y="720344"/>
                </a:lnTo>
                <a:lnTo>
                  <a:pt x="246639" y="722630"/>
                </a:lnTo>
                <a:lnTo>
                  <a:pt x="246639" y="725043"/>
                </a:lnTo>
                <a:lnTo>
                  <a:pt x="245369" y="727456"/>
                </a:lnTo>
                <a:lnTo>
                  <a:pt x="243718" y="730885"/>
                </a:lnTo>
                <a:lnTo>
                  <a:pt x="240543" y="733679"/>
                </a:lnTo>
                <a:lnTo>
                  <a:pt x="235844" y="735838"/>
                </a:lnTo>
                <a:lnTo>
                  <a:pt x="238638" y="741552"/>
                </a:lnTo>
                <a:lnTo>
                  <a:pt x="306075" y="709168"/>
                </a:lnTo>
                <a:lnTo>
                  <a:pt x="305009" y="706882"/>
                </a:lnTo>
                <a:lnTo>
                  <a:pt x="291851" y="706882"/>
                </a:lnTo>
                <a:lnTo>
                  <a:pt x="286771" y="706119"/>
                </a:lnTo>
                <a:lnTo>
                  <a:pt x="282130" y="704834"/>
                </a:lnTo>
                <a:lnTo>
                  <a:pt x="275643" y="702119"/>
                </a:lnTo>
                <a:lnTo>
                  <a:pt x="267323" y="697976"/>
                </a:lnTo>
                <a:lnTo>
                  <a:pt x="257180" y="692404"/>
                </a:lnTo>
                <a:lnTo>
                  <a:pt x="246416" y="686307"/>
                </a:lnTo>
                <a:close/>
              </a:path>
              <a:path w="1390015" h="856614">
                <a:moveTo>
                  <a:pt x="303408" y="703452"/>
                </a:moveTo>
                <a:lnTo>
                  <a:pt x="297312" y="705993"/>
                </a:lnTo>
                <a:lnTo>
                  <a:pt x="291851" y="706882"/>
                </a:lnTo>
                <a:lnTo>
                  <a:pt x="305009" y="706882"/>
                </a:lnTo>
                <a:lnTo>
                  <a:pt x="303408" y="703452"/>
                </a:lnTo>
                <a:close/>
              </a:path>
              <a:path w="1390015" h="856614">
                <a:moveTo>
                  <a:pt x="209650" y="599694"/>
                </a:moveTo>
                <a:lnTo>
                  <a:pt x="183774" y="599694"/>
                </a:lnTo>
                <a:lnTo>
                  <a:pt x="186314" y="600329"/>
                </a:lnTo>
                <a:lnTo>
                  <a:pt x="188727" y="600963"/>
                </a:lnTo>
                <a:lnTo>
                  <a:pt x="190505" y="602488"/>
                </a:lnTo>
                <a:lnTo>
                  <a:pt x="191521" y="604647"/>
                </a:lnTo>
                <a:lnTo>
                  <a:pt x="192918" y="607313"/>
                </a:lnTo>
                <a:lnTo>
                  <a:pt x="192283" y="615695"/>
                </a:lnTo>
                <a:lnTo>
                  <a:pt x="189743" y="629538"/>
                </a:lnTo>
                <a:lnTo>
                  <a:pt x="185806" y="651510"/>
                </a:lnTo>
                <a:lnTo>
                  <a:pt x="198206" y="651510"/>
                </a:lnTo>
                <a:lnTo>
                  <a:pt x="203967" y="622807"/>
                </a:lnTo>
                <a:lnTo>
                  <a:pt x="206353" y="611643"/>
                </a:lnTo>
                <a:lnTo>
                  <a:pt x="208804" y="602233"/>
                </a:lnTo>
                <a:lnTo>
                  <a:pt x="209650" y="599694"/>
                </a:lnTo>
                <a:close/>
              </a:path>
              <a:path w="1390015" h="856614">
                <a:moveTo>
                  <a:pt x="361822" y="566801"/>
                </a:moveTo>
                <a:lnTo>
                  <a:pt x="346334" y="566801"/>
                </a:lnTo>
                <a:lnTo>
                  <a:pt x="383799" y="644779"/>
                </a:lnTo>
                <a:lnTo>
                  <a:pt x="396245" y="638810"/>
                </a:lnTo>
                <a:lnTo>
                  <a:pt x="361822" y="566801"/>
                </a:lnTo>
                <a:close/>
              </a:path>
              <a:path w="1390015" h="856614">
                <a:moveTo>
                  <a:pt x="152913" y="606425"/>
                </a:moveTo>
                <a:lnTo>
                  <a:pt x="85476" y="638810"/>
                </a:lnTo>
                <a:lnTo>
                  <a:pt x="88270" y="644525"/>
                </a:lnTo>
                <a:lnTo>
                  <a:pt x="94620" y="641476"/>
                </a:lnTo>
                <a:lnTo>
                  <a:pt x="100589" y="640461"/>
                </a:lnTo>
                <a:lnTo>
                  <a:pt x="168374" y="640461"/>
                </a:lnTo>
                <a:lnTo>
                  <a:pt x="163835" y="637667"/>
                </a:lnTo>
                <a:lnTo>
                  <a:pt x="160787" y="635888"/>
                </a:lnTo>
                <a:lnTo>
                  <a:pt x="158882" y="634745"/>
                </a:lnTo>
                <a:lnTo>
                  <a:pt x="152786" y="631317"/>
                </a:lnTo>
                <a:lnTo>
                  <a:pt x="149103" y="628269"/>
                </a:lnTo>
                <a:lnTo>
                  <a:pt x="146690" y="623443"/>
                </a:lnTo>
                <a:lnTo>
                  <a:pt x="146690" y="621030"/>
                </a:lnTo>
                <a:lnTo>
                  <a:pt x="148722" y="616457"/>
                </a:lnTo>
                <a:lnTo>
                  <a:pt x="151389" y="614299"/>
                </a:lnTo>
                <a:lnTo>
                  <a:pt x="155580" y="612267"/>
                </a:lnTo>
                <a:lnTo>
                  <a:pt x="152913" y="606425"/>
                </a:lnTo>
                <a:close/>
              </a:path>
              <a:path w="1390015" h="856614">
                <a:moveTo>
                  <a:pt x="315473" y="470281"/>
                </a:moveTo>
                <a:lnTo>
                  <a:pt x="302900" y="476250"/>
                </a:lnTo>
                <a:lnTo>
                  <a:pt x="340238" y="553974"/>
                </a:lnTo>
                <a:lnTo>
                  <a:pt x="262387" y="591312"/>
                </a:lnTo>
                <a:lnTo>
                  <a:pt x="268483" y="604138"/>
                </a:lnTo>
                <a:lnTo>
                  <a:pt x="346334" y="566801"/>
                </a:lnTo>
                <a:lnTo>
                  <a:pt x="361822" y="566801"/>
                </a:lnTo>
                <a:lnTo>
                  <a:pt x="358907" y="560705"/>
                </a:lnTo>
                <a:lnTo>
                  <a:pt x="385648" y="547877"/>
                </a:lnTo>
                <a:lnTo>
                  <a:pt x="352684" y="547877"/>
                </a:lnTo>
                <a:lnTo>
                  <a:pt x="315473" y="470281"/>
                </a:lnTo>
                <a:close/>
              </a:path>
              <a:path w="1390015" h="856614">
                <a:moveTo>
                  <a:pt x="222255" y="573151"/>
                </a:moveTo>
                <a:lnTo>
                  <a:pt x="173741" y="596392"/>
                </a:lnTo>
                <a:lnTo>
                  <a:pt x="176535" y="602233"/>
                </a:lnTo>
                <a:lnTo>
                  <a:pt x="180472" y="600329"/>
                </a:lnTo>
                <a:lnTo>
                  <a:pt x="183774" y="599694"/>
                </a:lnTo>
                <a:lnTo>
                  <a:pt x="209650" y="599694"/>
                </a:lnTo>
                <a:lnTo>
                  <a:pt x="211218" y="594983"/>
                </a:lnTo>
                <a:lnTo>
                  <a:pt x="213746" y="589533"/>
                </a:lnTo>
                <a:lnTo>
                  <a:pt x="216286" y="585216"/>
                </a:lnTo>
                <a:lnTo>
                  <a:pt x="220096" y="581787"/>
                </a:lnTo>
                <a:lnTo>
                  <a:pt x="225049" y="578993"/>
                </a:lnTo>
                <a:lnTo>
                  <a:pt x="222255" y="573151"/>
                </a:lnTo>
                <a:close/>
              </a:path>
              <a:path w="1390015" h="856614">
                <a:moveTo>
                  <a:pt x="501313" y="400938"/>
                </a:moveTo>
                <a:lnTo>
                  <a:pt x="460380" y="400938"/>
                </a:lnTo>
                <a:lnTo>
                  <a:pt x="465714" y="402208"/>
                </a:lnTo>
                <a:lnTo>
                  <a:pt x="468254" y="403987"/>
                </a:lnTo>
                <a:lnTo>
                  <a:pt x="547425" y="563244"/>
                </a:lnTo>
                <a:lnTo>
                  <a:pt x="550550" y="577214"/>
                </a:lnTo>
                <a:lnTo>
                  <a:pt x="549534" y="580136"/>
                </a:lnTo>
                <a:lnTo>
                  <a:pt x="545216" y="585977"/>
                </a:lnTo>
                <a:lnTo>
                  <a:pt x="539120" y="590042"/>
                </a:lnTo>
                <a:lnTo>
                  <a:pt x="529214" y="594994"/>
                </a:lnTo>
                <a:lnTo>
                  <a:pt x="532008" y="600710"/>
                </a:lnTo>
                <a:lnTo>
                  <a:pt x="610175" y="563244"/>
                </a:lnTo>
                <a:lnTo>
                  <a:pt x="588650" y="563244"/>
                </a:lnTo>
                <a:lnTo>
                  <a:pt x="584713" y="563118"/>
                </a:lnTo>
                <a:lnTo>
                  <a:pt x="581538" y="561975"/>
                </a:lnTo>
                <a:lnTo>
                  <a:pt x="579252" y="559435"/>
                </a:lnTo>
                <a:lnTo>
                  <a:pt x="576839" y="557022"/>
                </a:lnTo>
                <a:lnTo>
                  <a:pt x="572775" y="549910"/>
                </a:lnTo>
                <a:lnTo>
                  <a:pt x="501313" y="400938"/>
                </a:lnTo>
                <a:close/>
              </a:path>
              <a:path w="1390015" h="856614">
                <a:moveTo>
                  <a:pt x="608970" y="556768"/>
                </a:moveTo>
                <a:lnTo>
                  <a:pt x="599191" y="561086"/>
                </a:lnTo>
                <a:lnTo>
                  <a:pt x="592460" y="563244"/>
                </a:lnTo>
                <a:lnTo>
                  <a:pt x="610175" y="563244"/>
                </a:lnTo>
                <a:lnTo>
                  <a:pt x="611764" y="562482"/>
                </a:lnTo>
                <a:lnTo>
                  <a:pt x="608970" y="556768"/>
                </a:lnTo>
                <a:close/>
              </a:path>
              <a:path w="1390015" h="856614">
                <a:moveTo>
                  <a:pt x="430916" y="510413"/>
                </a:moveTo>
                <a:lnTo>
                  <a:pt x="352684" y="547877"/>
                </a:lnTo>
                <a:lnTo>
                  <a:pt x="385648" y="547877"/>
                </a:lnTo>
                <a:lnTo>
                  <a:pt x="437012" y="523239"/>
                </a:lnTo>
                <a:lnTo>
                  <a:pt x="430916" y="510413"/>
                </a:lnTo>
                <a:close/>
              </a:path>
              <a:path w="1390015" h="856614">
                <a:moveTo>
                  <a:pt x="481208" y="359029"/>
                </a:moveTo>
                <a:lnTo>
                  <a:pt x="476001" y="361442"/>
                </a:lnTo>
                <a:lnTo>
                  <a:pt x="436504" y="411352"/>
                </a:lnTo>
                <a:lnTo>
                  <a:pt x="441203" y="415163"/>
                </a:lnTo>
                <a:lnTo>
                  <a:pt x="446537" y="408558"/>
                </a:lnTo>
                <a:lnTo>
                  <a:pt x="451109" y="404368"/>
                </a:lnTo>
                <a:lnTo>
                  <a:pt x="454919" y="402589"/>
                </a:lnTo>
                <a:lnTo>
                  <a:pt x="457713" y="401193"/>
                </a:lnTo>
                <a:lnTo>
                  <a:pt x="460380" y="400938"/>
                </a:lnTo>
                <a:lnTo>
                  <a:pt x="501313" y="400938"/>
                </a:lnTo>
                <a:lnTo>
                  <a:pt x="481208" y="359029"/>
                </a:lnTo>
                <a:close/>
              </a:path>
              <a:path w="1390015" h="856614">
                <a:moveTo>
                  <a:pt x="718166" y="520192"/>
                </a:moveTo>
                <a:lnTo>
                  <a:pt x="699521" y="520192"/>
                </a:lnTo>
                <a:lnTo>
                  <a:pt x="700410" y="520319"/>
                </a:lnTo>
                <a:lnTo>
                  <a:pt x="701680" y="520954"/>
                </a:lnTo>
                <a:lnTo>
                  <a:pt x="709152" y="545685"/>
                </a:lnTo>
                <a:lnTo>
                  <a:pt x="708030" y="553212"/>
                </a:lnTo>
                <a:lnTo>
                  <a:pt x="705621" y="560764"/>
                </a:lnTo>
                <a:lnTo>
                  <a:pt x="701998" y="568007"/>
                </a:lnTo>
                <a:lnTo>
                  <a:pt x="697136" y="574964"/>
                </a:lnTo>
                <a:lnTo>
                  <a:pt x="691012" y="581660"/>
                </a:lnTo>
                <a:lnTo>
                  <a:pt x="694314" y="588518"/>
                </a:lnTo>
                <a:lnTo>
                  <a:pt x="719206" y="549782"/>
                </a:lnTo>
                <a:lnTo>
                  <a:pt x="720711" y="540355"/>
                </a:lnTo>
                <a:lnTo>
                  <a:pt x="720653" y="531241"/>
                </a:lnTo>
                <a:lnTo>
                  <a:pt x="719099" y="522690"/>
                </a:lnTo>
                <a:lnTo>
                  <a:pt x="718166" y="520192"/>
                </a:lnTo>
                <a:close/>
              </a:path>
              <a:path w="1390015" h="856614">
                <a:moveTo>
                  <a:pt x="688345" y="490981"/>
                </a:moveTo>
                <a:lnTo>
                  <a:pt x="680725" y="490981"/>
                </a:lnTo>
                <a:lnTo>
                  <a:pt x="668279" y="496950"/>
                </a:lnTo>
                <a:lnTo>
                  <a:pt x="664342" y="501014"/>
                </a:lnTo>
                <a:lnTo>
                  <a:pt x="662183" y="506602"/>
                </a:lnTo>
                <a:lnTo>
                  <a:pt x="660024" y="512063"/>
                </a:lnTo>
                <a:lnTo>
                  <a:pt x="677550" y="534416"/>
                </a:lnTo>
                <a:lnTo>
                  <a:pt x="682376" y="534035"/>
                </a:lnTo>
                <a:lnTo>
                  <a:pt x="687456" y="531494"/>
                </a:lnTo>
                <a:lnTo>
                  <a:pt x="689615" y="530606"/>
                </a:lnTo>
                <a:lnTo>
                  <a:pt x="691393" y="529082"/>
                </a:lnTo>
                <a:lnTo>
                  <a:pt x="692790" y="527304"/>
                </a:lnTo>
                <a:lnTo>
                  <a:pt x="695584" y="523367"/>
                </a:lnTo>
                <a:lnTo>
                  <a:pt x="697616" y="521081"/>
                </a:lnTo>
                <a:lnTo>
                  <a:pt x="698759" y="520573"/>
                </a:lnTo>
                <a:lnTo>
                  <a:pt x="699521" y="520192"/>
                </a:lnTo>
                <a:lnTo>
                  <a:pt x="718166" y="520192"/>
                </a:lnTo>
                <a:lnTo>
                  <a:pt x="696473" y="494411"/>
                </a:lnTo>
                <a:lnTo>
                  <a:pt x="688345" y="490981"/>
                </a:lnTo>
                <a:close/>
              </a:path>
              <a:path w="1390015" h="856614">
                <a:moveTo>
                  <a:pt x="812312" y="326389"/>
                </a:moveTo>
                <a:lnTo>
                  <a:pt x="758703" y="326389"/>
                </a:lnTo>
                <a:lnTo>
                  <a:pt x="764164" y="327279"/>
                </a:lnTo>
                <a:lnTo>
                  <a:pt x="767466" y="328675"/>
                </a:lnTo>
                <a:lnTo>
                  <a:pt x="888370" y="422910"/>
                </a:lnTo>
                <a:lnTo>
                  <a:pt x="890783" y="463676"/>
                </a:lnTo>
                <a:lnTo>
                  <a:pt x="890021" y="471805"/>
                </a:lnTo>
                <a:lnTo>
                  <a:pt x="887989" y="476757"/>
                </a:lnTo>
                <a:lnTo>
                  <a:pt x="885830" y="481711"/>
                </a:lnTo>
                <a:lnTo>
                  <a:pt x="883163" y="485013"/>
                </a:lnTo>
                <a:lnTo>
                  <a:pt x="879988" y="486537"/>
                </a:lnTo>
                <a:lnTo>
                  <a:pt x="878972" y="487044"/>
                </a:lnTo>
                <a:lnTo>
                  <a:pt x="876051" y="487552"/>
                </a:lnTo>
                <a:lnTo>
                  <a:pt x="863986" y="488442"/>
                </a:lnTo>
                <a:lnTo>
                  <a:pt x="858779" y="489585"/>
                </a:lnTo>
                <a:lnTo>
                  <a:pt x="850397" y="493649"/>
                </a:lnTo>
                <a:lnTo>
                  <a:pt x="847095" y="496824"/>
                </a:lnTo>
                <a:lnTo>
                  <a:pt x="845444" y="500888"/>
                </a:lnTo>
                <a:lnTo>
                  <a:pt x="843920" y="504951"/>
                </a:lnTo>
                <a:lnTo>
                  <a:pt x="844174" y="509143"/>
                </a:lnTo>
                <a:lnTo>
                  <a:pt x="848365" y="518032"/>
                </a:lnTo>
                <a:lnTo>
                  <a:pt x="852302" y="521207"/>
                </a:lnTo>
                <a:lnTo>
                  <a:pt x="863732" y="524510"/>
                </a:lnTo>
                <a:lnTo>
                  <a:pt x="869574" y="523875"/>
                </a:lnTo>
                <a:lnTo>
                  <a:pt x="900652" y="488535"/>
                </a:lnTo>
                <a:lnTo>
                  <a:pt x="904132" y="467528"/>
                </a:lnTo>
                <a:lnTo>
                  <a:pt x="903991" y="455549"/>
                </a:lnTo>
                <a:lnTo>
                  <a:pt x="899784" y="384810"/>
                </a:lnTo>
                <a:lnTo>
                  <a:pt x="885449" y="384810"/>
                </a:lnTo>
                <a:lnTo>
                  <a:pt x="812312" y="326389"/>
                </a:lnTo>
                <a:close/>
              </a:path>
              <a:path w="1390015" h="856614">
                <a:moveTo>
                  <a:pt x="893103" y="271780"/>
                </a:moveTo>
                <a:lnTo>
                  <a:pt x="869955" y="271780"/>
                </a:lnTo>
                <a:lnTo>
                  <a:pt x="871606" y="272033"/>
                </a:lnTo>
                <a:lnTo>
                  <a:pt x="873003" y="272795"/>
                </a:lnTo>
                <a:lnTo>
                  <a:pt x="874273" y="273304"/>
                </a:lnTo>
                <a:lnTo>
                  <a:pt x="875289" y="274574"/>
                </a:lnTo>
                <a:lnTo>
                  <a:pt x="876178" y="276479"/>
                </a:lnTo>
                <a:lnTo>
                  <a:pt x="878210" y="280669"/>
                </a:lnTo>
                <a:lnTo>
                  <a:pt x="879353" y="285242"/>
                </a:lnTo>
                <a:lnTo>
                  <a:pt x="879607" y="290449"/>
                </a:lnTo>
                <a:lnTo>
                  <a:pt x="885449" y="384810"/>
                </a:lnTo>
                <a:lnTo>
                  <a:pt x="899784" y="384810"/>
                </a:lnTo>
                <a:lnTo>
                  <a:pt x="893831" y="284733"/>
                </a:lnTo>
                <a:lnTo>
                  <a:pt x="893196" y="276860"/>
                </a:lnTo>
                <a:lnTo>
                  <a:pt x="893090" y="272795"/>
                </a:lnTo>
                <a:lnTo>
                  <a:pt x="893103" y="271780"/>
                </a:lnTo>
                <a:close/>
              </a:path>
              <a:path w="1390015" h="856614">
                <a:moveTo>
                  <a:pt x="812170" y="290194"/>
                </a:moveTo>
                <a:lnTo>
                  <a:pt x="745495" y="322199"/>
                </a:lnTo>
                <a:lnTo>
                  <a:pt x="748162" y="328041"/>
                </a:lnTo>
                <a:lnTo>
                  <a:pt x="754131" y="326770"/>
                </a:lnTo>
                <a:lnTo>
                  <a:pt x="758703" y="326389"/>
                </a:lnTo>
                <a:lnTo>
                  <a:pt x="812312" y="326389"/>
                </a:lnTo>
                <a:lnTo>
                  <a:pt x="809122" y="323850"/>
                </a:lnTo>
                <a:lnTo>
                  <a:pt x="804677" y="319024"/>
                </a:lnTo>
                <a:lnTo>
                  <a:pt x="802772" y="314960"/>
                </a:lnTo>
                <a:lnTo>
                  <a:pt x="801248" y="311912"/>
                </a:lnTo>
                <a:lnTo>
                  <a:pt x="801248" y="308863"/>
                </a:lnTo>
                <a:lnTo>
                  <a:pt x="802645" y="305688"/>
                </a:lnTo>
                <a:lnTo>
                  <a:pt x="803915" y="302513"/>
                </a:lnTo>
                <a:lnTo>
                  <a:pt x="806963" y="299847"/>
                </a:lnTo>
                <a:lnTo>
                  <a:pt x="811662" y="297561"/>
                </a:lnTo>
                <a:lnTo>
                  <a:pt x="814964" y="296037"/>
                </a:lnTo>
                <a:lnTo>
                  <a:pt x="812170" y="290194"/>
                </a:lnTo>
                <a:close/>
              </a:path>
              <a:path w="1390015" h="856614">
                <a:moveTo>
                  <a:pt x="901832" y="247269"/>
                </a:moveTo>
                <a:lnTo>
                  <a:pt x="855223" y="269620"/>
                </a:lnTo>
                <a:lnTo>
                  <a:pt x="858017" y="275336"/>
                </a:lnTo>
                <a:lnTo>
                  <a:pt x="862462" y="273176"/>
                </a:lnTo>
                <a:lnTo>
                  <a:pt x="865764" y="272033"/>
                </a:lnTo>
                <a:lnTo>
                  <a:pt x="869955" y="271780"/>
                </a:lnTo>
                <a:lnTo>
                  <a:pt x="893103" y="271780"/>
                </a:lnTo>
                <a:lnTo>
                  <a:pt x="893323" y="270129"/>
                </a:lnTo>
                <a:lnTo>
                  <a:pt x="894212" y="265556"/>
                </a:lnTo>
                <a:lnTo>
                  <a:pt x="895355" y="262000"/>
                </a:lnTo>
                <a:lnTo>
                  <a:pt x="896879" y="259842"/>
                </a:lnTo>
                <a:lnTo>
                  <a:pt x="898276" y="257556"/>
                </a:lnTo>
                <a:lnTo>
                  <a:pt x="900943" y="255269"/>
                </a:lnTo>
                <a:lnTo>
                  <a:pt x="904499" y="252983"/>
                </a:lnTo>
                <a:lnTo>
                  <a:pt x="901832" y="247269"/>
                </a:lnTo>
                <a:close/>
              </a:path>
              <a:path w="1390015" h="856614">
                <a:moveTo>
                  <a:pt x="1024071" y="249047"/>
                </a:moveTo>
                <a:lnTo>
                  <a:pt x="1008639" y="249047"/>
                </a:lnTo>
                <a:lnTo>
                  <a:pt x="1046104" y="327025"/>
                </a:lnTo>
                <a:lnTo>
                  <a:pt x="1058550" y="321056"/>
                </a:lnTo>
                <a:lnTo>
                  <a:pt x="1024071" y="249047"/>
                </a:lnTo>
                <a:close/>
              </a:path>
              <a:path w="1390015" h="856614">
                <a:moveTo>
                  <a:pt x="1214379" y="0"/>
                </a:moveTo>
                <a:lnTo>
                  <a:pt x="1217554" y="6604"/>
                </a:lnTo>
                <a:lnTo>
                  <a:pt x="1227770" y="8485"/>
                </a:lnTo>
                <a:lnTo>
                  <a:pt x="1237271" y="10890"/>
                </a:lnTo>
                <a:lnTo>
                  <a:pt x="1275472" y="29916"/>
                </a:lnTo>
                <a:lnTo>
                  <a:pt x="1308105" y="64643"/>
                </a:lnTo>
                <a:lnTo>
                  <a:pt x="1334252" y="106916"/>
                </a:lnTo>
                <a:lnTo>
                  <a:pt x="1355381" y="153908"/>
                </a:lnTo>
                <a:lnTo>
                  <a:pt x="1367845" y="200231"/>
                </a:lnTo>
                <a:lnTo>
                  <a:pt x="1369768" y="228429"/>
                </a:lnTo>
                <a:lnTo>
                  <a:pt x="1368684" y="240664"/>
                </a:lnTo>
                <a:lnTo>
                  <a:pt x="1366230" y="252573"/>
                </a:lnTo>
                <a:lnTo>
                  <a:pt x="1362477" y="263921"/>
                </a:lnTo>
                <a:lnTo>
                  <a:pt x="1357415" y="274722"/>
                </a:lnTo>
                <a:lnTo>
                  <a:pt x="1351031" y="284988"/>
                </a:lnTo>
                <a:lnTo>
                  <a:pt x="1353825" y="290830"/>
                </a:lnTo>
                <a:lnTo>
                  <a:pt x="1377781" y="251174"/>
                </a:lnTo>
                <a:lnTo>
                  <a:pt x="1388877" y="203707"/>
                </a:lnTo>
                <a:lnTo>
                  <a:pt x="1389499" y="178180"/>
                </a:lnTo>
                <a:lnTo>
                  <a:pt x="1386607" y="153034"/>
                </a:lnTo>
                <a:lnTo>
                  <a:pt x="1370335" y="103886"/>
                </a:lnTo>
                <a:lnTo>
                  <a:pt x="1340171" y="58648"/>
                </a:lnTo>
                <a:lnTo>
                  <a:pt x="1298930" y="24002"/>
                </a:lnTo>
                <a:lnTo>
                  <a:pt x="1255117" y="5072"/>
                </a:lnTo>
                <a:lnTo>
                  <a:pt x="1228689" y="690"/>
                </a:lnTo>
                <a:lnTo>
                  <a:pt x="1214379" y="0"/>
                </a:lnTo>
                <a:close/>
              </a:path>
              <a:path w="1390015" h="856614">
                <a:moveTo>
                  <a:pt x="977778" y="152526"/>
                </a:moveTo>
                <a:lnTo>
                  <a:pt x="965205" y="158495"/>
                </a:lnTo>
                <a:lnTo>
                  <a:pt x="1002543" y="236219"/>
                </a:lnTo>
                <a:lnTo>
                  <a:pt x="924692" y="273557"/>
                </a:lnTo>
                <a:lnTo>
                  <a:pt x="930788" y="286385"/>
                </a:lnTo>
                <a:lnTo>
                  <a:pt x="1008639" y="249047"/>
                </a:lnTo>
                <a:lnTo>
                  <a:pt x="1024071" y="249047"/>
                </a:lnTo>
                <a:lnTo>
                  <a:pt x="1021212" y="243077"/>
                </a:lnTo>
                <a:lnTo>
                  <a:pt x="1047953" y="230250"/>
                </a:lnTo>
                <a:lnTo>
                  <a:pt x="1014989" y="230250"/>
                </a:lnTo>
                <a:lnTo>
                  <a:pt x="977778" y="152526"/>
                </a:lnTo>
                <a:close/>
              </a:path>
              <a:path w="1390015" h="856614">
                <a:moveTo>
                  <a:pt x="1163606" y="83185"/>
                </a:moveTo>
                <a:lnTo>
                  <a:pt x="1122685" y="83185"/>
                </a:lnTo>
                <a:lnTo>
                  <a:pt x="1128019" y="84455"/>
                </a:lnTo>
                <a:lnTo>
                  <a:pt x="1130559" y="86360"/>
                </a:lnTo>
                <a:lnTo>
                  <a:pt x="1203584" y="232663"/>
                </a:lnTo>
                <a:lnTo>
                  <a:pt x="1212982" y="259461"/>
                </a:lnTo>
                <a:lnTo>
                  <a:pt x="1211839" y="262508"/>
                </a:lnTo>
                <a:lnTo>
                  <a:pt x="1207521" y="268350"/>
                </a:lnTo>
                <a:lnTo>
                  <a:pt x="1201425" y="272288"/>
                </a:lnTo>
                <a:lnTo>
                  <a:pt x="1191519" y="277241"/>
                </a:lnTo>
                <a:lnTo>
                  <a:pt x="1194313" y="283082"/>
                </a:lnTo>
                <a:lnTo>
                  <a:pt x="1272480" y="245618"/>
                </a:lnTo>
                <a:lnTo>
                  <a:pt x="1254765" y="245618"/>
                </a:lnTo>
                <a:lnTo>
                  <a:pt x="1250955" y="245491"/>
                </a:lnTo>
                <a:lnTo>
                  <a:pt x="1247018" y="245491"/>
                </a:lnTo>
                <a:lnTo>
                  <a:pt x="1243843" y="244220"/>
                </a:lnTo>
                <a:lnTo>
                  <a:pt x="1241557" y="241807"/>
                </a:lnTo>
                <a:lnTo>
                  <a:pt x="1239144" y="239394"/>
                </a:lnTo>
                <a:lnTo>
                  <a:pt x="1235080" y="232156"/>
                </a:lnTo>
                <a:lnTo>
                  <a:pt x="1229365" y="220344"/>
                </a:lnTo>
                <a:lnTo>
                  <a:pt x="1163606" y="83185"/>
                </a:lnTo>
                <a:close/>
              </a:path>
              <a:path w="1390015" h="856614">
                <a:moveTo>
                  <a:pt x="1271275" y="239013"/>
                </a:moveTo>
                <a:lnTo>
                  <a:pt x="1261623" y="243458"/>
                </a:lnTo>
                <a:lnTo>
                  <a:pt x="1254765" y="245618"/>
                </a:lnTo>
                <a:lnTo>
                  <a:pt x="1272480" y="245618"/>
                </a:lnTo>
                <a:lnTo>
                  <a:pt x="1274069" y="244856"/>
                </a:lnTo>
                <a:lnTo>
                  <a:pt x="1271275" y="239013"/>
                </a:lnTo>
                <a:close/>
              </a:path>
              <a:path w="1390015" h="856614">
                <a:moveTo>
                  <a:pt x="1093221" y="192786"/>
                </a:moveTo>
                <a:lnTo>
                  <a:pt x="1014989" y="230250"/>
                </a:lnTo>
                <a:lnTo>
                  <a:pt x="1047953" y="230250"/>
                </a:lnTo>
                <a:lnTo>
                  <a:pt x="1099317" y="205612"/>
                </a:lnTo>
                <a:lnTo>
                  <a:pt x="1093221" y="192786"/>
                </a:lnTo>
                <a:close/>
              </a:path>
              <a:path w="1390015" h="856614">
                <a:moveTo>
                  <a:pt x="1143513" y="41275"/>
                </a:moveTo>
                <a:lnTo>
                  <a:pt x="1138306" y="43814"/>
                </a:lnTo>
                <a:lnTo>
                  <a:pt x="1098809" y="93725"/>
                </a:lnTo>
                <a:lnTo>
                  <a:pt x="1103508" y="97408"/>
                </a:lnTo>
                <a:lnTo>
                  <a:pt x="1108842" y="90931"/>
                </a:lnTo>
                <a:lnTo>
                  <a:pt x="1113414" y="86741"/>
                </a:lnTo>
                <a:lnTo>
                  <a:pt x="1120018" y="83566"/>
                </a:lnTo>
                <a:lnTo>
                  <a:pt x="1122685" y="83185"/>
                </a:lnTo>
                <a:lnTo>
                  <a:pt x="1163606" y="83185"/>
                </a:lnTo>
                <a:lnTo>
                  <a:pt x="1143513" y="41275"/>
                </a:lnTo>
                <a:close/>
              </a:path>
            </a:pathLst>
          </a:custGeom>
          <a:solidFill>
            <a:srgbClr val="E9E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7418" y="5794298"/>
            <a:ext cx="248285" cy="325755"/>
          </a:xfrm>
          <a:custGeom>
            <a:avLst/>
            <a:gdLst/>
            <a:ahLst/>
            <a:cxnLst/>
            <a:rect l="l" t="t" r="r" b="b"/>
            <a:pathLst>
              <a:path w="248284" h="325754">
                <a:moveTo>
                  <a:pt x="1015" y="223545"/>
                </a:moveTo>
                <a:lnTo>
                  <a:pt x="0" y="229895"/>
                </a:lnTo>
                <a:lnTo>
                  <a:pt x="87629" y="242557"/>
                </a:lnTo>
                <a:lnTo>
                  <a:pt x="88519" y="236207"/>
                </a:lnTo>
                <a:lnTo>
                  <a:pt x="77977" y="234454"/>
                </a:lnTo>
                <a:lnTo>
                  <a:pt x="71120" y="232473"/>
                </a:lnTo>
                <a:lnTo>
                  <a:pt x="64770" y="228053"/>
                </a:lnTo>
                <a:lnTo>
                  <a:pt x="62864" y="225259"/>
                </a:lnTo>
                <a:lnTo>
                  <a:pt x="62812" y="224980"/>
                </a:lnTo>
                <a:lnTo>
                  <a:pt x="19176" y="224980"/>
                </a:lnTo>
                <a:lnTo>
                  <a:pt x="11937" y="224904"/>
                </a:lnTo>
                <a:lnTo>
                  <a:pt x="1015" y="223545"/>
                </a:lnTo>
                <a:close/>
              </a:path>
              <a:path w="248284" h="325754">
                <a:moveTo>
                  <a:pt x="89552" y="21755"/>
                </a:moveTo>
                <a:lnTo>
                  <a:pt x="42290" y="21755"/>
                </a:lnTo>
                <a:lnTo>
                  <a:pt x="49529" y="22796"/>
                </a:lnTo>
                <a:lnTo>
                  <a:pt x="51942" y="24015"/>
                </a:lnTo>
                <a:lnTo>
                  <a:pt x="55752" y="28066"/>
                </a:lnTo>
                <a:lnTo>
                  <a:pt x="56769" y="30962"/>
                </a:lnTo>
                <a:lnTo>
                  <a:pt x="57023" y="34734"/>
                </a:lnTo>
                <a:lnTo>
                  <a:pt x="57118" y="39587"/>
                </a:lnTo>
                <a:lnTo>
                  <a:pt x="56641" y="46680"/>
                </a:lnTo>
                <a:lnTo>
                  <a:pt x="35813" y="193205"/>
                </a:lnTo>
                <a:lnTo>
                  <a:pt x="22605" y="223786"/>
                </a:lnTo>
                <a:lnTo>
                  <a:pt x="19176" y="224980"/>
                </a:lnTo>
                <a:lnTo>
                  <a:pt x="62812" y="224980"/>
                </a:lnTo>
                <a:lnTo>
                  <a:pt x="61595" y="218541"/>
                </a:lnTo>
                <a:lnTo>
                  <a:pt x="62229" y="210337"/>
                </a:lnTo>
                <a:lnTo>
                  <a:pt x="64134" y="197294"/>
                </a:lnTo>
                <a:lnTo>
                  <a:pt x="89552" y="21755"/>
                </a:lnTo>
                <a:close/>
              </a:path>
              <a:path w="248284" h="325754">
                <a:moveTo>
                  <a:pt x="86995" y="0"/>
                </a:moveTo>
                <a:lnTo>
                  <a:pt x="26288" y="19430"/>
                </a:lnTo>
                <a:lnTo>
                  <a:pt x="28066" y="25120"/>
                </a:lnTo>
                <a:lnTo>
                  <a:pt x="36195" y="22669"/>
                </a:lnTo>
                <a:lnTo>
                  <a:pt x="42290" y="21755"/>
                </a:lnTo>
                <a:lnTo>
                  <a:pt x="89552" y="21755"/>
                </a:lnTo>
                <a:lnTo>
                  <a:pt x="92582" y="825"/>
                </a:lnTo>
                <a:lnTo>
                  <a:pt x="86995" y="0"/>
                </a:lnTo>
                <a:close/>
              </a:path>
              <a:path w="248284" h="325754">
                <a:moveTo>
                  <a:pt x="174371" y="6007"/>
                </a:moveTo>
                <a:lnTo>
                  <a:pt x="173354" y="13207"/>
                </a:lnTo>
                <a:lnTo>
                  <a:pt x="180810" y="20497"/>
                </a:lnTo>
                <a:lnTo>
                  <a:pt x="187372" y="27809"/>
                </a:lnTo>
                <a:lnTo>
                  <a:pt x="208492" y="64877"/>
                </a:lnTo>
                <a:lnTo>
                  <a:pt x="216153" y="111912"/>
                </a:lnTo>
                <a:lnTo>
                  <a:pt x="216413" y="127766"/>
                </a:lnTo>
                <a:lnTo>
                  <a:pt x="215852" y="144313"/>
                </a:lnTo>
                <a:lnTo>
                  <a:pt x="209359" y="196156"/>
                </a:lnTo>
                <a:lnTo>
                  <a:pt x="196214" y="243471"/>
                </a:lnTo>
                <a:lnTo>
                  <a:pt x="176480" y="282012"/>
                </a:lnTo>
                <a:lnTo>
                  <a:pt x="140186" y="313841"/>
                </a:lnTo>
                <a:lnTo>
                  <a:pt x="129158" y="318820"/>
                </a:lnTo>
                <a:lnTo>
                  <a:pt x="128270" y="325170"/>
                </a:lnTo>
                <a:lnTo>
                  <a:pt x="170211" y="305608"/>
                </a:lnTo>
                <a:lnTo>
                  <a:pt x="205866" y="272376"/>
                </a:lnTo>
                <a:lnTo>
                  <a:pt x="232187" y="229036"/>
                </a:lnTo>
                <a:lnTo>
                  <a:pt x="246125" y="179133"/>
                </a:lnTo>
                <a:lnTo>
                  <a:pt x="247903" y="142803"/>
                </a:lnTo>
                <a:lnTo>
                  <a:pt x="246233" y="124807"/>
                </a:lnTo>
                <a:lnTo>
                  <a:pt x="231251" y="73028"/>
                </a:lnTo>
                <a:lnTo>
                  <a:pt x="205482" y="32867"/>
                </a:lnTo>
                <a:lnTo>
                  <a:pt x="185947" y="14541"/>
                </a:lnTo>
                <a:lnTo>
                  <a:pt x="174371" y="6007"/>
                </a:lnTo>
                <a:close/>
              </a:path>
            </a:pathLst>
          </a:custGeom>
          <a:solidFill>
            <a:srgbClr val="E9E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1173" y="3948175"/>
            <a:ext cx="386080" cy="319405"/>
          </a:xfrm>
          <a:custGeom>
            <a:avLst/>
            <a:gdLst/>
            <a:ahLst/>
            <a:cxnLst/>
            <a:rect l="l" t="t" r="r" b="b"/>
            <a:pathLst>
              <a:path w="386080" h="319404">
                <a:moveTo>
                  <a:pt x="119634" y="0"/>
                </a:moveTo>
                <a:lnTo>
                  <a:pt x="77800" y="19608"/>
                </a:lnTo>
                <a:lnTo>
                  <a:pt x="42164" y="52832"/>
                </a:lnTo>
                <a:lnTo>
                  <a:pt x="15773" y="96164"/>
                </a:lnTo>
                <a:lnTo>
                  <a:pt x="1778" y="146050"/>
                </a:lnTo>
                <a:lnTo>
                  <a:pt x="0" y="182308"/>
                </a:lnTo>
                <a:lnTo>
                  <a:pt x="1663" y="200317"/>
                </a:lnTo>
                <a:lnTo>
                  <a:pt x="16675" y="252133"/>
                </a:lnTo>
                <a:lnTo>
                  <a:pt x="42646" y="292239"/>
                </a:lnTo>
                <a:lnTo>
                  <a:pt x="73533" y="319151"/>
                </a:lnTo>
                <a:lnTo>
                  <a:pt x="74422" y="312801"/>
                </a:lnTo>
                <a:lnTo>
                  <a:pt x="67030" y="305549"/>
                </a:lnTo>
                <a:lnTo>
                  <a:pt x="60515" y="298246"/>
                </a:lnTo>
                <a:lnTo>
                  <a:pt x="39331" y="261200"/>
                </a:lnTo>
                <a:lnTo>
                  <a:pt x="31623" y="213995"/>
                </a:lnTo>
                <a:lnTo>
                  <a:pt x="31356" y="198208"/>
                </a:lnTo>
                <a:lnTo>
                  <a:pt x="31915" y="181698"/>
                </a:lnTo>
                <a:lnTo>
                  <a:pt x="38417" y="129743"/>
                </a:lnTo>
                <a:lnTo>
                  <a:pt x="51689" y="82550"/>
                </a:lnTo>
                <a:lnTo>
                  <a:pt x="71437" y="44056"/>
                </a:lnTo>
                <a:lnTo>
                  <a:pt x="107581" y="12153"/>
                </a:lnTo>
                <a:lnTo>
                  <a:pt x="118618" y="7239"/>
                </a:lnTo>
                <a:lnTo>
                  <a:pt x="119634" y="0"/>
                </a:lnTo>
                <a:close/>
              </a:path>
              <a:path w="386080" h="319404">
                <a:moveTo>
                  <a:pt x="150876" y="247396"/>
                </a:moveTo>
                <a:lnTo>
                  <a:pt x="145796" y="246380"/>
                </a:lnTo>
                <a:lnTo>
                  <a:pt x="142113" y="244602"/>
                </a:lnTo>
                <a:lnTo>
                  <a:pt x="139827" y="242062"/>
                </a:lnTo>
                <a:lnTo>
                  <a:pt x="138074" y="240030"/>
                </a:lnTo>
                <a:lnTo>
                  <a:pt x="103759" y="240030"/>
                </a:lnTo>
                <a:lnTo>
                  <a:pt x="99542" y="240030"/>
                </a:lnTo>
                <a:lnTo>
                  <a:pt x="98679" y="246126"/>
                </a:lnTo>
                <a:lnTo>
                  <a:pt x="149987" y="253492"/>
                </a:lnTo>
                <a:lnTo>
                  <a:pt x="150876" y="247396"/>
                </a:lnTo>
                <a:close/>
              </a:path>
              <a:path w="386080" h="319404">
                <a:moveTo>
                  <a:pt x="270383" y="110490"/>
                </a:moveTo>
                <a:lnTo>
                  <a:pt x="217170" y="102743"/>
                </a:lnTo>
                <a:lnTo>
                  <a:pt x="216281" y="109093"/>
                </a:lnTo>
                <a:lnTo>
                  <a:pt x="220599" y="109728"/>
                </a:lnTo>
                <a:lnTo>
                  <a:pt x="223647" y="111125"/>
                </a:lnTo>
                <a:lnTo>
                  <a:pt x="225298" y="113030"/>
                </a:lnTo>
                <a:lnTo>
                  <a:pt x="227076" y="114935"/>
                </a:lnTo>
                <a:lnTo>
                  <a:pt x="227634" y="116840"/>
                </a:lnTo>
                <a:lnTo>
                  <a:pt x="196469" y="155194"/>
                </a:lnTo>
                <a:lnTo>
                  <a:pt x="187960" y="135763"/>
                </a:lnTo>
                <a:lnTo>
                  <a:pt x="185928" y="131445"/>
                </a:lnTo>
                <a:lnTo>
                  <a:pt x="184531" y="128270"/>
                </a:lnTo>
                <a:lnTo>
                  <a:pt x="183515" y="126365"/>
                </a:lnTo>
                <a:lnTo>
                  <a:pt x="180340" y="120015"/>
                </a:lnTo>
                <a:lnTo>
                  <a:pt x="178943" y="115443"/>
                </a:lnTo>
                <a:lnTo>
                  <a:pt x="179705" y="110109"/>
                </a:lnTo>
                <a:lnTo>
                  <a:pt x="180975" y="108077"/>
                </a:lnTo>
                <a:lnTo>
                  <a:pt x="183134" y="106807"/>
                </a:lnTo>
                <a:lnTo>
                  <a:pt x="185166" y="105410"/>
                </a:lnTo>
                <a:lnTo>
                  <a:pt x="188595" y="105156"/>
                </a:lnTo>
                <a:lnTo>
                  <a:pt x="193294" y="105791"/>
                </a:lnTo>
                <a:lnTo>
                  <a:pt x="193382" y="105156"/>
                </a:lnTo>
                <a:lnTo>
                  <a:pt x="194183" y="99441"/>
                </a:lnTo>
                <a:lnTo>
                  <a:pt x="120269" y="88773"/>
                </a:lnTo>
                <a:lnTo>
                  <a:pt x="119367" y="95123"/>
                </a:lnTo>
                <a:lnTo>
                  <a:pt x="126390" y="96164"/>
                </a:lnTo>
                <a:lnTo>
                  <a:pt x="131826" y="98552"/>
                </a:lnTo>
                <a:lnTo>
                  <a:pt x="175895" y="176022"/>
                </a:lnTo>
                <a:lnTo>
                  <a:pt x="136652" y="215011"/>
                </a:lnTo>
                <a:lnTo>
                  <a:pt x="104228" y="239903"/>
                </a:lnTo>
                <a:lnTo>
                  <a:pt x="137972" y="239903"/>
                </a:lnTo>
                <a:lnTo>
                  <a:pt x="137541" y="239395"/>
                </a:lnTo>
                <a:lnTo>
                  <a:pt x="136652" y="236728"/>
                </a:lnTo>
                <a:lnTo>
                  <a:pt x="137033" y="233934"/>
                </a:lnTo>
                <a:lnTo>
                  <a:pt x="137414" y="232029"/>
                </a:lnTo>
                <a:lnTo>
                  <a:pt x="142113" y="226441"/>
                </a:lnTo>
                <a:lnTo>
                  <a:pt x="181483" y="187198"/>
                </a:lnTo>
                <a:lnTo>
                  <a:pt x="199644" y="224155"/>
                </a:lnTo>
                <a:lnTo>
                  <a:pt x="205486" y="235839"/>
                </a:lnTo>
                <a:lnTo>
                  <a:pt x="208153" y="242951"/>
                </a:lnTo>
                <a:lnTo>
                  <a:pt x="207391" y="248285"/>
                </a:lnTo>
                <a:lnTo>
                  <a:pt x="205994" y="250190"/>
                </a:lnTo>
                <a:lnTo>
                  <a:pt x="203581" y="251460"/>
                </a:lnTo>
                <a:lnTo>
                  <a:pt x="200406" y="253365"/>
                </a:lnTo>
                <a:lnTo>
                  <a:pt x="196215" y="253873"/>
                </a:lnTo>
                <a:lnTo>
                  <a:pt x="191008" y="253238"/>
                </a:lnTo>
                <a:lnTo>
                  <a:pt x="190119" y="259334"/>
                </a:lnTo>
                <a:lnTo>
                  <a:pt x="264287" y="270129"/>
                </a:lnTo>
                <a:lnTo>
                  <a:pt x="265176" y="263906"/>
                </a:lnTo>
                <a:lnTo>
                  <a:pt x="258699" y="262636"/>
                </a:lnTo>
                <a:lnTo>
                  <a:pt x="253619" y="260223"/>
                </a:lnTo>
                <a:lnTo>
                  <a:pt x="249936" y="256921"/>
                </a:lnTo>
                <a:lnTo>
                  <a:pt x="247319" y="253873"/>
                </a:lnTo>
                <a:lnTo>
                  <a:pt x="246773" y="253238"/>
                </a:lnTo>
                <a:lnTo>
                  <a:pt x="242900" y="247383"/>
                </a:lnTo>
                <a:lnTo>
                  <a:pt x="238264" y="239306"/>
                </a:lnTo>
                <a:lnTo>
                  <a:pt x="232918" y="228981"/>
                </a:lnTo>
                <a:lnTo>
                  <a:pt x="212026" y="187198"/>
                </a:lnTo>
                <a:lnTo>
                  <a:pt x="201930" y="167005"/>
                </a:lnTo>
                <a:lnTo>
                  <a:pt x="235750" y="133527"/>
                </a:lnTo>
                <a:lnTo>
                  <a:pt x="263779" y="116332"/>
                </a:lnTo>
                <a:lnTo>
                  <a:pt x="269494" y="116840"/>
                </a:lnTo>
                <a:lnTo>
                  <a:pt x="269557" y="116332"/>
                </a:lnTo>
                <a:lnTo>
                  <a:pt x="270383" y="110490"/>
                </a:lnTo>
                <a:close/>
              </a:path>
              <a:path w="386080" h="319404">
                <a:moveTo>
                  <a:pt x="385572" y="193929"/>
                </a:moveTo>
                <a:lnTo>
                  <a:pt x="296926" y="181102"/>
                </a:lnTo>
                <a:lnTo>
                  <a:pt x="293116" y="207010"/>
                </a:lnTo>
                <a:lnTo>
                  <a:pt x="381889" y="219837"/>
                </a:lnTo>
                <a:lnTo>
                  <a:pt x="385572" y="193929"/>
                </a:lnTo>
                <a:close/>
              </a:path>
            </a:pathLst>
          </a:custGeom>
          <a:solidFill>
            <a:srgbClr val="E9E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668779" y="4550409"/>
            <a:ext cx="4812030" cy="2211705"/>
            <a:chOff x="1668779" y="4550409"/>
            <a:chExt cx="4812030" cy="2211705"/>
          </a:xfrm>
        </p:grpSpPr>
        <p:sp>
          <p:nvSpPr>
            <p:cNvPr id="24" name="object 24"/>
            <p:cNvSpPr/>
            <p:nvPr/>
          </p:nvSpPr>
          <p:spPr>
            <a:xfrm>
              <a:off x="3646678" y="4550409"/>
              <a:ext cx="970915" cy="946150"/>
            </a:xfrm>
            <a:custGeom>
              <a:avLst/>
              <a:gdLst/>
              <a:ahLst/>
              <a:cxnLst/>
              <a:rect l="l" t="t" r="r" b="b"/>
              <a:pathLst>
                <a:path w="970914" h="946150">
                  <a:moveTo>
                    <a:pt x="631952" y="767842"/>
                  </a:moveTo>
                  <a:lnTo>
                    <a:pt x="623785" y="718489"/>
                  </a:lnTo>
                  <a:lnTo>
                    <a:pt x="601078" y="675614"/>
                  </a:lnTo>
                  <a:lnTo>
                    <a:pt x="566470" y="641794"/>
                  </a:lnTo>
                  <a:lnTo>
                    <a:pt x="522579" y="619607"/>
                  </a:lnTo>
                  <a:lnTo>
                    <a:pt x="472059" y="611632"/>
                  </a:lnTo>
                  <a:lnTo>
                    <a:pt x="421538" y="619607"/>
                  </a:lnTo>
                  <a:lnTo>
                    <a:pt x="377685" y="641794"/>
                  </a:lnTo>
                  <a:lnTo>
                    <a:pt x="343103" y="675614"/>
                  </a:lnTo>
                  <a:lnTo>
                    <a:pt x="320433" y="718489"/>
                  </a:lnTo>
                  <a:lnTo>
                    <a:pt x="315150" y="750493"/>
                  </a:lnTo>
                  <a:lnTo>
                    <a:pt x="311505" y="728395"/>
                  </a:lnTo>
                  <a:lnTo>
                    <a:pt x="288836" y="685520"/>
                  </a:lnTo>
                  <a:lnTo>
                    <a:pt x="254254" y="651700"/>
                  </a:lnTo>
                  <a:lnTo>
                    <a:pt x="210400" y="629513"/>
                  </a:lnTo>
                  <a:lnTo>
                    <a:pt x="159893" y="621538"/>
                  </a:lnTo>
                  <a:lnTo>
                    <a:pt x="109359" y="629513"/>
                  </a:lnTo>
                  <a:lnTo>
                    <a:pt x="65468" y="651700"/>
                  </a:lnTo>
                  <a:lnTo>
                    <a:pt x="30861" y="685520"/>
                  </a:lnTo>
                  <a:lnTo>
                    <a:pt x="8153" y="728395"/>
                  </a:lnTo>
                  <a:lnTo>
                    <a:pt x="0" y="777748"/>
                  </a:lnTo>
                  <a:lnTo>
                    <a:pt x="8153" y="827100"/>
                  </a:lnTo>
                  <a:lnTo>
                    <a:pt x="30861" y="869950"/>
                  </a:lnTo>
                  <a:lnTo>
                    <a:pt x="65468" y="903732"/>
                  </a:lnTo>
                  <a:lnTo>
                    <a:pt x="109359" y="925880"/>
                  </a:lnTo>
                  <a:lnTo>
                    <a:pt x="159893" y="933831"/>
                  </a:lnTo>
                  <a:lnTo>
                    <a:pt x="210400" y="925880"/>
                  </a:lnTo>
                  <a:lnTo>
                    <a:pt x="254254" y="903732"/>
                  </a:lnTo>
                  <a:lnTo>
                    <a:pt x="288836" y="869950"/>
                  </a:lnTo>
                  <a:lnTo>
                    <a:pt x="311505" y="827100"/>
                  </a:lnTo>
                  <a:lnTo>
                    <a:pt x="316788" y="795096"/>
                  </a:lnTo>
                  <a:lnTo>
                    <a:pt x="320433" y="817143"/>
                  </a:lnTo>
                  <a:lnTo>
                    <a:pt x="343103" y="859993"/>
                  </a:lnTo>
                  <a:lnTo>
                    <a:pt x="377685" y="893787"/>
                  </a:lnTo>
                  <a:lnTo>
                    <a:pt x="421538" y="915962"/>
                  </a:lnTo>
                  <a:lnTo>
                    <a:pt x="472059" y="923925"/>
                  </a:lnTo>
                  <a:lnTo>
                    <a:pt x="522579" y="915962"/>
                  </a:lnTo>
                  <a:lnTo>
                    <a:pt x="566470" y="893787"/>
                  </a:lnTo>
                  <a:lnTo>
                    <a:pt x="601078" y="859993"/>
                  </a:lnTo>
                  <a:lnTo>
                    <a:pt x="623785" y="817143"/>
                  </a:lnTo>
                  <a:lnTo>
                    <a:pt x="631952" y="767842"/>
                  </a:lnTo>
                  <a:close/>
                </a:path>
                <a:path w="970914" h="946150">
                  <a:moveTo>
                    <a:pt x="639318" y="156083"/>
                  </a:moveTo>
                  <a:lnTo>
                    <a:pt x="631164" y="106743"/>
                  </a:lnTo>
                  <a:lnTo>
                    <a:pt x="608495" y="63893"/>
                  </a:lnTo>
                  <a:lnTo>
                    <a:pt x="573913" y="30111"/>
                  </a:lnTo>
                  <a:lnTo>
                    <a:pt x="530059" y="7962"/>
                  </a:lnTo>
                  <a:lnTo>
                    <a:pt x="479552" y="0"/>
                  </a:lnTo>
                  <a:lnTo>
                    <a:pt x="429018" y="7962"/>
                  </a:lnTo>
                  <a:lnTo>
                    <a:pt x="385127" y="30111"/>
                  </a:lnTo>
                  <a:lnTo>
                    <a:pt x="350520" y="63893"/>
                  </a:lnTo>
                  <a:lnTo>
                    <a:pt x="327812" y="106743"/>
                  </a:lnTo>
                  <a:lnTo>
                    <a:pt x="322580" y="138391"/>
                  </a:lnTo>
                  <a:lnTo>
                    <a:pt x="318985" y="116649"/>
                  </a:lnTo>
                  <a:lnTo>
                    <a:pt x="296278" y="73799"/>
                  </a:lnTo>
                  <a:lnTo>
                    <a:pt x="261670" y="40017"/>
                  </a:lnTo>
                  <a:lnTo>
                    <a:pt x="217779" y="17868"/>
                  </a:lnTo>
                  <a:lnTo>
                    <a:pt x="167259" y="9906"/>
                  </a:lnTo>
                  <a:lnTo>
                    <a:pt x="116738" y="17868"/>
                  </a:lnTo>
                  <a:lnTo>
                    <a:pt x="72885" y="40017"/>
                  </a:lnTo>
                  <a:lnTo>
                    <a:pt x="38303" y="73799"/>
                  </a:lnTo>
                  <a:lnTo>
                    <a:pt x="15633" y="116649"/>
                  </a:lnTo>
                  <a:lnTo>
                    <a:pt x="7493" y="165989"/>
                  </a:lnTo>
                  <a:lnTo>
                    <a:pt x="15633" y="215341"/>
                  </a:lnTo>
                  <a:lnTo>
                    <a:pt x="38303" y="258191"/>
                  </a:lnTo>
                  <a:lnTo>
                    <a:pt x="72885" y="291973"/>
                  </a:lnTo>
                  <a:lnTo>
                    <a:pt x="116738" y="314121"/>
                  </a:lnTo>
                  <a:lnTo>
                    <a:pt x="126936" y="315734"/>
                  </a:lnTo>
                  <a:lnTo>
                    <a:pt x="116738" y="317334"/>
                  </a:lnTo>
                  <a:lnTo>
                    <a:pt x="72885" y="339483"/>
                  </a:lnTo>
                  <a:lnTo>
                    <a:pt x="38303" y="373265"/>
                  </a:lnTo>
                  <a:lnTo>
                    <a:pt x="15633" y="416115"/>
                  </a:lnTo>
                  <a:lnTo>
                    <a:pt x="7493" y="465455"/>
                  </a:lnTo>
                  <a:lnTo>
                    <a:pt x="15633" y="514807"/>
                  </a:lnTo>
                  <a:lnTo>
                    <a:pt x="38303" y="557657"/>
                  </a:lnTo>
                  <a:lnTo>
                    <a:pt x="72885" y="591439"/>
                  </a:lnTo>
                  <a:lnTo>
                    <a:pt x="116738" y="613587"/>
                  </a:lnTo>
                  <a:lnTo>
                    <a:pt x="167259" y="621538"/>
                  </a:lnTo>
                  <a:lnTo>
                    <a:pt x="217779" y="613587"/>
                  </a:lnTo>
                  <a:lnTo>
                    <a:pt x="261670" y="591439"/>
                  </a:lnTo>
                  <a:lnTo>
                    <a:pt x="296278" y="557657"/>
                  </a:lnTo>
                  <a:lnTo>
                    <a:pt x="318985" y="514807"/>
                  </a:lnTo>
                  <a:lnTo>
                    <a:pt x="327152" y="465455"/>
                  </a:lnTo>
                  <a:lnTo>
                    <a:pt x="318985" y="416115"/>
                  </a:lnTo>
                  <a:lnTo>
                    <a:pt x="296278" y="373265"/>
                  </a:lnTo>
                  <a:lnTo>
                    <a:pt x="261670" y="339483"/>
                  </a:lnTo>
                  <a:lnTo>
                    <a:pt x="217779" y="317334"/>
                  </a:lnTo>
                  <a:lnTo>
                    <a:pt x="207568" y="315734"/>
                  </a:lnTo>
                  <a:lnTo>
                    <a:pt x="217779" y="314121"/>
                  </a:lnTo>
                  <a:lnTo>
                    <a:pt x="261670" y="291973"/>
                  </a:lnTo>
                  <a:lnTo>
                    <a:pt x="296278" y="258191"/>
                  </a:lnTo>
                  <a:lnTo>
                    <a:pt x="318985" y="215341"/>
                  </a:lnTo>
                  <a:lnTo>
                    <a:pt x="324218" y="183705"/>
                  </a:lnTo>
                  <a:lnTo>
                    <a:pt x="327812" y="205435"/>
                  </a:lnTo>
                  <a:lnTo>
                    <a:pt x="350520" y="248285"/>
                  </a:lnTo>
                  <a:lnTo>
                    <a:pt x="385127" y="282067"/>
                  </a:lnTo>
                  <a:lnTo>
                    <a:pt x="429018" y="304215"/>
                  </a:lnTo>
                  <a:lnTo>
                    <a:pt x="479552" y="312166"/>
                  </a:lnTo>
                  <a:lnTo>
                    <a:pt x="530059" y="304215"/>
                  </a:lnTo>
                  <a:lnTo>
                    <a:pt x="573913" y="282067"/>
                  </a:lnTo>
                  <a:lnTo>
                    <a:pt x="608495" y="248285"/>
                  </a:lnTo>
                  <a:lnTo>
                    <a:pt x="631164" y="205435"/>
                  </a:lnTo>
                  <a:lnTo>
                    <a:pt x="639318" y="156083"/>
                  </a:lnTo>
                  <a:close/>
                </a:path>
                <a:path w="970914" h="946150">
                  <a:moveTo>
                    <a:pt x="963422" y="789559"/>
                  </a:moveTo>
                  <a:lnTo>
                    <a:pt x="955268" y="740219"/>
                  </a:lnTo>
                  <a:lnTo>
                    <a:pt x="932599" y="697369"/>
                  </a:lnTo>
                  <a:lnTo>
                    <a:pt x="898017" y="663587"/>
                  </a:lnTo>
                  <a:lnTo>
                    <a:pt x="854163" y="641438"/>
                  </a:lnTo>
                  <a:lnTo>
                    <a:pt x="803656" y="633476"/>
                  </a:lnTo>
                  <a:lnTo>
                    <a:pt x="753122" y="641438"/>
                  </a:lnTo>
                  <a:lnTo>
                    <a:pt x="709231" y="663587"/>
                  </a:lnTo>
                  <a:lnTo>
                    <a:pt x="674624" y="697369"/>
                  </a:lnTo>
                  <a:lnTo>
                    <a:pt x="651916" y="740219"/>
                  </a:lnTo>
                  <a:lnTo>
                    <a:pt x="643763" y="789559"/>
                  </a:lnTo>
                  <a:lnTo>
                    <a:pt x="651916" y="838911"/>
                  </a:lnTo>
                  <a:lnTo>
                    <a:pt x="674624" y="881761"/>
                  </a:lnTo>
                  <a:lnTo>
                    <a:pt x="709231" y="915543"/>
                  </a:lnTo>
                  <a:lnTo>
                    <a:pt x="753122" y="937691"/>
                  </a:lnTo>
                  <a:lnTo>
                    <a:pt x="803656" y="945642"/>
                  </a:lnTo>
                  <a:lnTo>
                    <a:pt x="854163" y="937691"/>
                  </a:lnTo>
                  <a:lnTo>
                    <a:pt x="898017" y="915543"/>
                  </a:lnTo>
                  <a:lnTo>
                    <a:pt x="932599" y="881761"/>
                  </a:lnTo>
                  <a:lnTo>
                    <a:pt x="955268" y="838911"/>
                  </a:lnTo>
                  <a:lnTo>
                    <a:pt x="963422" y="789559"/>
                  </a:lnTo>
                  <a:close/>
                </a:path>
                <a:path w="970914" h="946150">
                  <a:moveTo>
                    <a:pt x="970788" y="177927"/>
                  </a:moveTo>
                  <a:lnTo>
                    <a:pt x="962634" y="128587"/>
                  </a:lnTo>
                  <a:lnTo>
                    <a:pt x="939965" y="85737"/>
                  </a:lnTo>
                  <a:lnTo>
                    <a:pt x="905383" y="51955"/>
                  </a:lnTo>
                  <a:lnTo>
                    <a:pt x="861529" y="29806"/>
                  </a:lnTo>
                  <a:lnTo>
                    <a:pt x="811022" y="21844"/>
                  </a:lnTo>
                  <a:lnTo>
                    <a:pt x="760501" y="29806"/>
                  </a:lnTo>
                  <a:lnTo>
                    <a:pt x="716648" y="51955"/>
                  </a:lnTo>
                  <a:lnTo>
                    <a:pt x="682066" y="85737"/>
                  </a:lnTo>
                  <a:lnTo>
                    <a:pt x="659396" y="128587"/>
                  </a:lnTo>
                  <a:lnTo>
                    <a:pt x="651256" y="177927"/>
                  </a:lnTo>
                  <a:lnTo>
                    <a:pt x="659396" y="227279"/>
                  </a:lnTo>
                  <a:lnTo>
                    <a:pt x="682066" y="270129"/>
                  </a:lnTo>
                  <a:lnTo>
                    <a:pt x="716648" y="303911"/>
                  </a:lnTo>
                  <a:lnTo>
                    <a:pt x="760501" y="326059"/>
                  </a:lnTo>
                  <a:lnTo>
                    <a:pt x="770331" y="327609"/>
                  </a:lnTo>
                  <a:lnTo>
                    <a:pt x="760501" y="329158"/>
                  </a:lnTo>
                  <a:lnTo>
                    <a:pt x="716648" y="351345"/>
                  </a:lnTo>
                  <a:lnTo>
                    <a:pt x="682066" y="385165"/>
                  </a:lnTo>
                  <a:lnTo>
                    <a:pt x="659396" y="428040"/>
                  </a:lnTo>
                  <a:lnTo>
                    <a:pt x="651256" y="477393"/>
                  </a:lnTo>
                  <a:lnTo>
                    <a:pt x="659396" y="526745"/>
                  </a:lnTo>
                  <a:lnTo>
                    <a:pt x="682066" y="569595"/>
                  </a:lnTo>
                  <a:lnTo>
                    <a:pt x="716648" y="603377"/>
                  </a:lnTo>
                  <a:lnTo>
                    <a:pt x="760501" y="625525"/>
                  </a:lnTo>
                  <a:lnTo>
                    <a:pt x="811022" y="633476"/>
                  </a:lnTo>
                  <a:lnTo>
                    <a:pt x="861529" y="625525"/>
                  </a:lnTo>
                  <a:lnTo>
                    <a:pt x="905383" y="603377"/>
                  </a:lnTo>
                  <a:lnTo>
                    <a:pt x="939965" y="569595"/>
                  </a:lnTo>
                  <a:lnTo>
                    <a:pt x="962634" y="526745"/>
                  </a:lnTo>
                  <a:lnTo>
                    <a:pt x="970788" y="477393"/>
                  </a:lnTo>
                  <a:lnTo>
                    <a:pt x="962634" y="428040"/>
                  </a:lnTo>
                  <a:lnTo>
                    <a:pt x="939965" y="385165"/>
                  </a:lnTo>
                  <a:lnTo>
                    <a:pt x="905383" y="351345"/>
                  </a:lnTo>
                  <a:lnTo>
                    <a:pt x="861529" y="329158"/>
                  </a:lnTo>
                  <a:lnTo>
                    <a:pt x="851700" y="327609"/>
                  </a:lnTo>
                  <a:lnTo>
                    <a:pt x="861529" y="326059"/>
                  </a:lnTo>
                  <a:lnTo>
                    <a:pt x="905383" y="303911"/>
                  </a:lnTo>
                  <a:lnTo>
                    <a:pt x="939965" y="270129"/>
                  </a:lnTo>
                  <a:lnTo>
                    <a:pt x="962634" y="227279"/>
                  </a:lnTo>
                  <a:lnTo>
                    <a:pt x="970788" y="177927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68780" y="5082920"/>
              <a:ext cx="4812030" cy="1679575"/>
            </a:xfrm>
            <a:custGeom>
              <a:avLst/>
              <a:gdLst/>
              <a:ahLst/>
              <a:cxnLst/>
              <a:rect l="l" t="t" r="r" b="b"/>
              <a:pathLst>
                <a:path w="4812030" h="1679575">
                  <a:moveTo>
                    <a:pt x="161798" y="1002588"/>
                  </a:moveTo>
                  <a:lnTo>
                    <a:pt x="116992" y="1014082"/>
                  </a:lnTo>
                  <a:lnTo>
                    <a:pt x="75819" y="1040117"/>
                  </a:lnTo>
                  <a:lnTo>
                    <a:pt x="41846" y="1077810"/>
                  </a:lnTo>
                  <a:lnTo>
                    <a:pt x="18923" y="1124267"/>
                  </a:lnTo>
                  <a:lnTo>
                    <a:pt x="8737" y="1177518"/>
                  </a:lnTo>
                  <a:lnTo>
                    <a:pt x="8826" y="1196517"/>
                  </a:lnTo>
                  <a:lnTo>
                    <a:pt x="19050" y="1248079"/>
                  </a:lnTo>
                  <a:lnTo>
                    <a:pt x="39179" y="1286383"/>
                  </a:lnTo>
                  <a:lnTo>
                    <a:pt x="57277" y="1307668"/>
                  </a:lnTo>
                  <a:lnTo>
                    <a:pt x="59309" y="1301597"/>
                  </a:lnTo>
                  <a:lnTo>
                    <a:pt x="53428" y="1293088"/>
                  </a:lnTo>
                  <a:lnTo>
                    <a:pt x="48361" y="1284706"/>
                  </a:lnTo>
                  <a:lnTo>
                    <a:pt x="34417" y="1244295"/>
                  </a:lnTo>
                  <a:lnTo>
                    <a:pt x="33058" y="1228483"/>
                  </a:lnTo>
                  <a:lnTo>
                    <a:pt x="33286" y="1218539"/>
                  </a:lnTo>
                  <a:lnTo>
                    <a:pt x="41859" y="1164831"/>
                  </a:lnTo>
                  <a:lnTo>
                    <a:pt x="57924" y="1115009"/>
                  </a:lnTo>
                  <a:lnTo>
                    <a:pt x="79629" y="1071041"/>
                  </a:lnTo>
                  <a:lnTo>
                    <a:pt x="106197" y="1036891"/>
                  </a:lnTo>
                  <a:lnTo>
                    <a:pt x="147662" y="1012266"/>
                  </a:lnTo>
                  <a:lnTo>
                    <a:pt x="159385" y="1009472"/>
                  </a:lnTo>
                  <a:lnTo>
                    <a:pt x="161798" y="1002588"/>
                  </a:lnTo>
                  <a:close/>
                </a:path>
                <a:path w="4812030" h="1679575">
                  <a:moveTo>
                    <a:pt x="289433" y="1139063"/>
                  </a:moveTo>
                  <a:lnTo>
                    <a:pt x="238506" y="1121638"/>
                  </a:lnTo>
                  <a:lnTo>
                    <a:pt x="236474" y="1127709"/>
                  </a:lnTo>
                  <a:lnTo>
                    <a:pt x="240665" y="1129131"/>
                  </a:lnTo>
                  <a:lnTo>
                    <a:pt x="243332" y="1130947"/>
                  </a:lnTo>
                  <a:lnTo>
                    <a:pt x="244729" y="1133170"/>
                  </a:lnTo>
                  <a:lnTo>
                    <a:pt x="245999" y="1135392"/>
                  </a:lnTo>
                  <a:lnTo>
                    <a:pt x="246253" y="1137653"/>
                  </a:lnTo>
                  <a:lnTo>
                    <a:pt x="245491" y="1139952"/>
                  </a:lnTo>
                  <a:lnTo>
                    <a:pt x="244475" y="1142796"/>
                  </a:lnTo>
                  <a:lnTo>
                    <a:pt x="238252" y="1148283"/>
                  </a:lnTo>
                  <a:lnTo>
                    <a:pt x="208534" y="1169250"/>
                  </a:lnTo>
                  <a:lnTo>
                    <a:pt x="203593" y="1148130"/>
                  </a:lnTo>
                  <a:lnTo>
                    <a:pt x="202425" y="1143508"/>
                  </a:lnTo>
                  <a:lnTo>
                    <a:pt x="201676" y="1140650"/>
                  </a:lnTo>
                  <a:lnTo>
                    <a:pt x="201041" y="1138491"/>
                  </a:lnTo>
                  <a:lnTo>
                    <a:pt x="199136" y="1131709"/>
                  </a:lnTo>
                  <a:lnTo>
                    <a:pt x="204343" y="1119238"/>
                  </a:lnTo>
                  <a:lnTo>
                    <a:pt x="206629" y="1118323"/>
                  </a:lnTo>
                  <a:lnTo>
                    <a:pt x="210058" y="1118641"/>
                  </a:lnTo>
                  <a:lnTo>
                    <a:pt x="214503" y="1120178"/>
                  </a:lnTo>
                  <a:lnTo>
                    <a:pt x="215112" y="1118323"/>
                  </a:lnTo>
                  <a:lnTo>
                    <a:pt x="216535" y="1114107"/>
                  </a:lnTo>
                  <a:lnTo>
                    <a:pt x="145923" y="1089888"/>
                  </a:lnTo>
                  <a:lnTo>
                    <a:pt x="143764" y="1095959"/>
                  </a:lnTo>
                  <a:lnTo>
                    <a:pt x="150495" y="1098245"/>
                  </a:lnTo>
                  <a:lnTo>
                    <a:pt x="155575" y="1101648"/>
                  </a:lnTo>
                  <a:lnTo>
                    <a:pt x="184404" y="1185938"/>
                  </a:lnTo>
                  <a:lnTo>
                    <a:pt x="138684" y="1216977"/>
                  </a:lnTo>
                  <a:lnTo>
                    <a:pt x="101727" y="1235417"/>
                  </a:lnTo>
                  <a:lnTo>
                    <a:pt x="97536" y="1234617"/>
                  </a:lnTo>
                  <a:lnTo>
                    <a:pt x="95504" y="1240523"/>
                  </a:lnTo>
                  <a:lnTo>
                    <a:pt x="144653" y="1257325"/>
                  </a:lnTo>
                  <a:lnTo>
                    <a:pt x="146685" y="1251419"/>
                  </a:lnTo>
                  <a:lnTo>
                    <a:pt x="141732" y="1249514"/>
                  </a:lnTo>
                  <a:lnTo>
                    <a:pt x="138557" y="1247076"/>
                  </a:lnTo>
                  <a:lnTo>
                    <a:pt x="135001" y="1241132"/>
                  </a:lnTo>
                  <a:lnTo>
                    <a:pt x="134620" y="1238326"/>
                  </a:lnTo>
                  <a:lnTo>
                    <a:pt x="135597" y="1235417"/>
                  </a:lnTo>
                  <a:lnTo>
                    <a:pt x="136144" y="1233843"/>
                  </a:lnTo>
                  <a:lnTo>
                    <a:pt x="141859" y="1229220"/>
                  </a:lnTo>
                  <a:lnTo>
                    <a:pt x="187833" y="1197927"/>
                  </a:lnTo>
                  <a:lnTo>
                    <a:pt x="198882" y="1237602"/>
                  </a:lnTo>
                  <a:lnTo>
                    <a:pt x="202311" y="1250175"/>
                  </a:lnTo>
                  <a:lnTo>
                    <a:pt x="203708" y="1257706"/>
                  </a:lnTo>
                  <a:lnTo>
                    <a:pt x="201930" y="1262748"/>
                  </a:lnTo>
                  <a:lnTo>
                    <a:pt x="200279" y="1264412"/>
                  </a:lnTo>
                  <a:lnTo>
                    <a:pt x="197612" y="1265224"/>
                  </a:lnTo>
                  <a:lnTo>
                    <a:pt x="194183" y="1266482"/>
                  </a:lnTo>
                  <a:lnTo>
                    <a:pt x="189992" y="1266266"/>
                  </a:lnTo>
                  <a:lnTo>
                    <a:pt x="185039" y="1264577"/>
                  </a:lnTo>
                  <a:lnTo>
                    <a:pt x="183007" y="1270482"/>
                  </a:lnTo>
                  <a:lnTo>
                    <a:pt x="253873" y="1294752"/>
                  </a:lnTo>
                  <a:lnTo>
                    <a:pt x="255905" y="1288846"/>
                  </a:lnTo>
                  <a:lnTo>
                    <a:pt x="249758" y="1286357"/>
                  </a:lnTo>
                  <a:lnTo>
                    <a:pt x="245237" y="1283144"/>
                  </a:lnTo>
                  <a:lnTo>
                    <a:pt x="242189" y="1279118"/>
                  </a:lnTo>
                  <a:lnTo>
                    <a:pt x="239750" y="1274940"/>
                  </a:lnTo>
                  <a:lnTo>
                    <a:pt x="236969" y="1268298"/>
                  </a:lnTo>
                  <a:lnTo>
                    <a:pt x="236347" y="1266482"/>
                  </a:lnTo>
                  <a:lnTo>
                    <a:pt x="233984" y="1259636"/>
                  </a:lnTo>
                  <a:lnTo>
                    <a:pt x="230505" y="1248079"/>
                  </a:lnTo>
                  <a:lnTo>
                    <a:pt x="216255" y="1197927"/>
                  </a:lnTo>
                  <a:lnTo>
                    <a:pt x="211709" y="1181887"/>
                  </a:lnTo>
                  <a:lnTo>
                    <a:pt x="230225" y="1169250"/>
                  </a:lnTo>
                  <a:lnTo>
                    <a:pt x="266280" y="1146886"/>
                  </a:lnTo>
                  <a:lnTo>
                    <a:pt x="276733" y="1143508"/>
                  </a:lnTo>
                  <a:lnTo>
                    <a:pt x="281813" y="1143622"/>
                  </a:lnTo>
                  <a:lnTo>
                    <a:pt x="287274" y="1145133"/>
                  </a:lnTo>
                  <a:lnTo>
                    <a:pt x="287845" y="1143508"/>
                  </a:lnTo>
                  <a:lnTo>
                    <a:pt x="289433" y="1139063"/>
                  </a:lnTo>
                  <a:close/>
                </a:path>
                <a:path w="4812030" h="1679575">
                  <a:moveTo>
                    <a:pt x="387096" y="1242377"/>
                  </a:moveTo>
                  <a:lnTo>
                    <a:pt x="302387" y="1213319"/>
                  </a:lnTo>
                  <a:lnTo>
                    <a:pt x="293878" y="1238084"/>
                  </a:lnTo>
                  <a:lnTo>
                    <a:pt x="378714" y="1267142"/>
                  </a:lnTo>
                  <a:lnTo>
                    <a:pt x="387096" y="1242377"/>
                  </a:lnTo>
                  <a:close/>
                </a:path>
                <a:path w="4812030" h="1679575">
                  <a:moveTo>
                    <a:pt x="547751" y="1141818"/>
                  </a:moveTo>
                  <a:lnTo>
                    <a:pt x="542417" y="1139964"/>
                  </a:lnTo>
                  <a:lnTo>
                    <a:pt x="479171" y="1147826"/>
                  </a:lnTo>
                  <a:lnTo>
                    <a:pt x="479933" y="1153744"/>
                  </a:lnTo>
                  <a:lnTo>
                    <a:pt x="488315" y="1152829"/>
                  </a:lnTo>
                  <a:lnTo>
                    <a:pt x="494538" y="1153071"/>
                  </a:lnTo>
                  <a:lnTo>
                    <a:pt x="506984" y="1164793"/>
                  </a:lnTo>
                  <a:lnTo>
                    <a:pt x="506603" y="1168552"/>
                  </a:lnTo>
                  <a:lnTo>
                    <a:pt x="456438" y="1320342"/>
                  </a:lnTo>
                  <a:lnTo>
                    <a:pt x="434213" y="1348498"/>
                  </a:lnTo>
                  <a:lnTo>
                    <a:pt x="427101" y="1347076"/>
                  </a:lnTo>
                  <a:lnTo>
                    <a:pt x="416560" y="1343698"/>
                  </a:lnTo>
                  <a:lnTo>
                    <a:pt x="414401" y="1349768"/>
                  </a:lnTo>
                  <a:lnTo>
                    <a:pt x="498094" y="1378432"/>
                  </a:lnTo>
                  <a:lnTo>
                    <a:pt x="500126" y="1372362"/>
                  </a:lnTo>
                  <a:lnTo>
                    <a:pt x="490220" y="1368704"/>
                  </a:lnTo>
                  <a:lnTo>
                    <a:pt x="483870" y="1365478"/>
                  </a:lnTo>
                  <a:lnTo>
                    <a:pt x="481076" y="1362722"/>
                  </a:lnTo>
                  <a:lnTo>
                    <a:pt x="478409" y="1359966"/>
                  </a:lnTo>
                  <a:lnTo>
                    <a:pt x="477012" y="1356868"/>
                  </a:lnTo>
                  <a:lnTo>
                    <a:pt x="477075" y="1349768"/>
                  </a:lnTo>
                  <a:lnTo>
                    <a:pt x="477418" y="1348498"/>
                  </a:lnTo>
                  <a:lnTo>
                    <a:pt x="479171" y="1342085"/>
                  </a:lnTo>
                  <a:lnTo>
                    <a:pt x="483590" y="1329321"/>
                  </a:lnTo>
                  <a:lnTo>
                    <a:pt x="543979" y="1152829"/>
                  </a:lnTo>
                  <a:lnTo>
                    <a:pt x="547751" y="1141818"/>
                  </a:lnTo>
                  <a:close/>
                </a:path>
                <a:path w="4812030" h="1679575">
                  <a:moveTo>
                    <a:pt x="608850" y="1402537"/>
                  </a:moveTo>
                  <a:lnTo>
                    <a:pt x="584327" y="1371333"/>
                  </a:lnTo>
                  <a:lnTo>
                    <a:pt x="578739" y="1371536"/>
                  </a:lnTo>
                  <a:lnTo>
                    <a:pt x="567817" y="1376375"/>
                  </a:lnTo>
                  <a:lnTo>
                    <a:pt x="564261" y="1380261"/>
                  </a:lnTo>
                  <a:lnTo>
                    <a:pt x="562356" y="1385620"/>
                  </a:lnTo>
                  <a:lnTo>
                    <a:pt x="560451" y="1391196"/>
                  </a:lnTo>
                  <a:lnTo>
                    <a:pt x="560578" y="1396123"/>
                  </a:lnTo>
                  <a:lnTo>
                    <a:pt x="578231" y="1410487"/>
                  </a:lnTo>
                  <a:lnTo>
                    <a:pt x="580517" y="1410169"/>
                  </a:lnTo>
                  <a:lnTo>
                    <a:pt x="585343" y="1409369"/>
                  </a:lnTo>
                  <a:lnTo>
                    <a:pt x="588391" y="1409179"/>
                  </a:lnTo>
                  <a:lnTo>
                    <a:pt x="589534" y="1409598"/>
                  </a:lnTo>
                  <a:lnTo>
                    <a:pt x="590296" y="1409852"/>
                  </a:lnTo>
                  <a:lnTo>
                    <a:pt x="590931" y="1410614"/>
                  </a:lnTo>
                  <a:lnTo>
                    <a:pt x="591820" y="1413611"/>
                  </a:lnTo>
                  <a:lnTo>
                    <a:pt x="591693" y="1415529"/>
                  </a:lnTo>
                  <a:lnTo>
                    <a:pt x="591058" y="1417612"/>
                  </a:lnTo>
                  <a:lnTo>
                    <a:pt x="558584" y="1445653"/>
                  </a:lnTo>
                  <a:lnTo>
                    <a:pt x="541147" y="1447622"/>
                  </a:lnTo>
                  <a:lnTo>
                    <a:pt x="538734" y="1454848"/>
                  </a:lnTo>
                  <a:lnTo>
                    <a:pt x="583692" y="1444688"/>
                  </a:lnTo>
                  <a:lnTo>
                    <a:pt x="608164" y="1409712"/>
                  </a:lnTo>
                  <a:lnTo>
                    <a:pt x="608215" y="1409179"/>
                  </a:lnTo>
                  <a:lnTo>
                    <a:pt x="608850" y="1402537"/>
                  </a:lnTo>
                  <a:close/>
                </a:path>
                <a:path w="4812030" h="1679575">
                  <a:moveTo>
                    <a:pt x="925957" y="1357147"/>
                  </a:moveTo>
                  <a:lnTo>
                    <a:pt x="877062" y="1340396"/>
                  </a:lnTo>
                  <a:lnTo>
                    <a:pt x="875030" y="1346466"/>
                  </a:lnTo>
                  <a:lnTo>
                    <a:pt x="879729" y="1348079"/>
                  </a:lnTo>
                  <a:lnTo>
                    <a:pt x="882904" y="1349552"/>
                  </a:lnTo>
                  <a:lnTo>
                    <a:pt x="884428" y="1350911"/>
                  </a:lnTo>
                  <a:lnTo>
                    <a:pt x="886079" y="1352257"/>
                  </a:lnTo>
                  <a:lnTo>
                    <a:pt x="887095" y="1353680"/>
                  </a:lnTo>
                  <a:lnTo>
                    <a:pt x="887691" y="1355496"/>
                  </a:lnTo>
                  <a:lnTo>
                    <a:pt x="887984" y="1356423"/>
                  </a:lnTo>
                  <a:lnTo>
                    <a:pt x="887857" y="1358036"/>
                  </a:lnTo>
                  <a:lnTo>
                    <a:pt x="887222" y="1360004"/>
                  </a:lnTo>
                  <a:lnTo>
                    <a:pt x="885698" y="1364373"/>
                  </a:lnTo>
                  <a:lnTo>
                    <a:pt x="883285" y="1368488"/>
                  </a:lnTo>
                  <a:lnTo>
                    <a:pt x="879856" y="1372336"/>
                  </a:lnTo>
                  <a:lnTo>
                    <a:pt x="817880" y="1443812"/>
                  </a:lnTo>
                  <a:lnTo>
                    <a:pt x="807173" y="1355178"/>
                  </a:lnTo>
                  <a:lnTo>
                    <a:pt x="806196" y="1346720"/>
                  </a:lnTo>
                  <a:lnTo>
                    <a:pt x="806450" y="1340192"/>
                  </a:lnTo>
                  <a:lnTo>
                    <a:pt x="807847" y="1335925"/>
                  </a:lnTo>
                  <a:lnTo>
                    <a:pt x="808990" y="1332763"/>
                  </a:lnTo>
                  <a:lnTo>
                    <a:pt x="811149" y="1330528"/>
                  </a:lnTo>
                  <a:lnTo>
                    <a:pt x="817499" y="1327950"/>
                  </a:lnTo>
                  <a:lnTo>
                    <a:pt x="821563" y="1328153"/>
                  </a:lnTo>
                  <a:lnTo>
                    <a:pt x="826389" y="1329829"/>
                  </a:lnTo>
                  <a:lnTo>
                    <a:pt x="829945" y="1331010"/>
                  </a:lnTo>
                  <a:lnTo>
                    <a:pt x="830961" y="1327950"/>
                  </a:lnTo>
                  <a:lnTo>
                    <a:pt x="831977" y="1324940"/>
                  </a:lnTo>
                  <a:lnTo>
                    <a:pt x="761873" y="1300949"/>
                  </a:lnTo>
                  <a:lnTo>
                    <a:pt x="759841" y="1307020"/>
                  </a:lnTo>
                  <a:lnTo>
                    <a:pt x="764921" y="1310246"/>
                  </a:lnTo>
                  <a:lnTo>
                    <a:pt x="768477" y="1313154"/>
                  </a:lnTo>
                  <a:lnTo>
                    <a:pt x="771779" y="1317675"/>
                  </a:lnTo>
                  <a:lnTo>
                    <a:pt x="773049" y="1321015"/>
                  </a:lnTo>
                  <a:lnTo>
                    <a:pt x="774446" y="1325778"/>
                  </a:lnTo>
                  <a:lnTo>
                    <a:pt x="776351" y="1332052"/>
                  </a:lnTo>
                  <a:lnTo>
                    <a:pt x="777621" y="1337157"/>
                  </a:lnTo>
                  <a:lnTo>
                    <a:pt x="778002" y="1341107"/>
                  </a:lnTo>
                  <a:lnTo>
                    <a:pt x="793242" y="1472946"/>
                  </a:lnTo>
                  <a:lnTo>
                    <a:pt x="773557" y="1495361"/>
                  </a:lnTo>
                  <a:lnTo>
                    <a:pt x="766318" y="1503756"/>
                  </a:lnTo>
                  <a:lnTo>
                    <a:pt x="760095" y="1508975"/>
                  </a:lnTo>
                  <a:lnTo>
                    <a:pt x="755142" y="1511033"/>
                  </a:lnTo>
                  <a:lnTo>
                    <a:pt x="750062" y="1513090"/>
                  </a:lnTo>
                  <a:lnTo>
                    <a:pt x="745871" y="1513560"/>
                  </a:lnTo>
                  <a:lnTo>
                    <a:pt x="742569" y="1512430"/>
                  </a:lnTo>
                  <a:lnTo>
                    <a:pt x="741553" y="1512062"/>
                  </a:lnTo>
                  <a:lnTo>
                    <a:pt x="739140" y="1510309"/>
                  </a:lnTo>
                  <a:lnTo>
                    <a:pt x="729869" y="1502625"/>
                  </a:lnTo>
                  <a:lnTo>
                    <a:pt x="725297" y="1499730"/>
                  </a:lnTo>
                  <a:lnTo>
                    <a:pt x="716534" y="1496707"/>
                  </a:lnTo>
                  <a:lnTo>
                    <a:pt x="711835" y="1496682"/>
                  </a:lnTo>
                  <a:lnTo>
                    <a:pt x="703961" y="1500200"/>
                  </a:lnTo>
                  <a:lnTo>
                    <a:pt x="701167" y="1503375"/>
                  </a:lnTo>
                  <a:lnTo>
                    <a:pt x="699643" y="1507959"/>
                  </a:lnTo>
                  <a:lnTo>
                    <a:pt x="698106" y="1512430"/>
                  </a:lnTo>
                  <a:lnTo>
                    <a:pt x="729957" y="1535785"/>
                  </a:lnTo>
                  <a:lnTo>
                    <a:pt x="738124" y="1534693"/>
                  </a:lnTo>
                  <a:lnTo>
                    <a:pt x="773137" y="1515833"/>
                  </a:lnTo>
                  <a:lnTo>
                    <a:pt x="775322" y="1513560"/>
                  </a:lnTo>
                  <a:lnTo>
                    <a:pt x="781431" y="1507223"/>
                  </a:lnTo>
                  <a:lnTo>
                    <a:pt x="836752" y="1443812"/>
                  </a:lnTo>
                  <a:lnTo>
                    <a:pt x="893953" y="1378267"/>
                  </a:lnTo>
                  <a:lnTo>
                    <a:pt x="899033" y="1372311"/>
                  </a:lnTo>
                  <a:lnTo>
                    <a:pt x="916305" y="1362075"/>
                  </a:lnTo>
                  <a:lnTo>
                    <a:pt x="919734" y="1362265"/>
                  </a:lnTo>
                  <a:lnTo>
                    <a:pt x="923925" y="1363218"/>
                  </a:lnTo>
                  <a:lnTo>
                    <a:pt x="924306" y="1362075"/>
                  </a:lnTo>
                  <a:lnTo>
                    <a:pt x="925957" y="1357147"/>
                  </a:lnTo>
                  <a:close/>
                </a:path>
                <a:path w="4812030" h="1679575">
                  <a:moveTo>
                    <a:pt x="1005713" y="1454277"/>
                  </a:moveTo>
                  <a:lnTo>
                    <a:pt x="920877" y="1425219"/>
                  </a:lnTo>
                  <a:lnTo>
                    <a:pt x="912368" y="1449997"/>
                  </a:lnTo>
                  <a:lnTo>
                    <a:pt x="997204" y="1479042"/>
                  </a:lnTo>
                  <a:lnTo>
                    <a:pt x="1005713" y="1454277"/>
                  </a:lnTo>
                  <a:close/>
                </a:path>
                <a:path w="4812030" h="1679575">
                  <a:moveTo>
                    <a:pt x="1166368" y="1353718"/>
                  </a:moveTo>
                  <a:lnTo>
                    <a:pt x="1160907" y="1351864"/>
                  </a:lnTo>
                  <a:lnTo>
                    <a:pt x="1097661" y="1359725"/>
                  </a:lnTo>
                  <a:lnTo>
                    <a:pt x="1098423" y="1365656"/>
                  </a:lnTo>
                  <a:lnTo>
                    <a:pt x="1106805" y="1364742"/>
                  </a:lnTo>
                  <a:lnTo>
                    <a:pt x="1113028" y="1364970"/>
                  </a:lnTo>
                  <a:lnTo>
                    <a:pt x="1125474" y="1376705"/>
                  </a:lnTo>
                  <a:lnTo>
                    <a:pt x="1125093" y="1380464"/>
                  </a:lnTo>
                  <a:lnTo>
                    <a:pt x="1074928" y="1532255"/>
                  </a:lnTo>
                  <a:lnTo>
                    <a:pt x="1052703" y="1560410"/>
                  </a:lnTo>
                  <a:lnTo>
                    <a:pt x="1045591" y="1558988"/>
                  </a:lnTo>
                  <a:lnTo>
                    <a:pt x="1035050" y="1555610"/>
                  </a:lnTo>
                  <a:lnTo>
                    <a:pt x="1032891" y="1561680"/>
                  </a:lnTo>
                  <a:lnTo>
                    <a:pt x="1116584" y="1590344"/>
                  </a:lnTo>
                  <a:lnTo>
                    <a:pt x="1118616" y="1584274"/>
                  </a:lnTo>
                  <a:lnTo>
                    <a:pt x="1108710" y="1580603"/>
                  </a:lnTo>
                  <a:lnTo>
                    <a:pt x="1102360" y="1577390"/>
                  </a:lnTo>
                  <a:lnTo>
                    <a:pt x="1099566" y="1574622"/>
                  </a:lnTo>
                  <a:lnTo>
                    <a:pt x="1096899" y="1571866"/>
                  </a:lnTo>
                  <a:lnTo>
                    <a:pt x="1095502" y="1568767"/>
                  </a:lnTo>
                  <a:lnTo>
                    <a:pt x="1095565" y="1561680"/>
                  </a:lnTo>
                  <a:lnTo>
                    <a:pt x="1095908" y="1560410"/>
                  </a:lnTo>
                  <a:lnTo>
                    <a:pt x="1097661" y="1553997"/>
                  </a:lnTo>
                  <a:lnTo>
                    <a:pt x="1102080" y="1541221"/>
                  </a:lnTo>
                  <a:lnTo>
                    <a:pt x="1162583" y="1364742"/>
                  </a:lnTo>
                  <a:lnTo>
                    <a:pt x="1166368" y="1353718"/>
                  </a:lnTo>
                  <a:close/>
                </a:path>
                <a:path w="4812030" h="1679575">
                  <a:moveTo>
                    <a:pt x="1294320" y="1504035"/>
                  </a:moveTo>
                  <a:lnTo>
                    <a:pt x="1289189" y="1450378"/>
                  </a:lnTo>
                  <a:lnTo>
                    <a:pt x="1271282" y="1406080"/>
                  </a:lnTo>
                  <a:lnTo>
                    <a:pt x="1245743" y="1373974"/>
                  </a:lnTo>
                  <a:lnTo>
                    <a:pt x="1243457" y="1380871"/>
                  </a:lnTo>
                  <a:lnTo>
                    <a:pt x="1249400" y="1389405"/>
                  </a:lnTo>
                  <a:lnTo>
                    <a:pt x="1254480" y="1397812"/>
                  </a:lnTo>
                  <a:lnTo>
                    <a:pt x="1268336" y="1438148"/>
                  </a:lnTo>
                  <a:lnTo>
                    <a:pt x="1269784" y="1454416"/>
                  </a:lnTo>
                  <a:lnTo>
                    <a:pt x="1269568" y="1463840"/>
                  </a:lnTo>
                  <a:lnTo>
                    <a:pt x="1260805" y="1517573"/>
                  </a:lnTo>
                  <a:lnTo>
                    <a:pt x="1244828" y="1567319"/>
                  </a:lnTo>
                  <a:lnTo>
                    <a:pt x="1223137" y="1611376"/>
                  </a:lnTo>
                  <a:lnTo>
                    <a:pt x="1196682" y="1645589"/>
                  </a:lnTo>
                  <a:lnTo>
                    <a:pt x="1155090" y="1670151"/>
                  </a:lnTo>
                  <a:lnTo>
                    <a:pt x="1143381" y="1672996"/>
                  </a:lnTo>
                  <a:lnTo>
                    <a:pt x="1141222" y="1679067"/>
                  </a:lnTo>
                  <a:lnTo>
                    <a:pt x="1186078" y="1667611"/>
                  </a:lnTo>
                  <a:lnTo>
                    <a:pt x="1227328" y="1641563"/>
                  </a:lnTo>
                  <a:lnTo>
                    <a:pt x="1261237" y="1603857"/>
                  </a:lnTo>
                  <a:lnTo>
                    <a:pt x="1284097" y="1557375"/>
                  </a:lnTo>
                  <a:lnTo>
                    <a:pt x="1292644" y="1522018"/>
                  </a:lnTo>
                  <a:lnTo>
                    <a:pt x="1294320" y="1504035"/>
                  </a:lnTo>
                  <a:close/>
                </a:path>
                <a:path w="4812030" h="1679575">
                  <a:moveTo>
                    <a:pt x="1971548" y="374269"/>
                  </a:moveTo>
                  <a:lnTo>
                    <a:pt x="1869059" y="380873"/>
                  </a:lnTo>
                  <a:lnTo>
                    <a:pt x="1866519" y="383921"/>
                  </a:lnTo>
                  <a:lnTo>
                    <a:pt x="1866658" y="387731"/>
                  </a:lnTo>
                  <a:lnTo>
                    <a:pt x="1866900" y="390906"/>
                  </a:lnTo>
                  <a:lnTo>
                    <a:pt x="1869948" y="393573"/>
                  </a:lnTo>
                  <a:lnTo>
                    <a:pt x="1873377" y="393319"/>
                  </a:lnTo>
                  <a:lnTo>
                    <a:pt x="1937994" y="389229"/>
                  </a:lnTo>
                  <a:lnTo>
                    <a:pt x="779272" y="1168984"/>
                  </a:lnTo>
                  <a:lnTo>
                    <a:pt x="786384" y="1179525"/>
                  </a:lnTo>
                  <a:lnTo>
                    <a:pt x="1945093" y="399694"/>
                  </a:lnTo>
                  <a:lnTo>
                    <a:pt x="1915414" y="461137"/>
                  </a:lnTo>
                  <a:lnTo>
                    <a:pt x="1916684" y="464947"/>
                  </a:lnTo>
                  <a:lnTo>
                    <a:pt x="1923034" y="467995"/>
                  </a:lnTo>
                  <a:lnTo>
                    <a:pt x="1926844" y="466725"/>
                  </a:lnTo>
                  <a:lnTo>
                    <a:pt x="1970684" y="376047"/>
                  </a:lnTo>
                  <a:lnTo>
                    <a:pt x="1971548" y="374269"/>
                  </a:lnTo>
                  <a:close/>
                </a:path>
                <a:path w="4812030" h="1679575">
                  <a:moveTo>
                    <a:pt x="2347341" y="31623"/>
                  </a:moveTo>
                  <a:lnTo>
                    <a:pt x="2336723" y="28194"/>
                  </a:lnTo>
                  <a:lnTo>
                    <a:pt x="2252980" y="1143"/>
                  </a:lnTo>
                  <a:lnTo>
                    <a:pt x="2249678" y="0"/>
                  </a:lnTo>
                  <a:lnTo>
                    <a:pt x="2246122" y="1905"/>
                  </a:lnTo>
                  <a:lnTo>
                    <a:pt x="2244979" y="5207"/>
                  </a:lnTo>
                  <a:lnTo>
                    <a:pt x="2243963" y="8509"/>
                  </a:lnTo>
                  <a:lnTo>
                    <a:pt x="2245741" y="12192"/>
                  </a:lnTo>
                  <a:lnTo>
                    <a:pt x="2249170" y="13208"/>
                  </a:lnTo>
                  <a:lnTo>
                    <a:pt x="2310777" y="33185"/>
                  </a:lnTo>
                  <a:lnTo>
                    <a:pt x="0" y="538048"/>
                  </a:lnTo>
                  <a:lnTo>
                    <a:pt x="2794" y="550456"/>
                  </a:lnTo>
                  <a:lnTo>
                    <a:pt x="2313521" y="45516"/>
                  </a:lnTo>
                  <a:lnTo>
                    <a:pt x="2265807" y="89408"/>
                  </a:lnTo>
                  <a:lnTo>
                    <a:pt x="2263140" y="91694"/>
                  </a:lnTo>
                  <a:lnTo>
                    <a:pt x="2263013" y="95758"/>
                  </a:lnTo>
                  <a:lnTo>
                    <a:pt x="2265426" y="98298"/>
                  </a:lnTo>
                  <a:lnTo>
                    <a:pt x="2267712" y="100965"/>
                  </a:lnTo>
                  <a:lnTo>
                    <a:pt x="2271776" y="101092"/>
                  </a:lnTo>
                  <a:lnTo>
                    <a:pt x="2274316" y="98679"/>
                  </a:lnTo>
                  <a:lnTo>
                    <a:pt x="2347341" y="31623"/>
                  </a:lnTo>
                  <a:close/>
                </a:path>
                <a:path w="4812030" h="1679575">
                  <a:moveTo>
                    <a:pt x="3658997" y="740232"/>
                  </a:moveTo>
                  <a:lnTo>
                    <a:pt x="2967977" y="355130"/>
                  </a:lnTo>
                  <a:lnTo>
                    <a:pt x="3032633" y="353822"/>
                  </a:lnTo>
                  <a:lnTo>
                    <a:pt x="3036189" y="353822"/>
                  </a:lnTo>
                  <a:lnTo>
                    <a:pt x="3038983" y="350901"/>
                  </a:lnTo>
                  <a:lnTo>
                    <a:pt x="3038856" y="343916"/>
                  </a:lnTo>
                  <a:lnTo>
                    <a:pt x="3038589" y="343662"/>
                  </a:lnTo>
                  <a:lnTo>
                    <a:pt x="3035935" y="341122"/>
                  </a:lnTo>
                  <a:lnTo>
                    <a:pt x="3032379" y="341122"/>
                  </a:lnTo>
                  <a:lnTo>
                    <a:pt x="2933319" y="343154"/>
                  </a:lnTo>
                  <a:lnTo>
                    <a:pt x="2983738" y="428371"/>
                  </a:lnTo>
                  <a:lnTo>
                    <a:pt x="2985516" y="431419"/>
                  </a:lnTo>
                  <a:lnTo>
                    <a:pt x="2989453" y="432435"/>
                  </a:lnTo>
                  <a:lnTo>
                    <a:pt x="2995549" y="428879"/>
                  </a:lnTo>
                  <a:lnTo>
                    <a:pt x="2996565" y="424942"/>
                  </a:lnTo>
                  <a:lnTo>
                    <a:pt x="2994660" y="421894"/>
                  </a:lnTo>
                  <a:lnTo>
                    <a:pt x="2961881" y="366369"/>
                  </a:lnTo>
                  <a:lnTo>
                    <a:pt x="3652774" y="751332"/>
                  </a:lnTo>
                  <a:lnTo>
                    <a:pt x="3658997" y="740232"/>
                  </a:lnTo>
                  <a:close/>
                </a:path>
                <a:path w="4812030" h="1679575">
                  <a:moveTo>
                    <a:pt x="3819144" y="541693"/>
                  </a:moveTo>
                  <a:lnTo>
                    <a:pt x="3777246" y="561276"/>
                  </a:lnTo>
                  <a:lnTo>
                    <a:pt x="3741547" y="594499"/>
                  </a:lnTo>
                  <a:lnTo>
                    <a:pt x="3715169" y="637844"/>
                  </a:lnTo>
                  <a:lnTo>
                    <a:pt x="3701288" y="687743"/>
                  </a:lnTo>
                  <a:lnTo>
                    <a:pt x="3699395" y="723976"/>
                  </a:lnTo>
                  <a:lnTo>
                    <a:pt x="3701046" y="741959"/>
                  </a:lnTo>
                  <a:lnTo>
                    <a:pt x="3716109" y="793788"/>
                  </a:lnTo>
                  <a:lnTo>
                    <a:pt x="3742055" y="833869"/>
                  </a:lnTo>
                  <a:lnTo>
                    <a:pt x="3772916" y="860869"/>
                  </a:lnTo>
                  <a:lnTo>
                    <a:pt x="3773805" y="854519"/>
                  </a:lnTo>
                  <a:lnTo>
                    <a:pt x="3766413" y="847255"/>
                  </a:lnTo>
                  <a:lnTo>
                    <a:pt x="3759898" y="839939"/>
                  </a:lnTo>
                  <a:lnTo>
                    <a:pt x="3738740" y="802817"/>
                  </a:lnTo>
                  <a:lnTo>
                    <a:pt x="3731006" y="755650"/>
                  </a:lnTo>
                  <a:lnTo>
                    <a:pt x="3730764" y="739863"/>
                  </a:lnTo>
                  <a:lnTo>
                    <a:pt x="3731361" y="723328"/>
                  </a:lnTo>
                  <a:lnTo>
                    <a:pt x="3737851" y="671410"/>
                  </a:lnTo>
                  <a:lnTo>
                    <a:pt x="3751072" y="624179"/>
                  </a:lnTo>
                  <a:lnTo>
                    <a:pt x="3770820" y="585698"/>
                  </a:lnTo>
                  <a:lnTo>
                    <a:pt x="3807041" y="553821"/>
                  </a:lnTo>
                  <a:lnTo>
                    <a:pt x="3818001" y="548906"/>
                  </a:lnTo>
                  <a:lnTo>
                    <a:pt x="3819144" y="541693"/>
                  </a:lnTo>
                  <a:close/>
                </a:path>
                <a:path w="4812030" h="1679575">
                  <a:moveTo>
                    <a:pt x="3850157" y="789012"/>
                  </a:moveTo>
                  <a:lnTo>
                    <a:pt x="3845179" y="788060"/>
                  </a:lnTo>
                  <a:lnTo>
                    <a:pt x="3841496" y="786269"/>
                  </a:lnTo>
                  <a:lnTo>
                    <a:pt x="3839210" y="783666"/>
                  </a:lnTo>
                  <a:lnTo>
                    <a:pt x="3837521" y="781634"/>
                  </a:lnTo>
                  <a:lnTo>
                    <a:pt x="3803269" y="781634"/>
                  </a:lnTo>
                  <a:lnTo>
                    <a:pt x="3798938" y="781634"/>
                  </a:lnTo>
                  <a:lnTo>
                    <a:pt x="3798062" y="787781"/>
                  </a:lnTo>
                  <a:lnTo>
                    <a:pt x="3849370" y="795210"/>
                  </a:lnTo>
                  <a:lnTo>
                    <a:pt x="3850132" y="789901"/>
                  </a:lnTo>
                  <a:lnTo>
                    <a:pt x="3850157" y="789012"/>
                  </a:lnTo>
                  <a:close/>
                </a:path>
                <a:path w="4812030" h="1679575">
                  <a:moveTo>
                    <a:pt x="3969766" y="652157"/>
                  </a:moveTo>
                  <a:lnTo>
                    <a:pt x="3916680" y="644461"/>
                  </a:lnTo>
                  <a:lnTo>
                    <a:pt x="3915664" y="650811"/>
                  </a:lnTo>
                  <a:lnTo>
                    <a:pt x="3919982" y="651433"/>
                  </a:lnTo>
                  <a:lnTo>
                    <a:pt x="3923030" y="652716"/>
                  </a:lnTo>
                  <a:lnTo>
                    <a:pt x="3924808" y="654659"/>
                  </a:lnTo>
                  <a:lnTo>
                    <a:pt x="3926459" y="656602"/>
                  </a:lnTo>
                  <a:lnTo>
                    <a:pt x="3927119" y="658507"/>
                  </a:lnTo>
                  <a:lnTo>
                    <a:pt x="3927195" y="658876"/>
                  </a:lnTo>
                  <a:lnTo>
                    <a:pt x="3926332" y="664146"/>
                  </a:lnTo>
                  <a:lnTo>
                    <a:pt x="3921252" y="670699"/>
                  </a:lnTo>
                  <a:lnTo>
                    <a:pt x="3895852" y="696823"/>
                  </a:lnTo>
                  <a:lnTo>
                    <a:pt x="3887343" y="677354"/>
                  </a:lnTo>
                  <a:lnTo>
                    <a:pt x="3885311" y="673100"/>
                  </a:lnTo>
                  <a:lnTo>
                    <a:pt x="3883914" y="669975"/>
                  </a:lnTo>
                  <a:lnTo>
                    <a:pt x="3879723" y="661657"/>
                  </a:lnTo>
                  <a:lnTo>
                    <a:pt x="3878326" y="657136"/>
                  </a:lnTo>
                  <a:lnTo>
                    <a:pt x="3879088" y="651764"/>
                  </a:lnTo>
                  <a:lnTo>
                    <a:pt x="3880358" y="649782"/>
                  </a:lnTo>
                  <a:lnTo>
                    <a:pt x="3882517" y="648449"/>
                  </a:lnTo>
                  <a:lnTo>
                    <a:pt x="3884549" y="647128"/>
                  </a:lnTo>
                  <a:lnTo>
                    <a:pt x="3887978" y="646798"/>
                  </a:lnTo>
                  <a:lnTo>
                    <a:pt x="3892677" y="647484"/>
                  </a:lnTo>
                  <a:lnTo>
                    <a:pt x="3892766" y="646798"/>
                  </a:lnTo>
                  <a:lnTo>
                    <a:pt x="3893566" y="641134"/>
                  </a:lnTo>
                  <a:lnTo>
                    <a:pt x="3819652" y="630428"/>
                  </a:lnTo>
                  <a:lnTo>
                    <a:pt x="3818763" y="636778"/>
                  </a:lnTo>
                  <a:lnTo>
                    <a:pt x="3825748" y="637781"/>
                  </a:lnTo>
                  <a:lnTo>
                    <a:pt x="3831336" y="640194"/>
                  </a:lnTo>
                  <a:lnTo>
                    <a:pt x="3875405" y="717677"/>
                  </a:lnTo>
                  <a:lnTo>
                    <a:pt x="3836035" y="756666"/>
                  </a:lnTo>
                  <a:lnTo>
                    <a:pt x="3803269" y="781634"/>
                  </a:lnTo>
                  <a:lnTo>
                    <a:pt x="3837495" y="781608"/>
                  </a:lnTo>
                  <a:lnTo>
                    <a:pt x="3837051" y="781062"/>
                  </a:lnTo>
                  <a:lnTo>
                    <a:pt x="3836035" y="778383"/>
                  </a:lnTo>
                  <a:lnTo>
                    <a:pt x="3836543" y="775639"/>
                  </a:lnTo>
                  <a:lnTo>
                    <a:pt x="3836797" y="773696"/>
                  </a:lnTo>
                  <a:lnTo>
                    <a:pt x="3841496" y="768083"/>
                  </a:lnTo>
                  <a:lnTo>
                    <a:pt x="3880993" y="728814"/>
                  </a:lnTo>
                  <a:lnTo>
                    <a:pt x="3899027" y="765771"/>
                  </a:lnTo>
                  <a:lnTo>
                    <a:pt x="3904869" y="777468"/>
                  </a:lnTo>
                  <a:lnTo>
                    <a:pt x="3907536" y="784644"/>
                  </a:lnTo>
                  <a:lnTo>
                    <a:pt x="3906774" y="789901"/>
                  </a:lnTo>
                  <a:lnTo>
                    <a:pt x="3905377" y="791857"/>
                  </a:lnTo>
                  <a:lnTo>
                    <a:pt x="3902964" y="793153"/>
                  </a:lnTo>
                  <a:lnTo>
                    <a:pt x="3899789" y="795020"/>
                  </a:lnTo>
                  <a:lnTo>
                    <a:pt x="3895598" y="795591"/>
                  </a:lnTo>
                  <a:lnTo>
                    <a:pt x="3890518" y="794842"/>
                  </a:lnTo>
                  <a:lnTo>
                    <a:pt x="3889629" y="801014"/>
                  </a:lnTo>
                  <a:lnTo>
                    <a:pt x="3963670" y="811745"/>
                  </a:lnTo>
                  <a:lnTo>
                    <a:pt x="3964559" y="805573"/>
                  </a:lnTo>
                  <a:lnTo>
                    <a:pt x="3958082" y="804278"/>
                  </a:lnTo>
                  <a:lnTo>
                    <a:pt x="3953002" y="801941"/>
                  </a:lnTo>
                  <a:lnTo>
                    <a:pt x="3911396" y="728814"/>
                  </a:lnTo>
                  <a:lnTo>
                    <a:pt x="3901313" y="708647"/>
                  </a:lnTo>
                  <a:lnTo>
                    <a:pt x="3913174" y="696823"/>
                  </a:lnTo>
                  <a:lnTo>
                    <a:pt x="3942296" y="668858"/>
                  </a:lnTo>
                  <a:lnTo>
                    <a:pt x="3963289" y="658037"/>
                  </a:lnTo>
                  <a:lnTo>
                    <a:pt x="3968877" y="658507"/>
                  </a:lnTo>
                  <a:lnTo>
                    <a:pt x="3968940" y="658037"/>
                  </a:lnTo>
                  <a:lnTo>
                    <a:pt x="3969766" y="652157"/>
                  </a:lnTo>
                  <a:close/>
                </a:path>
                <a:path w="4812030" h="1679575">
                  <a:moveTo>
                    <a:pt x="4178046" y="716267"/>
                  </a:moveTo>
                  <a:lnTo>
                    <a:pt x="4092194" y="703859"/>
                  </a:lnTo>
                  <a:lnTo>
                    <a:pt x="4092473" y="701865"/>
                  </a:lnTo>
                  <a:lnTo>
                    <a:pt x="4104513" y="618578"/>
                  </a:lnTo>
                  <a:lnTo>
                    <a:pt x="4090797" y="616585"/>
                  </a:lnTo>
                  <a:lnTo>
                    <a:pt x="4078478" y="701865"/>
                  </a:lnTo>
                  <a:lnTo>
                    <a:pt x="3993007" y="689508"/>
                  </a:lnTo>
                  <a:lnTo>
                    <a:pt x="3990975" y="703580"/>
                  </a:lnTo>
                  <a:lnTo>
                    <a:pt x="4076446" y="715937"/>
                  </a:lnTo>
                  <a:lnTo>
                    <a:pt x="4064000" y="801573"/>
                  </a:lnTo>
                  <a:lnTo>
                    <a:pt x="4077843" y="803554"/>
                  </a:lnTo>
                  <a:lnTo>
                    <a:pt x="4090162" y="717931"/>
                  </a:lnTo>
                  <a:lnTo>
                    <a:pt x="4176014" y="730338"/>
                  </a:lnTo>
                  <a:lnTo>
                    <a:pt x="4177804" y="717931"/>
                  </a:lnTo>
                  <a:lnTo>
                    <a:pt x="4178046" y="716267"/>
                  </a:lnTo>
                  <a:close/>
                </a:path>
                <a:path w="4812030" h="1679575">
                  <a:moveTo>
                    <a:pt x="4304157" y="618553"/>
                  </a:moveTo>
                  <a:lnTo>
                    <a:pt x="4298569" y="617740"/>
                  </a:lnTo>
                  <a:lnTo>
                    <a:pt x="4237863" y="637171"/>
                  </a:lnTo>
                  <a:lnTo>
                    <a:pt x="4239641" y="642861"/>
                  </a:lnTo>
                  <a:lnTo>
                    <a:pt x="4247769" y="640410"/>
                  </a:lnTo>
                  <a:lnTo>
                    <a:pt x="4253865" y="639483"/>
                  </a:lnTo>
                  <a:lnTo>
                    <a:pt x="4268686" y="657326"/>
                  </a:lnTo>
                  <a:lnTo>
                    <a:pt x="4268203" y="664425"/>
                  </a:lnTo>
                  <a:lnTo>
                    <a:pt x="4247388" y="810933"/>
                  </a:lnTo>
                  <a:lnTo>
                    <a:pt x="4230751" y="842721"/>
                  </a:lnTo>
                  <a:lnTo>
                    <a:pt x="4223512" y="842645"/>
                  </a:lnTo>
                  <a:lnTo>
                    <a:pt x="4212590" y="841273"/>
                  </a:lnTo>
                  <a:lnTo>
                    <a:pt x="4211701" y="847623"/>
                  </a:lnTo>
                  <a:lnTo>
                    <a:pt x="4299204" y="860298"/>
                  </a:lnTo>
                  <a:lnTo>
                    <a:pt x="4300093" y="853948"/>
                  </a:lnTo>
                  <a:lnTo>
                    <a:pt x="4289552" y="852195"/>
                  </a:lnTo>
                  <a:lnTo>
                    <a:pt x="4282694" y="850214"/>
                  </a:lnTo>
                  <a:lnTo>
                    <a:pt x="4276344" y="845781"/>
                  </a:lnTo>
                  <a:lnTo>
                    <a:pt x="4274439" y="843000"/>
                  </a:lnTo>
                  <a:lnTo>
                    <a:pt x="4274375" y="842721"/>
                  </a:lnTo>
                  <a:lnTo>
                    <a:pt x="4273169" y="836282"/>
                  </a:lnTo>
                  <a:lnTo>
                    <a:pt x="4273804" y="828078"/>
                  </a:lnTo>
                  <a:lnTo>
                    <a:pt x="4275709" y="815035"/>
                  </a:lnTo>
                  <a:lnTo>
                    <a:pt x="4301121" y="639483"/>
                  </a:lnTo>
                  <a:lnTo>
                    <a:pt x="4304157" y="618553"/>
                  </a:lnTo>
                  <a:close/>
                </a:path>
                <a:path w="4812030" h="1679575">
                  <a:moveTo>
                    <a:pt x="4413148" y="870635"/>
                  </a:moveTo>
                  <a:lnTo>
                    <a:pt x="4382643" y="837336"/>
                  </a:lnTo>
                  <a:lnTo>
                    <a:pt x="4377055" y="838581"/>
                  </a:lnTo>
                  <a:lnTo>
                    <a:pt x="4367403" y="845337"/>
                  </a:lnTo>
                  <a:lnTo>
                    <a:pt x="4364482" y="849833"/>
                  </a:lnTo>
                  <a:lnTo>
                    <a:pt x="4363720" y="855446"/>
                  </a:lnTo>
                  <a:lnTo>
                    <a:pt x="4362831" y="861275"/>
                  </a:lnTo>
                  <a:lnTo>
                    <a:pt x="4381627" y="877138"/>
                  </a:lnTo>
                  <a:lnTo>
                    <a:pt x="4383913" y="876935"/>
                  </a:lnTo>
                  <a:lnTo>
                    <a:pt x="4386072" y="876198"/>
                  </a:lnTo>
                  <a:lnTo>
                    <a:pt x="4390644" y="874522"/>
                  </a:lnTo>
                  <a:lnTo>
                    <a:pt x="4393565" y="873785"/>
                  </a:lnTo>
                  <a:lnTo>
                    <a:pt x="4395597" y="874077"/>
                  </a:lnTo>
                  <a:lnTo>
                    <a:pt x="4396359" y="874712"/>
                  </a:lnTo>
                  <a:lnTo>
                    <a:pt x="4397883" y="877493"/>
                  </a:lnTo>
                  <a:lnTo>
                    <a:pt x="4398010" y="879398"/>
                  </a:lnTo>
                  <a:lnTo>
                    <a:pt x="4397756" y="881570"/>
                  </a:lnTo>
                  <a:lnTo>
                    <a:pt x="4371060" y="915136"/>
                  </a:lnTo>
                  <a:lnTo>
                    <a:pt x="4354322" y="920305"/>
                  </a:lnTo>
                  <a:lnTo>
                    <a:pt x="4353179" y="927862"/>
                  </a:lnTo>
                  <a:lnTo>
                    <a:pt x="4395597" y="909548"/>
                  </a:lnTo>
                  <a:lnTo>
                    <a:pt x="4412932" y="873785"/>
                  </a:lnTo>
                  <a:lnTo>
                    <a:pt x="4413148" y="870635"/>
                  </a:lnTo>
                  <a:close/>
                </a:path>
                <a:path w="4812030" h="1679575">
                  <a:moveTo>
                    <a:pt x="4715637" y="760095"/>
                  </a:moveTo>
                  <a:lnTo>
                    <a:pt x="4664583" y="752690"/>
                  </a:lnTo>
                  <a:lnTo>
                    <a:pt x="4663567" y="759040"/>
                  </a:lnTo>
                  <a:lnTo>
                    <a:pt x="4668520" y="759752"/>
                  </a:lnTo>
                  <a:lnTo>
                    <a:pt x="4671949" y="760628"/>
                  </a:lnTo>
                  <a:lnTo>
                    <a:pt x="4673727" y="761657"/>
                  </a:lnTo>
                  <a:lnTo>
                    <a:pt x="4675632" y="762673"/>
                  </a:lnTo>
                  <a:lnTo>
                    <a:pt x="4676902" y="763879"/>
                  </a:lnTo>
                  <a:lnTo>
                    <a:pt x="4678223" y="766292"/>
                  </a:lnTo>
                  <a:lnTo>
                    <a:pt x="4678324" y="768819"/>
                  </a:lnTo>
                  <a:lnTo>
                    <a:pt x="4677537" y="774661"/>
                  </a:lnTo>
                  <a:lnTo>
                    <a:pt x="4675886" y="779145"/>
                  </a:lnTo>
                  <a:lnTo>
                    <a:pt x="4673219" y="783564"/>
                  </a:lnTo>
                  <a:lnTo>
                    <a:pt x="4625467" y="865301"/>
                  </a:lnTo>
                  <a:lnTo>
                    <a:pt x="4596003" y="772045"/>
                  </a:lnTo>
                  <a:lnTo>
                    <a:pt x="4595114" y="765594"/>
                  </a:lnTo>
                  <a:lnTo>
                    <a:pt x="4595749" y="761123"/>
                  </a:lnTo>
                  <a:lnTo>
                    <a:pt x="4596130" y="757809"/>
                  </a:lnTo>
                  <a:lnTo>
                    <a:pt x="4597908" y="755218"/>
                  </a:lnTo>
                  <a:lnTo>
                    <a:pt x="4600829" y="753364"/>
                  </a:lnTo>
                  <a:lnTo>
                    <a:pt x="4603623" y="751509"/>
                  </a:lnTo>
                  <a:lnTo>
                    <a:pt x="4607687" y="750951"/>
                  </a:lnTo>
                  <a:lnTo>
                    <a:pt x="4616450" y="752221"/>
                  </a:lnTo>
                  <a:lnTo>
                    <a:pt x="4616628" y="750951"/>
                  </a:lnTo>
                  <a:lnTo>
                    <a:pt x="4617339" y="745871"/>
                  </a:lnTo>
                  <a:lnTo>
                    <a:pt x="4544060" y="735266"/>
                  </a:lnTo>
                  <a:lnTo>
                    <a:pt x="4543171" y="741616"/>
                  </a:lnTo>
                  <a:lnTo>
                    <a:pt x="4548759" y="743826"/>
                  </a:lnTo>
                  <a:lnTo>
                    <a:pt x="4552823" y="746048"/>
                  </a:lnTo>
                  <a:lnTo>
                    <a:pt x="4568202" y="774661"/>
                  </a:lnTo>
                  <a:lnTo>
                    <a:pt x="4606671" y="898486"/>
                  </a:lnTo>
                  <a:lnTo>
                    <a:pt x="4591558" y="924153"/>
                  </a:lnTo>
                  <a:lnTo>
                    <a:pt x="4585970" y="933742"/>
                  </a:lnTo>
                  <a:lnTo>
                    <a:pt x="4580890" y="940015"/>
                  </a:lnTo>
                  <a:lnTo>
                    <a:pt x="4571746" y="945934"/>
                  </a:lnTo>
                  <a:lnTo>
                    <a:pt x="4567682" y="947166"/>
                  </a:lnTo>
                  <a:lnTo>
                    <a:pt x="4563110" y="946505"/>
                  </a:lnTo>
                  <a:lnTo>
                    <a:pt x="4560443" y="945222"/>
                  </a:lnTo>
                  <a:lnTo>
                    <a:pt x="4549902" y="939393"/>
                  </a:lnTo>
                  <a:lnTo>
                    <a:pt x="4544949" y="937387"/>
                  </a:lnTo>
                  <a:lnTo>
                    <a:pt x="4535678" y="936040"/>
                  </a:lnTo>
                  <a:lnTo>
                    <a:pt x="4531233" y="936879"/>
                  </a:lnTo>
                  <a:lnTo>
                    <a:pt x="4527474" y="939393"/>
                  </a:lnTo>
                  <a:lnTo>
                    <a:pt x="4523994" y="941806"/>
                  </a:lnTo>
                  <a:lnTo>
                    <a:pt x="4521962" y="945451"/>
                  </a:lnTo>
                  <a:lnTo>
                    <a:pt x="4521200" y="950252"/>
                  </a:lnTo>
                  <a:lnTo>
                    <a:pt x="4520438" y="955268"/>
                  </a:lnTo>
                  <a:lnTo>
                    <a:pt x="4521962" y="960056"/>
                  </a:lnTo>
                  <a:lnTo>
                    <a:pt x="4529582" y="969086"/>
                  </a:lnTo>
                  <a:lnTo>
                    <a:pt x="4534789" y="971842"/>
                  </a:lnTo>
                  <a:lnTo>
                    <a:pt x="4541647" y="972807"/>
                  </a:lnTo>
                  <a:lnTo>
                    <a:pt x="4548759" y="973099"/>
                  </a:lnTo>
                  <a:lnTo>
                    <a:pt x="4556226" y="971956"/>
                  </a:lnTo>
                  <a:lnTo>
                    <a:pt x="4592561" y="947166"/>
                  </a:lnTo>
                  <a:lnTo>
                    <a:pt x="4594911" y="944346"/>
                  </a:lnTo>
                  <a:lnTo>
                    <a:pt x="4601464" y="934351"/>
                  </a:lnTo>
                  <a:lnTo>
                    <a:pt x="4642040" y="865301"/>
                  </a:lnTo>
                  <a:lnTo>
                    <a:pt x="4688205" y="786777"/>
                  </a:lnTo>
                  <a:lnTo>
                    <a:pt x="4710430" y="766292"/>
                  </a:lnTo>
                  <a:lnTo>
                    <a:pt x="4714748" y="766445"/>
                  </a:lnTo>
                  <a:lnTo>
                    <a:pt x="4714760" y="766292"/>
                  </a:lnTo>
                  <a:lnTo>
                    <a:pt x="4715637" y="760095"/>
                  </a:lnTo>
                  <a:close/>
                </a:path>
                <a:path w="4812030" h="1679575">
                  <a:moveTo>
                    <a:pt x="4812030" y="840778"/>
                  </a:moveTo>
                  <a:lnTo>
                    <a:pt x="4723257" y="827938"/>
                  </a:lnTo>
                  <a:lnTo>
                    <a:pt x="4719574" y="853859"/>
                  </a:lnTo>
                  <a:lnTo>
                    <a:pt x="4808220" y="866698"/>
                  </a:lnTo>
                  <a:lnTo>
                    <a:pt x="4812030" y="840778"/>
                  </a:lnTo>
                  <a:close/>
                </a:path>
              </a:pathLst>
            </a:custGeom>
            <a:solidFill>
              <a:srgbClr val="E9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98901" y="6314631"/>
            <a:ext cx="109601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(x,</a:t>
            </a:r>
            <a:r>
              <a:rPr sz="2800" spc="-80" dirty="0">
                <a:solidFill>
                  <a:srgbClr val="E9E1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9E1B6"/>
                </a:solidFill>
                <a:latin typeface="Times New Roman"/>
                <a:cs typeface="Times New Roman"/>
              </a:rPr>
              <a:t>y-1)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7161" y="6314631"/>
            <a:ext cx="279908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spc="-5" dirty="0">
                <a:solidFill>
                  <a:srgbClr val="FFB829"/>
                </a:solidFill>
                <a:latin typeface="Times New Roman"/>
                <a:cs typeface="Times New Roman"/>
              </a:rPr>
              <a:t>8-Connected</a:t>
            </a:r>
            <a:r>
              <a:rPr sz="2800" spc="-65" dirty="0">
                <a:solidFill>
                  <a:srgbClr val="FFB8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B829"/>
                </a:solidFill>
                <a:latin typeface="Times New Roman"/>
                <a:cs typeface="Times New Roman"/>
              </a:rPr>
              <a:t>Pixels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49377"/>
            <a:ext cx="4636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22160" y="740410"/>
            <a:ext cx="2101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1235" algn="l"/>
                <a:tab pos="1594485" algn="l"/>
              </a:tabLst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740410"/>
            <a:ext cx="59194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0275" algn="l"/>
                <a:tab pos="2621915" algn="l"/>
                <a:tab pos="3780154" algn="l"/>
                <a:tab pos="5412740" algn="l"/>
              </a:tabLst>
            </a:pPr>
            <a:r>
              <a:rPr sz="2800" spc="-5" dirty="0">
                <a:latin typeface="Arial"/>
                <a:cs typeface="Arial"/>
              </a:rPr>
              <a:t>The	fo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owi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recursive </a:t>
            </a:r>
            <a:r>
              <a:rPr sz="2800" dirty="0">
                <a:latin typeface="Arial"/>
                <a:cs typeface="Arial"/>
              </a:rPr>
              <a:t>boundary-fill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020950"/>
            <a:ext cx="830262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034" indent="-39497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"/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Start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interior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  <a:tabLst>
                <a:tab pos="430530" algn="l"/>
              </a:tabLst>
            </a:pPr>
            <a:r>
              <a:rPr sz="2800" spc="-5" dirty="0">
                <a:latin typeface="Arial"/>
                <a:cs typeface="Arial"/>
              </a:rPr>
              <a:t>If the current </a:t>
            </a:r>
            <a:r>
              <a:rPr sz="2800" dirty="0">
                <a:latin typeface="Arial"/>
                <a:cs typeface="Arial"/>
              </a:rPr>
              <a:t>pixel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b="1" dirty="0">
                <a:latin typeface="Arial"/>
                <a:cs typeface="Arial"/>
              </a:rPr>
              <a:t>already </a:t>
            </a:r>
            <a:r>
              <a:rPr sz="2800" dirty="0">
                <a:latin typeface="Arial"/>
                <a:cs typeface="Arial"/>
              </a:rPr>
              <a:t>filled and </a:t>
            </a:r>
            <a:r>
              <a:rPr sz="2800" spc="5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it is  not an edge </a:t>
            </a:r>
            <a:r>
              <a:rPr sz="2800" dirty="0">
                <a:latin typeface="Arial"/>
                <a:cs typeface="Arial"/>
              </a:rPr>
              <a:t>point, then </a:t>
            </a:r>
            <a:r>
              <a:rPr sz="2800" spc="-5" dirty="0">
                <a:latin typeface="Arial"/>
                <a:cs typeface="Arial"/>
              </a:rPr>
              <a:t>set the pixel with the fill  </a:t>
            </a:r>
            <a:r>
              <a:rPr sz="2800" spc="-30" dirty="0">
                <a:latin typeface="Arial"/>
                <a:cs typeface="Arial"/>
              </a:rPr>
              <a:t>color, </a:t>
            </a:r>
            <a:r>
              <a:rPr sz="2800" dirty="0">
                <a:latin typeface="Arial"/>
                <a:cs typeface="Arial"/>
              </a:rPr>
              <a:t>and store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neighboring pixels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4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dirty="0">
                <a:latin typeface="Arial"/>
                <a:cs typeface="Arial"/>
              </a:rPr>
              <a:t>8-  connected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in the stack for </a:t>
            </a:r>
            <a:r>
              <a:rPr sz="2800" dirty="0">
                <a:latin typeface="Arial"/>
                <a:cs typeface="Arial"/>
              </a:rPr>
              <a:t>processing. </a:t>
            </a:r>
            <a:r>
              <a:rPr sz="2800" spc="-5" dirty="0">
                <a:latin typeface="Arial"/>
                <a:cs typeface="Arial"/>
              </a:rPr>
              <a:t>Store only  </a:t>
            </a:r>
            <a:r>
              <a:rPr sz="2800" dirty="0">
                <a:latin typeface="Arial"/>
                <a:cs typeface="Arial"/>
              </a:rPr>
              <a:t>neighboring pixel </a:t>
            </a:r>
            <a:r>
              <a:rPr sz="2800" spc="-5" dirty="0">
                <a:latin typeface="Arial"/>
                <a:cs typeface="Arial"/>
              </a:rPr>
              <a:t>that is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b="1" dirty="0">
                <a:latin typeface="Arial"/>
                <a:cs typeface="Arial"/>
              </a:rPr>
              <a:t>already </a:t>
            </a:r>
            <a:r>
              <a:rPr sz="2800" dirty="0">
                <a:latin typeface="Arial"/>
                <a:cs typeface="Arial"/>
              </a:rPr>
              <a:t>filled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not  an </a:t>
            </a:r>
            <a:r>
              <a:rPr sz="2800" dirty="0">
                <a:latin typeface="Arial"/>
                <a:cs typeface="Arial"/>
              </a:rPr>
              <a:t>edge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point.</a:t>
            </a:r>
            <a:endParaRPr sz="2800">
              <a:latin typeface="Arial"/>
              <a:cs typeface="Arial"/>
            </a:endParaRPr>
          </a:p>
          <a:p>
            <a:pPr marL="12700" marR="9525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AutoNum type="arabicPeriod"/>
              <a:tabLst>
                <a:tab pos="422909" algn="l"/>
              </a:tabLst>
            </a:pPr>
            <a:r>
              <a:rPr sz="2800" spc="-5" dirty="0">
                <a:latin typeface="Arial"/>
                <a:cs typeface="Arial"/>
              </a:rPr>
              <a:t>Select the </a:t>
            </a:r>
            <a:r>
              <a:rPr sz="2800" dirty="0">
                <a:latin typeface="Arial"/>
                <a:cs typeface="Arial"/>
              </a:rPr>
              <a:t>next pixel from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stack, and </a:t>
            </a:r>
            <a:r>
              <a:rPr sz="2800" spc="-5" dirty="0">
                <a:latin typeface="Arial"/>
                <a:cs typeface="Arial"/>
              </a:rPr>
              <a:t>continue  with </a:t>
            </a:r>
            <a:r>
              <a:rPr sz="2800" dirty="0">
                <a:latin typeface="Arial"/>
                <a:cs typeface="Arial"/>
              </a:rPr>
              <a:t>step </a:t>
            </a:r>
            <a:r>
              <a:rPr sz="2800" b="1" spc="-5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627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43350" y="4217289"/>
            <a:ext cx="1182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Start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2837" y="1822513"/>
            <a:ext cx="2417826" cy="2366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865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2638" y="305904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78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438" y="336384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313" y="1822513"/>
            <a:ext cx="2417699" cy="21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7838" y="2968218"/>
            <a:ext cx="7346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820"/>
              </a:spcBef>
              <a:tabLst>
                <a:tab pos="621665" algn="l"/>
              </a:tabLst>
            </a:pPr>
            <a:r>
              <a:rPr sz="1400" b="1" dirty="0">
                <a:latin typeface="Arial"/>
                <a:cs typeface="Arial"/>
              </a:rPr>
              <a:t>1	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86512" y="1609725"/>
          <a:ext cx="304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640" y="190724"/>
            <a:ext cx="4636135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Boundary </a:t>
            </a:r>
            <a:r>
              <a:rPr spc="-5" dirty="0"/>
              <a:t>Fill</a:t>
            </a:r>
            <a:r>
              <a:rPr spc="-229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FF0000"/>
                </a:solidFill>
              </a:rPr>
              <a:t>4-connected</a:t>
            </a:r>
            <a:r>
              <a:rPr sz="2800" spc="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641</Words>
  <Application>Microsoft Office PowerPoint</Application>
  <PresentationFormat>On-screen Show (4:3)</PresentationFormat>
  <Paragraphs>265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Seed Fill Algorithm</vt:lpstr>
      <vt:lpstr>Polygon Filling</vt:lpstr>
      <vt:lpstr>Polygon Filling</vt:lpstr>
      <vt:lpstr>Polygon Filling</vt:lpstr>
      <vt:lpstr>Boundary Fill Algorithm</vt:lpstr>
      <vt:lpstr>Boundary Fill Algorithm 4-connected (Example)</vt:lpstr>
      <vt:lpstr>Boundary Fill Algorithm 4-connected (Example)</vt:lpstr>
      <vt:lpstr>Boundary Fill Algorithm 4-connected (Example)</vt:lpstr>
      <vt:lpstr>Boundary Fill Algorithm 4-connected (Example)</vt:lpstr>
      <vt:lpstr>Boundary Fill Algorithm 4-connected (Example)</vt:lpstr>
      <vt:lpstr>Boundary Fill Algorithm 4-connected (Example)</vt:lpstr>
      <vt:lpstr>Boundary Fill Algorithm 4-connected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 8-connected (Example)</vt:lpstr>
      <vt:lpstr>Boundary Fill Algorithm</vt:lpstr>
      <vt:lpstr>Polygon Filling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subject>Chapter 1</dc:subject>
  <dc:creator>Hammad Khalid Khan</dc:creator>
  <cp:lastModifiedBy>Ani</cp:lastModifiedBy>
  <cp:revision>5</cp:revision>
  <dcterms:created xsi:type="dcterms:W3CDTF">2020-06-25T02:10:31Z</dcterms:created>
  <dcterms:modified xsi:type="dcterms:W3CDTF">2021-01-30T16:15:31Z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2020-06-25T00:00:00Z</vt:filetime>
  </property>
</Properties>
</file>