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304" r:id="rId2"/>
    <p:sldId id="322" r:id="rId3"/>
    <p:sldId id="323" r:id="rId4"/>
    <p:sldId id="324" r:id="rId5"/>
    <p:sldId id="32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465DB66-807B-43D3-A0BD-5BD3D9AF2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1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D0CAF71C-99E5-453E-8828-1CC5B7F54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1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733E-52B9-4183-AC3A-2350420125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4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8A80-2003-4C03-928A-ACA10177215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3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58CC-5DA8-4E50-9B46-64626FC2021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9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7612B-023C-49BA-B09B-A49CEAC6A93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3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9BB88-7D10-4190-BAC2-ADAB7697B13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5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53033-3F08-4855-8BA8-2EA86FC8F7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5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28220-7EB4-4779-8013-439150AEF98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3813-2C42-4B80-9766-190FE7C2FFB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08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9011D-DF29-4A20-B7A8-2147A36B6C5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7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B731A-C6B2-4D0E-8E8D-4FF5B82AC82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5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572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E803268A-05F7-45E5-BDEC-F23B47667F91}" type="slidenum">
              <a:rPr lang="en-US">
                <a:solidFill>
                  <a:srgbClr val="FFFFFF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4341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3200" smtClean="0"/>
          </a:p>
          <a:p>
            <a:pPr eaLnBrk="1" hangingPunct="1"/>
            <a:endParaRPr lang="en-US" sz="3200" smtClean="0"/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762000" y="304800"/>
            <a:ext cx="7848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40000"/>
              </a:lnSpc>
              <a:defRPr/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CSE-3213</a:t>
            </a:r>
          </a:p>
          <a:p>
            <a:pPr algn="ctr">
              <a:lnSpc>
                <a:spcPct val="140000"/>
              </a:lnSpc>
              <a:defRPr/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Computer Graphics </a:t>
            </a: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6600" dirty="0">
                <a:solidFill>
                  <a:srgbClr val="9966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Lecture </a:t>
            </a:r>
            <a:r>
              <a:rPr lang="en-US" sz="6600" dirty="0" smtClean="0">
                <a:solidFill>
                  <a:srgbClr val="9966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18</a:t>
            </a: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3D Transformation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24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endParaRPr lang="en-US" sz="2400" u="sng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7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</a:t>
            </a:r>
            <a:endParaRPr lang="en-US" dirty="0"/>
          </a:p>
        </p:txBody>
      </p:sp>
      <p:pic>
        <p:nvPicPr>
          <p:cNvPr id="6" name="Content Placeholder 5" descr="screenshot_285.png"/>
          <p:cNvPicPr>
            <a:picLocks noGrp="1" noChangeAspect="1"/>
          </p:cNvPicPr>
          <p:nvPr>
            <p:ph idx="1"/>
          </p:nvPr>
        </p:nvPicPr>
        <p:blipFill>
          <a:blip r:embed="rId2"/>
          <a:srcRect b="25949"/>
          <a:stretch>
            <a:fillRect/>
          </a:stretch>
        </p:blipFill>
        <p:spPr>
          <a:xfrm>
            <a:off x="1371600" y="1905000"/>
            <a:ext cx="6553200" cy="3810000"/>
          </a:xfrm>
        </p:spPr>
      </p:pic>
    </p:spTree>
    <p:extLst>
      <p:ext uri="{BB962C8B-B14F-4D97-AF65-F5344CB8AC3E}">
        <p14:creationId xmlns:p14="http://schemas.microsoft.com/office/powerpoint/2010/main" xmlns="" val="24118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Translation</a:t>
            </a:r>
            <a:endParaRPr lang="en-US" dirty="0"/>
          </a:p>
        </p:txBody>
      </p:sp>
      <p:pic>
        <p:nvPicPr>
          <p:cNvPr id="12" name="Content Placeholder 11" descr="screenshot_28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6705600" cy="4495800"/>
          </a:xfrm>
        </p:spPr>
      </p:pic>
    </p:spTree>
    <p:extLst>
      <p:ext uri="{BB962C8B-B14F-4D97-AF65-F5344CB8AC3E}">
        <p14:creationId xmlns:p14="http://schemas.microsoft.com/office/powerpoint/2010/main" xmlns="" val="34121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Translation</a:t>
            </a:r>
            <a:endParaRPr lang="en-US" dirty="0"/>
          </a:p>
        </p:txBody>
      </p:sp>
      <p:pic>
        <p:nvPicPr>
          <p:cNvPr id="12" name="Content Placeholder 11" descr="screenshot_28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629400" cy="4267200"/>
          </a:xfrm>
        </p:spPr>
      </p:pic>
    </p:spTree>
    <p:extLst>
      <p:ext uri="{BB962C8B-B14F-4D97-AF65-F5344CB8AC3E}">
        <p14:creationId xmlns:p14="http://schemas.microsoft.com/office/powerpoint/2010/main" xmlns="" val="3962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3D Translation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Given a 3D object with coordinate points A(0, 3, 1), B(3, 3, 2), C(3, 0, 0), D(0, 0, 0). Apply the translation with the distance 1 towards X axis, 1 towards Y axis and 2 towards Z axis and obtain the new coordinates of the object.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">
  <a:themeElements>
    <a:clrScheme name="eco 7">
      <a:dk1>
        <a:srgbClr val="786950"/>
      </a:dk1>
      <a:lt1>
        <a:srgbClr val="FFFFFF"/>
      </a:lt1>
      <a:dk2>
        <a:srgbClr val="E9E2B6"/>
      </a:dk2>
      <a:lt2>
        <a:srgbClr val="996600"/>
      </a:lt2>
      <a:accent1>
        <a:srgbClr val="727DE0"/>
      </a:accent1>
      <a:accent2>
        <a:srgbClr val="D54F41"/>
      </a:accent2>
      <a:accent3>
        <a:srgbClr val="F2EED7"/>
      </a:accent3>
      <a:accent4>
        <a:srgbClr val="DADADA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786950"/>
        </a:dk1>
        <a:lt1>
          <a:srgbClr val="FFFFFF"/>
        </a:lt1>
        <a:dk2>
          <a:srgbClr val="E9E2B6"/>
        </a:dk2>
        <a:lt2>
          <a:srgbClr val="99660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DADADA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1667</TotalTime>
  <Words>71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eco</vt:lpstr>
      <vt:lpstr>Slide 1</vt:lpstr>
      <vt:lpstr>3D Transformation</vt:lpstr>
      <vt:lpstr>3D Translation</vt:lpstr>
      <vt:lpstr>3D Translation</vt:lpstr>
      <vt:lpstr>3D Translation</vt:lpstr>
    </vt:vector>
  </TitlesOfParts>
  <Company>UWE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bk2dean</dc:creator>
  <cp:lastModifiedBy>Ani</cp:lastModifiedBy>
  <cp:revision>126</cp:revision>
  <dcterms:created xsi:type="dcterms:W3CDTF">2004-10-01T08:20:27Z</dcterms:created>
  <dcterms:modified xsi:type="dcterms:W3CDTF">2021-02-23T04:01:22Z</dcterms:modified>
</cp:coreProperties>
</file>