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7671F5-AA96-412C-A175-75DC333AC90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724A44-2DE3-4F43-A2E1-3FFD53019B0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Scaling</a:t>
            </a:r>
            <a:endParaRPr lang="en-US" dirty="0"/>
          </a:p>
        </p:txBody>
      </p:sp>
      <p:pic>
        <p:nvPicPr>
          <p:cNvPr id="4" name="Content Placeholder 3" descr="screenshot_29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86000"/>
            <a:ext cx="7543800" cy="1447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pic>
        <p:nvPicPr>
          <p:cNvPr id="4" name="Content Placeholder 3" descr="screenshot_28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61" y="2057400"/>
            <a:ext cx="7281439" cy="4038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pic>
        <p:nvPicPr>
          <p:cNvPr id="4" name="Content Placeholder 3" descr="screenshot_28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35163"/>
            <a:ext cx="7543800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pic>
        <p:nvPicPr>
          <p:cNvPr id="4" name="Content Placeholder 3" descr="screenshot_29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35163"/>
            <a:ext cx="6934200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pic>
        <p:nvPicPr>
          <p:cNvPr id="4" name="Content Placeholder 3" descr="screenshot_29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35163"/>
            <a:ext cx="6934200" cy="4389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Rotation</a:t>
            </a:r>
            <a:endParaRPr lang="en-US" dirty="0"/>
          </a:p>
        </p:txBody>
      </p:sp>
      <p:pic>
        <p:nvPicPr>
          <p:cNvPr id="4" name="Content Placeholder 3" descr="screenshot_29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9800"/>
            <a:ext cx="7315200" cy="1905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Scaling</a:t>
            </a:r>
            <a:endParaRPr lang="en-US" dirty="0"/>
          </a:p>
        </p:txBody>
      </p:sp>
      <p:pic>
        <p:nvPicPr>
          <p:cNvPr id="4" name="Content Placeholder 3" descr="screenshot_29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7400"/>
            <a:ext cx="7696199" cy="36248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Scaling</a:t>
            </a:r>
            <a:endParaRPr lang="en-US" dirty="0"/>
          </a:p>
        </p:txBody>
      </p:sp>
      <p:pic>
        <p:nvPicPr>
          <p:cNvPr id="4" name="Content Placeholder 3" descr="screenshot_29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35163"/>
            <a:ext cx="7086600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Scaling</a:t>
            </a:r>
            <a:endParaRPr lang="en-US" dirty="0"/>
          </a:p>
        </p:txBody>
      </p:sp>
      <p:pic>
        <p:nvPicPr>
          <p:cNvPr id="4" name="Content Placeholder 3" descr="screenshot_29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2738"/>
            <a:ext cx="7315200" cy="351428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22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3D Transformation</vt:lpstr>
      <vt:lpstr>3D Rotation</vt:lpstr>
      <vt:lpstr>3D Rotation</vt:lpstr>
      <vt:lpstr>3D Rotation</vt:lpstr>
      <vt:lpstr>3D Rotation</vt:lpstr>
      <vt:lpstr>3D Rotation</vt:lpstr>
      <vt:lpstr>3D Scaling</vt:lpstr>
      <vt:lpstr>3D Scaling</vt:lpstr>
      <vt:lpstr>3D Scaling</vt:lpstr>
      <vt:lpstr>3D Scaling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pori</dc:creator>
  <cp:lastModifiedBy>pori</cp:lastModifiedBy>
  <cp:revision>1</cp:revision>
  <dcterms:created xsi:type="dcterms:W3CDTF">2020-07-20T03:20:44Z</dcterms:created>
  <dcterms:modified xsi:type="dcterms:W3CDTF">2020-07-20T04:04:56Z</dcterms:modified>
</cp:coreProperties>
</file>