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EC84-A6FE-4B4E-A172-14A7073A3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C69C8-6FEE-014F-9663-637D5A238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37027-7118-364C-B61C-1026FEEC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324A-3627-654C-96A6-BA9867A99ACC}" type="datetimeFigureOut">
              <a:rPr lang="en-US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8488B-414D-C446-9B92-BEB20BCF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0DC4D-32C1-9348-9FAC-506570FA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FAE3-CA28-D149-8F52-773487135F8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8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7268-186D-E44A-8ECC-27FE2A12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F6B67-7A0B-5343-A62E-7ADACB069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C280D-83C6-184C-93EB-0A434E0F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324A-3627-654C-96A6-BA9867A99ACC}" type="datetimeFigureOut">
              <a:rPr lang="en-US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F6DE3-A18B-7941-B0AF-B62526E6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63976-7BA4-D14E-A890-907C95BD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FAE3-CA28-D149-8F52-773487135F8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4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C5861-5BB9-E244-BFB4-1643A0335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E7103-3135-0543-A05D-F3B093254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6C92E-5BC2-144C-8369-3FC5723E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324A-3627-654C-96A6-BA9867A99ACC}" type="datetimeFigureOut">
              <a:rPr lang="en-US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DA373-C084-9749-8116-D56F8785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55F8D-8258-5B40-8C0A-E48BA55D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FAE3-CA28-D149-8F52-773487135F8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7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5270-79A3-0C49-92AC-BD4B34B1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65BCC-09AB-934A-B993-D9749F04E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A978A-C913-9E4A-BADB-A130BC98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324A-3627-654C-96A6-BA9867A99ACC}" type="datetimeFigureOut">
              <a:rPr lang="en-US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015C-F7E1-1C4B-8FA3-FBBC7DC0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85C04-C09A-9D40-A6F4-E6776BF6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FAE3-CA28-D149-8F52-773487135F8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4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2384-07E1-BF4B-8825-4C5733BF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61A5A-1195-EC41-8D84-7B3F14827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2CB4-AFA5-4E41-ADCF-6DDC588A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324A-3627-654C-96A6-BA9867A99ACC}" type="datetimeFigureOut">
              <a:rPr lang="en-US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9C803-A481-504E-BFA4-E4DD5042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3258C-8F73-B745-B031-6B2ED1A2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FAE3-CA28-D149-8F52-773487135F8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7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A145-7A78-A340-A3D0-5F78FC52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7CFC-0117-494A-8046-F055064B4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B3539-D050-CB4B-8177-BE2140758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32A04-F051-C645-BEA7-743FFC29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324A-3627-654C-96A6-BA9867A99ACC}" type="datetimeFigureOut">
              <a:rPr lang="en-US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C4A7E-F330-2D4F-9E46-2D595908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B4DAD-5D75-A840-B9D5-6156E198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FAE3-CA28-D149-8F52-773487135F8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4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4B49-D637-734E-8354-8FC88A97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B2ED5-3463-3346-92FF-E64DE302D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A0AF2-D006-114F-9BC5-45EB9B854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4BE71-E552-844D-8B10-F419DAD87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859D9-3A97-A542-BA5E-826D5C270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E2FBA5-49F0-4E4C-AFEA-65EC8293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324A-3627-654C-96A6-BA9867A99ACC}" type="datetimeFigureOut">
              <a:rPr lang="en-US"/>
              <a:t>8/2/2018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A49B4-CB5A-BA4C-A982-88285BBD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E148-57CB-BC4A-A963-AE771909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FAE3-CA28-D149-8F52-773487135F8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C14A-0ED7-0845-B6AA-55E883A8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0E7C9-C51C-4042-9DD2-6AB8B3AF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324A-3627-654C-96A6-BA9867A99ACC}" type="datetimeFigureOut">
              <a:rPr lang="en-US"/>
              <a:t>8/2/2018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0D4D0-DB0D-7D43-98AC-8B8D10C4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A324B-F5E8-1347-8579-C152020C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FAE3-CA28-D149-8F52-773487135F8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1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94F51-C500-3D48-ADC0-C58B460B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324A-3627-654C-96A6-BA9867A99ACC}" type="datetimeFigureOut">
              <a:rPr lang="en-US"/>
              <a:t>8/2/2018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72DD4-67D4-6448-A3C3-10DE83A8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585B9-19B7-1246-BF16-D752D19E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FAE3-CA28-D149-8F52-773487135F8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520D-796F-8D4C-B7D6-B142E2E9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7366F-FBD3-6447-B963-E438A0771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74D99-9139-5947-BD5C-DC38CC1B1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FCCB0-E32B-7D46-A461-998DCCCF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324A-3627-654C-96A6-BA9867A99ACC}" type="datetimeFigureOut">
              <a:rPr lang="en-US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7299E-0DF2-DC46-8432-5F4EBAE9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33984-8754-B847-B8B7-F18D3AE4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FAE3-CA28-D149-8F52-773487135F8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6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BFE5-5D5D-E545-BCCF-C223762D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FDEF6-A319-9D40-874D-4DACEEEB3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B3881-C2EA-E449-89F4-98B2FB456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9F78A-ABC2-C647-BDB8-F28D3C02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324A-3627-654C-96A6-BA9867A99ACC}" type="datetimeFigureOut">
              <a:rPr lang="en-US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715FD-2DAF-2845-B28B-A1337C36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57113-BAD2-EE4C-8F74-B0F30326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FAE3-CA28-D149-8F52-773487135F8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7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15945-E811-3442-A538-7F366B32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F6A79-E7E6-8A47-B300-F04754821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E1798-C944-3448-B19E-DE0B11D37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8324A-3627-654C-96A6-BA9867A99ACC}" type="datetimeFigureOut">
              <a:rPr lang="en-US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EB69-F15C-0346-8AF7-09E030C42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45C13-3FD4-274D-9DBB-F87A21A35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CFAE3-CA28-D149-8F52-773487135F8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1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5B8C1D44-9B54-424C-BE05-D2C703917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12316" y="-2379167"/>
            <a:ext cx="6619409" cy="1173686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5772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2018-08-01T19:03:40Z</dcterms:modified>
</cp:coreProperties>
</file>