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Controls Project Comparing LQR vs Convex MPC (ECOS and OSQP)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Mohammed Dawood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4B23-B5B4-D6D8-845E-53DD2E597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9198-E6C9-5FB8-3AAF-72B487EB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Calculating Tracking Error: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distance between coordinates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Taking the norm between each distance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Stacking it into a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Taking the mean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076DC1-EA9B-3899-79FA-45ACB20A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903445"/>
            <a:ext cx="6411912" cy="1756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24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1FFEA-FD69-9DDE-E356-A6FE588F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3907-0685-1630-2F10-F8248D4C2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Results ECOS: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MPC_ECOS: 1.1435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LQR: 1.0624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Visually, LQR does follow a figure 8 path while MPC doesn’t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85CAB-1A51-D8E7-C329-A5EC7E73B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440" y="136311"/>
            <a:ext cx="6411912" cy="6578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48B5E-A107-250A-93CE-CC5A261C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41" y="899802"/>
            <a:ext cx="7563906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D4AEF-03ED-0DF6-EC43-E865D44CE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3253-8856-B020-DBCD-75EA216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Results OSQP: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MPC: 1.1045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Tracking Error LQR: 1.0624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Visually, both follow a figure 8 path.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OSQP Code is extracted exactly from lecture code (shouldn’t have any problems)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 ECOS &lt; OSQP &lt; LQR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125DBA-9444-5F8E-1CC4-03A07DA99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469" y="910952"/>
            <a:ext cx="6411912" cy="1852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DFEFC-CFE7-701F-D25B-6113D3D9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21" y="1348794"/>
            <a:ext cx="6064807" cy="45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0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4A19-F691-B027-4D69-07CEB65C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 of Certain Factors Affecting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14BC-3E34-F1AE-9ECF-F9E1900F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time step was a very important factor (rather than omega in this case). When setting a high time step, the drone follows the path closely and the differences don’t show. When setting a low time step, the drone starts showing differences among the methods.</a:t>
            </a:r>
          </a:p>
          <a:p>
            <a:r>
              <a:rPr lang="en-US" dirty="0"/>
              <a:t>The weights do matter. At lower Q’s, the tracking error for CVX MPC is better; however, this is “cheating” since it just stays very close the origin. On the other, LQR tries to follow the path and goes through the effort. Thus, I found it unfair to set low Q’s. For high Q’s, there is a certain point where the drones start not following the trajectory. In this case, my weights was closer to the latter case. </a:t>
            </a:r>
          </a:p>
          <a:p>
            <a:r>
              <a:rPr lang="en-US" dirty="0"/>
              <a:t>I set </a:t>
            </a:r>
            <a:r>
              <a:rPr lang="en-US" dirty="0" err="1"/>
              <a:t>Qf</a:t>
            </a:r>
            <a:r>
              <a:rPr lang="en-US" dirty="0"/>
              <a:t> as Q for CVX MPC for two reasons. First is the bullet point above. Second, it can be unfair since technically LQR didn’t take into account a </a:t>
            </a:r>
            <a:r>
              <a:rPr lang="en-US" dirty="0" err="1"/>
              <a:t>Qf</a:t>
            </a:r>
            <a:r>
              <a:rPr lang="en-US" dirty="0"/>
              <a:t>. </a:t>
            </a:r>
          </a:p>
          <a:p>
            <a:r>
              <a:rPr lang="en-US" dirty="0"/>
              <a:t>Finally, LQR was definitely faster</a:t>
            </a:r>
          </a:p>
        </p:txBody>
      </p:sp>
    </p:spTree>
    <p:extLst>
      <p:ext uri="{BB962C8B-B14F-4D97-AF65-F5344CB8AC3E}">
        <p14:creationId xmlns:p14="http://schemas.microsoft.com/office/powerpoint/2010/main" val="362304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1FE-8360-A214-3253-05A3DB13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9CE5-F362-09BD-BCA4-8694E1A8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13-16 go through explaining rotations and lecture 16 simulates a drone with 13 state.</a:t>
            </a:r>
          </a:p>
          <a:p>
            <a:r>
              <a:rPr lang="en-US" dirty="0"/>
              <a:t>Implement </a:t>
            </a:r>
            <a:r>
              <a:rPr lang="en-US" dirty="0" err="1"/>
              <a:t>TinyMPC</a:t>
            </a:r>
            <a:r>
              <a:rPr lang="en-US" dirty="0"/>
              <a:t> through its Julia Package and I can manually implement to make sure I am correct and compare results.</a:t>
            </a:r>
          </a:p>
          <a:p>
            <a:r>
              <a:rPr lang="en-US" dirty="0" err="1"/>
              <a:t>TinyMPC</a:t>
            </a:r>
            <a:r>
              <a:rPr lang="en-US" dirty="0"/>
              <a:t> uses ADMM (How are inequality constraints handled?)… Look at papers that use different optimization methods.</a:t>
            </a:r>
          </a:p>
          <a:p>
            <a:r>
              <a:rPr lang="en-US" dirty="0"/>
              <a:t>Ideas?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5088-810A-483B-C449-6E0E1311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18365"/>
            <a:ext cx="10353762" cy="1257300"/>
          </a:xfrm>
        </p:spPr>
        <p:txBody>
          <a:bodyPr/>
          <a:lstStyle/>
          <a:p>
            <a:r>
              <a:rPr lang="en-US" dirty="0"/>
              <a:t>Setting Up 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37437-FC81-184F-3071-876FF64D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595" y="1637911"/>
            <a:ext cx="7844809" cy="49017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3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DA2BA-098E-A076-56D2-82FDFB56D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983" y="1411045"/>
            <a:ext cx="5344271" cy="34771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7ED84F3-1AD2-E968-C447-577C84F32FA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913795" y="251927"/>
                <a:ext cx="3706889" cy="5794310"/>
              </a:xfrm>
            </p:spPr>
            <p:txBody>
              <a:bodyPr/>
              <a:lstStyle/>
              <a:p>
                <a:pPr algn="l"/>
                <a:r>
                  <a:rPr lang="en-US" dirty="0"/>
                  <a:t>Here, I set up my dt and the reference </a:t>
                </a:r>
                <a:r>
                  <a:rPr lang="en-US" dirty="0" err="1"/>
                  <a:t>trajerctory</a:t>
                </a:r>
                <a:r>
                  <a:rPr lang="en-US" dirty="0"/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“h” = time step dt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I designate 500 points per cycle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My figure 8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 err="1"/>
                  <a:t>x_goal</a:t>
                </a:r>
                <a:r>
                  <a:rPr lang="en-US" dirty="0"/>
                  <a:t> is horizontally concatenated for the trajectory points over time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My horizon “</a:t>
                </a:r>
                <a:r>
                  <a:rPr lang="en-US" dirty="0" err="1"/>
                  <a:t>Nt</a:t>
                </a:r>
                <a:r>
                  <a:rPr lang="en-US" dirty="0"/>
                  <a:t>” is the no. of cols in </a:t>
                </a:r>
                <a:r>
                  <a:rPr lang="en-US" dirty="0" err="1"/>
                  <a:t>x_goal</a:t>
                </a:r>
                <a:r>
                  <a:rPr lang="en-US" dirty="0"/>
                  <a:t> (corresponding exactly to the number of points)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7ED84F3-1AD2-E968-C447-577C84F32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913795" y="251927"/>
                <a:ext cx="3706889" cy="57943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3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3C9E-E4DE-18DC-12D7-B0C1346B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CCD-3661-5C5F-429E-1E9980851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Here, I set up my quadrotor dynamics: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This has to be correct since it is extracted from the lectures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Three Degrees of Freedom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X, Y, and Pitch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Dynamics is simulated with rk4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FA65EE-AAF0-CF8B-29AB-5C6AF1BA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224" y="865722"/>
            <a:ext cx="6078121" cy="5126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54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C90D7-7CC2-8C24-BBE4-B028E25F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454DB-B900-54BB-D67F-C79C71E6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Here, I linearize my dynamics on the hovering point and </a:t>
            </a:r>
            <a:r>
              <a:rPr lang="en-US" dirty="0" err="1"/>
              <a:t>x_hover</a:t>
            </a:r>
            <a:r>
              <a:rPr lang="en-US" dirty="0"/>
              <a:t> = zeros: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err="1"/>
              <a:t>U_hover</a:t>
            </a:r>
            <a:r>
              <a:rPr lang="en-US" b="0" dirty="0"/>
              <a:t> is</a:t>
            </a:r>
            <a:r>
              <a:rPr lang="en-US" dirty="0"/>
              <a:t> how much thrust each rotor to hover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 get delta </a:t>
            </a:r>
            <a:r>
              <a:rPr lang="en-US" b="0" dirty="0" err="1"/>
              <a:t>umin</a:t>
            </a:r>
            <a:r>
              <a:rPr lang="en-US" b="0" dirty="0"/>
              <a:t> and </a:t>
            </a:r>
            <a:r>
              <a:rPr lang="en-US" b="0" dirty="0" err="1"/>
              <a:t>umax</a:t>
            </a:r>
            <a:r>
              <a:rPr lang="en-US" b="0" dirty="0"/>
              <a:t> (useful for later)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and B matrices linearized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Number of states and controls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And time vector specified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CBAB8B-738C-8C44-C26F-B71D6A5E1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343" y="1907506"/>
            <a:ext cx="6680308" cy="30429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82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6AC5-A283-56B6-D2A5-8BB4F398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5DEF7-C0CD-8E75-C8F9-8DF6C119D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dirty="0"/>
              <a:t>This is the LQR setup: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 put more weight on the trajectory tracking.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 weights set at 0.1 and 0.1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Using </a:t>
            </a:r>
            <a:r>
              <a:rPr lang="en-US" dirty="0"/>
              <a:t>dare and </a:t>
            </a:r>
            <a:r>
              <a:rPr lang="en-US" dirty="0" err="1"/>
              <a:t>dlqr</a:t>
            </a:r>
            <a:r>
              <a:rPr lang="en-US" dirty="0"/>
              <a:t> to find the P and K matrices.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5698B5F-DABB-2A79-4895-0BE9FEFE3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247" y="2792362"/>
            <a:ext cx="4791744" cy="7144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58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20281-7C00-8070-4D1A-ECF16C12F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274C6-8A4E-D04C-233C-4B89B00E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b="0" dirty="0"/>
              <a:t>Infinite Horizon L</a:t>
            </a:r>
            <a:r>
              <a:rPr lang="en-US" dirty="0"/>
              <a:t>QR: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The function takes A B Q 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Computes P and K matrices through </a:t>
            </a:r>
            <a:r>
              <a:rPr lang="en-US" dirty="0" err="1"/>
              <a:t>ricatti</a:t>
            </a:r>
            <a:r>
              <a:rPr lang="en-US" dirty="0"/>
              <a:t> recursion (I used this mainly the dare and </a:t>
            </a:r>
            <a:r>
              <a:rPr lang="en-US" dirty="0" err="1"/>
              <a:t>dlqr</a:t>
            </a:r>
            <a:r>
              <a:rPr lang="en-US" dirty="0"/>
              <a:t> were for sanity checks)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Finds K </a:t>
            </a:r>
            <a:r>
              <a:rPr lang="en-US" dirty="0"/>
              <a:t>until convergence to a certain tolerance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Now I solve the </a:t>
            </a:r>
            <a:r>
              <a:rPr lang="en-US" dirty="0" err="1"/>
              <a:t>ihlqr</a:t>
            </a:r>
            <a:r>
              <a:rPr lang="en-US" dirty="0"/>
              <a:t> and simulate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 get the K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Enforce hard constraints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 simulate using the feedback control loop: u = </a:t>
            </a:r>
            <a:r>
              <a:rPr lang="en-US" dirty="0" err="1"/>
              <a:t>u_hover</a:t>
            </a:r>
            <a:r>
              <a:rPr lang="en-US" dirty="0"/>
              <a:t> – K(</a:t>
            </a:r>
            <a:r>
              <a:rPr lang="en-US" dirty="0" err="1"/>
              <a:t>Xsim</a:t>
            </a:r>
            <a:r>
              <a:rPr lang="en-US" dirty="0"/>
              <a:t> – </a:t>
            </a:r>
            <a:r>
              <a:rPr lang="en-US" dirty="0" err="1"/>
              <a:t>x_goal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Feedforward term required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Simulated using rk4 since we have a nonlinear problem</a:t>
            </a: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3F5F83-EFDE-DABA-9975-F148515F8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5553" y="51234"/>
            <a:ext cx="4485033" cy="67555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70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D0E1A-EE12-BCE8-48BF-B516EEB7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F5CB3-B97F-7EAF-D568-E9F05665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algn="l"/>
            <a:r>
              <a:rPr lang="en-US" b="0" dirty="0"/>
              <a:t>Convex MPC: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Q and R same weights (don’t worry; </a:t>
            </a:r>
            <a:r>
              <a:rPr lang="en-US" b="0" dirty="0" err="1"/>
              <a:t>Qf</a:t>
            </a:r>
            <a:r>
              <a:rPr lang="en-US" b="0" dirty="0"/>
              <a:t> set at 1*Q (</a:t>
            </a:r>
            <a:r>
              <a:rPr lang="en-US" dirty="0"/>
              <a:t>old picture)</a:t>
            </a:r>
            <a:endParaRPr lang="en-US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Cost function given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Constraints set (Note: if I put constraint on </a:t>
            </a:r>
            <a:r>
              <a:rPr lang="en-US" dirty="0" err="1"/>
              <a:t>umin</a:t>
            </a:r>
            <a:r>
              <a:rPr lang="en-US" dirty="0"/>
              <a:t> without the delta it breaks).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Optimize using ECOS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Return </a:t>
            </a:r>
            <a:r>
              <a:rPr lang="en-US" dirty="0" err="1"/>
              <a:t>u_hover</a:t>
            </a:r>
            <a:r>
              <a:rPr lang="en-US" dirty="0"/>
              <a:t> + delta 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 then simulate my convex </a:t>
            </a:r>
            <a:r>
              <a:rPr lang="en-US" dirty="0" err="1"/>
              <a:t>mpc</a:t>
            </a:r>
            <a:r>
              <a:rPr lang="en-US" dirty="0"/>
              <a:t> using rk4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 pad the </a:t>
            </a:r>
            <a:r>
              <a:rPr lang="en-US" dirty="0" err="1"/>
              <a:t>X_ref</a:t>
            </a:r>
            <a:r>
              <a:rPr lang="en-US" dirty="0"/>
              <a:t> so that the </a:t>
            </a:r>
            <a:r>
              <a:rPr lang="en-US" dirty="0" err="1"/>
              <a:t>N_mpc</a:t>
            </a:r>
            <a:r>
              <a:rPr lang="en-US" dirty="0"/>
              <a:t> extra steps can still be tracked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Return only the first step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0B0D3A-21E5-4EEB-C341-5420FDEBE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664" y="1"/>
            <a:ext cx="6472335" cy="6858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04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A196F-2161-4741-2F54-69483831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6284-70BF-3824-0EC8-52863720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51927"/>
            <a:ext cx="3706889" cy="579431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/>
              <a:t>Initial Conditions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Solving for LQR and MPC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/>
          </a:p>
          <a:p>
            <a:pPr algn="l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ACFF25-58DA-BE3B-39D9-9A18FF33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973341"/>
            <a:ext cx="6411912" cy="23525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30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92</TotalTime>
  <Words>740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Goudy Old Style</vt:lpstr>
      <vt:lpstr>Wingdings 2</vt:lpstr>
      <vt:lpstr>SlateVTI</vt:lpstr>
      <vt:lpstr>Controls Project Comparing LQR vs Convex MPC (ECOS and OSQP)</vt:lpstr>
      <vt:lpstr>Setting Up 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 of Certain Factors Affecting Results</vt:lpstr>
      <vt:lpstr>Possible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Dawood</dc:creator>
  <cp:lastModifiedBy>Mohammed Dawood</cp:lastModifiedBy>
  <cp:revision>1</cp:revision>
  <dcterms:created xsi:type="dcterms:W3CDTF">2025-09-15T02:00:30Z</dcterms:created>
  <dcterms:modified xsi:type="dcterms:W3CDTF">2025-09-15T03:33:08Z</dcterms:modified>
</cp:coreProperties>
</file>