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9" r:id="rId1"/>
    <p:sldMasterId id="2147483752" r:id="rId2"/>
  </p:sldMasterIdLst>
  <p:notesMasterIdLst>
    <p:notesMasterId r:id="rId12"/>
  </p:notesMasterIdLst>
  <p:sldIdLst>
    <p:sldId id="264" r:id="rId3"/>
    <p:sldId id="256" r:id="rId4"/>
    <p:sldId id="257" r:id="rId5"/>
    <p:sldId id="258" r:id="rId6"/>
    <p:sldId id="259" r:id="rId7"/>
    <p:sldId id="260" r:id="rId8"/>
    <p:sldId id="261" r:id="rId9"/>
    <p:sldId id="263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59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2E1BED-518A-46CA-97B7-5AD78F0F21F7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60DDA6-31FA-43A3-9F44-4BAA835B1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4691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5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D64BA-0CA7-40C9-882C-D2FD8E50ADF9}" type="datetime1">
              <a:rPr lang="en-US" smtClean="0"/>
              <a:t>10/16/2024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1659B-D843-4E49-8FC7-A953DD9D1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671667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0A24C-9073-4D2C-9AD9-BA73A84A4D9D}" type="datetime1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1659B-D843-4E49-8FC7-A953DD9D1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175148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7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3238F-1784-43A5-B3D8-4756C225596F}" type="datetime1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1659B-D843-4E49-8FC7-A953DD9D1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944167"/>
      </p:ext>
    </p:extLst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FA37A-09F3-2215-F7C3-22D821D17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CD3D78-D573-80FA-F0C4-85663276D8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CB1193-5C14-6119-B461-5122FBBBC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E26D-9A83-420B-BB9A-987671EC14A6}" type="datetime1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8F764B-37BD-40AD-3DC3-B57C66546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78503A-EEB0-85F5-3A8B-EF40ECC3E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1659B-D843-4E49-8FC7-A953DD9D1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896394"/>
      </p:ext>
    </p:extLst>
  </p:cSld>
  <p:clrMapOvr>
    <a:masterClrMapping/>
  </p:clrMapOvr>
  <p:transition spd="slow"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BDA87-7291-4ADC-9775-5AB0DD3BCA19}" type="datetime1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1659B-D843-4E49-8FC7-A953DD9D1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056323"/>
      </p:ext>
    </p:extLst>
  </p:cSld>
  <p:clrMapOvr>
    <a:masterClrMapping/>
  </p:clrMapOvr>
  <p:transition spd="slow">
    <p:push dir="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4BCB-AF17-43F1-A47B-C8F98CE94CBD}" type="datetime1">
              <a:rPr lang="en-US" smtClean="0"/>
              <a:t>10/16/2024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1659B-D843-4E49-8FC7-A953DD9D1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377161"/>
      </p:ext>
    </p:extLst>
  </p:cSld>
  <p:clrMapOvr>
    <a:masterClrMapping/>
  </p:clrMapOvr>
  <p:transition spd="slow">
    <p:push dir="u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EE011-B292-4372-A7DD-F9D2E33C4BDF}" type="datetime1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1659B-D843-4E49-8FC7-A953DD9D1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621978"/>
      </p:ext>
    </p:extLst>
  </p:cSld>
  <p:clrMapOvr>
    <a:masterClrMapping/>
  </p:clrMapOvr>
  <p:transition spd="slow">
    <p:push dir="u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B1D89-54F6-44A4-8011-F42AF8FA7CD0}" type="datetime1">
              <a:rPr lang="en-US" smtClean="0"/>
              <a:t>10/16/2024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1659B-D843-4E49-8FC7-A953DD9D1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698606"/>
      </p:ext>
    </p:extLst>
  </p:cSld>
  <p:clrMapOvr>
    <a:masterClrMapping/>
  </p:clrMapOvr>
  <p:transition spd="slow">
    <p:push dir="u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CCB53-9C76-46A4-AE88-26ACE4A3880C}" type="datetime1">
              <a:rPr lang="en-US" smtClean="0"/>
              <a:t>10/16/2024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1659B-D843-4E49-8FC7-A953DD9D10D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252120"/>
      </p:ext>
    </p:extLst>
  </p:cSld>
  <p:clrMapOvr>
    <a:masterClrMapping/>
  </p:clrMapOvr>
  <p:transition spd="slow">
    <p:push dir="u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67936-E868-4F72-89D0-E64783939954}" type="datetime1">
              <a:rPr lang="en-US" smtClean="0"/>
              <a:t>10/16/2024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1659B-D843-4E49-8FC7-A953DD9D1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823763"/>
      </p:ext>
    </p:extLst>
  </p:cSld>
  <p:clrMapOvr>
    <a:masterClrMapping/>
  </p:clrMapOvr>
  <p:transition spd="slow">
    <p:push dir="u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06B5D-7399-4240-AAD2-866A6D47A5B8}" type="datetime1">
              <a:rPr lang="en-US" smtClean="0"/>
              <a:t>10/16/2024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1659B-D843-4E49-8FC7-A953DD9D1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175431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60DD0-5F21-4E40-B55C-0E19CF711DE1}" type="datetime1">
              <a:rPr lang="en-US" smtClean="0"/>
              <a:t>10/16/2024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1659B-D843-4E49-8FC7-A953DD9D1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981768"/>
      </p:ext>
    </p:extLst>
  </p:cSld>
  <p:clrMapOvr>
    <a:masterClrMapping/>
  </p:clrMapOvr>
  <p:transition spd="slow">
    <p:push dir="u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79F29-C5B7-46B8-9842-F5ECFD20F3F6}" type="datetime1">
              <a:rPr lang="en-US" smtClean="0"/>
              <a:t>10/16/2024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1659B-D843-4E49-8FC7-A953DD9D1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977603"/>
      </p:ext>
    </p:extLst>
  </p:cSld>
  <p:clrMapOvr>
    <a:masterClrMapping/>
  </p:clrMapOvr>
  <p:transition spd="slow">
    <p:push dir="u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8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D19B0FDB-80C5-440F-B108-137DBF1364C0}" type="datetime1">
              <a:rPr lang="en-US" smtClean="0"/>
              <a:t>10/16/2024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1659B-D843-4E49-8FC7-A953DD9D1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870236"/>
      </p:ext>
    </p:extLst>
  </p:cSld>
  <p:clrMapOvr>
    <a:masterClrMapping/>
  </p:clrMapOvr>
  <p:transition spd="slow">
    <p:push dir="u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FE878-6036-4267-BF1F-000D79E65CCE}" type="datetime1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1659B-D843-4E49-8FC7-A953DD9D1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827511"/>
      </p:ext>
    </p:extLst>
  </p:cSld>
  <p:clrMapOvr>
    <a:masterClrMapping/>
  </p:clrMapOvr>
  <p:transition spd="slow">
    <p:push dir="u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FAF1F-C5F4-4D66-B3B9-6D340E7D71EB}" type="datetime1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1659B-D843-4E49-8FC7-A953DD9D1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969803"/>
      </p:ext>
    </p:extLst>
  </p:cSld>
  <p:clrMapOvr>
    <a:masterClrMapping/>
  </p:clrMapOvr>
  <p:transition spd="slow">
    <p:push dir="u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FA37A-09F3-2215-F7C3-22D821D17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CD3D78-D573-80FA-F0C4-85663276D8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CB1193-5C14-6119-B461-5122FBBBC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3F28A-E176-435D-9725-B2FF3F9EFB7B}" type="datetime1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8F764B-37BD-40AD-3DC3-B57C66546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78503A-EEB0-85F5-3A8B-EF40ECC3E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1659B-D843-4E49-8FC7-A953DD9D1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376989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5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F206B-858B-4BE0-8BF6-A48D11245B75}" type="datetime1">
              <a:rPr lang="en-US" smtClean="0"/>
              <a:t>10/16/2024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1659B-D843-4E49-8FC7-A953DD9D1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030697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7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DDEC9-EBF9-4F0E-9441-3A38A90D322E}" type="datetime1">
              <a:rPr lang="en-US" smtClean="0"/>
              <a:t>10/16/2024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1659B-D843-4E49-8FC7-A953DD9D1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993332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5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189" indent="0">
              <a:buNone/>
              <a:defRPr sz="19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7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5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189" indent="0">
              <a:buNone/>
              <a:defRPr sz="19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799C0-6EFB-4C76-AF8E-2C470A1B8AB0}" type="datetime1">
              <a:rPr lang="en-US" smtClean="0"/>
              <a:t>10/16/2024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1659B-D843-4E49-8FC7-A953DD9D10D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6834650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5856C-60C2-4D8B-95D4-EABFCB718CD6}" type="datetime1">
              <a:rPr lang="en-US" smtClean="0"/>
              <a:t>10/16/2024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1659B-D843-4E49-8FC7-A953DD9D1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255604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5CDAE-09FD-4C97-B19A-36B93181007F}" type="datetime1">
              <a:rPr lang="en-US" smtClean="0"/>
              <a:t>10/16/2024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1659B-D843-4E49-8FC7-A953DD9D1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187135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30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3D6C8-AF79-4527-931F-9EE42DBF97B7}" type="datetime1">
              <a:rPr lang="en-US" smtClean="0"/>
              <a:t>10/16/2024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1659B-D843-4E49-8FC7-A953DD9D1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439349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9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6001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20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644AD922-C62E-4DA0-9F06-FA1DB886A1F8}" type="datetime1">
              <a:rPr lang="en-US" smtClean="0"/>
              <a:t>10/16/2024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1659B-D843-4E49-8FC7-A953DD9D1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887216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6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7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1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AA61DC1E-A781-41D4-9876-1647B80C924E}" type="datetime1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1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3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E01659B-D843-4E49-8FC7-A953DD9D1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8976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</p:sldLayoutIdLst>
  <p:transition spd="slow">
    <p:push dir="u"/>
  </p:transition>
  <p:hf sldNum="0" hdr="0" ftr="0" dt="0"/>
  <p:txStyles>
    <p:titleStyle>
      <a:lvl1pPr algn="ctr" defTabSz="914377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189" indent="-228594" algn="l" defTabSz="914377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783" indent="-228594" algn="l" defTabSz="914377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377" indent="-228594" algn="l" defTabSz="914377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2971" indent="-228594" algn="l" defTabSz="914377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30" indent="-228594" algn="l" defTabSz="914377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276" indent="-228594" algn="l" defTabSz="914377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09" indent="-228594" algn="l" defTabSz="914377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28" indent="-228594" algn="l" defTabSz="914377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59B4A63A-7172-4B06-AFD5-B1A5ABC79A1C}" type="datetime1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E01659B-D843-4E49-8FC7-A953DD9D1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791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  <p:sldLayoutId id="2147483764" r:id="rId12"/>
  </p:sldLayoutIdLst>
  <p:transition spd="slow">
    <p:push dir="u"/>
  </p:transition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DB83C-612F-68B0-7EED-507D06D70B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65F398-40E7-4AE4-6B0F-96DF7283E8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DATA ENTERY DEVICES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4EE0B7-5510-7DE4-1383-5703DBB5D00D}"/>
              </a:ext>
            </a:extLst>
          </p:cNvPr>
          <p:cNvSpPr txBox="1"/>
          <p:nvPr/>
        </p:nvSpPr>
        <p:spPr>
          <a:xfrm>
            <a:off x="754145" y="5292371"/>
            <a:ext cx="30542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Presentation By:</a:t>
            </a:r>
          </a:p>
          <a:p>
            <a:r>
              <a:rPr lang="en-US" dirty="0"/>
              <a:t>Momin Khan</a:t>
            </a:r>
          </a:p>
          <a:p>
            <a:r>
              <a:rPr lang="en-US" dirty="0"/>
              <a:t>Abdul Basit</a:t>
            </a:r>
          </a:p>
          <a:p>
            <a:r>
              <a:rPr lang="en-US" dirty="0"/>
              <a:t>Muhammad </a:t>
            </a:r>
            <a:r>
              <a:rPr lang="en-US" dirty="0" err="1"/>
              <a:t>Faeiz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4425388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43F1A-8ADD-A352-C840-38C8DB12B4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3926" y="1122364"/>
            <a:ext cx="10220325" cy="2306637"/>
          </a:xfrm>
        </p:spPr>
        <p:txBody>
          <a:bodyPr>
            <a:normAutofit fontScale="90000"/>
          </a:bodyPr>
          <a:lstStyle/>
          <a:p>
            <a:r>
              <a:rPr lang="en-US" sz="7200" b="1" u="sng" dirty="0"/>
              <a:t>Direct Data Entry Devices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BAA980-DD5B-D3B5-8782-F953D957F2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81101" y="3602037"/>
            <a:ext cx="9725025" cy="1655763"/>
          </a:xfrm>
        </p:spPr>
        <p:txBody>
          <a:bodyPr>
            <a:normAutofit/>
          </a:bodyPr>
          <a:lstStyle/>
          <a:p>
            <a:r>
              <a:rPr lang="en-US" sz="2400" dirty="0"/>
              <a:t>Direct data entry devices capture data</a:t>
            </a:r>
          </a:p>
          <a:p>
            <a:r>
              <a:rPr lang="en-US" sz="2400" dirty="0"/>
              <a:t> directly from the source, reducing manual effort.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948518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9BAAD-8F70-29AC-6F94-6ADD06BFD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Overview of Direct Data Entry Devices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E10938-E141-4227-4B41-6E32F5A54D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u="sng" dirty="0"/>
              <a:t>Advantages:</a:t>
            </a:r>
          </a:p>
          <a:p>
            <a:pPr marL="0" indent="0">
              <a:buNone/>
            </a:pPr>
            <a:r>
              <a:rPr lang="en-US" dirty="0"/>
              <a:t>1. Fast data capture</a:t>
            </a:r>
          </a:p>
          <a:p>
            <a:pPr marL="0" indent="0">
              <a:buNone/>
            </a:pPr>
            <a:r>
              <a:rPr lang="en-US" dirty="0"/>
              <a:t>2. Reduces human error</a:t>
            </a:r>
          </a:p>
          <a:p>
            <a:pPr marL="0" indent="0">
              <a:buNone/>
            </a:pPr>
            <a:r>
              <a:rPr lang="en-US" dirty="0"/>
              <a:t>3. Can handle large volumes of data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u="sng" dirty="0"/>
              <a:t>Disadvantages:</a:t>
            </a:r>
          </a:p>
          <a:p>
            <a:pPr marL="0" indent="0">
              <a:buNone/>
            </a:pPr>
            <a:r>
              <a:rPr lang="en-US" dirty="0"/>
              <a:t>1. High initial setup costs</a:t>
            </a:r>
          </a:p>
          <a:p>
            <a:pPr marL="0" indent="0">
              <a:buNone/>
            </a:pPr>
            <a:r>
              <a:rPr lang="en-US" dirty="0"/>
              <a:t>2. Maintenance and security risks</a:t>
            </a:r>
          </a:p>
          <a:p>
            <a:pPr marL="0" indent="0">
              <a:buNone/>
            </a:pPr>
            <a:r>
              <a:rPr lang="en-US" dirty="0"/>
              <a:t>3. Specialized hardware required</a:t>
            </a:r>
          </a:p>
        </p:txBody>
      </p:sp>
    </p:spTree>
    <p:extLst>
      <p:ext uri="{BB962C8B-B14F-4D97-AF65-F5344CB8AC3E}">
        <p14:creationId xmlns:p14="http://schemas.microsoft.com/office/powerpoint/2010/main" val="1154237486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DB0DE-121A-CBBE-8D3C-D985867BD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Chip Readers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6D7AF2-D47B-008C-C751-D1E48957EF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u="sng" dirty="0"/>
              <a:t>Internal Working: </a:t>
            </a:r>
          </a:p>
          <a:p>
            <a:pPr marL="0" indent="0">
              <a:buNone/>
            </a:pPr>
            <a:r>
              <a:rPr lang="en-US" dirty="0"/>
              <a:t>Chip readers work by reading data embedded in chips using electromagnetic signals.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u="sng" dirty="0"/>
              <a:t>Advantages: </a:t>
            </a:r>
          </a:p>
          <a:p>
            <a:pPr marL="0" indent="0">
              <a:buNone/>
            </a:pPr>
            <a:r>
              <a:rPr lang="en-US" dirty="0"/>
              <a:t>Fast, Secure, widely used in payment systems.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u="sng" dirty="0"/>
              <a:t>Disadvantages: </a:t>
            </a:r>
          </a:p>
          <a:p>
            <a:pPr marL="0" indent="0">
              <a:buNone/>
            </a:pPr>
            <a:r>
              <a:rPr lang="en-US" dirty="0"/>
              <a:t>Requires specialized hardware, vulnerable to hacking.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BD2E9AFC-E110-E002-53D4-7D8C94C519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5518" y="3100733"/>
            <a:ext cx="3704390" cy="3207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0758039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F5619-112A-0AF8-4598-B858D0B7A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RFID Readers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0710B5-4F25-F7CF-AAAC-6672DA06A8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u="sng" dirty="0"/>
              <a:t>Internal Working: </a:t>
            </a:r>
          </a:p>
          <a:p>
            <a:pPr marL="0" indent="0">
              <a:buNone/>
            </a:pPr>
            <a:r>
              <a:rPr lang="en-US" dirty="0"/>
              <a:t>RFID readers use radio waves to read data from RFID tags.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u="sng" dirty="0"/>
              <a:t>Advantages:</a:t>
            </a:r>
          </a:p>
          <a:p>
            <a:pPr marL="0" indent="0">
              <a:buNone/>
            </a:pPr>
            <a:r>
              <a:rPr lang="en-US" dirty="0"/>
              <a:t>Fast, can read multiple tags simultaneously, doesn't require line of sight.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u="sng" dirty="0"/>
              <a:t>Disadvantages: </a:t>
            </a:r>
          </a:p>
          <a:p>
            <a:pPr marL="0" indent="0">
              <a:buNone/>
            </a:pPr>
            <a:r>
              <a:rPr lang="en-US" dirty="0"/>
              <a:t>Expensive, can be intercepted.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DEE7B2B-D23C-7C3A-82BF-895EF7A922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0781" y="3239862"/>
            <a:ext cx="2500165" cy="2500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3460393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5C913-CC9D-3449-41C6-9D30E9B29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OCR </a:t>
            </a:r>
            <a:br>
              <a:rPr lang="en-US" b="1" dirty="0"/>
            </a:br>
            <a:r>
              <a:rPr lang="en-US" b="1" dirty="0"/>
              <a:t>&amp;</a:t>
            </a:r>
            <a:br>
              <a:rPr lang="en-US" b="1" dirty="0"/>
            </a:br>
            <a:r>
              <a:rPr lang="en-US" b="1" dirty="0"/>
              <a:t>OMR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53C299-66FF-4AD0-A19A-09B138A413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u="sng" dirty="0"/>
              <a:t>Internal Working:</a:t>
            </a:r>
            <a:r>
              <a:rPr lang="en-US" dirty="0"/>
              <a:t> </a:t>
            </a:r>
          </a:p>
          <a:p>
            <a:pPr marL="514338" indent="-514338">
              <a:buFont typeface="+mj-lt"/>
              <a:buAutoNum type="alphaLcPeriod"/>
            </a:pPr>
            <a:r>
              <a:rPr lang="en-US" dirty="0"/>
              <a:t>OCR (Optical Character Recognition) reads printed characters. </a:t>
            </a:r>
          </a:p>
          <a:p>
            <a:pPr marL="514338" indent="-514338">
              <a:buFont typeface="+mj-lt"/>
              <a:buAutoNum type="alphaLcPeriod"/>
            </a:pPr>
            <a:r>
              <a:rPr lang="en-US" dirty="0"/>
              <a:t>OMR (Optical Mark Recognition) reads marks on documents.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u="sng" dirty="0"/>
              <a:t>Advantages: </a:t>
            </a:r>
          </a:p>
          <a:p>
            <a:pPr marL="0" indent="0">
              <a:buNone/>
            </a:pPr>
            <a:r>
              <a:rPr lang="en-US" dirty="0"/>
              <a:t>Reduces manual data entry, can process large volumes quickly.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u="sng" dirty="0"/>
              <a:t>Disadvantages: </a:t>
            </a:r>
          </a:p>
          <a:p>
            <a:pPr marL="0" indent="0">
              <a:buNone/>
            </a:pPr>
            <a:r>
              <a:rPr lang="en-US" dirty="0"/>
              <a:t>OCR can struggle with handwriting; OMR needs structured forms.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FD7451E5-9817-85C6-2CCC-4895523BF8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87413">
            <a:off x="9462517" y="1940638"/>
            <a:ext cx="996695" cy="2161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9105FDB9-0A51-BDAB-029B-085E87D20F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0112" y="4319352"/>
            <a:ext cx="2532128" cy="1290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8697285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37D55-0B37-92EB-3D89-53B4213A3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Barcode and QR Code Readers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A4E567-9311-8FA6-F367-D5BBB1D53F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u="sng" dirty="0"/>
              <a:t>Internal Working: </a:t>
            </a:r>
          </a:p>
          <a:p>
            <a:pPr marL="0" indent="0">
              <a:buNone/>
            </a:pPr>
            <a:r>
              <a:rPr lang="en-US" dirty="0"/>
              <a:t>Barcode readers scan the black and white patterns on barcodes, while QR code readers scan 2D patterns.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u="sng" dirty="0"/>
              <a:t>Advantages: </a:t>
            </a:r>
          </a:p>
          <a:p>
            <a:pPr marL="0" indent="0">
              <a:buNone/>
            </a:pPr>
            <a:r>
              <a:rPr lang="en-US" dirty="0"/>
              <a:t>Inexpensive, widely used, and reliable.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u="sng" dirty="0"/>
              <a:t>Disadvantages: </a:t>
            </a:r>
          </a:p>
          <a:p>
            <a:pPr marL="0" indent="0">
              <a:buNone/>
            </a:pPr>
            <a:r>
              <a:rPr lang="en-US" dirty="0"/>
              <a:t>Limited data capacity (for barcodes), need a clear view of the code.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917E8C32-84DC-5788-D54B-9E1E4E350C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72893">
            <a:off x="8330139" y="3791518"/>
            <a:ext cx="4048471" cy="2931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27C10D24-BF10-FFC0-517D-F9526C8EE1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5043" y="364245"/>
            <a:ext cx="2417858" cy="5375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7860376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27CF5-1DBA-A573-6FE1-D317EB7FB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7200" b="1" dirty="0"/>
              <a:t>Conclusion</a:t>
            </a:r>
            <a:endParaRPr lang="en-US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08C612-BCEF-B961-6BAD-31F36AEEA6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Direct data entry devices play a vital role in automating data capture, reducing errors, and increasing efficiency.</a:t>
            </a:r>
          </a:p>
          <a:p>
            <a:pPr marL="0" indent="0" algn="ctr">
              <a:buNone/>
            </a:pPr>
            <a:r>
              <a:rPr lang="en-US" dirty="0"/>
              <a:t>While each device has its advantages and disadvantages, choosing the right one depends on the specific needs of the organization.</a:t>
            </a:r>
          </a:p>
        </p:txBody>
      </p:sp>
    </p:spTree>
    <p:extLst>
      <p:ext uri="{BB962C8B-B14F-4D97-AF65-F5344CB8AC3E}">
        <p14:creationId xmlns:p14="http://schemas.microsoft.com/office/powerpoint/2010/main" val="1890318083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C8241-363E-1B01-DC6D-382034B40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478075"/>
            <a:ext cx="7729728" cy="1188720"/>
          </a:xfrm>
        </p:spPr>
        <p:txBody>
          <a:bodyPr>
            <a:noAutofit/>
          </a:bodyPr>
          <a:lstStyle/>
          <a:p>
            <a:r>
              <a:rPr lang="en-US" sz="7200" b="1" u="sng" dirty="0"/>
              <a:t>Thank You!</a:t>
            </a:r>
            <a:endParaRPr lang="en-US" sz="7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8E6491-E364-704D-40ED-6B5F781548F8}"/>
              </a:ext>
            </a:extLst>
          </p:cNvPr>
          <p:cNvSpPr txBox="1"/>
          <p:nvPr/>
        </p:nvSpPr>
        <p:spPr>
          <a:xfrm>
            <a:off x="4760536" y="2960016"/>
            <a:ext cx="2875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1345189361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1_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71C241A9-A460-4AD1-916F-25308628A5BC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141</TotalTime>
  <Words>317</Words>
  <Application>Microsoft Office PowerPoint</Application>
  <PresentationFormat>Widescreen</PresentationFormat>
  <Paragraphs>61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Gill Sans MT</vt:lpstr>
      <vt:lpstr>Parcel</vt:lpstr>
      <vt:lpstr>1_Parcel</vt:lpstr>
      <vt:lpstr>INTRODUCTION</vt:lpstr>
      <vt:lpstr>Direct Data Entry Devices</vt:lpstr>
      <vt:lpstr>Overview of Direct Data Entry Devices</vt:lpstr>
      <vt:lpstr>Chip Readers</vt:lpstr>
      <vt:lpstr>RFID Readers</vt:lpstr>
      <vt:lpstr>OCR  &amp; OMR</vt:lpstr>
      <vt:lpstr>Barcode and QR Code Readers</vt:lpstr>
      <vt:lpstr>Conclusion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Momin Khan</dc:creator>
  <cp:lastModifiedBy>Momin Khan</cp:lastModifiedBy>
  <cp:revision>12</cp:revision>
  <dcterms:created xsi:type="dcterms:W3CDTF">2024-10-11T13:58:55Z</dcterms:created>
  <dcterms:modified xsi:type="dcterms:W3CDTF">2024-10-16T03:36:46Z</dcterms:modified>
</cp:coreProperties>
</file>