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83" r:id="rId3"/>
    <p:sldId id="258" r:id="rId4"/>
    <p:sldId id="287" r:id="rId5"/>
    <p:sldId id="288" r:id="rId6"/>
    <p:sldId id="289" r:id="rId7"/>
    <p:sldId id="290" r:id="rId8"/>
    <p:sldId id="259" r:id="rId9"/>
    <p:sldId id="269" r:id="rId10"/>
    <p:sldId id="284" r:id="rId11"/>
    <p:sldId id="285" r:id="rId12"/>
    <p:sldId id="286" r:id="rId13"/>
  </p:sldIdLst>
  <p:sldSz cx="9144000" cy="5143500" type="screen16x9"/>
  <p:notesSz cx="6858000" cy="9144000"/>
  <p:embeddedFontLst>
    <p:embeddedFont>
      <p:font typeface="Chango" panose="020B0604020202020204" charset="0"/>
      <p:regular r:id="rId15"/>
    </p:embeddedFont>
    <p:embeddedFont>
      <p:font typeface="Dosis" pitchFamily="2" charset="0"/>
      <p:regular r:id="rId16"/>
      <p:bold r:id="rId17"/>
    </p:embeddedFont>
    <p:embeddedFont>
      <p:font typeface="Vollkorn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7A6EBB-3A38-4DE9-993E-1AAC117B6C5A}">
  <a:tblStyle styleId="{D47A6EBB-3A38-4DE9-993E-1AAC117B6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zib ." userId="ffc347d6-069e-4293-8d44-84a6689af64e" providerId="ADAL" clId="{6FBAA70C-9F33-4268-82A5-BA7835F80030}"/>
    <pc:docChg chg="modSld">
      <pc:chgData name="Jazib ." userId="ffc347d6-069e-4293-8d44-84a6689af64e" providerId="ADAL" clId="{6FBAA70C-9F33-4268-82A5-BA7835F80030}" dt="2023-01-05T15:31:50.189" v="5" actId="14100"/>
      <pc:docMkLst>
        <pc:docMk/>
      </pc:docMkLst>
      <pc:sldChg chg="modSp mod">
        <pc:chgData name="Jazib ." userId="ffc347d6-069e-4293-8d44-84a6689af64e" providerId="ADAL" clId="{6FBAA70C-9F33-4268-82A5-BA7835F80030}" dt="2023-01-05T15:31:50.189" v="5" actId="14100"/>
        <pc:sldMkLst>
          <pc:docMk/>
          <pc:sldMk cId="540999130" sldId="284"/>
        </pc:sldMkLst>
        <pc:spChg chg="mod">
          <ac:chgData name="Jazib ." userId="ffc347d6-069e-4293-8d44-84a6689af64e" providerId="ADAL" clId="{6FBAA70C-9F33-4268-82A5-BA7835F80030}" dt="2023-01-05T15:31:50.189" v="5" actId="14100"/>
          <ac:spMkLst>
            <pc:docMk/>
            <pc:sldMk cId="540999130" sldId="284"/>
            <ac:spMk id="6" creationId="{E3826FAA-388B-D8BC-9EB9-445530B7CE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04041e82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04041e82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9d4099f0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9d4099f0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85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c3f0d607c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c3f0d607c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79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0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64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8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04041e82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04041e82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9d4099f0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9d4099f0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 rot="-5400000">
            <a:off x="1538348" y="-1350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719877" y="-1237520"/>
            <a:ext cx="7704246" cy="7447397"/>
            <a:chOff x="3319625" y="2830275"/>
            <a:chExt cx="1130550" cy="1092875"/>
          </a:xfrm>
        </p:grpSpPr>
        <p:sp>
          <p:nvSpPr>
            <p:cNvPr id="104" name="Google Shape;104;p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261250" y="1278750"/>
            <a:ext cx="4621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8"/>
          <p:cNvSpPr/>
          <p:nvPr/>
        </p:nvSpPr>
        <p:spPr>
          <a:xfrm rot="5400000">
            <a:off x="5699373" y="-1350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hasCustomPrompt="1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4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1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sz="28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9" r:id="rId4"/>
    <p:sldLayoutId id="2147483660" r:id="rId5"/>
    <p:sldLayoutId id="2147483675" r:id="rId6"/>
    <p:sldLayoutId id="2147483676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>
            <a:spLocks noGrp="1"/>
          </p:cNvSpPr>
          <p:nvPr>
            <p:ph type="ctrTitle"/>
          </p:nvPr>
        </p:nvSpPr>
        <p:spPr>
          <a:xfrm rot="-174">
            <a:off x="1606249" y="2506760"/>
            <a:ext cx="5936400" cy="2137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FIFA MANAGEMENT SYSTEM</a:t>
            </a:r>
            <a:endParaRPr dirty="0"/>
          </a:p>
        </p:txBody>
      </p:sp>
      <p:grpSp>
        <p:nvGrpSpPr>
          <p:cNvPr id="570" name="Google Shape;570;p37"/>
          <p:cNvGrpSpPr/>
          <p:nvPr/>
        </p:nvGrpSpPr>
        <p:grpSpPr>
          <a:xfrm>
            <a:off x="3799035" y="370031"/>
            <a:ext cx="1545980" cy="1545900"/>
            <a:chOff x="3781875" y="760425"/>
            <a:chExt cx="1545980" cy="1545900"/>
          </a:xfrm>
        </p:grpSpPr>
        <p:sp>
          <p:nvSpPr>
            <p:cNvPr id="571" name="Google Shape;571;p3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766F5-F1A0-E436-1A54-544B5F93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Google Shape;814;p53">
            <a:extLst>
              <a:ext uri="{FF2B5EF4-FFF2-40B4-BE49-F238E27FC236}">
                <a16:creationId xmlns:a16="http://schemas.microsoft.com/office/drawing/2014/main" id="{E3826FAA-388B-D8BC-9EB9-445530B7CE1B}"/>
              </a:ext>
            </a:extLst>
          </p:cNvPr>
          <p:cNvSpPr txBox="1">
            <a:spLocks/>
          </p:cNvSpPr>
          <p:nvPr/>
        </p:nvSpPr>
        <p:spPr>
          <a:xfrm>
            <a:off x="-401442" y="178420"/>
            <a:ext cx="780583" cy="57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ollkorn"/>
              <a:buNone/>
              <a:defRPr sz="1800" b="1" i="0" u="none" strike="noStrike" cap="none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r>
              <a:rPr lang="en-GB" dirty="0">
                <a:solidFill>
                  <a:schemeClr val="bg2"/>
                </a:solidFill>
                <a:highlight>
                  <a:srgbClr val="C0C0C0"/>
                </a:highlight>
              </a:rPr>
              <a:t>ERD</a:t>
            </a:r>
            <a:endParaRPr lang="en-GB" sz="3600" dirty="0">
              <a:solidFill>
                <a:schemeClr val="bg2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09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06627-11A6-F23D-2BF9-E1A3ACC8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8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0"/>
          <p:cNvSpPr txBox="1">
            <a:spLocks noGrp="1"/>
          </p:cNvSpPr>
          <p:nvPr>
            <p:ph type="title"/>
          </p:nvPr>
        </p:nvSpPr>
        <p:spPr>
          <a:xfrm>
            <a:off x="228601" y="1278750"/>
            <a:ext cx="8700654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679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4"/>
          <p:cNvSpPr txBox="1">
            <a:spLocks noGrp="1"/>
          </p:cNvSpPr>
          <p:nvPr>
            <p:ph type="title" idx="3"/>
          </p:nvPr>
        </p:nvSpPr>
        <p:spPr>
          <a:xfrm>
            <a:off x="5702850" y="30877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Jazib</a:t>
            </a:r>
            <a:endParaRPr dirty="0"/>
          </a:p>
        </p:txBody>
      </p:sp>
      <p:sp>
        <p:nvSpPr>
          <p:cNvPr id="1016" name="Google Shape;1016;p64"/>
          <p:cNvSpPr txBox="1">
            <a:spLocks noGrp="1"/>
          </p:cNvSpPr>
          <p:nvPr>
            <p:ph type="title" idx="2"/>
          </p:nvPr>
        </p:nvSpPr>
        <p:spPr>
          <a:xfrm>
            <a:off x="1193836" y="305216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Momin Rauf</a:t>
            </a:r>
            <a:endParaRPr dirty="0"/>
          </a:p>
        </p:txBody>
      </p:sp>
      <p:sp>
        <p:nvSpPr>
          <p:cNvPr id="1022" name="Google Shape;1022;p64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Project </a:t>
            </a:r>
            <a:r>
              <a:rPr lang="en-GB" sz="2800" dirty="0" err="1"/>
              <a:t>Distrubtion</a:t>
            </a:r>
            <a:endParaRPr sz="2800" dirty="0"/>
          </a:p>
        </p:txBody>
      </p:sp>
      <p:sp>
        <p:nvSpPr>
          <p:cNvPr id="14" name="Google Shape;1020;p64"/>
          <p:cNvSpPr/>
          <p:nvPr/>
        </p:nvSpPr>
        <p:spPr>
          <a:xfrm rot="10800000">
            <a:off x="3829163" y="2526808"/>
            <a:ext cx="1485773" cy="4209548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16;p64"/>
          <p:cNvSpPr txBox="1">
            <a:spLocks/>
          </p:cNvSpPr>
          <p:nvPr/>
        </p:nvSpPr>
        <p:spPr>
          <a:xfrm>
            <a:off x="3495859" y="3762983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ollkorn"/>
              <a:buNone/>
              <a:defRPr sz="1800" b="1" i="0" u="none" strike="noStrike" cap="none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Ahsan Ullah</a:t>
            </a:r>
          </a:p>
        </p:txBody>
      </p:sp>
      <p:grpSp>
        <p:nvGrpSpPr>
          <p:cNvPr id="41" name="Google Shape;11366;p87"/>
          <p:cNvGrpSpPr/>
          <p:nvPr/>
        </p:nvGrpSpPr>
        <p:grpSpPr>
          <a:xfrm>
            <a:off x="4164592" y="2824845"/>
            <a:ext cx="809034" cy="818392"/>
            <a:chOff x="-3852025" y="2764950"/>
            <a:chExt cx="291450" cy="293000"/>
          </a:xfrm>
          <a:solidFill>
            <a:schemeClr val="bg1"/>
          </a:solidFill>
        </p:grpSpPr>
        <p:sp>
          <p:nvSpPr>
            <p:cNvPr id="42" name="Google Shape;11367;p87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368;p87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1261;p87"/>
          <p:cNvGrpSpPr/>
          <p:nvPr/>
        </p:nvGrpSpPr>
        <p:grpSpPr>
          <a:xfrm>
            <a:off x="1897328" y="2149999"/>
            <a:ext cx="795467" cy="761628"/>
            <a:chOff x="-3137650" y="2787000"/>
            <a:chExt cx="291450" cy="257575"/>
          </a:xfrm>
          <a:solidFill>
            <a:schemeClr val="bg1"/>
          </a:solidFill>
        </p:grpSpPr>
        <p:sp>
          <p:nvSpPr>
            <p:cNvPr id="45" name="Google Shape;11262;p87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263;p87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64;p87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265;p87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266;p87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267;p87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68;p87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69;p87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1408;p87"/>
          <p:cNvGrpSpPr/>
          <p:nvPr/>
        </p:nvGrpSpPr>
        <p:grpSpPr>
          <a:xfrm>
            <a:off x="6374627" y="2137957"/>
            <a:ext cx="863697" cy="868323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54" name="Google Shape;11409;p87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410;p87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411;p87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412;p87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413;p87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414;p87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4005464" y="2057541"/>
            <a:ext cx="4610713" cy="2388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For international-level tournaments like FIFA, there is a huge population around the world, that buys match tickets.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There are systems that can handle match ticketing. But what about the smooth accommodation and flight reservation for the person who is coming from another country?</a:t>
            </a:r>
            <a:endParaRPr dirty="0"/>
          </a:p>
        </p:txBody>
      </p:sp>
      <p:sp>
        <p:nvSpPr>
          <p:cNvPr id="595" name="Google Shape;595;p39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597" name="Google Shape;597;p39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5061114" y="1448978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4005464" y="2057541"/>
            <a:ext cx="4610713" cy="2388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So, our idea for the End Semester DBS project was to implement an Accommodation Reservation System along with the Flight Reservation System.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We also added a third system i.e. FIFA Store Management from which the clients can buy any accessories to support their teams</a:t>
            </a:r>
          </a:p>
        </p:txBody>
      </p:sp>
      <p:sp>
        <p:nvSpPr>
          <p:cNvPr id="595" name="Google Shape;595;p39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597" name="Google Shape;597;p39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5061114" y="1448978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4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4005464" y="2117014"/>
            <a:ext cx="4785936" cy="1659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600" dirty="0"/>
              <a:t>Our system consists of three modules: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600" dirty="0"/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2600" dirty="0"/>
              <a:t>Accommodation Reservation System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600" dirty="0"/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2600" dirty="0"/>
              <a:t>Flight Reservation System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600" dirty="0"/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2600" dirty="0"/>
              <a:t>FIFA Store Management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595" name="Google Shape;595;p39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597" name="Google Shape;597;p39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5061114" y="1448978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System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4444074" y="2014241"/>
            <a:ext cx="4785936" cy="2594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Tables: 26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Views: 9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Stored Procedures: 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Triggers: 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Users: 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595" name="Google Shape;595;p39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597" name="Google Shape;597;p39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4667099" y="1441541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Base Stats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2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4155547" y="2036543"/>
            <a:ext cx="4785936" cy="2594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Four Users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Customers: Can VIEW ONLY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Accommodation Manager: Can VIEW, INSERT, DELETE, and UPDATE the tables related to Accommodation Module Only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Flight Manager: Can VIEW, INSERT, DELETE, and UPDATE the tables related to Flight Module Only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FIFA Store Manager: Can VIEW, INSERT, DELETE, and UPDATE the tables related to FIFA Store Module Only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595" name="Google Shape;595;p39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597" name="Google Shape;597;p39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4444074" y="1330029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Authorization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75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605" name="Google Shape;605;p40"/>
          <p:cNvSpPr txBox="1">
            <a:spLocks noGrp="1"/>
          </p:cNvSpPr>
          <p:nvPr>
            <p:ph type="subTitle" idx="1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Python</a:t>
            </a:r>
            <a:endParaRPr dirty="0"/>
          </a:p>
        </p:txBody>
      </p:sp>
      <p:sp>
        <p:nvSpPr>
          <p:cNvPr id="606" name="Google Shape;606;p40"/>
          <p:cNvSpPr txBox="1">
            <a:spLocks noGrp="1"/>
          </p:cNvSpPr>
          <p:nvPr>
            <p:ph type="subTitle" idx="2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dirty="0"/>
              <a:t>For Connecting MySQL Workbench</a:t>
            </a:r>
            <a:endParaRPr dirty="0"/>
          </a:p>
        </p:txBody>
      </p:sp>
      <p:sp>
        <p:nvSpPr>
          <p:cNvPr id="607" name="Google Shape;607;p40"/>
          <p:cNvSpPr txBox="1">
            <a:spLocks noGrp="1"/>
          </p:cNvSpPr>
          <p:nvPr>
            <p:ph type="title" idx="3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608" name="Google Shape;608;p40"/>
          <p:cNvSpPr txBox="1">
            <a:spLocks noGrp="1"/>
          </p:cNvSpPr>
          <p:nvPr>
            <p:ph type="subTitle" idx="4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dirty="0"/>
              <a:t>PyQt5 Creator</a:t>
            </a:r>
            <a:endParaRPr dirty="0"/>
          </a:p>
        </p:txBody>
      </p:sp>
      <p:sp>
        <p:nvSpPr>
          <p:cNvPr id="609" name="Google Shape;609;p40"/>
          <p:cNvSpPr txBox="1">
            <a:spLocks noGrp="1"/>
          </p:cNvSpPr>
          <p:nvPr>
            <p:ph type="subTitle" idx="5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dirty="0"/>
              <a:t>For Front-end (UI)</a:t>
            </a:r>
            <a:endParaRPr dirty="0"/>
          </a:p>
        </p:txBody>
      </p:sp>
      <p:sp>
        <p:nvSpPr>
          <p:cNvPr id="610" name="Google Shape;610;p40"/>
          <p:cNvSpPr txBox="1">
            <a:spLocks noGrp="1"/>
          </p:cNvSpPr>
          <p:nvPr>
            <p:ph type="title" idx="6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611" name="Google Shape;611;p40"/>
          <p:cNvSpPr txBox="1">
            <a:spLocks noGrp="1"/>
          </p:cNvSpPr>
          <p:nvPr>
            <p:ph type="subTitle" idx="7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dirty="0"/>
              <a:t>PyQt5</a:t>
            </a:r>
            <a:endParaRPr dirty="0"/>
          </a:p>
        </p:txBody>
      </p:sp>
      <p:sp>
        <p:nvSpPr>
          <p:cNvPr id="612" name="Google Shape;612;p40"/>
          <p:cNvSpPr txBox="1">
            <a:spLocks noGrp="1"/>
          </p:cNvSpPr>
          <p:nvPr>
            <p:ph type="subTitle" idx="8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dirty="0"/>
              <a:t>For Backend</a:t>
            </a:r>
            <a:endParaRPr dirty="0"/>
          </a:p>
        </p:txBody>
      </p:sp>
      <p:sp>
        <p:nvSpPr>
          <p:cNvPr id="613" name="Google Shape;613;p40"/>
          <p:cNvSpPr txBox="1">
            <a:spLocks noGrp="1"/>
          </p:cNvSpPr>
          <p:nvPr>
            <p:ph type="title" idx="9"/>
          </p:nvPr>
        </p:nvSpPr>
        <p:spPr>
          <a:xfrm>
            <a:off x="5970150" y="2766446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614" name="Google Shape;614;p40"/>
          <p:cNvSpPr txBox="1">
            <a:spLocks noGrp="1"/>
          </p:cNvSpPr>
          <p:nvPr>
            <p:ph type="subTitle" idx="13"/>
          </p:nvPr>
        </p:nvSpPr>
        <p:spPr>
          <a:xfrm>
            <a:off x="5262300" y="3624746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dirty="0"/>
              <a:t>MySQL</a:t>
            </a:r>
            <a:endParaRPr dirty="0"/>
          </a:p>
        </p:txBody>
      </p:sp>
      <p:sp>
        <p:nvSpPr>
          <p:cNvPr id="615" name="Google Shape;615;p40"/>
          <p:cNvSpPr txBox="1">
            <a:spLocks noGrp="1"/>
          </p:cNvSpPr>
          <p:nvPr>
            <p:ph type="subTitle" idx="14"/>
          </p:nvPr>
        </p:nvSpPr>
        <p:spPr>
          <a:xfrm>
            <a:off x="5262300" y="3972146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dirty="0"/>
              <a:t>For Database</a:t>
            </a:r>
            <a:endParaRPr dirty="0"/>
          </a:p>
        </p:txBody>
      </p:sp>
      <p:grpSp>
        <p:nvGrpSpPr>
          <p:cNvPr id="616" name="Google Shape;616;p40"/>
          <p:cNvGrpSpPr/>
          <p:nvPr/>
        </p:nvGrpSpPr>
        <p:grpSpPr>
          <a:xfrm>
            <a:off x="3816227" y="2311268"/>
            <a:ext cx="1511545" cy="1461174"/>
            <a:chOff x="3319625" y="2830275"/>
            <a:chExt cx="1130550" cy="1092875"/>
          </a:xfrm>
        </p:grpSpPr>
        <p:sp>
          <p:nvSpPr>
            <p:cNvPr id="617" name="Google Shape;617;p4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882850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4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/>
              <a:t>TOOLS USED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0"/>
          <p:cNvSpPr txBox="1">
            <a:spLocks noGrp="1"/>
          </p:cNvSpPr>
          <p:nvPr>
            <p:ph type="title"/>
          </p:nvPr>
        </p:nvSpPr>
        <p:spPr>
          <a:xfrm>
            <a:off x="228601" y="1278750"/>
            <a:ext cx="8700654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DEMONSTRATION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244</Words>
  <Application>Microsoft Office PowerPoint</Application>
  <PresentationFormat>On-screen Show (16:9)</PresentationFormat>
  <Paragraphs>59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Dosis</vt:lpstr>
      <vt:lpstr>Chango</vt:lpstr>
      <vt:lpstr>Arial</vt:lpstr>
      <vt:lpstr>Vollkorn</vt:lpstr>
      <vt:lpstr>The Ultimate Soccer League by Slidesgo</vt:lpstr>
      <vt:lpstr>FIFA MANAGEMENT SYSTEM</vt:lpstr>
      <vt:lpstr>Jazib</vt:lpstr>
      <vt:lpstr>Problem </vt:lpstr>
      <vt:lpstr>Solution </vt:lpstr>
      <vt:lpstr>Our System </vt:lpstr>
      <vt:lpstr>Data Base Stats</vt:lpstr>
      <vt:lpstr>Authorization</vt:lpstr>
      <vt:lpstr>1</vt:lpstr>
      <vt:lpstr>DEMONSTRATION</vt:lpstr>
      <vt:lpstr>ERD</vt:lpstr>
      <vt:lpstr>EER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MANAGEMENT SYSTEM</dc:title>
  <dc:creator>Jazib .</dc:creator>
  <cp:lastModifiedBy>Jazib .</cp:lastModifiedBy>
  <cp:revision>15</cp:revision>
  <dcterms:modified xsi:type="dcterms:W3CDTF">2023-01-05T15:31:52Z</dcterms:modified>
</cp:coreProperties>
</file>