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LID SIFULLAH" initials="KS" lastIdx="12" clrIdx="0">
    <p:extLst>
      <p:ext uri="{19B8F6BF-5375-455C-9EA6-DF929625EA0E}">
        <p15:presenceInfo xmlns:p15="http://schemas.microsoft.com/office/powerpoint/2012/main" userId="5d15953e0ebf7c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56E8-2C4B-4251-AE85-54F2543CA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99BAA-6E8E-4DD1-AA3A-8EB3AF981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78541-5F33-4E78-850D-46E53E1F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EA5C-56A7-475D-8FCA-CFF0FE4DC6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0C7C4-E1E7-4E9E-93E8-6BC78645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E854A-8C6E-4322-88AD-9032DB45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8A-9051-475C-88A9-07E35C64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4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CAD3-C63B-43B4-9A9F-758FE7C8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EF39B-E8DD-4BD5-866E-12D1AF005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23D2-9C27-4D74-92F5-D21283AC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EA5C-56A7-475D-8FCA-CFF0FE4DC6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64E12-9329-4996-86C9-C7B0BE2B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1F345-C5D4-44E1-8532-54922EB9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8A-9051-475C-88A9-07E35C64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4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512FD-1F60-4A77-B179-096DCA697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925FB-9FDE-474D-A060-9FFD9936C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38755-CCD6-4164-B9F7-17F95CF9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EA5C-56A7-475D-8FCA-CFF0FE4DC6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DAE24-1B67-4137-A9DE-030481EA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ADDEB-1BB5-4CA9-8E85-E9009738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8A-9051-475C-88A9-07E35C64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3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49EA-5C61-4A8E-BD93-F7FD928E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4620-68C4-4244-ACA9-7F771751D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E002F-3BF1-4C41-9C70-C4D5235D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EA5C-56A7-475D-8FCA-CFF0FE4DC6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15184-95DF-4597-A17A-686B2BE0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DDF9A-842F-4A27-86F6-32AC9ADC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8A-9051-475C-88A9-07E35C64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0FB2-3993-4801-8F9D-3294EEAA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45213-5477-4F68-8AA5-1266B1748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AE9E1-92D9-4DB7-8E17-5D1CB75B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EA5C-56A7-475D-8FCA-CFF0FE4DC6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332BE-0324-4993-AE91-B7D2F9C5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12908-7EB6-4380-A062-52A09C0C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8A-9051-475C-88A9-07E35C64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6A84-2D75-4AB2-8773-1AB108CD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15027-1E8F-44F4-9E46-857757370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8D19A-A05B-44B0-AB3C-D32C37DEC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521B9-318E-4E99-B171-19623837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EA5C-56A7-475D-8FCA-CFF0FE4DC6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3EBA3-FA93-4A0C-B0BE-E793B35C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EFEF-811B-4F8E-A7C8-643D26C4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8A-9051-475C-88A9-07E35C64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5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FEB6-B0BF-4758-95AC-AFE7B0FB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011FB-4A97-4006-A678-0A0E3C9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58EAB-18F4-4487-88DB-7340CE2BD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E1692-BEB5-41EC-AC0C-BBA565901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8BE27-01E8-45AD-A270-DE481DC74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C10A1-86C3-4951-A52F-85F98EC6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EA5C-56A7-475D-8FCA-CFF0FE4DC6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21193-2DB9-4B57-8C2E-B1AC7E4D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EE66A-2149-4735-88C8-BFDCF418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8A-9051-475C-88A9-07E35C64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3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96B3-8376-4A2B-BBC4-B2690E36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01404-B03E-4956-A6D2-1F77216A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EA5C-56A7-475D-8FCA-CFF0FE4DC6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2E3F5-7CA3-4679-8FD0-CD03A88A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498A6-790F-4FF4-B622-8B010CE2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8A-9051-475C-88A9-07E35C64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7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B3FD2-A4C2-44C1-BE8F-22E25A27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EA5C-56A7-475D-8FCA-CFF0FE4DC6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F7061-70D7-4D05-A361-2CDE041E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413E0-0E7B-41AA-B771-0F177D19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8A-9051-475C-88A9-07E35C64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0E0D-8586-4F20-AE1F-5FDED810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397D9-41D6-47F7-8244-03C14B88A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4F83C-5363-45AC-AD7A-27D92FE63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1E107-496C-4B18-A419-76995443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EA5C-56A7-475D-8FCA-CFF0FE4DC6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3F240-DD1A-4644-822B-AFEEAC56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33497-D7E3-42F5-ABDD-10B08D73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8A-9051-475C-88A9-07E35C64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6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35A4-BD3B-465B-BED8-96EAE9C71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12751-CF85-4C33-AAC6-A344AF911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50483-5D72-4C94-A78B-C45EE2961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05CBE-20AC-4778-8DD8-99B0746A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EA5C-56A7-475D-8FCA-CFF0FE4DC6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E71AA-20EC-4F3B-BFEC-39A40D76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17EB7-E2D3-46D7-AD71-25622E8F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8A-9051-475C-88A9-07E35C64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1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26645-0EB5-41EE-9E41-B54E3B64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CF677-5CE7-4712-ABE0-9044F94CF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D176C-93B2-47CC-8689-9F7BA799B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EA5C-56A7-475D-8FCA-CFF0FE4DC6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0EF76-DD0B-4EF3-9CD6-3E7023466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0E732-8D6F-4D8D-9AE1-C360FE93D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1C78A-9051-475C-88A9-07E35C64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5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mobile-png" TargetMode="External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www.pngall.com/mobile-png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slide" Target="slide4.xml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mobile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mobile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.xml"/><Relationship Id="rId3" Type="http://schemas.openxmlformats.org/officeDocument/2006/relationships/hyperlink" Target="http://www.pngall.com/mobile-png" TargetMode="External"/><Relationship Id="rId7" Type="http://schemas.openxmlformats.org/officeDocument/2006/relationships/slide" Target="slide9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5.png"/><Relationship Id="rId5" Type="http://schemas.openxmlformats.org/officeDocument/2006/relationships/slide" Target="slide5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mobile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mobile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mobile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://www.pngall.com/mobile-png" TargetMode="External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slide" Target="slide4.xml"/><Relationship Id="rId3" Type="http://schemas.openxmlformats.org/officeDocument/2006/relationships/hyperlink" Target="http://www.pngall.com/mobile-png" TargetMode="External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2.pn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553399-9A87-4C48-A31F-74295F41F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9771" y="524830"/>
            <a:ext cx="3755605" cy="4889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B8CE2F-56EE-4AFF-89BB-F64771AEF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711" y="930004"/>
            <a:ext cx="1683723" cy="16837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3176FB-2101-476A-922D-AD3730CF5B20}"/>
              </a:ext>
            </a:extLst>
          </p:cNvPr>
          <p:cNvSpPr/>
          <p:nvPr/>
        </p:nvSpPr>
        <p:spPr>
          <a:xfrm>
            <a:off x="5128386" y="2613727"/>
            <a:ext cx="1201135" cy="2265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DEC13-10BC-4DDF-8D57-85CEF9BC2F03}"/>
              </a:ext>
            </a:extLst>
          </p:cNvPr>
          <p:cNvSpPr txBox="1"/>
          <p:nvPr/>
        </p:nvSpPr>
        <p:spPr>
          <a:xfrm>
            <a:off x="5097085" y="2367506"/>
            <a:ext cx="99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E4A97-C44D-478D-9054-757EC2B205E8}"/>
              </a:ext>
            </a:extLst>
          </p:cNvPr>
          <p:cNvSpPr/>
          <p:nvPr/>
        </p:nvSpPr>
        <p:spPr>
          <a:xfrm>
            <a:off x="5128386" y="3104409"/>
            <a:ext cx="1201135" cy="2265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0A7D3-DBD5-428D-860F-5B757F73F468}"/>
              </a:ext>
            </a:extLst>
          </p:cNvPr>
          <p:cNvSpPr txBox="1"/>
          <p:nvPr/>
        </p:nvSpPr>
        <p:spPr>
          <a:xfrm>
            <a:off x="5097084" y="2875228"/>
            <a:ext cx="99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AAD3E1-2074-4432-B6E0-3DF9FE95EE6A}"/>
              </a:ext>
            </a:extLst>
          </p:cNvPr>
          <p:cNvSpPr/>
          <p:nvPr/>
        </p:nvSpPr>
        <p:spPr>
          <a:xfrm>
            <a:off x="5388736" y="3499275"/>
            <a:ext cx="707264" cy="2265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hlinkClick r:id="rId5" action="ppaction://hlinksldjump"/>
            <a:extLst>
              <a:ext uri="{FF2B5EF4-FFF2-40B4-BE49-F238E27FC236}">
                <a16:creationId xmlns:a16="http://schemas.microsoft.com/office/drawing/2014/main" id="{5D6322A4-8145-41A4-BA20-000828B1A549}"/>
              </a:ext>
            </a:extLst>
          </p:cNvPr>
          <p:cNvSpPr txBox="1"/>
          <p:nvPr/>
        </p:nvSpPr>
        <p:spPr>
          <a:xfrm>
            <a:off x="5388735" y="3512552"/>
            <a:ext cx="707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 IN</a:t>
            </a:r>
          </a:p>
        </p:txBody>
      </p:sp>
      <p:sp>
        <p:nvSpPr>
          <p:cNvPr id="21" name="TextBox 20">
            <a:hlinkClick r:id="rId6" action="ppaction://hlinksldjump"/>
            <a:extLst>
              <a:ext uri="{FF2B5EF4-FFF2-40B4-BE49-F238E27FC236}">
                <a16:creationId xmlns:a16="http://schemas.microsoft.com/office/drawing/2014/main" id="{F717741C-E38B-4F03-85DF-9D6CE1380FFD}"/>
              </a:ext>
            </a:extLst>
          </p:cNvPr>
          <p:cNvSpPr txBox="1"/>
          <p:nvPr/>
        </p:nvSpPr>
        <p:spPr>
          <a:xfrm>
            <a:off x="5128386" y="3841413"/>
            <a:ext cx="1170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Forget Password?</a:t>
            </a:r>
          </a:p>
        </p:txBody>
      </p:sp>
      <p:sp>
        <p:nvSpPr>
          <p:cNvPr id="22" name="TextBox 21">
            <a:hlinkClick r:id="rId7" action="ppaction://hlinksldjump"/>
            <a:extLst>
              <a:ext uri="{FF2B5EF4-FFF2-40B4-BE49-F238E27FC236}">
                <a16:creationId xmlns:a16="http://schemas.microsoft.com/office/drawing/2014/main" id="{E9AF3650-9155-4D79-BE14-FC4CBF003123}"/>
              </a:ext>
            </a:extLst>
          </p:cNvPr>
          <p:cNvSpPr txBox="1"/>
          <p:nvPr/>
        </p:nvSpPr>
        <p:spPr>
          <a:xfrm>
            <a:off x="5007879" y="4258662"/>
            <a:ext cx="150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u="sng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New? Create Account</a:t>
            </a:r>
          </a:p>
        </p:txBody>
      </p:sp>
    </p:spTree>
    <p:extLst>
      <p:ext uri="{BB962C8B-B14F-4D97-AF65-F5344CB8AC3E}">
        <p14:creationId xmlns:p14="http://schemas.microsoft.com/office/powerpoint/2010/main" val="2884701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553399-9A87-4C48-A31F-74295F41F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9771" y="524830"/>
            <a:ext cx="3755605" cy="4889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B8CE2F-56EE-4AFF-89BB-F64771AEF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711" y="659222"/>
            <a:ext cx="1683723" cy="1683723"/>
          </a:xfrm>
          <a:prstGeom prst="rect">
            <a:avLst/>
          </a:prstGeom>
        </p:spPr>
      </p:pic>
      <p:sp>
        <p:nvSpPr>
          <p:cNvPr id="12" name="TextBox 11">
            <a:hlinkClick r:id="rId5" action="ppaction://hlinksldjump"/>
            <a:extLst>
              <a:ext uri="{FF2B5EF4-FFF2-40B4-BE49-F238E27FC236}">
                <a16:creationId xmlns:a16="http://schemas.microsoft.com/office/drawing/2014/main" id="{93D7CF38-54A6-4C39-A5D2-88F79732B2B3}"/>
              </a:ext>
            </a:extLst>
          </p:cNvPr>
          <p:cNvSpPr txBox="1"/>
          <p:nvPr/>
        </p:nvSpPr>
        <p:spPr>
          <a:xfrm>
            <a:off x="5261172" y="4632277"/>
            <a:ext cx="812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AutoShape 12" descr="Download Barcelona - Transparent Background Iphone Png - Full Size PNG  Image - PNGkit">
            <a:extLst>
              <a:ext uri="{FF2B5EF4-FFF2-40B4-BE49-F238E27FC236}">
                <a16:creationId xmlns:a16="http://schemas.microsoft.com/office/drawing/2014/main" id="{CBC843AF-8A69-4540-9D1A-38252C2166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10090" y="2427183"/>
            <a:ext cx="2229678" cy="222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16" descr="Iphone X Vector Design - Iphone X Vector Png PNG Image | Transparent PNG  Free Download on SeekPNG">
            <a:extLst>
              <a:ext uri="{FF2B5EF4-FFF2-40B4-BE49-F238E27FC236}">
                <a16:creationId xmlns:a16="http://schemas.microsoft.com/office/drawing/2014/main" id="{88B6B033-9D7D-48A8-834A-B2ECA080E9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02516" y="272204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BEB58CA-BAE7-4A5F-8418-E31A578F4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11" y="2079714"/>
            <a:ext cx="305608" cy="30560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D8ADE2-69F8-4C49-A6A0-C308226E6D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15" y="2518936"/>
            <a:ext cx="287845" cy="28784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9815685-8642-40C0-BCD0-9797582165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062" y="2958393"/>
            <a:ext cx="269937" cy="26993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64F1207-D182-4D2D-9F85-93BEC055B9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24" y="3839059"/>
            <a:ext cx="287845" cy="28784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76FCBBD-8744-443F-8389-1C01D0D78F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062" y="3353644"/>
            <a:ext cx="318359" cy="318359"/>
          </a:xfrm>
          <a:prstGeom prst="rect">
            <a:avLst/>
          </a:prstGeom>
        </p:spPr>
      </p:pic>
      <p:sp>
        <p:nvSpPr>
          <p:cNvPr id="55" name="TextBox 54">
            <a:hlinkClick r:id="rId5" action="ppaction://hlinksldjump"/>
            <a:extLst>
              <a:ext uri="{FF2B5EF4-FFF2-40B4-BE49-F238E27FC236}">
                <a16:creationId xmlns:a16="http://schemas.microsoft.com/office/drawing/2014/main" id="{6C556D03-F8DF-409A-8D7E-3BD5E4853A9D}"/>
              </a:ext>
            </a:extLst>
          </p:cNvPr>
          <p:cNvSpPr txBox="1"/>
          <p:nvPr/>
        </p:nvSpPr>
        <p:spPr>
          <a:xfrm>
            <a:off x="5206519" y="2073556"/>
            <a:ext cx="1460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44,Rupnagar,Mirpur,</a:t>
            </a:r>
          </a:p>
          <a:p>
            <a:r>
              <a:rPr lang="en-US" sz="800" b="0" i="0" u="none" strike="no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Dhaka,Bangladesh</a:t>
            </a:r>
            <a:r>
              <a:rPr lang="en-US" sz="800" b="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492216-39B8-4A5A-B5D1-F0FD794E5766}"/>
              </a:ext>
            </a:extLst>
          </p:cNvPr>
          <p:cNvSpPr txBox="1"/>
          <p:nvPr/>
        </p:nvSpPr>
        <p:spPr>
          <a:xfrm>
            <a:off x="5143999" y="2552791"/>
            <a:ext cx="190044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800" b="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heritagebd.com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B71502-8A96-4510-AB24-608721F247BE}"/>
              </a:ext>
            </a:extLst>
          </p:cNvPr>
          <p:cNvSpPr txBox="1"/>
          <p:nvPr/>
        </p:nvSpPr>
        <p:spPr>
          <a:xfrm>
            <a:off x="5168919" y="3860488"/>
            <a:ext cx="17210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www.hetitagebd.com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8E3681-788F-4ABA-B262-175A3B568F43}"/>
              </a:ext>
            </a:extLst>
          </p:cNvPr>
          <p:cNvSpPr txBox="1"/>
          <p:nvPr/>
        </p:nvSpPr>
        <p:spPr>
          <a:xfrm>
            <a:off x="5192421" y="3436951"/>
            <a:ext cx="1338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@heritagebd</a:t>
            </a:r>
            <a:endParaRPr 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0476FF-76F3-46B0-B4A0-9B07F524B2AF}"/>
              </a:ext>
            </a:extLst>
          </p:cNvPr>
          <p:cNvSpPr txBox="1"/>
          <p:nvPr/>
        </p:nvSpPr>
        <p:spPr>
          <a:xfrm>
            <a:off x="5170896" y="2985639"/>
            <a:ext cx="1338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+8801650078352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0936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553399-9A87-4C48-A31F-74295F41F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9771" y="524830"/>
            <a:ext cx="3755605" cy="4889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B8CE2F-56EE-4AFF-89BB-F64771AEF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752" y="699433"/>
            <a:ext cx="1217949" cy="121794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3176FB-2101-476A-922D-AD3730CF5B20}"/>
              </a:ext>
            </a:extLst>
          </p:cNvPr>
          <p:cNvSpPr/>
          <p:nvPr/>
        </p:nvSpPr>
        <p:spPr>
          <a:xfrm>
            <a:off x="5095160" y="1892867"/>
            <a:ext cx="1201135" cy="2265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DEC13-10BC-4DDF-8D57-85CEF9BC2F03}"/>
              </a:ext>
            </a:extLst>
          </p:cNvPr>
          <p:cNvSpPr txBox="1"/>
          <p:nvPr/>
        </p:nvSpPr>
        <p:spPr>
          <a:xfrm>
            <a:off x="5004597" y="1677970"/>
            <a:ext cx="99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E4A97-C44D-478D-9054-757EC2B205E8}"/>
              </a:ext>
            </a:extLst>
          </p:cNvPr>
          <p:cNvSpPr/>
          <p:nvPr/>
        </p:nvSpPr>
        <p:spPr>
          <a:xfrm>
            <a:off x="5095158" y="4007523"/>
            <a:ext cx="1201135" cy="2265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0A7D3-DBD5-428D-860F-5B757F73F468}"/>
              </a:ext>
            </a:extLst>
          </p:cNvPr>
          <p:cNvSpPr txBox="1"/>
          <p:nvPr/>
        </p:nvSpPr>
        <p:spPr>
          <a:xfrm>
            <a:off x="5004597" y="3793305"/>
            <a:ext cx="1597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Re-Enter Password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AAD3E1-2074-4432-B6E0-3DF9FE95EE6A}"/>
              </a:ext>
            </a:extLst>
          </p:cNvPr>
          <p:cNvSpPr/>
          <p:nvPr/>
        </p:nvSpPr>
        <p:spPr>
          <a:xfrm>
            <a:off x="5313941" y="4377709"/>
            <a:ext cx="707264" cy="2265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hlinkClick r:id="rId5" action="ppaction://hlinksldjump"/>
            <a:extLst>
              <a:ext uri="{FF2B5EF4-FFF2-40B4-BE49-F238E27FC236}">
                <a16:creationId xmlns:a16="http://schemas.microsoft.com/office/drawing/2014/main" id="{5D6322A4-8145-41A4-BA20-000828B1A549}"/>
              </a:ext>
            </a:extLst>
          </p:cNvPr>
          <p:cNvSpPr txBox="1"/>
          <p:nvPr/>
        </p:nvSpPr>
        <p:spPr>
          <a:xfrm>
            <a:off x="5313940" y="4372879"/>
            <a:ext cx="707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00CEF-8CAF-4606-95C5-D17BE7592621}"/>
              </a:ext>
            </a:extLst>
          </p:cNvPr>
          <p:cNvSpPr/>
          <p:nvPr/>
        </p:nvSpPr>
        <p:spPr>
          <a:xfrm>
            <a:off x="5086752" y="2344815"/>
            <a:ext cx="1201135" cy="2265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F0D8C4-E3E8-454A-9354-234BCA221CEB}"/>
              </a:ext>
            </a:extLst>
          </p:cNvPr>
          <p:cNvSpPr txBox="1"/>
          <p:nvPr/>
        </p:nvSpPr>
        <p:spPr>
          <a:xfrm>
            <a:off x="5004597" y="2124806"/>
            <a:ext cx="99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Full name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20548A-F0AF-4F23-B1CC-85B08B1739A2}"/>
              </a:ext>
            </a:extLst>
          </p:cNvPr>
          <p:cNvSpPr/>
          <p:nvPr/>
        </p:nvSpPr>
        <p:spPr>
          <a:xfrm>
            <a:off x="5086752" y="2740784"/>
            <a:ext cx="1201135" cy="2265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BC3B36-CB63-4141-9807-E49CE2048443}"/>
              </a:ext>
            </a:extLst>
          </p:cNvPr>
          <p:cNvSpPr txBox="1"/>
          <p:nvPr/>
        </p:nvSpPr>
        <p:spPr>
          <a:xfrm>
            <a:off x="5022289" y="2543468"/>
            <a:ext cx="99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06808-B4B4-40D4-924D-F731501FB3F6}"/>
              </a:ext>
            </a:extLst>
          </p:cNvPr>
          <p:cNvSpPr/>
          <p:nvPr/>
        </p:nvSpPr>
        <p:spPr>
          <a:xfrm>
            <a:off x="5086752" y="3144810"/>
            <a:ext cx="1201135" cy="2265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88A3C-8E2C-4D9C-9B97-58EB2E1CAF96}"/>
              </a:ext>
            </a:extLst>
          </p:cNvPr>
          <p:cNvSpPr txBox="1"/>
          <p:nvPr/>
        </p:nvSpPr>
        <p:spPr>
          <a:xfrm>
            <a:off x="5022289" y="2940485"/>
            <a:ext cx="99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Mobile no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0E6564-ABD0-4D2B-846B-532950D9148A}"/>
              </a:ext>
            </a:extLst>
          </p:cNvPr>
          <p:cNvSpPr/>
          <p:nvPr/>
        </p:nvSpPr>
        <p:spPr>
          <a:xfrm>
            <a:off x="5095160" y="3557576"/>
            <a:ext cx="1201135" cy="2265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526C34-86E3-4047-A5BF-094C2A7A17C8}"/>
              </a:ext>
            </a:extLst>
          </p:cNvPr>
          <p:cNvSpPr txBox="1"/>
          <p:nvPr/>
        </p:nvSpPr>
        <p:spPr>
          <a:xfrm>
            <a:off x="5004597" y="3345947"/>
            <a:ext cx="1597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Password</a:t>
            </a:r>
          </a:p>
        </p:txBody>
      </p:sp>
    </p:spTree>
    <p:extLst>
      <p:ext uri="{BB962C8B-B14F-4D97-AF65-F5344CB8AC3E}">
        <p14:creationId xmlns:p14="http://schemas.microsoft.com/office/powerpoint/2010/main" val="351303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553399-9A87-4C48-A31F-74295F41F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9771" y="524830"/>
            <a:ext cx="3755605" cy="4889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B8CE2F-56EE-4AFF-89BB-F64771AEF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96" y="991658"/>
            <a:ext cx="1217949" cy="121794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3176FB-2101-476A-922D-AD3730CF5B20}"/>
              </a:ext>
            </a:extLst>
          </p:cNvPr>
          <p:cNvSpPr/>
          <p:nvPr/>
        </p:nvSpPr>
        <p:spPr>
          <a:xfrm>
            <a:off x="5103566" y="2264828"/>
            <a:ext cx="1201135" cy="2265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DEC13-10BC-4DDF-8D57-85CEF9BC2F03}"/>
              </a:ext>
            </a:extLst>
          </p:cNvPr>
          <p:cNvSpPr txBox="1"/>
          <p:nvPr/>
        </p:nvSpPr>
        <p:spPr>
          <a:xfrm>
            <a:off x="5022289" y="2042789"/>
            <a:ext cx="99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E4A97-C44D-478D-9054-757EC2B205E8}"/>
              </a:ext>
            </a:extLst>
          </p:cNvPr>
          <p:cNvSpPr/>
          <p:nvPr/>
        </p:nvSpPr>
        <p:spPr>
          <a:xfrm>
            <a:off x="5095158" y="3906102"/>
            <a:ext cx="1201135" cy="2265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0A7D3-DBD5-428D-860F-5B757F73F468}"/>
              </a:ext>
            </a:extLst>
          </p:cNvPr>
          <p:cNvSpPr txBox="1"/>
          <p:nvPr/>
        </p:nvSpPr>
        <p:spPr>
          <a:xfrm>
            <a:off x="5004597" y="3652572"/>
            <a:ext cx="1597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Re-Enter Password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AAD3E1-2074-4432-B6E0-3DF9FE95EE6A}"/>
              </a:ext>
            </a:extLst>
          </p:cNvPr>
          <p:cNvSpPr/>
          <p:nvPr/>
        </p:nvSpPr>
        <p:spPr>
          <a:xfrm>
            <a:off x="5313940" y="4243120"/>
            <a:ext cx="707264" cy="2265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hlinkClick r:id="rId5" action="ppaction://hlinksldjump"/>
            <a:extLst>
              <a:ext uri="{FF2B5EF4-FFF2-40B4-BE49-F238E27FC236}">
                <a16:creationId xmlns:a16="http://schemas.microsoft.com/office/drawing/2014/main" id="{5D6322A4-8145-41A4-BA20-000828B1A549}"/>
              </a:ext>
            </a:extLst>
          </p:cNvPr>
          <p:cNvSpPr txBox="1"/>
          <p:nvPr/>
        </p:nvSpPr>
        <p:spPr>
          <a:xfrm>
            <a:off x="5313939" y="4252855"/>
            <a:ext cx="707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06808-B4B4-40D4-924D-F731501FB3F6}"/>
              </a:ext>
            </a:extLst>
          </p:cNvPr>
          <p:cNvSpPr/>
          <p:nvPr/>
        </p:nvSpPr>
        <p:spPr>
          <a:xfrm>
            <a:off x="5086752" y="2838850"/>
            <a:ext cx="1201135" cy="2265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88A3C-8E2C-4D9C-9B97-58EB2E1CAF96}"/>
              </a:ext>
            </a:extLst>
          </p:cNvPr>
          <p:cNvSpPr txBox="1"/>
          <p:nvPr/>
        </p:nvSpPr>
        <p:spPr>
          <a:xfrm>
            <a:off x="5022289" y="2581255"/>
            <a:ext cx="99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Mobile no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0E6564-ABD0-4D2B-846B-532950D9148A}"/>
              </a:ext>
            </a:extLst>
          </p:cNvPr>
          <p:cNvSpPr/>
          <p:nvPr/>
        </p:nvSpPr>
        <p:spPr>
          <a:xfrm>
            <a:off x="5086752" y="3372156"/>
            <a:ext cx="1201135" cy="2265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526C34-86E3-4047-A5BF-094C2A7A17C8}"/>
              </a:ext>
            </a:extLst>
          </p:cNvPr>
          <p:cNvSpPr txBox="1"/>
          <p:nvPr/>
        </p:nvSpPr>
        <p:spPr>
          <a:xfrm>
            <a:off x="5004597" y="3109296"/>
            <a:ext cx="1597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New Password</a:t>
            </a:r>
          </a:p>
        </p:txBody>
      </p:sp>
    </p:spTree>
    <p:extLst>
      <p:ext uri="{BB962C8B-B14F-4D97-AF65-F5344CB8AC3E}">
        <p14:creationId xmlns:p14="http://schemas.microsoft.com/office/powerpoint/2010/main" val="134142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553399-9A87-4C48-A31F-74295F41F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9771" y="524830"/>
            <a:ext cx="3755605" cy="4889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B8CE2F-56EE-4AFF-89BB-F64771AEF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98" y="834879"/>
            <a:ext cx="1217949" cy="1217949"/>
          </a:xfrm>
          <a:prstGeom prst="rect">
            <a:avLst/>
          </a:prstGeom>
        </p:spPr>
      </p:pic>
      <p:sp>
        <p:nvSpPr>
          <p:cNvPr id="23" name="Rectangle 22">
            <a:hlinkClick r:id="rId5" action="ppaction://hlinksldjump"/>
            <a:extLst>
              <a:ext uri="{FF2B5EF4-FFF2-40B4-BE49-F238E27FC236}">
                <a16:creationId xmlns:a16="http://schemas.microsoft.com/office/drawing/2014/main" id="{5220548A-F0AF-4F23-B1CC-85B08B1739A2}"/>
              </a:ext>
            </a:extLst>
          </p:cNvPr>
          <p:cNvSpPr/>
          <p:nvPr/>
        </p:nvSpPr>
        <p:spPr>
          <a:xfrm>
            <a:off x="4721755" y="1848372"/>
            <a:ext cx="1910782" cy="7220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6" action="ppaction://hlinksldjump"/>
            <a:extLst>
              <a:ext uri="{FF2B5EF4-FFF2-40B4-BE49-F238E27FC236}">
                <a16:creationId xmlns:a16="http://schemas.microsoft.com/office/drawing/2014/main" id="{38D8F8E1-15E9-47D1-833C-1358CF3261DA}"/>
              </a:ext>
            </a:extLst>
          </p:cNvPr>
          <p:cNvSpPr/>
          <p:nvPr/>
        </p:nvSpPr>
        <p:spPr>
          <a:xfrm>
            <a:off x="4731486" y="2628806"/>
            <a:ext cx="1901051" cy="65756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7" action="ppaction://hlinksldjump"/>
            <a:extLst>
              <a:ext uri="{FF2B5EF4-FFF2-40B4-BE49-F238E27FC236}">
                <a16:creationId xmlns:a16="http://schemas.microsoft.com/office/drawing/2014/main" id="{602F641F-1611-4821-8841-0196385A69B8}"/>
              </a:ext>
            </a:extLst>
          </p:cNvPr>
          <p:cNvSpPr/>
          <p:nvPr/>
        </p:nvSpPr>
        <p:spPr>
          <a:xfrm>
            <a:off x="4721755" y="3344772"/>
            <a:ext cx="1910783" cy="65756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 action="ppaction://hlinksldjump"/>
            <a:extLst>
              <a:ext uri="{FF2B5EF4-FFF2-40B4-BE49-F238E27FC236}">
                <a16:creationId xmlns:a16="http://schemas.microsoft.com/office/drawing/2014/main" id="{E81B9E9B-F618-415B-9C7B-9B61471E50DB}"/>
              </a:ext>
            </a:extLst>
          </p:cNvPr>
          <p:cNvSpPr/>
          <p:nvPr/>
        </p:nvSpPr>
        <p:spPr>
          <a:xfrm>
            <a:off x="4721833" y="4053702"/>
            <a:ext cx="1910704" cy="65756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746916-F9A4-4579-93C9-B457B0F9C42C}"/>
              </a:ext>
            </a:extLst>
          </p:cNvPr>
          <p:cNvSpPr txBox="1"/>
          <p:nvPr/>
        </p:nvSpPr>
        <p:spPr>
          <a:xfrm>
            <a:off x="5276437" y="2313998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87697-F782-40BB-AA5B-9FDBD2ECE6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63" y="1906732"/>
            <a:ext cx="400435" cy="400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99536D-F762-4FC5-91A1-126E02CDC0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95" y="3393691"/>
            <a:ext cx="487982" cy="48798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BBCC78-2589-46B2-8780-89B947D72542}"/>
              </a:ext>
            </a:extLst>
          </p:cNvPr>
          <p:cNvSpPr txBox="1"/>
          <p:nvPr/>
        </p:nvSpPr>
        <p:spPr>
          <a:xfrm>
            <a:off x="5347073" y="3811202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Gallery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3FFABD-A6A5-4519-9C7F-B1A352033A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37" y="2629827"/>
            <a:ext cx="559698" cy="5596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180D165-8384-468A-AA06-3A4CB3168F34}"/>
              </a:ext>
            </a:extLst>
          </p:cNvPr>
          <p:cNvSpPr txBox="1"/>
          <p:nvPr/>
        </p:nvSpPr>
        <p:spPr>
          <a:xfrm>
            <a:off x="5193793" y="3081378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Facilities</a:t>
            </a:r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8CFE8B-779B-4FAB-910E-8C07B15252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984" y="3982616"/>
            <a:ext cx="628251" cy="6282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1CA3F11-47C1-4DCD-8034-EB237C08FCB5}"/>
              </a:ext>
            </a:extLst>
          </p:cNvPr>
          <p:cNvSpPr txBox="1"/>
          <p:nvPr/>
        </p:nvSpPr>
        <p:spPr>
          <a:xfrm>
            <a:off x="5229949" y="446877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About us</a:t>
            </a:r>
          </a:p>
        </p:txBody>
      </p:sp>
      <p:pic>
        <p:nvPicPr>
          <p:cNvPr id="34" name="Picture 33">
            <a:hlinkClick r:id="rId13" action="ppaction://hlinksldjump"/>
            <a:extLst>
              <a:ext uri="{FF2B5EF4-FFF2-40B4-BE49-F238E27FC236}">
                <a16:creationId xmlns:a16="http://schemas.microsoft.com/office/drawing/2014/main" id="{4F90EB9B-964E-43F4-90F8-19A53AF2E5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57" y="4723901"/>
            <a:ext cx="180223" cy="1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3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553399-9A87-4C48-A31F-74295F41F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9771" y="524830"/>
            <a:ext cx="3755605" cy="4889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B8CE2F-56EE-4AFF-89BB-F64771AEF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98" y="834879"/>
            <a:ext cx="1217949" cy="121794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220548A-F0AF-4F23-B1CC-85B08B1739A2}"/>
              </a:ext>
            </a:extLst>
          </p:cNvPr>
          <p:cNvSpPr/>
          <p:nvPr/>
        </p:nvSpPr>
        <p:spPr>
          <a:xfrm>
            <a:off x="4723111" y="1722996"/>
            <a:ext cx="1910782" cy="7220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80D165-8384-468A-AA06-3A4CB3168F34}"/>
              </a:ext>
            </a:extLst>
          </p:cNvPr>
          <p:cNvSpPr txBox="1"/>
          <p:nvPr/>
        </p:nvSpPr>
        <p:spPr>
          <a:xfrm>
            <a:off x="4722009" y="1698776"/>
            <a:ext cx="665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Luxury</a:t>
            </a:r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F137A7-AD67-43CB-A5F8-130A46C75943}"/>
              </a:ext>
            </a:extLst>
          </p:cNvPr>
          <p:cNvSpPr txBox="1"/>
          <p:nvPr/>
        </p:nvSpPr>
        <p:spPr>
          <a:xfrm>
            <a:off x="4701252" y="1887889"/>
            <a:ext cx="132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5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Complementary welcome dinks.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Complementary Buffet Breakfast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Complementary swimming pool</a:t>
            </a:r>
          </a:p>
        </p:txBody>
      </p:sp>
      <p:sp>
        <p:nvSpPr>
          <p:cNvPr id="17" name="TextBox 16">
            <a:hlinkClick r:id="rId5" action="ppaction://hlinksldjump"/>
            <a:extLst>
              <a:ext uri="{FF2B5EF4-FFF2-40B4-BE49-F238E27FC236}">
                <a16:creationId xmlns:a16="http://schemas.microsoft.com/office/drawing/2014/main" id="{4CB904B9-CF2A-476B-A61A-9BF6B2039A78}"/>
              </a:ext>
            </a:extLst>
          </p:cNvPr>
          <p:cNvSpPr txBox="1"/>
          <p:nvPr/>
        </p:nvSpPr>
        <p:spPr>
          <a:xfrm>
            <a:off x="5972032" y="2251499"/>
            <a:ext cx="716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BOOK NOW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7A7A2A-766C-4130-BAF0-2AC389AF740A}"/>
              </a:ext>
            </a:extLst>
          </p:cNvPr>
          <p:cNvSpPr/>
          <p:nvPr/>
        </p:nvSpPr>
        <p:spPr>
          <a:xfrm>
            <a:off x="4721755" y="2481376"/>
            <a:ext cx="1910782" cy="7220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hlinkClick r:id="rId5" action="ppaction://hlinksldjump"/>
            <a:extLst>
              <a:ext uri="{FF2B5EF4-FFF2-40B4-BE49-F238E27FC236}">
                <a16:creationId xmlns:a16="http://schemas.microsoft.com/office/drawing/2014/main" id="{A93AD183-47C3-45C1-BD31-A7C7CB48501D}"/>
              </a:ext>
            </a:extLst>
          </p:cNvPr>
          <p:cNvSpPr txBox="1"/>
          <p:nvPr/>
        </p:nvSpPr>
        <p:spPr>
          <a:xfrm>
            <a:off x="6002056" y="3021284"/>
            <a:ext cx="716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BOOK NOW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CBEF21-8C04-4144-896B-704C9F186513}"/>
              </a:ext>
            </a:extLst>
          </p:cNvPr>
          <p:cNvSpPr txBox="1"/>
          <p:nvPr/>
        </p:nvSpPr>
        <p:spPr>
          <a:xfrm>
            <a:off x="4706866" y="2599244"/>
            <a:ext cx="1329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5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Complementary welcome dinks.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Complementary Buffet Breakfast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Children above 5 to 10 years old half charge/children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Complementary swimming pool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AB9089-F533-4AA8-B2F9-C56AAC499BD9}"/>
              </a:ext>
            </a:extLst>
          </p:cNvPr>
          <p:cNvSpPr txBox="1"/>
          <p:nvPr/>
        </p:nvSpPr>
        <p:spPr>
          <a:xfrm>
            <a:off x="4722010" y="2448080"/>
            <a:ext cx="6655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Premium</a:t>
            </a:r>
            <a:endParaRPr lang="en-US" sz="1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9F5F91-FB98-4A5D-992E-9F1BC59BE525}"/>
              </a:ext>
            </a:extLst>
          </p:cNvPr>
          <p:cNvSpPr txBox="1"/>
          <p:nvPr/>
        </p:nvSpPr>
        <p:spPr>
          <a:xfrm>
            <a:off x="6011501" y="1990828"/>
            <a:ext cx="64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bg1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bdt.16,000 per night</a:t>
            </a:r>
            <a:endParaRPr lang="en-US" sz="900" b="1" dirty="0">
              <a:solidFill>
                <a:schemeClr val="bg1"/>
              </a:solidFill>
              <a:highlight>
                <a:srgbClr val="008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C9645E-76DC-4CE2-8DB6-A6C38850D7CB}"/>
              </a:ext>
            </a:extLst>
          </p:cNvPr>
          <p:cNvSpPr txBox="1"/>
          <p:nvPr/>
        </p:nvSpPr>
        <p:spPr>
          <a:xfrm>
            <a:off x="6036481" y="2666553"/>
            <a:ext cx="64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bg1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bdt.10,000per night</a:t>
            </a:r>
            <a:endParaRPr lang="en-US" sz="900" b="1" dirty="0">
              <a:solidFill>
                <a:schemeClr val="bg1"/>
              </a:solidFill>
              <a:highlight>
                <a:srgbClr val="008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E6A62C-47D8-45F8-933F-2F84C6658879}"/>
              </a:ext>
            </a:extLst>
          </p:cNvPr>
          <p:cNvSpPr/>
          <p:nvPr/>
        </p:nvSpPr>
        <p:spPr>
          <a:xfrm>
            <a:off x="4721755" y="3248668"/>
            <a:ext cx="1910782" cy="7220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7CBC3E-ED92-46C7-81B3-3F687B282532}"/>
              </a:ext>
            </a:extLst>
          </p:cNvPr>
          <p:cNvSpPr txBox="1"/>
          <p:nvPr/>
        </p:nvSpPr>
        <p:spPr>
          <a:xfrm>
            <a:off x="4740031" y="3211909"/>
            <a:ext cx="869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</a:t>
            </a:r>
            <a:endParaRPr lang="en-US" sz="1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2A1D90-0EC6-4FE3-8A0F-AAD8BBB4310B}"/>
              </a:ext>
            </a:extLst>
          </p:cNvPr>
          <p:cNvSpPr txBox="1"/>
          <p:nvPr/>
        </p:nvSpPr>
        <p:spPr>
          <a:xfrm>
            <a:off x="6070904" y="3471501"/>
            <a:ext cx="64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bg1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bdt.8,000</a:t>
            </a:r>
          </a:p>
          <a:p>
            <a:r>
              <a:rPr lang="en-US" sz="600" b="1" dirty="0">
                <a:solidFill>
                  <a:schemeClr val="bg1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 night</a:t>
            </a:r>
            <a:endParaRPr lang="en-US" sz="900" b="1" dirty="0">
              <a:solidFill>
                <a:schemeClr val="bg1"/>
              </a:solidFill>
              <a:highlight>
                <a:srgbClr val="008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hlinkClick r:id="rId5" action="ppaction://hlinksldjump"/>
            <a:extLst>
              <a:ext uri="{FF2B5EF4-FFF2-40B4-BE49-F238E27FC236}">
                <a16:creationId xmlns:a16="http://schemas.microsoft.com/office/drawing/2014/main" id="{D7AE4111-2EBC-4A66-99FA-466C82FAEC1B}"/>
              </a:ext>
            </a:extLst>
          </p:cNvPr>
          <p:cNvSpPr txBox="1"/>
          <p:nvPr/>
        </p:nvSpPr>
        <p:spPr>
          <a:xfrm>
            <a:off x="6017588" y="3784352"/>
            <a:ext cx="716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BOOK NOW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A0519A-4330-4F6F-B5B8-2F8BB9519460}"/>
              </a:ext>
            </a:extLst>
          </p:cNvPr>
          <p:cNvSpPr txBox="1"/>
          <p:nvPr/>
        </p:nvSpPr>
        <p:spPr>
          <a:xfrm>
            <a:off x="4719974" y="3371159"/>
            <a:ext cx="1329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5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Complementary welcome dinks.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Breakfast for 02 Children above 5 to 10 years old half charge/children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swimming pool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E90C85-3384-4DEE-BA38-F07B9F4B11D6}"/>
              </a:ext>
            </a:extLst>
          </p:cNvPr>
          <p:cNvSpPr/>
          <p:nvPr/>
        </p:nvSpPr>
        <p:spPr>
          <a:xfrm>
            <a:off x="4721755" y="4023695"/>
            <a:ext cx="1910782" cy="7220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hlinkClick r:id="rId5" action="ppaction://hlinksldjump"/>
            <a:extLst>
              <a:ext uri="{FF2B5EF4-FFF2-40B4-BE49-F238E27FC236}">
                <a16:creationId xmlns:a16="http://schemas.microsoft.com/office/drawing/2014/main" id="{2D90AB8A-BD37-4846-BD0E-93B5D5EC9F18}"/>
              </a:ext>
            </a:extLst>
          </p:cNvPr>
          <p:cNvSpPr txBox="1"/>
          <p:nvPr/>
        </p:nvSpPr>
        <p:spPr>
          <a:xfrm>
            <a:off x="6011501" y="4520091"/>
            <a:ext cx="716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BOOK NOW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8DE36C-1B38-43C4-B874-1F97B7BCD97D}"/>
              </a:ext>
            </a:extLst>
          </p:cNvPr>
          <p:cNvSpPr txBox="1"/>
          <p:nvPr/>
        </p:nvSpPr>
        <p:spPr>
          <a:xfrm>
            <a:off x="6062251" y="4243092"/>
            <a:ext cx="64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bg1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bdt.5,000</a:t>
            </a:r>
          </a:p>
          <a:p>
            <a:r>
              <a:rPr lang="en-US" sz="600" b="1" dirty="0">
                <a:solidFill>
                  <a:schemeClr val="bg1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 night</a:t>
            </a:r>
            <a:endParaRPr lang="en-US" sz="900" b="1" dirty="0">
              <a:solidFill>
                <a:schemeClr val="bg1"/>
              </a:solidFill>
              <a:highlight>
                <a:srgbClr val="008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1F3F92-6174-4BF7-8EC4-67E5890036E2}"/>
              </a:ext>
            </a:extLst>
          </p:cNvPr>
          <p:cNvSpPr txBox="1"/>
          <p:nvPr/>
        </p:nvSpPr>
        <p:spPr>
          <a:xfrm>
            <a:off x="4740031" y="3998034"/>
            <a:ext cx="869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</a:t>
            </a:r>
            <a:endParaRPr lang="en-US" sz="1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2AB219-474C-4E5F-BA7A-5A0FBA75526C}"/>
              </a:ext>
            </a:extLst>
          </p:cNvPr>
          <p:cNvSpPr txBox="1"/>
          <p:nvPr/>
        </p:nvSpPr>
        <p:spPr>
          <a:xfrm>
            <a:off x="4724249" y="4140835"/>
            <a:ext cx="1329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5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Complementary welcome dinks.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Breakfast for 02 Children above 5 to 10 years old half charge/children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hour swimming pool per day</a:t>
            </a:r>
          </a:p>
        </p:txBody>
      </p:sp>
      <p:sp>
        <p:nvSpPr>
          <p:cNvPr id="42" name="TextBox 41">
            <a:hlinkClick r:id="rId6" action="ppaction://hlinksldjump"/>
            <a:extLst>
              <a:ext uri="{FF2B5EF4-FFF2-40B4-BE49-F238E27FC236}">
                <a16:creationId xmlns:a16="http://schemas.microsoft.com/office/drawing/2014/main" id="{548A37DB-75CD-4F17-888E-70EAA41F9D0A}"/>
              </a:ext>
            </a:extLst>
          </p:cNvPr>
          <p:cNvSpPr txBox="1"/>
          <p:nvPr/>
        </p:nvSpPr>
        <p:spPr>
          <a:xfrm>
            <a:off x="5333370" y="4730322"/>
            <a:ext cx="716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22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553399-9A87-4C48-A31F-74295F41F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9771" y="524830"/>
            <a:ext cx="3755605" cy="4889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B8CE2F-56EE-4AFF-89BB-F64771AEF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752" y="699433"/>
            <a:ext cx="1217949" cy="121794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3176FB-2101-476A-922D-AD3730CF5B20}"/>
              </a:ext>
            </a:extLst>
          </p:cNvPr>
          <p:cNvSpPr/>
          <p:nvPr/>
        </p:nvSpPr>
        <p:spPr>
          <a:xfrm>
            <a:off x="5095160" y="1892867"/>
            <a:ext cx="1201135" cy="2265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E4A97-C44D-478D-9054-757EC2B205E8}"/>
              </a:ext>
            </a:extLst>
          </p:cNvPr>
          <p:cNvSpPr/>
          <p:nvPr/>
        </p:nvSpPr>
        <p:spPr>
          <a:xfrm>
            <a:off x="5095158" y="4007523"/>
            <a:ext cx="1201135" cy="2265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0A7D3-DBD5-428D-860F-5B757F73F468}"/>
              </a:ext>
            </a:extLst>
          </p:cNvPr>
          <p:cNvSpPr txBox="1"/>
          <p:nvPr/>
        </p:nvSpPr>
        <p:spPr>
          <a:xfrm>
            <a:off x="5004597" y="3793305"/>
            <a:ext cx="1597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AAD3E1-2074-4432-B6E0-3DF9FE95EE6A}"/>
              </a:ext>
            </a:extLst>
          </p:cNvPr>
          <p:cNvSpPr/>
          <p:nvPr/>
        </p:nvSpPr>
        <p:spPr>
          <a:xfrm>
            <a:off x="5313941" y="4377709"/>
            <a:ext cx="707264" cy="2265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hlinkClick r:id="rId5" action="ppaction://hlinksldjump"/>
            <a:extLst>
              <a:ext uri="{FF2B5EF4-FFF2-40B4-BE49-F238E27FC236}">
                <a16:creationId xmlns:a16="http://schemas.microsoft.com/office/drawing/2014/main" id="{5D6322A4-8145-41A4-BA20-000828B1A549}"/>
              </a:ext>
            </a:extLst>
          </p:cNvPr>
          <p:cNvSpPr txBox="1"/>
          <p:nvPr/>
        </p:nvSpPr>
        <p:spPr>
          <a:xfrm>
            <a:off x="5313940" y="4372879"/>
            <a:ext cx="707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00CEF-8CAF-4606-95C5-D17BE7592621}"/>
              </a:ext>
            </a:extLst>
          </p:cNvPr>
          <p:cNvSpPr/>
          <p:nvPr/>
        </p:nvSpPr>
        <p:spPr>
          <a:xfrm>
            <a:off x="5086752" y="2344815"/>
            <a:ext cx="1201135" cy="2265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F0D8C4-E3E8-454A-9354-234BCA221CEB}"/>
              </a:ext>
            </a:extLst>
          </p:cNvPr>
          <p:cNvSpPr txBox="1"/>
          <p:nvPr/>
        </p:nvSpPr>
        <p:spPr>
          <a:xfrm>
            <a:off x="5004597" y="1693595"/>
            <a:ext cx="99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Full name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20548A-F0AF-4F23-B1CC-85B08B1739A2}"/>
              </a:ext>
            </a:extLst>
          </p:cNvPr>
          <p:cNvSpPr/>
          <p:nvPr/>
        </p:nvSpPr>
        <p:spPr>
          <a:xfrm>
            <a:off x="5086752" y="2740784"/>
            <a:ext cx="1201135" cy="2265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BC3B36-CB63-4141-9807-E49CE2048443}"/>
              </a:ext>
            </a:extLst>
          </p:cNvPr>
          <p:cNvSpPr txBox="1"/>
          <p:nvPr/>
        </p:nvSpPr>
        <p:spPr>
          <a:xfrm>
            <a:off x="5020669" y="2114596"/>
            <a:ext cx="99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NID No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06808-B4B4-40D4-924D-F731501FB3F6}"/>
              </a:ext>
            </a:extLst>
          </p:cNvPr>
          <p:cNvSpPr/>
          <p:nvPr/>
        </p:nvSpPr>
        <p:spPr>
          <a:xfrm>
            <a:off x="5086752" y="3144810"/>
            <a:ext cx="1201135" cy="2265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88A3C-8E2C-4D9C-9B97-58EB2E1CAF96}"/>
              </a:ext>
            </a:extLst>
          </p:cNvPr>
          <p:cNvSpPr txBox="1"/>
          <p:nvPr/>
        </p:nvSpPr>
        <p:spPr>
          <a:xfrm>
            <a:off x="5022289" y="3339720"/>
            <a:ext cx="99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Mobile no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0E6564-ABD0-4D2B-846B-532950D9148A}"/>
              </a:ext>
            </a:extLst>
          </p:cNvPr>
          <p:cNvSpPr/>
          <p:nvPr/>
        </p:nvSpPr>
        <p:spPr>
          <a:xfrm>
            <a:off x="5095160" y="3557576"/>
            <a:ext cx="1201135" cy="2265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526C34-86E3-4047-A5BF-094C2A7A17C8}"/>
              </a:ext>
            </a:extLst>
          </p:cNvPr>
          <p:cNvSpPr txBox="1"/>
          <p:nvPr/>
        </p:nvSpPr>
        <p:spPr>
          <a:xfrm>
            <a:off x="5004597" y="2531129"/>
            <a:ext cx="1378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Marital Status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A5DE4-8120-4D96-9D4D-4B97A120D523}"/>
              </a:ext>
            </a:extLst>
          </p:cNvPr>
          <p:cNvSpPr txBox="1"/>
          <p:nvPr/>
        </p:nvSpPr>
        <p:spPr>
          <a:xfrm>
            <a:off x="5004597" y="2954800"/>
            <a:ext cx="99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</a:p>
        </p:txBody>
      </p:sp>
      <p:sp>
        <p:nvSpPr>
          <p:cNvPr id="22" name="TextBox 21">
            <a:hlinkClick r:id="rId6" action="ppaction://hlinksldjump"/>
            <a:extLst>
              <a:ext uri="{FF2B5EF4-FFF2-40B4-BE49-F238E27FC236}">
                <a16:creationId xmlns:a16="http://schemas.microsoft.com/office/drawing/2014/main" id="{3FE3AC7D-F10E-4956-9FA7-3AC2A9C0376C}"/>
              </a:ext>
            </a:extLst>
          </p:cNvPr>
          <p:cNvSpPr txBox="1"/>
          <p:nvPr/>
        </p:nvSpPr>
        <p:spPr>
          <a:xfrm>
            <a:off x="5335812" y="4692385"/>
            <a:ext cx="716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6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553399-9A87-4C48-A31F-74295F41F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9771" y="524830"/>
            <a:ext cx="3755605" cy="4889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B8CE2F-56EE-4AFF-89BB-F64771AEF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711" y="930004"/>
            <a:ext cx="1683723" cy="1683723"/>
          </a:xfrm>
          <a:prstGeom prst="rect">
            <a:avLst/>
          </a:prstGeom>
        </p:spPr>
      </p:pic>
      <p:sp>
        <p:nvSpPr>
          <p:cNvPr id="22" name="TextBox 21">
            <a:hlinkClick r:id="rId5" action="ppaction://hlinksldjump"/>
            <a:extLst>
              <a:ext uri="{FF2B5EF4-FFF2-40B4-BE49-F238E27FC236}">
                <a16:creationId xmlns:a16="http://schemas.microsoft.com/office/drawing/2014/main" id="{E9AF3650-9155-4D79-BE14-FC4CBF003123}"/>
              </a:ext>
            </a:extLst>
          </p:cNvPr>
          <p:cNvSpPr txBox="1"/>
          <p:nvPr/>
        </p:nvSpPr>
        <p:spPr>
          <a:xfrm>
            <a:off x="4916794" y="2834835"/>
            <a:ext cx="15015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u="sng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Thanks for Booking!</a:t>
            </a:r>
            <a:br>
              <a:rPr lang="en-US" sz="900" b="1" u="sng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900" b="1" u="sng" dirty="0">
              <a:solidFill>
                <a:schemeClr val="bg1"/>
              </a:solidFill>
              <a:highlight>
                <a:srgbClr val="00808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900" b="1" u="sng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Stay with us</a:t>
            </a:r>
          </a:p>
        </p:txBody>
      </p:sp>
      <p:sp>
        <p:nvSpPr>
          <p:cNvPr id="12" name="TextBox 11">
            <a:hlinkClick r:id="rId6" action="ppaction://hlinksldjump"/>
            <a:extLst>
              <a:ext uri="{FF2B5EF4-FFF2-40B4-BE49-F238E27FC236}">
                <a16:creationId xmlns:a16="http://schemas.microsoft.com/office/drawing/2014/main" id="{93D7CF38-54A6-4C39-A5D2-88F79732B2B3}"/>
              </a:ext>
            </a:extLst>
          </p:cNvPr>
          <p:cNvSpPr txBox="1"/>
          <p:nvPr/>
        </p:nvSpPr>
        <p:spPr>
          <a:xfrm>
            <a:off x="5340351" y="4666985"/>
            <a:ext cx="812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4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553399-9A87-4C48-A31F-74295F41F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9771" y="524830"/>
            <a:ext cx="3755605" cy="4889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B8CE2F-56EE-4AFF-89BB-F64771AEF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13444"/>
            <a:ext cx="743774" cy="7437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746916-F9A4-4579-93C9-B457B0F9C42C}"/>
              </a:ext>
            </a:extLst>
          </p:cNvPr>
          <p:cNvSpPr txBox="1"/>
          <p:nvPr/>
        </p:nvSpPr>
        <p:spPr>
          <a:xfrm>
            <a:off x="5137686" y="2071238"/>
            <a:ext cx="1098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Conference Room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80D165-8384-468A-AA06-3A4CB3168F34}"/>
              </a:ext>
            </a:extLst>
          </p:cNvPr>
          <p:cNvSpPr txBox="1"/>
          <p:nvPr/>
        </p:nvSpPr>
        <p:spPr>
          <a:xfrm>
            <a:off x="5193793" y="3081378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Facilities</a:t>
            </a:r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CA3F11-47C1-4DCD-8034-EB237C08FCB5}"/>
              </a:ext>
            </a:extLst>
          </p:cNvPr>
          <p:cNvSpPr txBox="1"/>
          <p:nvPr/>
        </p:nvSpPr>
        <p:spPr>
          <a:xfrm>
            <a:off x="5229949" y="446877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About us</a:t>
            </a:r>
          </a:p>
        </p:txBody>
      </p:sp>
      <p:pic>
        <p:nvPicPr>
          <p:cNvPr id="1028" name="Picture 4" descr="The Importance of the Conference Room | Interior Construction Group, Inc.">
            <a:extLst>
              <a:ext uri="{FF2B5EF4-FFF2-40B4-BE49-F238E27FC236}">
                <a16:creationId xmlns:a16="http://schemas.microsoft.com/office/drawing/2014/main" id="{E290E88A-4EAF-46A9-9AAC-9D344D97D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97" y="1336029"/>
            <a:ext cx="1829112" cy="79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Architecturally Stunning Hotel Pools | Condé Nast Traveler">
            <a:extLst>
              <a:ext uri="{FF2B5EF4-FFF2-40B4-BE49-F238E27FC236}">
                <a16:creationId xmlns:a16="http://schemas.microsoft.com/office/drawing/2014/main" id="{0DDB5B4B-BE22-4667-8511-3ED3DC757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495" y="2208448"/>
            <a:ext cx="1846759" cy="82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BA4AD9-7FB9-4700-919A-4F497C00AC3F}"/>
              </a:ext>
            </a:extLst>
          </p:cNvPr>
          <p:cNvSpPr txBox="1"/>
          <p:nvPr/>
        </p:nvSpPr>
        <p:spPr>
          <a:xfrm>
            <a:off x="5212278" y="2965599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Swimming pool</a:t>
            </a:r>
          </a:p>
        </p:txBody>
      </p:sp>
      <p:pic>
        <p:nvPicPr>
          <p:cNvPr id="1032" name="Picture 8" descr="The Palace Luxury Resort | 5 Star Luxury in Pristine Nature">
            <a:extLst>
              <a:ext uri="{FF2B5EF4-FFF2-40B4-BE49-F238E27FC236}">
                <a16:creationId xmlns:a16="http://schemas.microsoft.com/office/drawing/2014/main" id="{E265EEE4-7F97-4D7D-A488-2AF093CA6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387" y="3131693"/>
            <a:ext cx="1862217" cy="86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7101A96-6997-4F56-8170-D70F493DF223}"/>
              </a:ext>
            </a:extLst>
          </p:cNvPr>
          <p:cNvSpPr txBox="1"/>
          <p:nvPr/>
        </p:nvSpPr>
        <p:spPr>
          <a:xfrm>
            <a:off x="5363107" y="3938731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Kids zone</a:t>
            </a:r>
          </a:p>
        </p:txBody>
      </p:sp>
      <p:pic>
        <p:nvPicPr>
          <p:cNvPr id="1034" name="Picture 10" descr="VR game park | Flamingo">
            <a:extLst>
              <a:ext uri="{FF2B5EF4-FFF2-40B4-BE49-F238E27FC236}">
                <a16:creationId xmlns:a16="http://schemas.microsoft.com/office/drawing/2014/main" id="{84D4CB14-8CEC-4F9F-AED5-E03E42FDF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495" y="4087182"/>
            <a:ext cx="1847186" cy="64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33A3B24-33E7-4EBA-8AD9-A31C3DAEF3FA}"/>
              </a:ext>
            </a:extLst>
          </p:cNvPr>
          <p:cNvSpPr txBox="1"/>
          <p:nvPr/>
        </p:nvSpPr>
        <p:spPr>
          <a:xfrm>
            <a:off x="5424021" y="4678101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VR Games</a:t>
            </a:r>
          </a:p>
        </p:txBody>
      </p:sp>
      <p:sp>
        <p:nvSpPr>
          <p:cNvPr id="26" name="TextBox 25">
            <a:hlinkClick r:id="rId9" action="ppaction://hlinksldjump"/>
            <a:extLst>
              <a:ext uri="{FF2B5EF4-FFF2-40B4-BE49-F238E27FC236}">
                <a16:creationId xmlns:a16="http://schemas.microsoft.com/office/drawing/2014/main" id="{56137653-159B-473C-B5FA-9EDE80EAA6BB}"/>
              </a:ext>
            </a:extLst>
          </p:cNvPr>
          <p:cNvSpPr txBox="1"/>
          <p:nvPr/>
        </p:nvSpPr>
        <p:spPr>
          <a:xfrm>
            <a:off x="5949951" y="4755518"/>
            <a:ext cx="812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9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553399-9A87-4C48-A31F-74295F41F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9771" y="524830"/>
            <a:ext cx="3755605" cy="4889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B8CE2F-56EE-4AFF-89BB-F64771AEF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13444"/>
            <a:ext cx="743774" cy="743774"/>
          </a:xfrm>
          <a:prstGeom prst="rect">
            <a:avLst/>
          </a:prstGeom>
        </p:spPr>
      </p:pic>
      <p:pic>
        <p:nvPicPr>
          <p:cNvPr id="1028" name="Picture 4" descr="The Importance of the Conference Room | Interior Construction Group, Inc.">
            <a:extLst>
              <a:ext uri="{FF2B5EF4-FFF2-40B4-BE49-F238E27FC236}">
                <a16:creationId xmlns:a16="http://schemas.microsoft.com/office/drawing/2014/main" id="{E290E88A-4EAF-46A9-9AAC-9D344D97D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674" y="1443854"/>
            <a:ext cx="920804" cy="58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Architecturally Stunning Hotel Pools | Condé Nast Traveler">
            <a:extLst>
              <a:ext uri="{FF2B5EF4-FFF2-40B4-BE49-F238E27FC236}">
                <a16:creationId xmlns:a16="http://schemas.microsoft.com/office/drawing/2014/main" id="{0DDB5B4B-BE22-4667-8511-3ED3DC757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28" y="1430220"/>
            <a:ext cx="846453" cy="62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Palace Luxury Resort | 5 Star Luxury in Pristine Nature">
            <a:extLst>
              <a:ext uri="{FF2B5EF4-FFF2-40B4-BE49-F238E27FC236}">
                <a16:creationId xmlns:a16="http://schemas.microsoft.com/office/drawing/2014/main" id="{E265EEE4-7F97-4D7D-A488-2AF093CA6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766" y="2159182"/>
            <a:ext cx="851376" cy="70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R game park | Flamingo">
            <a:extLst>
              <a:ext uri="{FF2B5EF4-FFF2-40B4-BE49-F238E27FC236}">
                <a16:creationId xmlns:a16="http://schemas.microsoft.com/office/drawing/2014/main" id="{84D4CB14-8CEC-4F9F-AED5-E03E42FDF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579" y="2156118"/>
            <a:ext cx="906899" cy="70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uSai Resort &amp;amp; Spa">
            <a:extLst>
              <a:ext uri="{FF2B5EF4-FFF2-40B4-BE49-F238E27FC236}">
                <a16:creationId xmlns:a16="http://schemas.microsoft.com/office/drawing/2014/main" id="{17569E02-81E1-4ABE-B251-0BFDC6520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18" y="2950312"/>
            <a:ext cx="928459" cy="68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each Resort High Res Stock Images | Shutterstock">
            <a:extLst>
              <a:ext uri="{FF2B5EF4-FFF2-40B4-BE49-F238E27FC236}">
                <a16:creationId xmlns:a16="http://schemas.microsoft.com/office/drawing/2014/main" id="{ABD2D4CB-FFFD-472A-9856-94226FEB0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766" y="2933181"/>
            <a:ext cx="848915" cy="75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uSai Resort &amp;amp; Spa">
            <a:extLst>
              <a:ext uri="{FF2B5EF4-FFF2-40B4-BE49-F238E27FC236}">
                <a16:creationId xmlns:a16="http://schemas.microsoft.com/office/drawing/2014/main" id="{B5139C3E-97BB-4ACD-B067-0D1E02530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674" y="3723120"/>
            <a:ext cx="928459" cy="7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ort Shaira Garden Resorts, دكّا - ar.trivago.com">
            <a:extLst>
              <a:ext uri="{FF2B5EF4-FFF2-40B4-BE49-F238E27FC236}">
                <a16:creationId xmlns:a16="http://schemas.microsoft.com/office/drawing/2014/main" id="{C45F5430-D9D6-4607-A1CD-5E2F66BC1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766" y="3730262"/>
            <a:ext cx="846453" cy="74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hlinkClick r:id="rId13" action="ppaction://hlinksldjump"/>
            <a:extLst>
              <a:ext uri="{FF2B5EF4-FFF2-40B4-BE49-F238E27FC236}">
                <a16:creationId xmlns:a16="http://schemas.microsoft.com/office/drawing/2014/main" id="{5DE47D6A-5B66-4CE5-B2D8-5F77CAC94E5A}"/>
              </a:ext>
            </a:extLst>
          </p:cNvPr>
          <p:cNvSpPr txBox="1"/>
          <p:nvPr/>
        </p:nvSpPr>
        <p:spPr>
          <a:xfrm>
            <a:off x="5283200" y="4620204"/>
            <a:ext cx="812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7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203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KHALID SIFULLAH</dc:creator>
  <cp:lastModifiedBy>Mumin ZM</cp:lastModifiedBy>
  <cp:revision>7</cp:revision>
  <dcterms:created xsi:type="dcterms:W3CDTF">2021-09-03T14:32:23Z</dcterms:created>
  <dcterms:modified xsi:type="dcterms:W3CDTF">2021-09-03T21:30:16Z</dcterms:modified>
</cp:coreProperties>
</file>