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DACD-18D6-46F3-98A8-C56794D3C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1198A-3422-4253-8475-1A3476598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A4E3A-CEE1-4752-A8C6-C8C07D6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7673-6674-4CE0-9D5C-AAD837A2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548F-247F-4317-B7A2-7CADA508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B894-8DCF-4BE6-B9CC-E5FBD86E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D7AAF-E0E5-4655-B35C-0E8305969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8581-A967-499C-A86A-AB2D9134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2A1A-A97C-49F7-8552-EF7EAEF5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C6B0-0A3C-4928-B23B-B07036F8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2D3A5-9008-44FD-AFF4-C23B3460E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74FCF-66D8-411C-AD15-F7439C55C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23C6-E729-4EA7-9A72-E2442A3A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FFA6-076A-4BE8-B542-0A7E8308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B271-E07F-46EA-9056-F721D137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1B0E-351D-4854-876A-B6DE80FD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028E-F7A6-4F01-BAA3-6C99D4D0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D4A8-25DC-4987-A765-487EB4F1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27B5-3613-4378-8078-AEE10254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E262-C2D2-4512-845F-922CF591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601D-61F6-4CBE-A849-1A1948FF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6D5F-5B9E-44C8-9148-37236D4F7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BCDA-DBD5-44B6-90C5-683CEA29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BA3F-BE76-4039-860A-F1BC6205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6E17-3329-41DC-95BD-3C5DC77F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021E-3A3C-4860-93D5-3724BC1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6028-C666-4E5B-8DED-FBAE987E1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C349-112B-4FF0-9426-DEAF5EB1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BFFC-9469-452D-97B5-831D64E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54B79-3547-4F8B-B8CA-BAFF1B59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34BB-989F-4132-95EA-80AE955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432B-9FFF-4942-8327-41E49869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A308-E2CF-4894-A0F4-6AF58B65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DCD2-4087-40CC-A19D-26CF4247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33C6D-BDCE-42DD-97A6-4E8834667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29154-E240-48A9-9654-EC3921A19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4E2FA-54CD-41D3-8D6A-020F2C9A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70AA9-F6CB-4790-AD12-4857174B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B391A-EE94-47E9-94BA-98E8C81B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5607-43CC-402B-811E-11A6056E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221CE-7D95-421C-86C8-B34A003E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CDB86-0DCD-4785-A504-7FF8B64C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3AFC1-B62A-492A-B397-3A8CFDF9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A3BD9-E2E6-4922-81A6-BD020238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622F2-9DE6-4EC1-A343-46D5B8AD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CAB66-14D5-40AA-A896-E1C47D7B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21F3-F6A9-41B8-929B-0B4F2EC6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C93F-98C0-45AC-853B-05D36F23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2308-9740-4958-8B02-CED4C632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8FA33-1DE2-4DE7-B167-DF1529D6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59955-EC39-452F-8F89-7B03F698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8B80E-9895-4CBF-BA4B-B9859C07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69C1-ADA3-4C96-8821-9D31635C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DB053-D0A0-4B15-B951-FAAD3801A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EF30C-9136-4E2E-898E-F07A65FAD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7461-EEF0-4641-B16C-90C2630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92921-BC16-484B-BD84-3645E0CD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5AFF0-ACE6-4386-8D68-FB96BD5C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6E5A2-00DF-4E37-86EB-00A7C636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F723-9645-495A-9393-1663ED07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B084-FF2E-4FB6-AF83-27BA9B3CD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9D52-A4B3-4E11-9A23-333E2D80BA3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B654-5781-46C8-A5A2-82D9ECC45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A09A-3AA0-4544-A033-303E44F7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2265-7A7A-45EE-9CA6-687C35E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hyperlink" Target="https://www.searchpng.com/2018/12/01/apple-iphone-xs-transparent-mobil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3.xml"/><Relationship Id="rId3" Type="http://schemas.openxmlformats.org/officeDocument/2006/relationships/hyperlink" Target="https://www.searchpng.com/2018/12/01/apple-iphone-xs-transparent-mobile/" TargetMode="External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8.jp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hyperlink" Target="https://www.searchpng.com/2018/12/01/apple-iphone-xs-transparent-mobile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8.xml"/><Relationship Id="rId3" Type="http://schemas.openxmlformats.org/officeDocument/2006/relationships/hyperlink" Target="https://www.searchpng.com/2018/12/01/apple-iphone-xs-transparent-mobile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slide" Target="slide2.xml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earchpng.com/2018/12/01/apple-iphone-xs-transparent-mobile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searchpng.com/2018/12/01/apple-iphone-xs-transparent-mobile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jpg"/><Relationship Id="rId3" Type="http://schemas.openxmlformats.org/officeDocument/2006/relationships/hyperlink" Target="https://www.searchpng.com/2018/12/01/apple-iphone-xs-transparent-mobile/" TargetMode="External"/><Relationship Id="rId7" Type="http://schemas.openxmlformats.org/officeDocument/2006/relationships/slide" Target="slide5.xml"/><Relationship Id="rId12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jpg"/><Relationship Id="rId5" Type="http://schemas.openxmlformats.org/officeDocument/2006/relationships/slide" Target="slide6.xml"/><Relationship Id="rId15" Type="http://schemas.openxmlformats.org/officeDocument/2006/relationships/image" Target="../media/image10.jp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slide" Target="slide2.xml"/><Relationship Id="rId1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hyperlink" Target="https://www.searchpng.com/2018/12/01/apple-iphone-xs-transparent-mobile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slide" Target="slide2.xml"/><Relationship Id="rId4" Type="http://schemas.openxmlformats.org/officeDocument/2006/relationships/slide" Target="slide7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A49A48-31F7-4E03-B631-36C9E3729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41" y="359765"/>
            <a:ext cx="2848131" cy="6138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F434F-BCC5-42FB-9CA9-2C4B58B5B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46510" y="0"/>
            <a:ext cx="4498979" cy="6858000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sldjump"/>
            <a:extLst>
              <a:ext uri="{FF2B5EF4-FFF2-40B4-BE49-F238E27FC236}">
                <a16:creationId xmlns:a16="http://schemas.microsoft.com/office/drawing/2014/main" id="{4C5C8EA6-594D-4EE0-8D89-FC71978AA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2" y="3964898"/>
            <a:ext cx="629587" cy="6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989A69-710D-437F-A8CE-FEFEA6D4BBDE}"/>
              </a:ext>
            </a:extLst>
          </p:cNvPr>
          <p:cNvSpPr/>
          <p:nvPr/>
        </p:nvSpPr>
        <p:spPr>
          <a:xfrm>
            <a:off x="4497048" y="299804"/>
            <a:ext cx="3072985" cy="62209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4C8B-B420-430F-A520-91CD01CD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8245" y="0"/>
            <a:ext cx="4498979" cy="685800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  <a:extLst>
              <a:ext uri="{FF2B5EF4-FFF2-40B4-BE49-F238E27FC236}">
                <a16:creationId xmlns:a16="http://schemas.microsoft.com/office/drawing/2014/main" id="{BB861576-F9CF-4677-A66A-55C069C96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4" y="5741230"/>
            <a:ext cx="595859" cy="595859"/>
          </a:xfrm>
          <a:prstGeom prst="rect">
            <a:avLst/>
          </a:prstGeom>
        </p:spPr>
      </p:pic>
      <p:pic>
        <p:nvPicPr>
          <p:cNvPr id="11" name="Picture 10">
            <a:hlinkClick r:id="rId6" action="ppaction://hlinksldjump"/>
            <a:extLst>
              <a:ext uri="{FF2B5EF4-FFF2-40B4-BE49-F238E27FC236}">
                <a16:creationId xmlns:a16="http://schemas.microsoft.com/office/drawing/2014/main" id="{772FF9B0-1827-4612-9CFF-156C37AE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95" y="5788078"/>
            <a:ext cx="629587" cy="484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27520-8F46-4CEF-96E8-647E76FD24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7" y="5788077"/>
            <a:ext cx="579021" cy="484487"/>
          </a:xfrm>
          <a:prstGeom prst="rect">
            <a:avLst/>
          </a:prstGeom>
        </p:spPr>
      </p:pic>
      <p:pic>
        <p:nvPicPr>
          <p:cNvPr id="15" name="Picture 14">
            <a:hlinkClick r:id="rId9" action="ppaction://hlinksldjump"/>
            <a:extLst>
              <a:ext uri="{FF2B5EF4-FFF2-40B4-BE49-F238E27FC236}">
                <a16:creationId xmlns:a16="http://schemas.microsoft.com/office/drawing/2014/main" id="{AD519BDB-F0BA-47CF-AFB4-F3F0CE9BAA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2" y="5637283"/>
            <a:ext cx="786074" cy="78607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BA0E07F-B8A3-4034-954D-AF8B2CACE6C8}"/>
              </a:ext>
            </a:extLst>
          </p:cNvPr>
          <p:cNvSpPr/>
          <p:nvPr/>
        </p:nvSpPr>
        <p:spPr>
          <a:xfrm>
            <a:off x="4638658" y="745780"/>
            <a:ext cx="713035" cy="704538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A04E7-0FA7-48CD-9631-6C2DEAD32533}"/>
              </a:ext>
            </a:extLst>
          </p:cNvPr>
          <p:cNvSpPr txBox="1"/>
          <p:nvPr/>
        </p:nvSpPr>
        <p:spPr>
          <a:xfrm>
            <a:off x="5351693" y="902326"/>
            <a:ext cx="8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</a:t>
            </a:r>
          </a:p>
        </p:txBody>
      </p:sp>
      <p:sp>
        <p:nvSpPr>
          <p:cNvPr id="18" name="Rectangle: Rounded Corners 17">
            <a:hlinkClick r:id="rId12" action="ppaction://hlinksldjump"/>
            <a:extLst>
              <a:ext uri="{FF2B5EF4-FFF2-40B4-BE49-F238E27FC236}">
                <a16:creationId xmlns:a16="http://schemas.microsoft.com/office/drawing/2014/main" id="{8DDD10E7-CC11-44A1-9E28-939AC36A0579}"/>
              </a:ext>
            </a:extLst>
          </p:cNvPr>
          <p:cNvSpPr/>
          <p:nvPr/>
        </p:nvSpPr>
        <p:spPr>
          <a:xfrm>
            <a:off x="4638658" y="1484026"/>
            <a:ext cx="2809667" cy="7495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 profile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DAA8E2-0C53-4CEC-84CC-05A681C245E5}"/>
              </a:ext>
            </a:extLst>
          </p:cNvPr>
          <p:cNvSpPr/>
          <p:nvPr/>
        </p:nvSpPr>
        <p:spPr>
          <a:xfrm>
            <a:off x="4655035" y="2300951"/>
            <a:ext cx="2809667" cy="7495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4FE0CF-C2A4-4816-BE9B-B850F5303AE4}"/>
              </a:ext>
            </a:extLst>
          </p:cNvPr>
          <p:cNvSpPr/>
          <p:nvPr/>
        </p:nvSpPr>
        <p:spPr>
          <a:xfrm>
            <a:off x="4655035" y="3112177"/>
            <a:ext cx="2809667" cy="7495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Upgrade to Premium</a:t>
            </a:r>
          </a:p>
        </p:txBody>
      </p:sp>
      <p:sp>
        <p:nvSpPr>
          <p:cNvPr id="21" name="Rectangle: Rounded Corners 20">
            <a:hlinkClick r:id="rId13" action="ppaction://hlinksldjump"/>
            <a:extLst>
              <a:ext uri="{FF2B5EF4-FFF2-40B4-BE49-F238E27FC236}">
                <a16:creationId xmlns:a16="http://schemas.microsoft.com/office/drawing/2014/main" id="{1921A1F7-2D6F-400D-BD77-716D67CA7190}"/>
              </a:ext>
            </a:extLst>
          </p:cNvPr>
          <p:cNvSpPr/>
          <p:nvPr/>
        </p:nvSpPr>
        <p:spPr>
          <a:xfrm>
            <a:off x="4638658" y="4820948"/>
            <a:ext cx="2809667" cy="7495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87710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FCAF2-A476-4B2D-A724-62E6B0CF6C6B}"/>
              </a:ext>
            </a:extLst>
          </p:cNvPr>
          <p:cNvSpPr/>
          <p:nvPr/>
        </p:nvSpPr>
        <p:spPr>
          <a:xfrm>
            <a:off x="4586990" y="269823"/>
            <a:ext cx="2953062" cy="62808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1FABD-AEB4-42E1-B702-581B7A9A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8245" y="0"/>
            <a:ext cx="44989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0EACC-8693-43D5-A854-19085B646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2" y="5637283"/>
            <a:ext cx="786074" cy="786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48E44-D72E-4E67-BA63-841675C7C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4" y="5741230"/>
            <a:ext cx="595859" cy="595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8C254-647F-4644-86A8-3E386AA36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95" y="5788078"/>
            <a:ext cx="629587" cy="484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EF7BF-49C3-4979-B878-2DBD6D457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7" y="5788077"/>
            <a:ext cx="579021" cy="48448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549B6B-4A90-4344-95E7-EB197A970D3E}"/>
              </a:ext>
            </a:extLst>
          </p:cNvPr>
          <p:cNvSpPr/>
          <p:nvPr/>
        </p:nvSpPr>
        <p:spPr>
          <a:xfrm>
            <a:off x="6268937" y="809469"/>
            <a:ext cx="1009505" cy="5296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695668-BB41-49F2-860F-68F94464D443}"/>
              </a:ext>
            </a:extLst>
          </p:cNvPr>
          <p:cNvSpPr/>
          <p:nvPr/>
        </p:nvSpPr>
        <p:spPr>
          <a:xfrm>
            <a:off x="4866949" y="2143594"/>
            <a:ext cx="2396456" cy="3897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Username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B17B4E-B718-45F6-A83D-D326084D2222}"/>
              </a:ext>
            </a:extLst>
          </p:cNvPr>
          <p:cNvSpPr/>
          <p:nvPr/>
        </p:nvSpPr>
        <p:spPr>
          <a:xfrm>
            <a:off x="4897771" y="2701352"/>
            <a:ext cx="2396456" cy="3897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14" name="Rectangle: Rounded Corners 13">
            <a:hlinkClick r:id="rId8" action="ppaction://hlinksldjump"/>
            <a:extLst>
              <a:ext uri="{FF2B5EF4-FFF2-40B4-BE49-F238E27FC236}">
                <a16:creationId xmlns:a16="http://schemas.microsoft.com/office/drawing/2014/main" id="{984B948E-3BEA-437E-A508-7F2D0F6CFA4C}"/>
              </a:ext>
            </a:extLst>
          </p:cNvPr>
          <p:cNvSpPr/>
          <p:nvPr/>
        </p:nvSpPr>
        <p:spPr>
          <a:xfrm>
            <a:off x="5303397" y="3429000"/>
            <a:ext cx="1420165" cy="3897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1A74F-4F10-4880-ABFD-A0DDD506E7A3}"/>
              </a:ext>
            </a:extLst>
          </p:cNvPr>
          <p:cNvSpPr txBox="1"/>
          <p:nvPr/>
        </p:nvSpPr>
        <p:spPr>
          <a:xfrm>
            <a:off x="4927198" y="4262763"/>
            <a:ext cx="2136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password? Of course you did you dumb creature.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Click here to reset</a:t>
            </a:r>
          </a:p>
        </p:txBody>
      </p:sp>
    </p:spTree>
    <p:extLst>
      <p:ext uri="{BB962C8B-B14F-4D97-AF65-F5344CB8AC3E}">
        <p14:creationId xmlns:p14="http://schemas.microsoft.com/office/powerpoint/2010/main" val="311802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FCAF2-A476-4B2D-A724-62E6B0CF6C6B}"/>
              </a:ext>
            </a:extLst>
          </p:cNvPr>
          <p:cNvSpPr/>
          <p:nvPr/>
        </p:nvSpPr>
        <p:spPr>
          <a:xfrm>
            <a:off x="4586990" y="269823"/>
            <a:ext cx="2953062" cy="62808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1FABD-AEB4-42E1-B702-581B7A9A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8245" y="0"/>
            <a:ext cx="4498979" cy="6858000"/>
          </a:xfrm>
          <a:prstGeom prst="rect">
            <a:avLst/>
          </a:prstGeom>
        </p:spPr>
      </p:pic>
      <p:pic>
        <p:nvPicPr>
          <p:cNvPr id="6" name="Picture 5">
            <a:hlinkClick r:id="rId4" action="ppaction://hlinksldjump"/>
            <a:extLst>
              <a:ext uri="{FF2B5EF4-FFF2-40B4-BE49-F238E27FC236}">
                <a16:creationId xmlns:a16="http://schemas.microsoft.com/office/drawing/2014/main" id="{B6D0BA3F-22F5-4135-B38E-68901E6F7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2" y="5637283"/>
            <a:ext cx="786074" cy="786074"/>
          </a:xfrm>
          <a:prstGeom prst="rect">
            <a:avLst/>
          </a:prstGeom>
        </p:spPr>
      </p:pic>
      <p:pic>
        <p:nvPicPr>
          <p:cNvPr id="7" name="Picture 6">
            <a:hlinkClick r:id="rId6" action="ppaction://hlinksldjump"/>
            <a:extLst>
              <a:ext uri="{FF2B5EF4-FFF2-40B4-BE49-F238E27FC236}">
                <a16:creationId xmlns:a16="http://schemas.microsoft.com/office/drawing/2014/main" id="{6C2EA721-5D1D-4E18-AE80-A9DEEC2DA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4" y="5741230"/>
            <a:ext cx="595859" cy="595859"/>
          </a:xfrm>
          <a:prstGeom prst="rect">
            <a:avLst/>
          </a:prstGeom>
        </p:spPr>
      </p:pic>
      <p:pic>
        <p:nvPicPr>
          <p:cNvPr id="8" name="Picture 7">
            <a:hlinkClick r:id="rId8" action="ppaction://hlinksldjump"/>
            <a:extLst>
              <a:ext uri="{FF2B5EF4-FFF2-40B4-BE49-F238E27FC236}">
                <a16:creationId xmlns:a16="http://schemas.microsoft.com/office/drawing/2014/main" id="{03BF695B-F4AD-47C0-ABBD-65BB3DDB71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95" y="5788078"/>
            <a:ext cx="629587" cy="484487"/>
          </a:xfrm>
          <a:prstGeom prst="rect">
            <a:avLst/>
          </a:prstGeom>
        </p:spPr>
      </p:pic>
      <p:pic>
        <p:nvPicPr>
          <p:cNvPr id="9" name="Picture 8">
            <a:hlinkClick r:id="rId10" action="ppaction://hlinksldjump"/>
            <a:extLst>
              <a:ext uri="{FF2B5EF4-FFF2-40B4-BE49-F238E27FC236}">
                <a16:creationId xmlns:a16="http://schemas.microsoft.com/office/drawing/2014/main" id="{112C55C1-DC28-42A0-90CF-7781970D9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7" y="5788077"/>
            <a:ext cx="579021" cy="48448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B08AB91-2EE6-48F3-800E-FD325D774DA7}"/>
              </a:ext>
            </a:extLst>
          </p:cNvPr>
          <p:cNvSpPr/>
          <p:nvPr/>
        </p:nvSpPr>
        <p:spPr>
          <a:xfrm>
            <a:off x="5141626" y="1055162"/>
            <a:ext cx="1828800" cy="2403817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6C6B0-5752-41AE-8642-4C3D4A1F913F}"/>
              </a:ext>
            </a:extLst>
          </p:cNvPr>
          <p:cNvSpPr txBox="1"/>
          <p:nvPr/>
        </p:nvSpPr>
        <p:spPr>
          <a:xfrm>
            <a:off x="5504910" y="3430248"/>
            <a:ext cx="1257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EA0C8-24F1-4CE7-A9CF-F0BF27011AD3}"/>
              </a:ext>
            </a:extLst>
          </p:cNvPr>
          <p:cNvSpPr txBox="1"/>
          <p:nvPr/>
        </p:nvSpPr>
        <p:spPr>
          <a:xfrm>
            <a:off x="4662928" y="3692152"/>
            <a:ext cx="28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@yourworstnightmare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DCFAB-F9A5-42BC-A0B6-ED0F9E7B00FC}"/>
              </a:ext>
            </a:extLst>
          </p:cNvPr>
          <p:cNvSpPr txBox="1"/>
          <p:nvPr/>
        </p:nvSpPr>
        <p:spPr>
          <a:xfrm>
            <a:off x="4638657" y="4182256"/>
            <a:ext cx="28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birth: 14-02-2021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38A0A-EC64-495A-BFD1-32C562B9CB9A}"/>
              </a:ext>
            </a:extLst>
          </p:cNvPr>
          <p:cNvSpPr txBox="1"/>
          <p:nvPr/>
        </p:nvSpPr>
        <p:spPr>
          <a:xfrm>
            <a:off x="4638657" y="4464488"/>
            <a:ext cx="280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Breed: Lucifer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716CD-ED3A-4378-9F46-4E9CAFA81A28}"/>
              </a:ext>
            </a:extLst>
          </p:cNvPr>
          <p:cNvSpPr txBox="1"/>
          <p:nvPr/>
        </p:nvSpPr>
        <p:spPr>
          <a:xfrm>
            <a:off x="4662928" y="4796935"/>
            <a:ext cx="280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Characteristics: </a:t>
            </a:r>
            <a:br>
              <a:rPr lang="en-US" dirty="0"/>
            </a:br>
            <a:r>
              <a:rPr lang="en-US" dirty="0"/>
              <a:t>Professional </a:t>
            </a:r>
            <a:r>
              <a:rPr lang="en-US" dirty="0" err="1"/>
              <a:t>assasin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7E4A3-DA2E-445F-B5FA-4D9A71DC4C18}"/>
              </a:ext>
            </a:extLst>
          </p:cNvPr>
          <p:cNvSpPr/>
          <p:nvPr/>
        </p:nvSpPr>
        <p:spPr>
          <a:xfrm>
            <a:off x="4662928" y="585435"/>
            <a:ext cx="2768196" cy="409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hlinkClick r:id="rId13" action="ppaction://hlinksldjump"/>
            <a:extLst>
              <a:ext uri="{FF2B5EF4-FFF2-40B4-BE49-F238E27FC236}">
                <a16:creationId xmlns:a16="http://schemas.microsoft.com/office/drawing/2014/main" id="{AA416208-018D-42ED-BA67-2F9F0AD765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7" y="613618"/>
            <a:ext cx="602365" cy="3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FCAF2-A476-4B2D-A724-62E6B0CF6C6B}"/>
              </a:ext>
            </a:extLst>
          </p:cNvPr>
          <p:cNvSpPr/>
          <p:nvPr/>
        </p:nvSpPr>
        <p:spPr>
          <a:xfrm>
            <a:off x="4586990" y="269823"/>
            <a:ext cx="2953062" cy="62808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1FABD-AEB4-42E1-B702-581B7A9A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8245" y="0"/>
            <a:ext cx="4498979" cy="6858000"/>
          </a:xfrm>
          <a:prstGeom prst="rect">
            <a:avLst/>
          </a:prstGeom>
        </p:spPr>
      </p:pic>
      <p:pic>
        <p:nvPicPr>
          <p:cNvPr id="6" name="Picture 5">
            <a:hlinkClick r:id="rId4" action="ppaction://hlinksldjump"/>
            <a:extLst>
              <a:ext uri="{FF2B5EF4-FFF2-40B4-BE49-F238E27FC236}">
                <a16:creationId xmlns:a16="http://schemas.microsoft.com/office/drawing/2014/main" id="{825AA74D-5904-4D12-8E0F-B0377C74C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2" y="5637283"/>
            <a:ext cx="786074" cy="786074"/>
          </a:xfrm>
          <a:prstGeom prst="rect">
            <a:avLst/>
          </a:prstGeom>
        </p:spPr>
      </p:pic>
      <p:pic>
        <p:nvPicPr>
          <p:cNvPr id="7" name="Picture 6">
            <a:hlinkClick r:id="rId6" action="ppaction://hlinksldjump"/>
            <a:extLst>
              <a:ext uri="{FF2B5EF4-FFF2-40B4-BE49-F238E27FC236}">
                <a16:creationId xmlns:a16="http://schemas.microsoft.com/office/drawing/2014/main" id="{FE17B923-C2A8-4E97-959E-50C540CE86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4" y="5741230"/>
            <a:ext cx="595859" cy="595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92275-A382-4BAE-A518-2706900ED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95" y="5788078"/>
            <a:ext cx="629587" cy="484487"/>
          </a:xfrm>
          <a:prstGeom prst="rect">
            <a:avLst/>
          </a:prstGeom>
        </p:spPr>
      </p:pic>
      <p:pic>
        <p:nvPicPr>
          <p:cNvPr id="9" name="Picture 8">
            <a:hlinkClick r:id="rId9" action="ppaction://hlinksldjump"/>
            <a:extLst>
              <a:ext uri="{FF2B5EF4-FFF2-40B4-BE49-F238E27FC236}">
                <a16:creationId xmlns:a16="http://schemas.microsoft.com/office/drawing/2014/main" id="{6E81D811-9774-48E9-84B7-7721CEDC4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7" y="5788077"/>
            <a:ext cx="579021" cy="48448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6DB03E-CD31-439F-AE45-0CA6448213AA}"/>
              </a:ext>
            </a:extLst>
          </p:cNvPr>
          <p:cNvSpPr/>
          <p:nvPr/>
        </p:nvSpPr>
        <p:spPr>
          <a:xfrm>
            <a:off x="4638657" y="1380381"/>
            <a:ext cx="2833937" cy="910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6C632A-F623-4FDE-A947-221CDDE05A53}"/>
              </a:ext>
            </a:extLst>
          </p:cNvPr>
          <p:cNvSpPr/>
          <p:nvPr/>
        </p:nvSpPr>
        <p:spPr>
          <a:xfrm>
            <a:off x="4638657" y="2370943"/>
            <a:ext cx="2833937" cy="910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Little devil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EAB374-791B-4B56-8353-DCCC9004E41D}"/>
              </a:ext>
            </a:extLst>
          </p:cNvPr>
          <p:cNvSpPr/>
          <p:nvPr/>
        </p:nvSpPr>
        <p:spPr>
          <a:xfrm>
            <a:off x="4682173" y="1481527"/>
            <a:ext cx="713035" cy="704538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054DB0-8191-4455-A0FD-061176C69018}"/>
              </a:ext>
            </a:extLst>
          </p:cNvPr>
          <p:cNvSpPr/>
          <p:nvPr/>
        </p:nvSpPr>
        <p:spPr>
          <a:xfrm>
            <a:off x="4714404" y="2502732"/>
            <a:ext cx="713035" cy="704538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AA6BF-FCCE-4AA0-991C-383EFA84A45A}"/>
              </a:ext>
            </a:extLst>
          </p:cNvPr>
          <p:cNvSpPr/>
          <p:nvPr/>
        </p:nvSpPr>
        <p:spPr>
          <a:xfrm>
            <a:off x="4638657" y="633334"/>
            <a:ext cx="2833937" cy="4384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Chats</a:t>
            </a:r>
          </a:p>
        </p:txBody>
      </p:sp>
    </p:spTree>
    <p:extLst>
      <p:ext uri="{BB962C8B-B14F-4D97-AF65-F5344CB8AC3E}">
        <p14:creationId xmlns:p14="http://schemas.microsoft.com/office/powerpoint/2010/main" val="89775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FCAF2-A476-4B2D-A724-62E6B0CF6C6B}"/>
              </a:ext>
            </a:extLst>
          </p:cNvPr>
          <p:cNvSpPr/>
          <p:nvPr/>
        </p:nvSpPr>
        <p:spPr>
          <a:xfrm>
            <a:off x="4586990" y="269823"/>
            <a:ext cx="2953062" cy="62808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1FABD-AEB4-42E1-B702-581B7A9A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8245" y="0"/>
            <a:ext cx="4498979" cy="6858000"/>
          </a:xfrm>
          <a:prstGeom prst="rect">
            <a:avLst/>
          </a:prstGeom>
        </p:spPr>
      </p:pic>
      <p:pic>
        <p:nvPicPr>
          <p:cNvPr id="6" name="Picture 5">
            <a:hlinkClick r:id="rId4" action="ppaction://hlinksldjump"/>
            <a:extLst>
              <a:ext uri="{FF2B5EF4-FFF2-40B4-BE49-F238E27FC236}">
                <a16:creationId xmlns:a16="http://schemas.microsoft.com/office/drawing/2014/main" id="{B88A937F-43F2-4909-A74E-7577E8711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7" y="5788077"/>
            <a:ext cx="579021" cy="4844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9F36D8-5968-43EA-B01D-7ADF25142BFB}"/>
              </a:ext>
            </a:extLst>
          </p:cNvPr>
          <p:cNvSpPr/>
          <p:nvPr/>
        </p:nvSpPr>
        <p:spPr>
          <a:xfrm>
            <a:off x="4638658" y="585435"/>
            <a:ext cx="2818152" cy="5096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by category</a:t>
            </a:r>
          </a:p>
        </p:txBody>
      </p:sp>
      <p:pic>
        <p:nvPicPr>
          <p:cNvPr id="8" name="Picture 7">
            <a:hlinkClick r:id="rId6" action="ppaction://hlinksldjump"/>
            <a:extLst>
              <a:ext uri="{FF2B5EF4-FFF2-40B4-BE49-F238E27FC236}">
                <a16:creationId xmlns:a16="http://schemas.microsoft.com/office/drawing/2014/main" id="{ABCE1079-2A99-4310-8A2D-794500FD0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2" y="5637283"/>
            <a:ext cx="786074" cy="786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6D2AA-0BD6-4DEA-841C-9BA5241DB8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4" y="5741230"/>
            <a:ext cx="595859" cy="595859"/>
          </a:xfrm>
          <a:prstGeom prst="rect">
            <a:avLst/>
          </a:prstGeom>
        </p:spPr>
      </p:pic>
      <p:pic>
        <p:nvPicPr>
          <p:cNvPr id="10" name="Picture 9">
            <a:hlinkClick r:id="rId9" action="ppaction://hlinksldjump"/>
            <a:extLst>
              <a:ext uri="{FF2B5EF4-FFF2-40B4-BE49-F238E27FC236}">
                <a16:creationId xmlns:a16="http://schemas.microsoft.com/office/drawing/2014/main" id="{2EABF14E-FB57-4976-BF94-A97DAAB26F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95" y="5788078"/>
            <a:ext cx="629587" cy="48448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9DE78B-3776-4044-9A1D-769A33613ECF}"/>
              </a:ext>
            </a:extLst>
          </p:cNvPr>
          <p:cNvSpPr/>
          <p:nvPr/>
        </p:nvSpPr>
        <p:spPr>
          <a:xfrm>
            <a:off x="4858783" y="1409075"/>
            <a:ext cx="1126801" cy="32978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E9A2F3-1282-48A4-8DEA-D6F0B46A213C}"/>
              </a:ext>
            </a:extLst>
          </p:cNvPr>
          <p:cNvSpPr/>
          <p:nvPr/>
        </p:nvSpPr>
        <p:spPr>
          <a:xfrm>
            <a:off x="6115492" y="1441864"/>
            <a:ext cx="1126801" cy="32978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8998B1-773E-4AC5-B9A9-5D1BD01486D8}"/>
              </a:ext>
            </a:extLst>
          </p:cNvPr>
          <p:cNvSpPr/>
          <p:nvPr/>
        </p:nvSpPr>
        <p:spPr>
          <a:xfrm>
            <a:off x="4903012" y="1967147"/>
            <a:ext cx="1542758" cy="3140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3914D7-6DE2-44EA-A913-0A869508D013}"/>
              </a:ext>
            </a:extLst>
          </p:cNvPr>
          <p:cNvSpPr/>
          <p:nvPr/>
        </p:nvSpPr>
        <p:spPr>
          <a:xfrm>
            <a:off x="6518202" y="1986508"/>
            <a:ext cx="864982" cy="50966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409758-4021-4F02-AFF5-5D6412876C8E}"/>
              </a:ext>
            </a:extLst>
          </p:cNvPr>
          <p:cNvSpPr/>
          <p:nvPr/>
        </p:nvSpPr>
        <p:spPr>
          <a:xfrm>
            <a:off x="5096146" y="2523628"/>
            <a:ext cx="1126801" cy="32978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9959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FCAF2-A476-4B2D-A724-62E6B0CF6C6B}"/>
              </a:ext>
            </a:extLst>
          </p:cNvPr>
          <p:cNvSpPr/>
          <p:nvPr/>
        </p:nvSpPr>
        <p:spPr>
          <a:xfrm>
            <a:off x="4586990" y="269823"/>
            <a:ext cx="2953062" cy="62808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1FABD-AEB4-42E1-B702-581B7A9A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8245" y="0"/>
            <a:ext cx="44989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7DB6A-AA11-4ECB-93FA-333CADDE4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2" y="5637283"/>
            <a:ext cx="786074" cy="786074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E531F5D1-E8BA-4AB5-9C7D-B7091BB80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4" y="5741230"/>
            <a:ext cx="595859" cy="595859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  <a:extLst>
              <a:ext uri="{FF2B5EF4-FFF2-40B4-BE49-F238E27FC236}">
                <a16:creationId xmlns:a16="http://schemas.microsoft.com/office/drawing/2014/main" id="{CF07078F-51D6-4A90-9EE3-F2A0B5128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95" y="5788078"/>
            <a:ext cx="629587" cy="484487"/>
          </a:xfrm>
          <a:prstGeom prst="rect">
            <a:avLst/>
          </a:prstGeom>
        </p:spPr>
      </p:pic>
      <p:pic>
        <p:nvPicPr>
          <p:cNvPr id="10" name="Picture 9">
            <a:hlinkClick r:id="rId9" action="ppaction://hlinksldjump"/>
            <a:extLst>
              <a:ext uri="{FF2B5EF4-FFF2-40B4-BE49-F238E27FC236}">
                <a16:creationId xmlns:a16="http://schemas.microsoft.com/office/drawing/2014/main" id="{018067F0-51A8-48F5-B6AF-51B01B9E66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7" y="5788077"/>
            <a:ext cx="579021" cy="484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BC31EB-C7BB-49C6-AAA2-416060AB3D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46" y="4164575"/>
            <a:ext cx="2539804" cy="1497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A52549-1284-4C92-9F3F-06ACAC77EB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63" y="1121523"/>
            <a:ext cx="2604058" cy="1574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8BF474-DF3A-48CD-92E0-758C042410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92" y="2794773"/>
            <a:ext cx="2604058" cy="13107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99CF615-01F1-4EF6-9949-948669F4F12C}"/>
              </a:ext>
            </a:extLst>
          </p:cNvPr>
          <p:cNvSpPr/>
          <p:nvPr/>
        </p:nvSpPr>
        <p:spPr>
          <a:xfrm>
            <a:off x="4663636" y="676252"/>
            <a:ext cx="2768196" cy="393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hlinkClick r:id="rId14" action="ppaction://hlinksldjump"/>
            <a:extLst>
              <a:ext uri="{FF2B5EF4-FFF2-40B4-BE49-F238E27FC236}">
                <a16:creationId xmlns:a16="http://schemas.microsoft.com/office/drawing/2014/main" id="{2A48A5B0-F571-4759-AA2F-DC0446A0EA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7" y="707254"/>
            <a:ext cx="602365" cy="3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FCAF2-A476-4B2D-A724-62E6B0CF6C6B}"/>
              </a:ext>
            </a:extLst>
          </p:cNvPr>
          <p:cNvSpPr/>
          <p:nvPr/>
        </p:nvSpPr>
        <p:spPr>
          <a:xfrm>
            <a:off x="4586990" y="269823"/>
            <a:ext cx="2953062" cy="62808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1FABD-AEB4-42E1-B702-581B7A9A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8245" y="0"/>
            <a:ext cx="4498979" cy="6858000"/>
          </a:xfrm>
          <a:prstGeom prst="rect">
            <a:avLst/>
          </a:prstGeom>
        </p:spPr>
      </p:pic>
      <p:pic>
        <p:nvPicPr>
          <p:cNvPr id="6" name="Picture 5">
            <a:hlinkClick r:id="rId4" action="ppaction://hlinksldjump"/>
            <a:extLst>
              <a:ext uri="{FF2B5EF4-FFF2-40B4-BE49-F238E27FC236}">
                <a16:creationId xmlns:a16="http://schemas.microsoft.com/office/drawing/2014/main" id="{E626571E-8436-4538-A17E-D306DC046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2" y="5637283"/>
            <a:ext cx="786074" cy="786074"/>
          </a:xfrm>
          <a:prstGeom prst="rect">
            <a:avLst/>
          </a:prstGeom>
        </p:spPr>
      </p:pic>
      <p:pic>
        <p:nvPicPr>
          <p:cNvPr id="7" name="Picture 6">
            <a:hlinkClick r:id="rId6" action="ppaction://hlinksldjump"/>
            <a:extLst>
              <a:ext uri="{FF2B5EF4-FFF2-40B4-BE49-F238E27FC236}">
                <a16:creationId xmlns:a16="http://schemas.microsoft.com/office/drawing/2014/main" id="{F12F82FD-4903-4C96-AAE8-FFCF8BD58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4" y="5741230"/>
            <a:ext cx="595859" cy="595859"/>
          </a:xfrm>
          <a:prstGeom prst="rect">
            <a:avLst/>
          </a:prstGeom>
        </p:spPr>
      </p:pic>
      <p:pic>
        <p:nvPicPr>
          <p:cNvPr id="8" name="Picture 7">
            <a:hlinkClick r:id="rId8" action="ppaction://hlinksldjump"/>
            <a:extLst>
              <a:ext uri="{FF2B5EF4-FFF2-40B4-BE49-F238E27FC236}">
                <a16:creationId xmlns:a16="http://schemas.microsoft.com/office/drawing/2014/main" id="{6E787227-E757-4A4F-B0A6-74BFE752D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95" y="5788078"/>
            <a:ext cx="629587" cy="484487"/>
          </a:xfrm>
          <a:prstGeom prst="rect">
            <a:avLst/>
          </a:prstGeom>
        </p:spPr>
      </p:pic>
      <p:pic>
        <p:nvPicPr>
          <p:cNvPr id="9" name="Picture 8">
            <a:hlinkClick r:id="rId10" action="ppaction://hlinksldjump"/>
            <a:extLst>
              <a:ext uri="{FF2B5EF4-FFF2-40B4-BE49-F238E27FC236}">
                <a16:creationId xmlns:a16="http://schemas.microsoft.com/office/drawing/2014/main" id="{018A46CE-7D62-4905-817D-F9CBBF8CA2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7" y="5788077"/>
            <a:ext cx="579021" cy="4844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DDAEA1-23AF-452A-849B-217D02E5B707}"/>
              </a:ext>
            </a:extLst>
          </p:cNvPr>
          <p:cNvSpPr/>
          <p:nvPr/>
        </p:nvSpPr>
        <p:spPr>
          <a:xfrm>
            <a:off x="4640292" y="884420"/>
            <a:ext cx="2768196" cy="4445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MATCH!! </a:t>
            </a:r>
            <a:br>
              <a:rPr lang="en-US" dirty="0"/>
            </a:br>
            <a:r>
              <a:rPr lang="en-US" dirty="0"/>
              <a:t>Nobody wants you. </a:t>
            </a:r>
          </a:p>
        </p:txBody>
      </p:sp>
    </p:spTree>
    <p:extLst>
      <p:ext uri="{BB962C8B-B14F-4D97-AF65-F5344CB8AC3E}">
        <p14:creationId xmlns:p14="http://schemas.microsoft.com/office/powerpoint/2010/main" val="281600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DCL</dc:creator>
  <cp:lastModifiedBy>DCL</cp:lastModifiedBy>
  <cp:revision>8</cp:revision>
  <dcterms:created xsi:type="dcterms:W3CDTF">2022-01-12T13:54:51Z</dcterms:created>
  <dcterms:modified xsi:type="dcterms:W3CDTF">2022-01-12T16:45:16Z</dcterms:modified>
</cp:coreProperties>
</file>