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2"/>
  </p:notesMasterIdLst>
  <p:sldIdLst>
    <p:sldId id="256" r:id="rId2"/>
    <p:sldId id="258" r:id="rId3"/>
    <p:sldId id="259" r:id="rId4"/>
    <p:sldId id="260" r:id="rId5"/>
    <p:sldId id="261" r:id="rId6"/>
    <p:sldId id="264" r:id="rId7"/>
    <p:sldId id="288" r:id="rId8"/>
    <p:sldId id="262" r:id="rId9"/>
    <p:sldId id="263"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266" r:id="rId39"/>
    <p:sldId id="270" r:id="rId40"/>
    <p:sldId id="269" r:id="rId41"/>
  </p:sldIdLst>
  <p:sldSz cx="9144000" cy="5143500" type="screen16x9"/>
  <p:notesSz cx="6858000" cy="9144000"/>
  <p:embeddedFontLst>
    <p:embeddedFont>
      <p:font typeface="Abadi" panose="020B0604020104020204" pitchFamily="34" charset="0"/>
      <p:regular r:id="rId43"/>
    </p:embeddedFont>
    <p:embeddedFont>
      <p:font typeface="Archivo" panose="020B060402020202020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
      <p:font typeface="Didact Gothic" panose="00000500000000000000" pitchFamily="2" charset="0"/>
      <p:regular r:id="rId52"/>
    </p:embeddedFont>
    <p:embeddedFont>
      <p:font typeface="Nunito Light" pitchFamily="2" charset="0"/>
      <p:regular r:id="rId53"/>
      <p:italic r:id="rId54"/>
    </p:embeddedFont>
    <p:embeddedFont>
      <p:font typeface="Press Start 2P" panose="020B0604020202020204" charset="0"/>
      <p:regular r:id="rId55"/>
    </p:embeddedFont>
    <p:embeddedFont>
      <p:font typeface="Proxima Nova" panose="020B060402020202020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CBE10B-DB25-458F-9D9E-F16C811C1CE3}">
  <a:tblStyle styleId="{FECBE10B-DB25-458F-9D9E-F16C811C1C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4660"/>
  </p:normalViewPr>
  <p:slideViewPr>
    <p:cSldViewPr snapToGrid="0">
      <p:cViewPr varScale="1">
        <p:scale>
          <a:sx n="85" d="100"/>
          <a:sy n="85" d="100"/>
        </p:scale>
        <p:origin x="85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46BC1828-1D76-F2A9-DBB5-6C29F1EF3D87}"/>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AE1BBDF6-6D4D-EC3B-F740-973D6E6872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38154E2F-F8B4-F206-62B7-17B04C2612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18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C6D97766-6C7E-4A62-CBD6-9416B658F936}"/>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8D6B2370-EADA-2C14-1D2C-7092A72D9C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494A245F-0F66-F977-5A2A-B75C9AB9DD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71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3B157FA9-BB8B-CCDB-7F6C-BF403321904D}"/>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7E996FC7-C55C-C57F-DC24-9CAC8A0E38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29E765FF-1751-A65C-EC87-64EB594C85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83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4BE27702-9362-1FD9-A55E-189890C40909}"/>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5C5CAB1A-4681-82E5-EA37-6E31D70F95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6687CC13-BF17-0638-054B-F34AB914FA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556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DFF72ADE-4CDB-DC50-53ED-13ED84BD6368}"/>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4842DEE6-8373-54C9-A3A1-0F76B95852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7E5C319C-BD9B-114B-4F96-10607B494D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908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AF268B68-BCF9-DDB0-9DE5-35D21AF80E32}"/>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94DCE1EE-C4D3-FDDF-3601-C3DADA8055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33F711A4-855C-ADA7-5593-1AB3B05528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880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15272E63-41E9-1CE8-79CE-9B30994D903C}"/>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C3C9546F-089D-6C09-A1D8-BBE022515F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D88955EB-AE01-FD98-3FE4-92057CA422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95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5C358255-0E86-7CCE-4155-6CF877A989B7}"/>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214F14DD-F658-12E9-DB91-D9234ED541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F37E74F8-D4F9-210A-08FE-68DC2DED61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133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13A1341F-6053-7D5D-ACE2-AE7A1E3DC1D2}"/>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15F74888-08AA-46A0-3D13-8887E38D67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E11AA396-81E0-B928-41C1-7DEDFB85AC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852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401145CA-D51D-2A4B-F381-4EF98D2117A0}"/>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14422EE7-5A65-5599-4650-A4DD803353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71C69268-6178-4CD7-80AE-6D6E8D669B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93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2a7f00d7c01_0_2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2a7f00d7c01_0_2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858B8E03-6A69-3CD5-37D4-8103AFC091D7}"/>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EEF06776-32F6-DB3B-DCB7-4233CAFBE7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D6FD9B02-F784-0C14-FEF5-4B64072CE6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231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4F8D7CC8-D8F7-1A07-ED2E-194FD081FC36}"/>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B3283C16-9233-441F-373B-6D91B9977B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477EA207-E092-4B60-E3D2-F64C151965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73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655E42FF-4763-4D97-59AE-3BA293F4DF5E}"/>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A0A652E2-6457-1825-3E70-E232E940E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664F417C-EEB2-0379-C369-B524BE34F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21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AFABFE50-5C75-3B1A-7070-E1EFD7B575B0}"/>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D5D3E7C4-9A8F-3C89-4BD9-203E722EEB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9CC110C8-E948-F031-9448-8E4A871D79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97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01BEC905-D10C-12FF-699F-293FD528DD59}"/>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B8C913F2-63A9-0CD0-E482-6128266D73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2FDF2476-F119-CB0C-8508-57A820E423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046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C50833BF-13C9-B603-6397-564BBD9322C9}"/>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0477BBE2-444A-9467-CFAF-B3787A9545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873ADBF5-7231-1883-26AE-526451202A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179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2192EE3A-E3A0-4424-939E-3FF8F6862483}"/>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404B52E3-1BEC-80E2-8B7A-9ECB54F48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53B3D501-D874-F436-8569-1A58D8CB75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686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4D40BA7B-61F3-D4A0-A807-17E95935FEA5}"/>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17EB2099-69C4-A322-87C9-22E25D79A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0650CA94-C55D-DFF5-43D4-1432166D2B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729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70AD7263-80B2-1356-0F1C-7546BB9A708E}"/>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CAC513B0-6D9E-240C-0EEC-518E1C86EF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53DDA348-2FA9-EFD9-AEA1-6B2D9CF8D3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347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925CAEAB-A7AD-9515-49B7-C4993ABF92F2}"/>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13710EB2-76DC-87E1-FCCA-FD1E77ADD1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E19B743F-442C-DB87-A721-76881128DB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46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a7f00d7c01_0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a7f00d7c01_0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92C3D85F-6D48-2E85-3E8D-6CFB61DEE5C8}"/>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EBE12DFA-057B-E6BB-674C-4426E864EC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D0E956D0-E845-988B-8616-1B0ECAF14B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375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9963A959-497E-E24E-E00F-4C85E9E58EA6}"/>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5C2E315E-69EC-98DF-F4F2-6F9349C4F2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75643E96-DFC8-C637-0594-1FE4A89A27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837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84FC22CE-BE3D-C182-3DC6-FCA77B04D429}"/>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22FDE961-D508-51F1-AF43-56E00A314B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CC0205BE-19F3-3F8F-61A6-996CE8A784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32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72DA98CC-B958-76FA-E4DD-CBA25E2D6D67}"/>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ECDCDD28-E226-DE08-B674-7741C30642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7677C4CE-5CA2-CDC9-1514-6BE6595E14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961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9BFD6EF7-EFDD-B7DE-6A24-770D47605BD3}"/>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3DB7D9EA-E793-157F-9C3A-9EFC38AEF8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41DA497A-2A09-3230-ACA0-1CDF0BC7CD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955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BDE0C81C-141E-84DB-B6DE-5849A6DE5FE3}"/>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7C541906-F6C6-4BB6-B11F-8CF228D823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548CEC05-E938-D870-8D9A-334F5369DE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524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a:extLst>
            <a:ext uri="{FF2B5EF4-FFF2-40B4-BE49-F238E27FC236}">
              <a16:creationId xmlns:a16="http://schemas.microsoft.com/office/drawing/2014/main" id="{AA8F4FF2-0646-8BF3-3679-4A97129B8A0C}"/>
            </a:ext>
          </a:extLst>
        </p:cNvPr>
        <p:cNvGrpSpPr/>
        <p:nvPr/>
      </p:nvGrpSpPr>
      <p:grpSpPr>
        <a:xfrm>
          <a:off x="0" y="0"/>
          <a:ext cx="0" cy="0"/>
          <a:chOff x="0" y="0"/>
          <a:chExt cx="0" cy="0"/>
        </a:xfrm>
      </p:grpSpPr>
      <p:sp>
        <p:nvSpPr>
          <p:cNvPr id="2240" name="Google Shape;2240;g2a85e034975_0_464:notes">
            <a:extLst>
              <a:ext uri="{FF2B5EF4-FFF2-40B4-BE49-F238E27FC236}">
                <a16:creationId xmlns:a16="http://schemas.microsoft.com/office/drawing/2014/main" id="{62C40261-6A66-3B16-0650-003BE226C1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a:extLst>
              <a:ext uri="{FF2B5EF4-FFF2-40B4-BE49-F238E27FC236}">
                <a16:creationId xmlns:a16="http://schemas.microsoft.com/office/drawing/2014/main" id="{29B177DF-9148-DAD8-9A72-914F537D31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180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a:extLst>
            <a:ext uri="{FF2B5EF4-FFF2-40B4-BE49-F238E27FC236}">
              <a16:creationId xmlns:a16="http://schemas.microsoft.com/office/drawing/2014/main" id="{90608D61-B29B-83FE-DC9D-1C9D957A8126}"/>
            </a:ext>
          </a:extLst>
        </p:cNvPr>
        <p:cNvGrpSpPr/>
        <p:nvPr/>
      </p:nvGrpSpPr>
      <p:grpSpPr>
        <a:xfrm>
          <a:off x="0" y="0"/>
          <a:ext cx="0" cy="0"/>
          <a:chOff x="0" y="0"/>
          <a:chExt cx="0" cy="0"/>
        </a:xfrm>
      </p:grpSpPr>
      <p:sp>
        <p:nvSpPr>
          <p:cNvPr id="2249" name="Google Shape;2249;g2a85e034975_0_490:notes">
            <a:extLst>
              <a:ext uri="{FF2B5EF4-FFF2-40B4-BE49-F238E27FC236}">
                <a16:creationId xmlns:a16="http://schemas.microsoft.com/office/drawing/2014/main" id="{ADE1480F-6913-25FE-32A0-4EFEF7AEB2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a:extLst>
              <a:ext uri="{FF2B5EF4-FFF2-40B4-BE49-F238E27FC236}">
                <a16:creationId xmlns:a16="http://schemas.microsoft.com/office/drawing/2014/main" id="{DE6C0A07-F037-85F2-9E3C-9324CB63A2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845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2"/>
        <p:cNvGrpSpPr/>
        <p:nvPr/>
      </p:nvGrpSpPr>
      <p:grpSpPr>
        <a:xfrm>
          <a:off x="0" y="0"/>
          <a:ext cx="0" cy="0"/>
          <a:chOff x="0" y="0"/>
          <a:chExt cx="0" cy="0"/>
        </a:xfrm>
      </p:grpSpPr>
      <p:sp>
        <p:nvSpPr>
          <p:cNvPr id="2313" name="Google Shape;2313;g2a85e034975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4" name="Google Shape;2314;g2a85e034975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8"/>
        <p:cNvGrpSpPr/>
        <p:nvPr/>
      </p:nvGrpSpPr>
      <p:grpSpPr>
        <a:xfrm>
          <a:off x="0" y="0"/>
          <a:ext cx="0" cy="0"/>
          <a:chOff x="0" y="0"/>
          <a:chExt cx="0" cy="0"/>
        </a:xfrm>
      </p:grpSpPr>
      <p:sp>
        <p:nvSpPr>
          <p:cNvPr id="4299" name="Google Shape;4299;g2a85e03497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0" name="Google Shape;4300;g2a85e03497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2a7f00d7c01_0_2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2a7f00d7c01_0_2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9"/>
        <p:cNvGrpSpPr/>
        <p:nvPr/>
      </p:nvGrpSpPr>
      <p:grpSpPr>
        <a:xfrm>
          <a:off x="0" y="0"/>
          <a:ext cx="0" cy="0"/>
          <a:chOff x="0" y="0"/>
          <a:chExt cx="0" cy="0"/>
        </a:xfrm>
      </p:grpSpPr>
      <p:sp>
        <p:nvSpPr>
          <p:cNvPr id="3450" name="Google Shape;3450;g2a85e034975_0_1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1" name="Google Shape;3451;g2a85e034975_0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2a85e03497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2a85e03497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2a85e034975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2a85e034975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a:extLst>
            <a:ext uri="{FF2B5EF4-FFF2-40B4-BE49-F238E27FC236}">
              <a16:creationId xmlns:a16="http://schemas.microsoft.com/office/drawing/2014/main" id="{8367D33B-A735-0383-07B7-3C7DC40D606E}"/>
            </a:ext>
          </a:extLst>
        </p:cNvPr>
        <p:cNvGrpSpPr/>
        <p:nvPr/>
      </p:nvGrpSpPr>
      <p:grpSpPr>
        <a:xfrm>
          <a:off x="0" y="0"/>
          <a:ext cx="0" cy="0"/>
          <a:chOff x="0" y="0"/>
          <a:chExt cx="0" cy="0"/>
        </a:xfrm>
      </p:grpSpPr>
      <p:sp>
        <p:nvSpPr>
          <p:cNvPr id="1463" name="Google Shape;1463;g2a7f00d7c01_0_2111:notes">
            <a:extLst>
              <a:ext uri="{FF2B5EF4-FFF2-40B4-BE49-F238E27FC236}">
                <a16:creationId xmlns:a16="http://schemas.microsoft.com/office/drawing/2014/main" id="{6A990D2F-8C78-5AB1-5BDD-75E97DB9B5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a7f00d7c01_0_2111:notes">
            <a:extLst>
              <a:ext uri="{FF2B5EF4-FFF2-40B4-BE49-F238E27FC236}">
                <a16:creationId xmlns:a16="http://schemas.microsoft.com/office/drawing/2014/main" id="{44BB810D-038C-F92D-9AF8-1367BD3D4B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12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2a85e034975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2a85e034975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2a85e034975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a85e034975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80900" y="1285850"/>
            <a:ext cx="5782200" cy="1572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800">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80900" y="3379750"/>
            <a:ext cx="5782200" cy="47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1680900" y="2721350"/>
            <a:ext cx="5782200" cy="62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800">
                <a:solidFill>
                  <a:schemeClr val="lt2"/>
                </a:solidFill>
                <a:latin typeface="Press Start 2P"/>
                <a:ea typeface="Press Start 2P"/>
                <a:cs typeface="Press Start 2P"/>
                <a:sym typeface="Press Start 2P"/>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2" name="Google Shape;12;p2"/>
          <p:cNvGrpSpPr/>
          <p:nvPr/>
        </p:nvGrpSpPr>
        <p:grpSpPr>
          <a:xfrm>
            <a:off x="3715838" y="281238"/>
            <a:ext cx="1712300" cy="178225"/>
            <a:chOff x="3715838" y="281238"/>
            <a:chExt cx="1712300" cy="178225"/>
          </a:xfrm>
        </p:grpSpPr>
        <p:sp>
          <p:nvSpPr>
            <p:cNvPr id="13" name="Google Shape;13;p2"/>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715838" y="281238"/>
              <a:ext cx="178225" cy="178225"/>
              <a:chOff x="6772475" y="3811500"/>
              <a:chExt cx="178225" cy="178225"/>
            </a:xfrm>
          </p:grpSpPr>
          <p:sp>
            <p:nvSpPr>
              <p:cNvPr id="15" name="Google Shape;15;p2"/>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249913" y="281238"/>
              <a:ext cx="178225" cy="178225"/>
              <a:chOff x="6772475" y="3811500"/>
              <a:chExt cx="178225" cy="178225"/>
            </a:xfrm>
          </p:grpSpPr>
          <p:sp>
            <p:nvSpPr>
              <p:cNvPr id="21" name="Google Shape;21;p2"/>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oogle Shape;26;p2"/>
          <p:cNvGrpSpPr/>
          <p:nvPr/>
        </p:nvGrpSpPr>
        <p:grpSpPr>
          <a:xfrm>
            <a:off x="3768188" y="4684025"/>
            <a:ext cx="1607575" cy="178225"/>
            <a:chOff x="3768188" y="4684025"/>
            <a:chExt cx="1607575" cy="178225"/>
          </a:xfrm>
        </p:grpSpPr>
        <p:sp>
          <p:nvSpPr>
            <p:cNvPr id="27" name="Google Shape;27;p2"/>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4482863" y="4684025"/>
              <a:ext cx="178225" cy="178225"/>
              <a:chOff x="6772475" y="3811500"/>
              <a:chExt cx="178225" cy="178225"/>
            </a:xfrm>
          </p:grpSpPr>
          <p:sp>
            <p:nvSpPr>
              <p:cNvPr id="30" name="Google Shape;30;p2"/>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35;p2"/>
          <p:cNvGrpSpPr/>
          <p:nvPr/>
        </p:nvGrpSpPr>
        <p:grpSpPr>
          <a:xfrm>
            <a:off x="401038" y="333613"/>
            <a:ext cx="8355300" cy="4476275"/>
            <a:chOff x="401038" y="333613"/>
            <a:chExt cx="8355300" cy="4476275"/>
          </a:xfrm>
        </p:grpSpPr>
        <p:sp>
          <p:nvSpPr>
            <p:cNvPr id="36" name="Google Shape;36;p2"/>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6"/>
        <p:cNvGrpSpPr/>
        <p:nvPr/>
      </p:nvGrpSpPr>
      <p:grpSpPr>
        <a:xfrm>
          <a:off x="0" y="0"/>
          <a:ext cx="0" cy="0"/>
          <a:chOff x="0" y="0"/>
          <a:chExt cx="0" cy="0"/>
        </a:xfrm>
      </p:grpSpPr>
      <p:sp>
        <p:nvSpPr>
          <p:cNvPr id="227" name="Google Shape;227;p13"/>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8" name="Google Shape;228;p13"/>
          <p:cNvSpPr txBox="1">
            <a:spLocks noGrp="1"/>
          </p:cNvSpPr>
          <p:nvPr>
            <p:ph type="subTitle" idx="1"/>
          </p:nvPr>
        </p:nvSpPr>
        <p:spPr>
          <a:xfrm>
            <a:off x="804550" y="2253982"/>
            <a:ext cx="2388600" cy="45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800"/>
              <a:buNone/>
              <a:defRPr>
                <a:latin typeface="Press Start 2P"/>
                <a:ea typeface="Press Start 2P"/>
                <a:cs typeface="Press Start 2P"/>
                <a:sym typeface="Press Start 2P"/>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p:cNvSpPr txBox="1">
            <a:spLocks noGrp="1"/>
          </p:cNvSpPr>
          <p:nvPr>
            <p:ph type="subTitle" idx="2"/>
          </p:nvPr>
        </p:nvSpPr>
        <p:spPr>
          <a:xfrm>
            <a:off x="804550" y="2675425"/>
            <a:ext cx="2388600" cy="104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1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13"/>
          <p:cNvSpPr txBox="1">
            <a:spLocks noGrp="1"/>
          </p:cNvSpPr>
          <p:nvPr>
            <p:ph type="subTitle" idx="3"/>
          </p:nvPr>
        </p:nvSpPr>
        <p:spPr>
          <a:xfrm>
            <a:off x="3377700" y="2253985"/>
            <a:ext cx="2388600" cy="45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800"/>
              <a:buNone/>
              <a:defRPr>
                <a:latin typeface="Press Start 2P"/>
                <a:ea typeface="Press Start 2P"/>
                <a:cs typeface="Press Start 2P"/>
                <a:sym typeface="Press Start 2P"/>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p:cNvSpPr txBox="1">
            <a:spLocks noGrp="1"/>
          </p:cNvSpPr>
          <p:nvPr>
            <p:ph type="subTitle" idx="4"/>
          </p:nvPr>
        </p:nvSpPr>
        <p:spPr>
          <a:xfrm>
            <a:off x="3377700" y="2675428"/>
            <a:ext cx="2388600" cy="104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1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2" name="Google Shape;232;p13"/>
          <p:cNvSpPr txBox="1">
            <a:spLocks noGrp="1"/>
          </p:cNvSpPr>
          <p:nvPr>
            <p:ph type="subTitle" idx="5"/>
          </p:nvPr>
        </p:nvSpPr>
        <p:spPr>
          <a:xfrm>
            <a:off x="5950850" y="2253985"/>
            <a:ext cx="2388600" cy="45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800"/>
              <a:buNone/>
              <a:defRPr>
                <a:latin typeface="Press Start 2P"/>
                <a:ea typeface="Press Start 2P"/>
                <a:cs typeface="Press Start 2P"/>
                <a:sym typeface="Press Start 2P"/>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3" name="Google Shape;233;p13"/>
          <p:cNvSpPr txBox="1">
            <a:spLocks noGrp="1"/>
          </p:cNvSpPr>
          <p:nvPr>
            <p:ph type="subTitle" idx="6"/>
          </p:nvPr>
        </p:nvSpPr>
        <p:spPr>
          <a:xfrm>
            <a:off x="5950850" y="2675428"/>
            <a:ext cx="2388600" cy="1047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1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4" name="Google Shape;234;p13"/>
          <p:cNvSpPr txBox="1">
            <a:spLocks noGrp="1"/>
          </p:cNvSpPr>
          <p:nvPr>
            <p:ph type="title" idx="7" hasCustomPrompt="1"/>
          </p:nvPr>
        </p:nvSpPr>
        <p:spPr>
          <a:xfrm>
            <a:off x="1528150" y="1676925"/>
            <a:ext cx="941400" cy="572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1800"/>
              <a:buNone/>
              <a:defRPr sz="23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5" name="Google Shape;235;p13"/>
          <p:cNvSpPr txBox="1">
            <a:spLocks noGrp="1"/>
          </p:cNvSpPr>
          <p:nvPr>
            <p:ph type="title" idx="8" hasCustomPrompt="1"/>
          </p:nvPr>
        </p:nvSpPr>
        <p:spPr>
          <a:xfrm>
            <a:off x="4101300" y="1676925"/>
            <a:ext cx="941400" cy="572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1800"/>
              <a:buNone/>
              <a:defRPr sz="23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6" name="Google Shape;236;p13"/>
          <p:cNvSpPr txBox="1">
            <a:spLocks noGrp="1"/>
          </p:cNvSpPr>
          <p:nvPr>
            <p:ph type="title" idx="9" hasCustomPrompt="1"/>
          </p:nvPr>
        </p:nvSpPr>
        <p:spPr>
          <a:xfrm>
            <a:off x="6674450" y="1676925"/>
            <a:ext cx="941400" cy="572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1800"/>
              <a:buNone/>
              <a:defRPr sz="2300">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grpSp>
        <p:nvGrpSpPr>
          <p:cNvPr id="237" name="Google Shape;237;p13"/>
          <p:cNvGrpSpPr/>
          <p:nvPr/>
        </p:nvGrpSpPr>
        <p:grpSpPr>
          <a:xfrm>
            <a:off x="3768188" y="4684025"/>
            <a:ext cx="1607575" cy="178225"/>
            <a:chOff x="3768188" y="4684025"/>
            <a:chExt cx="1607575" cy="178225"/>
          </a:xfrm>
        </p:grpSpPr>
        <p:sp>
          <p:nvSpPr>
            <p:cNvPr id="238" name="Google Shape;238;p13"/>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3"/>
            <p:cNvGrpSpPr/>
            <p:nvPr/>
          </p:nvGrpSpPr>
          <p:grpSpPr>
            <a:xfrm>
              <a:off x="4482863" y="4684025"/>
              <a:ext cx="178225" cy="178225"/>
              <a:chOff x="6772475" y="3811500"/>
              <a:chExt cx="178225" cy="178225"/>
            </a:xfrm>
          </p:grpSpPr>
          <p:sp>
            <p:nvSpPr>
              <p:cNvPr id="241" name="Google Shape;241;p13"/>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6" name="Google Shape;246;p13"/>
          <p:cNvGrpSpPr/>
          <p:nvPr/>
        </p:nvGrpSpPr>
        <p:grpSpPr>
          <a:xfrm>
            <a:off x="401038" y="333625"/>
            <a:ext cx="8341875" cy="4476263"/>
            <a:chOff x="401038" y="333625"/>
            <a:chExt cx="8341875" cy="4476263"/>
          </a:xfrm>
        </p:grpSpPr>
        <p:sp>
          <p:nvSpPr>
            <p:cNvPr id="247" name="Google Shape;247;p13"/>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flipH="1">
            <a:off x="1803150" y="3412850"/>
            <a:ext cx="5537700" cy="49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251" name="Google Shape;251;p14"/>
          <p:cNvSpPr txBox="1">
            <a:spLocks noGrp="1"/>
          </p:cNvSpPr>
          <p:nvPr>
            <p:ph type="subTitle" idx="1"/>
          </p:nvPr>
        </p:nvSpPr>
        <p:spPr>
          <a:xfrm flipH="1">
            <a:off x="1803150" y="1103500"/>
            <a:ext cx="5537700" cy="2208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1800"/>
              <a:buNone/>
              <a:defRPr sz="30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2" name="Google Shape;252;p14"/>
          <p:cNvGrpSpPr/>
          <p:nvPr/>
        </p:nvGrpSpPr>
        <p:grpSpPr>
          <a:xfrm>
            <a:off x="3715838" y="4684025"/>
            <a:ext cx="1712300" cy="178225"/>
            <a:chOff x="3715838" y="281238"/>
            <a:chExt cx="1712300" cy="178225"/>
          </a:xfrm>
        </p:grpSpPr>
        <p:sp>
          <p:nvSpPr>
            <p:cNvPr id="253" name="Google Shape;253;p14"/>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4"/>
            <p:cNvGrpSpPr/>
            <p:nvPr/>
          </p:nvGrpSpPr>
          <p:grpSpPr>
            <a:xfrm>
              <a:off x="3715838" y="281238"/>
              <a:ext cx="178225" cy="178225"/>
              <a:chOff x="6772475" y="3811500"/>
              <a:chExt cx="178225" cy="178225"/>
            </a:xfrm>
          </p:grpSpPr>
          <p:sp>
            <p:nvSpPr>
              <p:cNvPr id="255" name="Google Shape;255;p14"/>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4"/>
            <p:cNvGrpSpPr/>
            <p:nvPr/>
          </p:nvGrpSpPr>
          <p:grpSpPr>
            <a:xfrm>
              <a:off x="5249913" y="281238"/>
              <a:ext cx="178225" cy="178225"/>
              <a:chOff x="6772475" y="3811500"/>
              <a:chExt cx="178225" cy="178225"/>
            </a:xfrm>
          </p:grpSpPr>
          <p:sp>
            <p:nvSpPr>
              <p:cNvPr id="261" name="Google Shape;261;p14"/>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 name="Google Shape;266;p14"/>
          <p:cNvGrpSpPr/>
          <p:nvPr/>
        </p:nvGrpSpPr>
        <p:grpSpPr>
          <a:xfrm>
            <a:off x="401038" y="333625"/>
            <a:ext cx="8341875" cy="4476263"/>
            <a:chOff x="401038" y="333625"/>
            <a:chExt cx="8341875" cy="4476263"/>
          </a:xfrm>
        </p:grpSpPr>
        <p:sp>
          <p:nvSpPr>
            <p:cNvPr id="267" name="Google Shape;267;p14"/>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4"/>
          <p:cNvGrpSpPr/>
          <p:nvPr/>
        </p:nvGrpSpPr>
        <p:grpSpPr>
          <a:xfrm>
            <a:off x="3768188" y="281250"/>
            <a:ext cx="1607575" cy="178225"/>
            <a:chOff x="3768188" y="4684025"/>
            <a:chExt cx="1607575" cy="178225"/>
          </a:xfrm>
        </p:grpSpPr>
        <p:sp>
          <p:nvSpPr>
            <p:cNvPr id="270" name="Google Shape;270;p14"/>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14"/>
            <p:cNvGrpSpPr/>
            <p:nvPr/>
          </p:nvGrpSpPr>
          <p:grpSpPr>
            <a:xfrm>
              <a:off x="4482863" y="4684025"/>
              <a:ext cx="178225" cy="178225"/>
              <a:chOff x="6772475" y="3811500"/>
              <a:chExt cx="178225" cy="178225"/>
            </a:xfrm>
          </p:grpSpPr>
          <p:sp>
            <p:nvSpPr>
              <p:cNvPr id="273" name="Google Shape;273;p14"/>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78"/>
        <p:cNvGrpSpPr/>
        <p:nvPr/>
      </p:nvGrpSpPr>
      <p:grpSpPr>
        <a:xfrm>
          <a:off x="0" y="0"/>
          <a:ext cx="0" cy="0"/>
          <a:chOff x="0" y="0"/>
          <a:chExt cx="0" cy="0"/>
        </a:xfrm>
      </p:grpSpPr>
      <p:sp>
        <p:nvSpPr>
          <p:cNvPr id="279" name="Google Shape;279;p15"/>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0" name="Google Shape;280;p15"/>
          <p:cNvGrpSpPr/>
          <p:nvPr/>
        </p:nvGrpSpPr>
        <p:grpSpPr>
          <a:xfrm>
            <a:off x="3768188" y="4684025"/>
            <a:ext cx="1607575" cy="178225"/>
            <a:chOff x="3768188" y="4684025"/>
            <a:chExt cx="1607575" cy="178225"/>
          </a:xfrm>
        </p:grpSpPr>
        <p:sp>
          <p:nvSpPr>
            <p:cNvPr id="281" name="Google Shape;281;p15"/>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5"/>
            <p:cNvGrpSpPr/>
            <p:nvPr/>
          </p:nvGrpSpPr>
          <p:grpSpPr>
            <a:xfrm>
              <a:off x="4482863" y="4684025"/>
              <a:ext cx="178225" cy="178225"/>
              <a:chOff x="6772475" y="3811500"/>
              <a:chExt cx="178225" cy="178225"/>
            </a:xfrm>
          </p:grpSpPr>
          <p:sp>
            <p:nvSpPr>
              <p:cNvPr id="284" name="Google Shape;284;p15"/>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 name="Google Shape;289;p15"/>
          <p:cNvGrpSpPr/>
          <p:nvPr/>
        </p:nvGrpSpPr>
        <p:grpSpPr>
          <a:xfrm>
            <a:off x="401038" y="333613"/>
            <a:ext cx="8355300" cy="4476263"/>
            <a:chOff x="401038" y="333613"/>
            <a:chExt cx="8355300" cy="4476263"/>
          </a:xfrm>
        </p:grpSpPr>
        <p:sp>
          <p:nvSpPr>
            <p:cNvPr id="290" name="Google Shape;290;p15"/>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11"/>
        <p:cNvGrpSpPr/>
        <p:nvPr/>
      </p:nvGrpSpPr>
      <p:grpSpPr>
        <a:xfrm>
          <a:off x="0" y="0"/>
          <a:ext cx="0" cy="0"/>
          <a:chOff x="0" y="0"/>
          <a:chExt cx="0" cy="0"/>
        </a:xfrm>
      </p:grpSpPr>
      <p:sp>
        <p:nvSpPr>
          <p:cNvPr id="312" name="Google Shape;312;p17"/>
          <p:cNvSpPr>
            <a:spLocks noGrp="1"/>
          </p:cNvSpPr>
          <p:nvPr>
            <p:ph type="pic" idx="2"/>
          </p:nvPr>
        </p:nvSpPr>
        <p:spPr>
          <a:xfrm>
            <a:off x="0" y="745800"/>
            <a:ext cx="3305700" cy="3651900"/>
          </a:xfrm>
          <a:prstGeom prst="rect">
            <a:avLst/>
          </a:prstGeom>
          <a:noFill/>
          <a:ln>
            <a:noFill/>
          </a:ln>
          <a:effectLst>
            <a:outerShdw blurRad="57150" dist="19050" dir="5400000" algn="bl" rotWithShape="0">
              <a:srgbClr val="000000">
                <a:alpha val="50000"/>
              </a:srgbClr>
            </a:outerShdw>
          </a:effectLst>
        </p:spPr>
      </p:sp>
      <p:sp>
        <p:nvSpPr>
          <p:cNvPr id="313" name="Google Shape;313;p17"/>
          <p:cNvSpPr txBox="1">
            <a:spLocks noGrp="1"/>
          </p:cNvSpPr>
          <p:nvPr>
            <p:ph type="subTitle" idx="1"/>
          </p:nvPr>
        </p:nvSpPr>
        <p:spPr>
          <a:xfrm>
            <a:off x="4066400" y="1596325"/>
            <a:ext cx="4364400" cy="28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Chivo"/>
              <a:buChar char="■"/>
              <a:defRPr sz="1100"/>
            </a:lvl1pPr>
            <a:lvl2pPr lvl="1" rtl="0">
              <a:lnSpc>
                <a:spcPct val="100000"/>
              </a:lnSpc>
              <a:spcBef>
                <a:spcPts val="0"/>
              </a:spcBef>
              <a:spcAft>
                <a:spcPts val="0"/>
              </a:spcAft>
              <a:buClr>
                <a:srgbClr val="522CB8"/>
              </a:buClr>
              <a:buSzPts val="1200"/>
              <a:buFont typeface="Chivo"/>
              <a:buChar char="○"/>
              <a:defRPr sz="2100"/>
            </a:lvl2pPr>
            <a:lvl3pPr lvl="2" rtl="0">
              <a:lnSpc>
                <a:spcPct val="100000"/>
              </a:lnSpc>
              <a:spcBef>
                <a:spcPts val="0"/>
              </a:spcBef>
              <a:spcAft>
                <a:spcPts val="0"/>
              </a:spcAft>
              <a:buClr>
                <a:srgbClr val="522CB8"/>
              </a:buClr>
              <a:buSzPts val="1200"/>
              <a:buFont typeface="Chivo"/>
              <a:buChar char="■"/>
              <a:defRPr sz="2100"/>
            </a:lvl3pPr>
            <a:lvl4pPr lvl="3" rtl="0">
              <a:lnSpc>
                <a:spcPct val="100000"/>
              </a:lnSpc>
              <a:spcBef>
                <a:spcPts val="0"/>
              </a:spcBef>
              <a:spcAft>
                <a:spcPts val="0"/>
              </a:spcAft>
              <a:buClr>
                <a:srgbClr val="522CB8"/>
              </a:buClr>
              <a:buSzPts val="1200"/>
              <a:buFont typeface="Chivo"/>
              <a:buChar char="●"/>
              <a:defRPr sz="2100"/>
            </a:lvl4pPr>
            <a:lvl5pPr lvl="4" rtl="0">
              <a:lnSpc>
                <a:spcPct val="100000"/>
              </a:lnSpc>
              <a:spcBef>
                <a:spcPts val="0"/>
              </a:spcBef>
              <a:spcAft>
                <a:spcPts val="0"/>
              </a:spcAft>
              <a:buClr>
                <a:srgbClr val="522CB8"/>
              </a:buClr>
              <a:buSzPts val="1200"/>
              <a:buFont typeface="Chivo"/>
              <a:buChar char="○"/>
              <a:defRPr sz="2100"/>
            </a:lvl5pPr>
            <a:lvl6pPr lvl="5" rtl="0">
              <a:lnSpc>
                <a:spcPct val="100000"/>
              </a:lnSpc>
              <a:spcBef>
                <a:spcPts val="0"/>
              </a:spcBef>
              <a:spcAft>
                <a:spcPts val="0"/>
              </a:spcAft>
              <a:buClr>
                <a:srgbClr val="522CB8"/>
              </a:buClr>
              <a:buSzPts val="1200"/>
              <a:buFont typeface="Chivo"/>
              <a:buChar char="■"/>
              <a:defRPr sz="2100"/>
            </a:lvl6pPr>
            <a:lvl7pPr lvl="6" rtl="0">
              <a:lnSpc>
                <a:spcPct val="100000"/>
              </a:lnSpc>
              <a:spcBef>
                <a:spcPts val="0"/>
              </a:spcBef>
              <a:spcAft>
                <a:spcPts val="0"/>
              </a:spcAft>
              <a:buClr>
                <a:srgbClr val="522CB8"/>
              </a:buClr>
              <a:buSzPts val="1200"/>
              <a:buFont typeface="Chivo"/>
              <a:buChar char="●"/>
              <a:defRPr sz="2100"/>
            </a:lvl7pPr>
            <a:lvl8pPr lvl="7" rtl="0">
              <a:lnSpc>
                <a:spcPct val="100000"/>
              </a:lnSpc>
              <a:spcBef>
                <a:spcPts val="0"/>
              </a:spcBef>
              <a:spcAft>
                <a:spcPts val="0"/>
              </a:spcAft>
              <a:buClr>
                <a:srgbClr val="522CB8"/>
              </a:buClr>
              <a:buSzPts val="1200"/>
              <a:buFont typeface="Chivo"/>
              <a:buChar char="○"/>
              <a:defRPr sz="2100"/>
            </a:lvl8pPr>
            <a:lvl9pPr lvl="8" rtl="0">
              <a:lnSpc>
                <a:spcPct val="100000"/>
              </a:lnSpc>
              <a:spcBef>
                <a:spcPts val="0"/>
              </a:spcBef>
              <a:spcAft>
                <a:spcPts val="0"/>
              </a:spcAft>
              <a:buClr>
                <a:srgbClr val="522CB8"/>
              </a:buClr>
              <a:buSzPts val="1200"/>
              <a:buFont typeface="Chivo"/>
              <a:buChar char="■"/>
              <a:defRPr sz="2100"/>
            </a:lvl9pPr>
          </a:lstStyle>
          <a:p>
            <a:endParaRPr/>
          </a:p>
        </p:txBody>
      </p:sp>
      <p:sp>
        <p:nvSpPr>
          <p:cNvPr id="314" name="Google Shape;314;p17"/>
          <p:cNvSpPr txBox="1">
            <a:spLocks noGrp="1"/>
          </p:cNvSpPr>
          <p:nvPr>
            <p:ph type="title"/>
          </p:nvPr>
        </p:nvSpPr>
        <p:spPr>
          <a:xfrm>
            <a:off x="4066400" y="521225"/>
            <a:ext cx="4364400" cy="804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15" name="Google Shape;315;p17"/>
          <p:cNvGrpSpPr/>
          <p:nvPr/>
        </p:nvGrpSpPr>
        <p:grpSpPr>
          <a:xfrm>
            <a:off x="3715838" y="4684025"/>
            <a:ext cx="1712300" cy="178225"/>
            <a:chOff x="3715838" y="281238"/>
            <a:chExt cx="1712300" cy="178225"/>
          </a:xfrm>
        </p:grpSpPr>
        <p:sp>
          <p:nvSpPr>
            <p:cNvPr id="316" name="Google Shape;316;p17"/>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7"/>
            <p:cNvGrpSpPr/>
            <p:nvPr/>
          </p:nvGrpSpPr>
          <p:grpSpPr>
            <a:xfrm>
              <a:off x="3715838" y="281238"/>
              <a:ext cx="178225" cy="178225"/>
              <a:chOff x="6772475" y="3811500"/>
              <a:chExt cx="178225" cy="178225"/>
            </a:xfrm>
          </p:grpSpPr>
          <p:sp>
            <p:nvSpPr>
              <p:cNvPr id="318" name="Google Shape;318;p17"/>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7"/>
            <p:cNvGrpSpPr/>
            <p:nvPr/>
          </p:nvGrpSpPr>
          <p:grpSpPr>
            <a:xfrm>
              <a:off x="5249913" y="281238"/>
              <a:ext cx="178225" cy="178225"/>
              <a:chOff x="6772475" y="3811500"/>
              <a:chExt cx="178225" cy="178225"/>
            </a:xfrm>
          </p:grpSpPr>
          <p:sp>
            <p:nvSpPr>
              <p:cNvPr id="324" name="Google Shape;324;p17"/>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 name="Google Shape;329;p17"/>
          <p:cNvGrpSpPr/>
          <p:nvPr/>
        </p:nvGrpSpPr>
        <p:grpSpPr>
          <a:xfrm>
            <a:off x="401038" y="333625"/>
            <a:ext cx="8341875" cy="4476263"/>
            <a:chOff x="401038" y="333625"/>
            <a:chExt cx="8341875" cy="4476263"/>
          </a:xfrm>
        </p:grpSpPr>
        <p:sp>
          <p:nvSpPr>
            <p:cNvPr id="330" name="Google Shape;330;p17"/>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8">
    <p:spTree>
      <p:nvGrpSpPr>
        <p:cNvPr id="1" name="Shape 332"/>
        <p:cNvGrpSpPr/>
        <p:nvPr/>
      </p:nvGrpSpPr>
      <p:grpSpPr>
        <a:xfrm>
          <a:off x="0" y="0"/>
          <a:ext cx="0" cy="0"/>
          <a:chOff x="0" y="0"/>
          <a:chExt cx="0" cy="0"/>
        </a:xfrm>
      </p:grpSpPr>
      <p:sp>
        <p:nvSpPr>
          <p:cNvPr id="333" name="Google Shape;333;p18"/>
          <p:cNvSpPr txBox="1">
            <a:spLocks noGrp="1"/>
          </p:cNvSpPr>
          <p:nvPr>
            <p:ph type="body" idx="1"/>
          </p:nvPr>
        </p:nvSpPr>
        <p:spPr>
          <a:xfrm>
            <a:off x="713225" y="1073075"/>
            <a:ext cx="7717500" cy="12708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Didact Gothic"/>
              <a:buChar char="■"/>
              <a:defRPr/>
            </a:lvl1pPr>
            <a:lvl2pPr marL="914400" lvl="1" indent="-323850" rtl="0">
              <a:spcBef>
                <a:spcPts val="0"/>
              </a:spcBef>
              <a:spcAft>
                <a:spcPts val="0"/>
              </a:spcAft>
              <a:buClr>
                <a:srgbClr val="0C0C0C"/>
              </a:buClr>
              <a:buSzPts val="1500"/>
              <a:buFont typeface="Didact Gothic"/>
              <a:buChar char="○"/>
              <a:defRPr/>
            </a:lvl2pPr>
            <a:lvl3pPr marL="1371600" lvl="2" indent="-323850" rtl="0">
              <a:spcBef>
                <a:spcPts val="0"/>
              </a:spcBef>
              <a:spcAft>
                <a:spcPts val="0"/>
              </a:spcAft>
              <a:buClr>
                <a:srgbClr val="0C0C0C"/>
              </a:buClr>
              <a:buSzPts val="1500"/>
              <a:buFont typeface="Didact Gothic"/>
              <a:buChar char="■"/>
              <a:defRPr/>
            </a:lvl3pPr>
            <a:lvl4pPr marL="1828800" lvl="3" indent="-323850" rtl="0">
              <a:spcBef>
                <a:spcPts val="0"/>
              </a:spcBef>
              <a:spcAft>
                <a:spcPts val="0"/>
              </a:spcAft>
              <a:buClr>
                <a:srgbClr val="0C0C0C"/>
              </a:buClr>
              <a:buSzPts val="1500"/>
              <a:buFont typeface="Didact Gothic"/>
              <a:buChar char="●"/>
              <a:defRPr/>
            </a:lvl4pPr>
            <a:lvl5pPr marL="2286000" lvl="4" indent="-323850" rtl="0">
              <a:spcBef>
                <a:spcPts val="0"/>
              </a:spcBef>
              <a:spcAft>
                <a:spcPts val="0"/>
              </a:spcAft>
              <a:buClr>
                <a:srgbClr val="0C0C0C"/>
              </a:buClr>
              <a:buSzPts val="1500"/>
              <a:buFont typeface="Didact Gothic"/>
              <a:buChar char="○"/>
              <a:defRPr/>
            </a:lvl5pPr>
            <a:lvl6pPr marL="2743200" lvl="5" indent="-323850" rtl="0">
              <a:spcBef>
                <a:spcPts val="0"/>
              </a:spcBef>
              <a:spcAft>
                <a:spcPts val="0"/>
              </a:spcAft>
              <a:buClr>
                <a:srgbClr val="0C0C0C"/>
              </a:buClr>
              <a:buSzPts val="1500"/>
              <a:buFont typeface="Didact Gothic"/>
              <a:buChar char="■"/>
              <a:defRPr/>
            </a:lvl6pPr>
            <a:lvl7pPr marL="3200400" lvl="6" indent="-323850" rtl="0">
              <a:spcBef>
                <a:spcPts val="0"/>
              </a:spcBef>
              <a:spcAft>
                <a:spcPts val="0"/>
              </a:spcAft>
              <a:buClr>
                <a:srgbClr val="0C0C0C"/>
              </a:buClr>
              <a:buSzPts val="1500"/>
              <a:buFont typeface="Didact Gothic"/>
              <a:buChar char="●"/>
              <a:defRPr/>
            </a:lvl7pPr>
            <a:lvl8pPr marL="3657600" lvl="7" indent="-323850" rtl="0">
              <a:spcBef>
                <a:spcPts val="0"/>
              </a:spcBef>
              <a:spcAft>
                <a:spcPts val="0"/>
              </a:spcAft>
              <a:buClr>
                <a:srgbClr val="0C0C0C"/>
              </a:buClr>
              <a:buSzPts val="1500"/>
              <a:buFont typeface="Didact Gothic"/>
              <a:buChar char="○"/>
              <a:defRPr/>
            </a:lvl8pPr>
            <a:lvl9pPr marL="4114800" lvl="8" indent="-323850" rtl="0">
              <a:spcBef>
                <a:spcPts val="0"/>
              </a:spcBef>
              <a:spcAft>
                <a:spcPts val="0"/>
              </a:spcAft>
              <a:buClr>
                <a:srgbClr val="0C0C0C"/>
              </a:buClr>
              <a:buSzPts val="1500"/>
              <a:buFont typeface="Didact Gothic"/>
              <a:buChar char="■"/>
              <a:defRPr/>
            </a:lvl9pPr>
          </a:lstStyle>
          <a:p>
            <a:endParaRPr/>
          </a:p>
        </p:txBody>
      </p:sp>
      <p:sp>
        <p:nvSpPr>
          <p:cNvPr id="334" name="Google Shape;334;p18"/>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5" name="Google Shape;335;p18"/>
          <p:cNvGrpSpPr/>
          <p:nvPr/>
        </p:nvGrpSpPr>
        <p:grpSpPr>
          <a:xfrm>
            <a:off x="3715838" y="4684025"/>
            <a:ext cx="1712300" cy="178225"/>
            <a:chOff x="3715838" y="281238"/>
            <a:chExt cx="1712300" cy="178225"/>
          </a:xfrm>
        </p:grpSpPr>
        <p:sp>
          <p:nvSpPr>
            <p:cNvPr id="336" name="Google Shape;336;p18"/>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18"/>
            <p:cNvGrpSpPr/>
            <p:nvPr/>
          </p:nvGrpSpPr>
          <p:grpSpPr>
            <a:xfrm>
              <a:off x="3715838" y="281238"/>
              <a:ext cx="178225" cy="178225"/>
              <a:chOff x="6772475" y="3811500"/>
              <a:chExt cx="178225" cy="178225"/>
            </a:xfrm>
          </p:grpSpPr>
          <p:sp>
            <p:nvSpPr>
              <p:cNvPr id="338" name="Google Shape;338;p18"/>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18"/>
            <p:cNvGrpSpPr/>
            <p:nvPr/>
          </p:nvGrpSpPr>
          <p:grpSpPr>
            <a:xfrm>
              <a:off x="5249913" y="281238"/>
              <a:ext cx="178225" cy="178225"/>
              <a:chOff x="6772475" y="3811500"/>
              <a:chExt cx="178225" cy="178225"/>
            </a:xfrm>
          </p:grpSpPr>
          <p:sp>
            <p:nvSpPr>
              <p:cNvPr id="344" name="Google Shape;344;p18"/>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9" name="Google Shape;349;p18"/>
          <p:cNvGrpSpPr/>
          <p:nvPr/>
        </p:nvGrpSpPr>
        <p:grpSpPr>
          <a:xfrm>
            <a:off x="401038" y="333613"/>
            <a:ext cx="8355300" cy="4476263"/>
            <a:chOff x="401038" y="333613"/>
            <a:chExt cx="8355300" cy="4476263"/>
          </a:xfrm>
        </p:grpSpPr>
        <p:sp>
          <p:nvSpPr>
            <p:cNvPr id="350" name="Google Shape;350;p18"/>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352"/>
        <p:cNvGrpSpPr/>
        <p:nvPr/>
      </p:nvGrpSpPr>
      <p:grpSpPr>
        <a:xfrm>
          <a:off x="0" y="0"/>
          <a:ext cx="0" cy="0"/>
          <a:chOff x="0" y="0"/>
          <a:chExt cx="0" cy="0"/>
        </a:xfrm>
      </p:grpSpPr>
      <p:sp>
        <p:nvSpPr>
          <p:cNvPr id="353" name="Google Shape;353;p19"/>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4" name="Google Shape;354;p19"/>
          <p:cNvSpPr txBox="1">
            <a:spLocks noGrp="1"/>
          </p:cNvSpPr>
          <p:nvPr>
            <p:ph type="subTitle" idx="1"/>
          </p:nvPr>
        </p:nvSpPr>
        <p:spPr>
          <a:xfrm>
            <a:off x="910563" y="1480500"/>
            <a:ext cx="3385500" cy="241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1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5" name="Google Shape;355;p19"/>
          <p:cNvSpPr txBox="1">
            <a:spLocks noGrp="1"/>
          </p:cNvSpPr>
          <p:nvPr>
            <p:ph type="subTitle" idx="2"/>
          </p:nvPr>
        </p:nvSpPr>
        <p:spPr>
          <a:xfrm>
            <a:off x="4847938" y="1480500"/>
            <a:ext cx="3385500" cy="241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1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356" name="Google Shape;356;p19"/>
          <p:cNvGrpSpPr/>
          <p:nvPr/>
        </p:nvGrpSpPr>
        <p:grpSpPr>
          <a:xfrm>
            <a:off x="3768188" y="4684025"/>
            <a:ext cx="1607575" cy="178225"/>
            <a:chOff x="3768188" y="4684025"/>
            <a:chExt cx="1607575" cy="178225"/>
          </a:xfrm>
        </p:grpSpPr>
        <p:sp>
          <p:nvSpPr>
            <p:cNvPr id="357" name="Google Shape;357;p19"/>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9"/>
            <p:cNvGrpSpPr/>
            <p:nvPr/>
          </p:nvGrpSpPr>
          <p:grpSpPr>
            <a:xfrm>
              <a:off x="4482863" y="4684025"/>
              <a:ext cx="178225" cy="178225"/>
              <a:chOff x="6772475" y="3811500"/>
              <a:chExt cx="178225" cy="178225"/>
            </a:xfrm>
          </p:grpSpPr>
          <p:sp>
            <p:nvSpPr>
              <p:cNvPr id="360" name="Google Shape;360;p19"/>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5" name="Google Shape;365;p19"/>
          <p:cNvGrpSpPr/>
          <p:nvPr/>
        </p:nvGrpSpPr>
        <p:grpSpPr>
          <a:xfrm>
            <a:off x="401038" y="333613"/>
            <a:ext cx="8355300" cy="4476263"/>
            <a:chOff x="401038" y="333613"/>
            <a:chExt cx="8355300" cy="4476263"/>
          </a:xfrm>
        </p:grpSpPr>
        <p:sp>
          <p:nvSpPr>
            <p:cNvPr id="366" name="Google Shape;366;p19"/>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17"/>
        <p:cNvGrpSpPr/>
        <p:nvPr/>
      </p:nvGrpSpPr>
      <p:grpSpPr>
        <a:xfrm>
          <a:off x="0" y="0"/>
          <a:ext cx="0" cy="0"/>
          <a:chOff x="0" y="0"/>
          <a:chExt cx="0" cy="0"/>
        </a:xfrm>
      </p:grpSpPr>
      <p:grpSp>
        <p:nvGrpSpPr>
          <p:cNvPr id="418" name="Google Shape;418;p21"/>
          <p:cNvGrpSpPr/>
          <p:nvPr/>
        </p:nvGrpSpPr>
        <p:grpSpPr>
          <a:xfrm>
            <a:off x="3768188" y="4684025"/>
            <a:ext cx="1607575" cy="178225"/>
            <a:chOff x="3768188" y="4684025"/>
            <a:chExt cx="1607575" cy="178225"/>
          </a:xfrm>
        </p:grpSpPr>
        <p:sp>
          <p:nvSpPr>
            <p:cNvPr id="419" name="Google Shape;419;p21"/>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1"/>
            <p:cNvGrpSpPr/>
            <p:nvPr/>
          </p:nvGrpSpPr>
          <p:grpSpPr>
            <a:xfrm>
              <a:off x="4482863" y="4684025"/>
              <a:ext cx="178225" cy="178225"/>
              <a:chOff x="6772475" y="3811500"/>
              <a:chExt cx="178225" cy="178225"/>
            </a:xfrm>
          </p:grpSpPr>
          <p:sp>
            <p:nvSpPr>
              <p:cNvPr id="422" name="Google Shape;422;p21"/>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7" name="Google Shape;427;p21"/>
          <p:cNvGrpSpPr/>
          <p:nvPr/>
        </p:nvGrpSpPr>
        <p:grpSpPr>
          <a:xfrm>
            <a:off x="401038" y="333613"/>
            <a:ext cx="8355300" cy="4476263"/>
            <a:chOff x="401038" y="333613"/>
            <a:chExt cx="8355300" cy="4476263"/>
          </a:xfrm>
        </p:grpSpPr>
        <p:sp>
          <p:nvSpPr>
            <p:cNvPr id="428" name="Google Shape;428;p21"/>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430"/>
        <p:cNvGrpSpPr/>
        <p:nvPr/>
      </p:nvGrpSpPr>
      <p:grpSpPr>
        <a:xfrm>
          <a:off x="0" y="0"/>
          <a:ext cx="0" cy="0"/>
          <a:chOff x="0" y="0"/>
          <a:chExt cx="0" cy="0"/>
        </a:xfrm>
      </p:grpSpPr>
      <p:grpSp>
        <p:nvGrpSpPr>
          <p:cNvPr id="431" name="Google Shape;431;p22"/>
          <p:cNvGrpSpPr/>
          <p:nvPr/>
        </p:nvGrpSpPr>
        <p:grpSpPr>
          <a:xfrm>
            <a:off x="3715838" y="4684025"/>
            <a:ext cx="1712300" cy="178225"/>
            <a:chOff x="3715838" y="281238"/>
            <a:chExt cx="1712300" cy="178225"/>
          </a:xfrm>
        </p:grpSpPr>
        <p:sp>
          <p:nvSpPr>
            <p:cNvPr id="432" name="Google Shape;432;p22"/>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3715838" y="281238"/>
              <a:ext cx="178225" cy="178225"/>
              <a:chOff x="6772475" y="3811500"/>
              <a:chExt cx="178225" cy="178225"/>
            </a:xfrm>
          </p:grpSpPr>
          <p:sp>
            <p:nvSpPr>
              <p:cNvPr id="434" name="Google Shape;434;p22"/>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2"/>
            <p:cNvGrpSpPr/>
            <p:nvPr/>
          </p:nvGrpSpPr>
          <p:grpSpPr>
            <a:xfrm>
              <a:off x="5249913" y="281238"/>
              <a:ext cx="178225" cy="178225"/>
              <a:chOff x="6772475" y="3811500"/>
              <a:chExt cx="178225" cy="178225"/>
            </a:xfrm>
          </p:grpSpPr>
          <p:sp>
            <p:nvSpPr>
              <p:cNvPr id="440" name="Google Shape;440;p22"/>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5" name="Google Shape;445;p22"/>
          <p:cNvGrpSpPr/>
          <p:nvPr/>
        </p:nvGrpSpPr>
        <p:grpSpPr>
          <a:xfrm>
            <a:off x="401025" y="333613"/>
            <a:ext cx="8341875" cy="4476263"/>
            <a:chOff x="401038" y="333625"/>
            <a:chExt cx="8341875" cy="4476263"/>
          </a:xfrm>
        </p:grpSpPr>
        <p:sp>
          <p:nvSpPr>
            <p:cNvPr id="446" name="Google Shape;446;p22"/>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
          <p:cNvSpPr txBox="1">
            <a:spLocks noGrp="1"/>
          </p:cNvSpPr>
          <p:nvPr>
            <p:ph type="title"/>
          </p:nvPr>
        </p:nvSpPr>
        <p:spPr>
          <a:xfrm>
            <a:off x="2038200" y="2207942"/>
            <a:ext cx="5067600" cy="1154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3949050" y="1403063"/>
            <a:ext cx="1245900" cy="841800"/>
          </a:xfrm>
          <a:prstGeom prst="rect">
            <a:avLst/>
          </a:prstGeom>
          <a:noFill/>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38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3" name="Google Shape;43;p3"/>
          <p:cNvSpPr txBox="1">
            <a:spLocks noGrp="1"/>
          </p:cNvSpPr>
          <p:nvPr>
            <p:ph type="subTitle" idx="1"/>
          </p:nvPr>
        </p:nvSpPr>
        <p:spPr>
          <a:xfrm>
            <a:off x="2038200" y="3307225"/>
            <a:ext cx="5067600" cy="4332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4" name="Google Shape;44;p3"/>
          <p:cNvGrpSpPr/>
          <p:nvPr/>
        </p:nvGrpSpPr>
        <p:grpSpPr>
          <a:xfrm>
            <a:off x="3715838" y="4684025"/>
            <a:ext cx="1712300" cy="178225"/>
            <a:chOff x="3715838" y="281238"/>
            <a:chExt cx="1712300" cy="178225"/>
          </a:xfrm>
        </p:grpSpPr>
        <p:sp>
          <p:nvSpPr>
            <p:cNvPr id="45" name="Google Shape;45;p3"/>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715838" y="281238"/>
              <a:ext cx="178225" cy="178225"/>
              <a:chOff x="6772475" y="3811500"/>
              <a:chExt cx="178225" cy="178225"/>
            </a:xfrm>
          </p:grpSpPr>
          <p:sp>
            <p:nvSpPr>
              <p:cNvPr id="47" name="Google Shape;47;p3"/>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a:off x="5249913" y="281238"/>
              <a:ext cx="178225" cy="178225"/>
              <a:chOff x="6772475" y="3811500"/>
              <a:chExt cx="178225" cy="178225"/>
            </a:xfrm>
          </p:grpSpPr>
          <p:sp>
            <p:nvSpPr>
              <p:cNvPr id="53" name="Google Shape;53;p3"/>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58;p3"/>
          <p:cNvGrpSpPr/>
          <p:nvPr/>
        </p:nvGrpSpPr>
        <p:grpSpPr>
          <a:xfrm>
            <a:off x="3768188" y="4684025"/>
            <a:ext cx="1607575" cy="178225"/>
            <a:chOff x="3768188" y="4684025"/>
            <a:chExt cx="1607575" cy="178225"/>
          </a:xfrm>
        </p:grpSpPr>
        <p:sp>
          <p:nvSpPr>
            <p:cNvPr id="59" name="Google Shape;59;p3"/>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4482863" y="4684025"/>
              <a:ext cx="178225" cy="178225"/>
              <a:chOff x="6772475" y="3811500"/>
              <a:chExt cx="178225" cy="178225"/>
            </a:xfrm>
          </p:grpSpPr>
          <p:sp>
            <p:nvSpPr>
              <p:cNvPr id="62" name="Google Shape;62;p3"/>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 name="Google Shape;67;p3"/>
          <p:cNvGrpSpPr/>
          <p:nvPr/>
        </p:nvGrpSpPr>
        <p:grpSpPr>
          <a:xfrm>
            <a:off x="401038" y="333625"/>
            <a:ext cx="8341875" cy="4476263"/>
            <a:chOff x="401038" y="333625"/>
            <a:chExt cx="8341875" cy="4476263"/>
          </a:xfrm>
        </p:grpSpPr>
        <p:sp>
          <p:nvSpPr>
            <p:cNvPr id="68" name="Google Shape;68;p3"/>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401038" y="333613"/>
            <a:ext cx="8355300" cy="4476275"/>
            <a:chOff x="401038" y="333613"/>
            <a:chExt cx="8355300" cy="4476275"/>
          </a:xfrm>
        </p:grpSpPr>
        <p:sp>
          <p:nvSpPr>
            <p:cNvPr id="71" name="Google Shape;71;p3"/>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3"/>
          <p:cNvGrpSpPr/>
          <p:nvPr/>
        </p:nvGrpSpPr>
        <p:grpSpPr>
          <a:xfrm>
            <a:off x="3768188" y="281250"/>
            <a:ext cx="1607575" cy="178225"/>
            <a:chOff x="3768188" y="4684025"/>
            <a:chExt cx="1607575" cy="178225"/>
          </a:xfrm>
        </p:grpSpPr>
        <p:sp>
          <p:nvSpPr>
            <p:cNvPr id="76" name="Google Shape;76;p3"/>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3"/>
            <p:cNvGrpSpPr/>
            <p:nvPr/>
          </p:nvGrpSpPr>
          <p:grpSpPr>
            <a:xfrm>
              <a:off x="4482863" y="4684025"/>
              <a:ext cx="178225" cy="178225"/>
              <a:chOff x="6772475" y="3811500"/>
              <a:chExt cx="178225" cy="178225"/>
            </a:xfrm>
          </p:grpSpPr>
          <p:sp>
            <p:nvSpPr>
              <p:cNvPr id="79" name="Google Shape;79;p3"/>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4"/>
          <p:cNvSpPr txBox="1">
            <a:spLocks noGrp="1"/>
          </p:cNvSpPr>
          <p:nvPr>
            <p:ph type="body" idx="1"/>
          </p:nvPr>
        </p:nvSpPr>
        <p:spPr>
          <a:xfrm>
            <a:off x="713225" y="1073075"/>
            <a:ext cx="7717500" cy="34959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Font typeface="Didact Gothic"/>
              <a:buChar char="■"/>
              <a:defRPr/>
            </a:lvl1pPr>
            <a:lvl2pPr marL="914400" lvl="1" indent="-323850">
              <a:spcBef>
                <a:spcPts val="0"/>
              </a:spcBef>
              <a:spcAft>
                <a:spcPts val="0"/>
              </a:spcAft>
              <a:buClr>
                <a:srgbClr val="0C0C0C"/>
              </a:buClr>
              <a:buSzPts val="1500"/>
              <a:buFont typeface="Didact Gothic"/>
              <a:buChar char="○"/>
              <a:defRPr/>
            </a:lvl2pPr>
            <a:lvl3pPr marL="1371600" lvl="2" indent="-323850">
              <a:spcBef>
                <a:spcPts val="0"/>
              </a:spcBef>
              <a:spcAft>
                <a:spcPts val="0"/>
              </a:spcAft>
              <a:buClr>
                <a:srgbClr val="0C0C0C"/>
              </a:buClr>
              <a:buSzPts val="1500"/>
              <a:buFont typeface="Didact Gothic"/>
              <a:buChar char="■"/>
              <a:defRPr/>
            </a:lvl3pPr>
            <a:lvl4pPr marL="1828800" lvl="3" indent="-323850">
              <a:spcBef>
                <a:spcPts val="0"/>
              </a:spcBef>
              <a:spcAft>
                <a:spcPts val="0"/>
              </a:spcAft>
              <a:buClr>
                <a:srgbClr val="0C0C0C"/>
              </a:buClr>
              <a:buSzPts val="1500"/>
              <a:buFont typeface="Didact Gothic"/>
              <a:buChar char="●"/>
              <a:defRPr/>
            </a:lvl4pPr>
            <a:lvl5pPr marL="2286000" lvl="4" indent="-323850">
              <a:spcBef>
                <a:spcPts val="0"/>
              </a:spcBef>
              <a:spcAft>
                <a:spcPts val="0"/>
              </a:spcAft>
              <a:buClr>
                <a:srgbClr val="0C0C0C"/>
              </a:buClr>
              <a:buSzPts val="1500"/>
              <a:buFont typeface="Didact Gothic"/>
              <a:buChar char="○"/>
              <a:defRPr/>
            </a:lvl5pPr>
            <a:lvl6pPr marL="2743200" lvl="5" indent="-323850">
              <a:spcBef>
                <a:spcPts val="0"/>
              </a:spcBef>
              <a:spcAft>
                <a:spcPts val="0"/>
              </a:spcAft>
              <a:buClr>
                <a:srgbClr val="0C0C0C"/>
              </a:buClr>
              <a:buSzPts val="1500"/>
              <a:buFont typeface="Didact Gothic"/>
              <a:buChar char="■"/>
              <a:defRPr/>
            </a:lvl6pPr>
            <a:lvl7pPr marL="3200400" lvl="6" indent="-323850">
              <a:spcBef>
                <a:spcPts val="0"/>
              </a:spcBef>
              <a:spcAft>
                <a:spcPts val="0"/>
              </a:spcAft>
              <a:buClr>
                <a:srgbClr val="0C0C0C"/>
              </a:buClr>
              <a:buSzPts val="1500"/>
              <a:buFont typeface="Didact Gothic"/>
              <a:buChar char="●"/>
              <a:defRPr/>
            </a:lvl7pPr>
            <a:lvl8pPr marL="3657600" lvl="7" indent="-323850">
              <a:spcBef>
                <a:spcPts val="0"/>
              </a:spcBef>
              <a:spcAft>
                <a:spcPts val="0"/>
              </a:spcAft>
              <a:buClr>
                <a:srgbClr val="0C0C0C"/>
              </a:buClr>
              <a:buSzPts val="1500"/>
              <a:buFont typeface="Didact Gothic"/>
              <a:buChar char="○"/>
              <a:defRPr/>
            </a:lvl8pPr>
            <a:lvl9pPr marL="4114800" lvl="8" indent="-323850">
              <a:spcBef>
                <a:spcPts val="0"/>
              </a:spcBef>
              <a:spcAft>
                <a:spcPts val="0"/>
              </a:spcAft>
              <a:buClr>
                <a:srgbClr val="0C0C0C"/>
              </a:buClr>
              <a:buSzPts val="1500"/>
              <a:buFont typeface="Didact Gothic"/>
              <a:buChar char="■"/>
              <a:defRPr/>
            </a:lvl9pPr>
          </a:lstStyle>
          <a:p>
            <a:endParaRPr/>
          </a:p>
        </p:txBody>
      </p:sp>
      <p:sp>
        <p:nvSpPr>
          <p:cNvPr id="86" name="Google Shape;86;p4"/>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7" name="Google Shape;87;p4"/>
          <p:cNvGrpSpPr/>
          <p:nvPr/>
        </p:nvGrpSpPr>
        <p:grpSpPr>
          <a:xfrm>
            <a:off x="3715838" y="4684025"/>
            <a:ext cx="1712300" cy="178225"/>
            <a:chOff x="3715838" y="281238"/>
            <a:chExt cx="1712300" cy="178225"/>
          </a:xfrm>
        </p:grpSpPr>
        <p:sp>
          <p:nvSpPr>
            <p:cNvPr id="88" name="Google Shape;88;p4"/>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4"/>
            <p:cNvGrpSpPr/>
            <p:nvPr/>
          </p:nvGrpSpPr>
          <p:grpSpPr>
            <a:xfrm>
              <a:off x="3715838" y="281238"/>
              <a:ext cx="178225" cy="178225"/>
              <a:chOff x="6772475" y="3811500"/>
              <a:chExt cx="178225" cy="178225"/>
            </a:xfrm>
          </p:grpSpPr>
          <p:sp>
            <p:nvSpPr>
              <p:cNvPr id="90" name="Google Shape;90;p4"/>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5249913" y="281238"/>
              <a:ext cx="178225" cy="178225"/>
              <a:chOff x="6772475" y="3811500"/>
              <a:chExt cx="178225" cy="178225"/>
            </a:xfrm>
          </p:grpSpPr>
          <p:sp>
            <p:nvSpPr>
              <p:cNvPr id="96" name="Google Shape;96;p4"/>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 name="Google Shape;101;p4"/>
          <p:cNvGrpSpPr/>
          <p:nvPr/>
        </p:nvGrpSpPr>
        <p:grpSpPr>
          <a:xfrm>
            <a:off x="401025" y="333613"/>
            <a:ext cx="8341875" cy="4476263"/>
            <a:chOff x="401038" y="333625"/>
            <a:chExt cx="8341875" cy="4476263"/>
          </a:xfrm>
        </p:grpSpPr>
        <p:sp>
          <p:nvSpPr>
            <p:cNvPr id="102" name="Google Shape;102;p4"/>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1095150" y="521225"/>
            <a:ext cx="6953700" cy="83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5"/>
          <p:cNvSpPr txBox="1">
            <a:spLocks noGrp="1"/>
          </p:cNvSpPr>
          <p:nvPr>
            <p:ph type="subTitle" idx="1"/>
          </p:nvPr>
        </p:nvSpPr>
        <p:spPr>
          <a:xfrm>
            <a:off x="1051706" y="1776125"/>
            <a:ext cx="3103200" cy="8961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a:solidFill>
                  <a:schemeClr val="dk1"/>
                </a:solidFill>
                <a:latin typeface="Press Start 2P"/>
                <a:ea typeface="Press Start 2P"/>
                <a:cs typeface="Press Start 2P"/>
                <a:sym typeface="Press Start 2P"/>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5"/>
          <p:cNvSpPr txBox="1">
            <a:spLocks noGrp="1"/>
          </p:cNvSpPr>
          <p:nvPr>
            <p:ph type="subTitle" idx="2"/>
          </p:nvPr>
        </p:nvSpPr>
        <p:spPr>
          <a:xfrm>
            <a:off x="1051719" y="2612575"/>
            <a:ext cx="3103200" cy="1601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1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 name="Google Shape;108;p5"/>
          <p:cNvSpPr txBox="1">
            <a:spLocks noGrp="1"/>
          </p:cNvSpPr>
          <p:nvPr>
            <p:ph type="subTitle" idx="3"/>
          </p:nvPr>
        </p:nvSpPr>
        <p:spPr>
          <a:xfrm>
            <a:off x="4989083" y="1776125"/>
            <a:ext cx="3103200" cy="8961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a:solidFill>
                  <a:schemeClr val="dk1"/>
                </a:solidFill>
                <a:latin typeface="Press Start 2P"/>
                <a:ea typeface="Press Start 2P"/>
                <a:cs typeface="Press Start 2P"/>
                <a:sym typeface="Press Start 2P"/>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5"/>
          <p:cNvSpPr txBox="1">
            <a:spLocks noGrp="1"/>
          </p:cNvSpPr>
          <p:nvPr>
            <p:ph type="subTitle" idx="4"/>
          </p:nvPr>
        </p:nvSpPr>
        <p:spPr>
          <a:xfrm>
            <a:off x="4989094" y="2612575"/>
            <a:ext cx="3103200" cy="1601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1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10" name="Google Shape;110;p5"/>
          <p:cNvGrpSpPr/>
          <p:nvPr/>
        </p:nvGrpSpPr>
        <p:grpSpPr>
          <a:xfrm>
            <a:off x="3768188" y="4684025"/>
            <a:ext cx="1607575" cy="178225"/>
            <a:chOff x="3768188" y="4684025"/>
            <a:chExt cx="1607575" cy="178225"/>
          </a:xfrm>
        </p:grpSpPr>
        <p:sp>
          <p:nvSpPr>
            <p:cNvPr id="111" name="Google Shape;111;p5"/>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5"/>
            <p:cNvGrpSpPr/>
            <p:nvPr/>
          </p:nvGrpSpPr>
          <p:grpSpPr>
            <a:xfrm>
              <a:off x="4482863" y="4684025"/>
              <a:ext cx="178225" cy="178225"/>
              <a:chOff x="6772475" y="3811500"/>
              <a:chExt cx="178225" cy="178225"/>
            </a:xfrm>
          </p:grpSpPr>
          <p:sp>
            <p:nvSpPr>
              <p:cNvPr id="114" name="Google Shape;114;p5"/>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5"/>
          <p:cNvGrpSpPr/>
          <p:nvPr/>
        </p:nvGrpSpPr>
        <p:grpSpPr>
          <a:xfrm>
            <a:off x="401038" y="333613"/>
            <a:ext cx="8355300" cy="4476263"/>
            <a:chOff x="401038" y="333613"/>
            <a:chExt cx="8355300" cy="4476263"/>
          </a:xfrm>
        </p:grpSpPr>
        <p:sp>
          <p:nvSpPr>
            <p:cNvPr id="120" name="Google Shape;120;p5"/>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1"/>
        <p:cNvGrpSpPr/>
        <p:nvPr/>
      </p:nvGrpSpPr>
      <p:grpSpPr>
        <a:xfrm>
          <a:off x="0" y="0"/>
          <a:ext cx="0" cy="0"/>
          <a:chOff x="0" y="0"/>
          <a:chExt cx="0" cy="0"/>
        </a:xfrm>
      </p:grpSpPr>
      <p:sp>
        <p:nvSpPr>
          <p:cNvPr id="142" name="Google Shape;142;p7"/>
          <p:cNvSpPr>
            <a:spLocks noGrp="1"/>
          </p:cNvSpPr>
          <p:nvPr>
            <p:ph type="pic" idx="2"/>
          </p:nvPr>
        </p:nvSpPr>
        <p:spPr>
          <a:xfrm>
            <a:off x="5838175" y="745800"/>
            <a:ext cx="3305700" cy="3651900"/>
          </a:xfrm>
          <a:prstGeom prst="rect">
            <a:avLst/>
          </a:prstGeom>
          <a:noFill/>
          <a:ln>
            <a:noFill/>
          </a:ln>
          <a:effectLst>
            <a:outerShdw blurRad="57150" dist="19050" dir="5400000" algn="bl" rotWithShape="0">
              <a:srgbClr val="000000">
                <a:alpha val="50000"/>
              </a:srgbClr>
            </a:outerShdw>
          </a:effectLst>
        </p:spPr>
      </p:sp>
      <p:sp>
        <p:nvSpPr>
          <p:cNvPr id="143" name="Google Shape;143;p7"/>
          <p:cNvSpPr txBox="1">
            <a:spLocks noGrp="1"/>
          </p:cNvSpPr>
          <p:nvPr>
            <p:ph type="subTitle" idx="1"/>
          </p:nvPr>
        </p:nvSpPr>
        <p:spPr>
          <a:xfrm>
            <a:off x="713225" y="1520125"/>
            <a:ext cx="3722700" cy="300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Font typeface="Nunito Light"/>
              <a:buChar char="●"/>
              <a:defRPr sz="1100"/>
            </a:lvl1pPr>
            <a:lvl2pPr lvl="1" rtl="0">
              <a:lnSpc>
                <a:spcPct val="100000"/>
              </a:lnSpc>
              <a:spcBef>
                <a:spcPts val="0"/>
              </a:spcBef>
              <a:spcAft>
                <a:spcPts val="0"/>
              </a:spcAft>
              <a:buClr>
                <a:schemeClr val="dk1"/>
              </a:buClr>
              <a:buSzPts val="1600"/>
              <a:buFont typeface="Nunito Light"/>
              <a:buChar char="○"/>
              <a:defRPr sz="2100"/>
            </a:lvl2pPr>
            <a:lvl3pPr lvl="2" rtl="0">
              <a:lnSpc>
                <a:spcPct val="100000"/>
              </a:lnSpc>
              <a:spcBef>
                <a:spcPts val="0"/>
              </a:spcBef>
              <a:spcAft>
                <a:spcPts val="0"/>
              </a:spcAft>
              <a:buClr>
                <a:schemeClr val="dk1"/>
              </a:buClr>
              <a:buSzPts val="1500"/>
              <a:buFont typeface="Nunito Light"/>
              <a:buChar char="■"/>
              <a:defRPr sz="2100"/>
            </a:lvl3pPr>
            <a:lvl4pPr lvl="3" rtl="0">
              <a:lnSpc>
                <a:spcPct val="100000"/>
              </a:lnSpc>
              <a:spcBef>
                <a:spcPts val="0"/>
              </a:spcBef>
              <a:spcAft>
                <a:spcPts val="0"/>
              </a:spcAft>
              <a:buClr>
                <a:schemeClr val="dk1"/>
              </a:buClr>
              <a:buSzPts val="1500"/>
              <a:buFont typeface="Nunito Light"/>
              <a:buChar char="●"/>
              <a:defRPr sz="2100"/>
            </a:lvl4pPr>
            <a:lvl5pPr lvl="4" rtl="0">
              <a:lnSpc>
                <a:spcPct val="100000"/>
              </a:lnSpc>
              <a:spcBef>
                <a:spcPts val="0"/>
              </a:spcBef>
              <a:spcAft>
                <a:spcPts val="0"/>
              </a:spcAft>
              <a:buClr>
                <a:schemeClr val="dk1"/>
              </a:buClr>
              <a:buSzPts val="1400"/>
              <a:buFont typeface="Nunito Light"/>
              <a:buChar char="○"/>
              <a:defRPr sz="2100"/>
            </a:lvl5pPr>
            <a:lvl6pPr lvl="5" rtl="0">
              <a:lnSpc>
                <a:spcPct val="100000"/>
              </a:lnSpc>
              <a:spcBef>
                <a:spcPts val="0"/>
              </a:spcBef>
              <a:spcAft>
                <a:spcPts val="0"/>
              </a:spcAft>
              <a:buClr>
                <a:schemeClr val="dk1"/>
              </a:buClr>
              <a:buSzPts val="1400"/>
              <a:buFont typeface="Nunito Light"/>
              <a:buChar char="■"/>
              <a:defRPr sz="2100"/>
            </a:lvl6pPr>
            <a:lvl7pPr lvl="6" rtl="0">
              <a:lnSpc>
                <a:spcPct val="100000"/>
              </a:lnSpc>
              <a:spcBef>
                <a:spcPts val="0"/>
              </a:spcBef>
              <a:spcAft>
                <a:spcPts val="0"/>
              </a:spcAft>
              <a:buClr>
                <a:schemeClr val="dk1"/>
              </a:buClr>
              <a:buSzPts val="1300"/>
              <a:buFont typeface="Nunito Light"/>
              <a:buChar char="●"/>
              <a:defRPr sz="2100"/>
            </a:lvl7pPr>
            <a:lvl8pPr lvl="7" rtl="0">
              <a:lnSpc>
                <a:spcPct val="100000"/>
              </a:lnSpc>
              <a:spcBef>
                <a:spcPts val="0"/>
              </a:spcBef>
              <a:spcAft>
                <a:spcPts val="0"/>
              </a:spcAft>
              <a:buClr>
                <a:schemeClr val="dk1"/>
              </a:buClr>
              <a:buSzPts val="1300"/>
              <a:buFont typeface="Nunito Light"/>
              <a:buChar char="○"/>
              <a:defRPr sz="2100"/>
            </a:lvl8pPr>
            <a:lvl9pPr lvl="8" rtl="0">
              <a:lnSpc>
                <a:spcPct val="100000"/>
              </a:lnSpc>
              <a:spcBef>
                <a:spcPts val="0"/>
              </a:spcBef>
              <a:spcAft>
                <a:spcPts val="0"/>
              </a:spcAft>
              <a:buClr>
                <a:schemeClr val="dk1"/>
              </a:buClr>
              <a:buSzPts val="1400"/>
              <a:buFont typeface="Nunito Light"/>
              <a:buChar char="■"/>
              <a:defRPr sz="2100"/>
            </a:lvl9pPr>
          </a:lstStyle>
          <a:p>
            <a:endParaRPr/>
          </a:p>
        </p:txBody>
      </p:sp>
      <p:sp>
        <p:nvSpPr>
          <p:cNvPr id="144" name="Google Shape;144;p7"/>
          <p:cNvSpPr txBox="1">
            <a:spLocks noGrp="1"/>
          </p:cNvSpPr>
          <p:nvPr>
            <p:ph type="title"/>
          </p:nvPr>
        </p:nvSpPr>
        <p:spPr>
          <a:xfrm>
            <a:off x="713225" y="521225"/>
            <a:ext cx="4761000" cy="804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5" name="Google Shape;145;p7"/>
          <p:cNvGrpSpPr/>
          <p:nvPr/>
        </p:nvGrpSpPr>
        <p:grpSpPr>
          <a:xfrm>
            <a:off x="3768188" y="4684025"/>
            <a:ext cx="1607575" cy="178225"/>
            <a:chOff x="3768188" y="4684025"/>
            <a:chExt cx="1607575" cy="178225"/>
          </a:xfrm>
        </p:grpSpPr>
        <p:sp>
          <p:nvSpPr>
            <p:cNvPr id="146" name="Google Shape;146;p7"/>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7"/>
            <p:cNvGrpSpPr/>
            <p:nvPr/>
          </p:nvGrpSpPr>
          <p:grpSpPr>
            <a:xfrm>
              <a:off x="4482863" y="4684025"/>
              <a:ext cx="178225" cy="178225"/>
              <a:chOff x="6772475" y="3811500"/>
              <a:chExt cx="178225" cy="178225"/>
            </a:xfrm>
          </p:grpSpPr>
          <p:sp>
            <p:nvSpPr>
              <p:cNvPr id="149" name="Google Shape;149;p7"/>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 name="Google Shape;154;p7"/>
          <p:cNvGrpSpPr/>
          <p:nvPr/>
        </p:nvGrpSpPr>
        <p:grpSpPr>
          <a:xfrm>
            <a:off x="401038" y="333613"/>
            <a:ext cx="8355300" cy="4476263"/>
            <a:chOff x="401038" y="333613"/>
            <a:chExt cx="8355300" cy="4476263"/>
          </a:xfrm>
        </p:grpSpPr>
        <p:sp>
          <p:nvSpPr>
            <p:cNvPr id="155" name="Google Shape;155;p7"/>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9" name="Google Shape;159;p8"/>
          <p:cNvGrpSpPr/>
          <p:nvPr/>
        </p:nvGrpSpPr>
        <p:grpSpPr>
          <a:xfrm>
            <a:off x="3715838" y="4684025"/>
            <a:ext cx="1712300" cy="178225"/>
            <a:chOff x="3715838" y="281238"/>
            <a:chExt cx="1712300" cy="178225"/>
          </a:xfrm>
        </p:grpSpPr>
        <p:sp>
          <p:nvSpPr>
            <p:cNvPr id="160" name="Google Shape;160;p8"/>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a:off x="3715838" y="281238"/>
              <a:ext cx="178225" cy="178225"/>
              <a:chOff x="6772475" y="3811500"/>
              <a:chExt cx="178225" cy="178225"/>
            </a:xfrm>
          </p:grpSpPr>
          <p:sp>
            <p:nvSpPr>
              <p:cNvPr id="162" name="Google Shape;162;p8"/>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8"/>
            <p:cNvGrpSpPr/>
            <p:nvPr/>
          </p:nvGrpSpPr>
          <p:grpSpPr>
            <a:xfrm>
              <a:off x="5249913" y="281238"/>
              <a:ext cx="178225" cy="178225"/>
              <a:chOff x="6772475" y="3811500"/>
              <a:chExt cx="178225" cy="178225"/>
            </a:xfrm>
          </p:grpSpPr>
          <p:sp>
            <p:nvSpPr>
              <p:cNvPr id="168" name="Google Shape;168;p8"/>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 name="Google Shape;173;p8"/>
          <p:cNvGrpSpPr/>
          <p:nvPr/>
        </p:nvGrpSpPr>
        <p:grpSpPr>
          <a:xfrm>
            <a:off x="401038" y="333613"/>
            <a:ext cx="8355300" cy="4476275"/>
            <a:chOff x="401038" y="333613"/>
            <a:chExt cx="8355300" cy="4476275"/>
          </a:xfrm>
        </p:grpSpPr>
        <p:sp>
          <p:nvSpPr>
            <p:cNvPr id="174" name="Google Shape;174;p8"/>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a:off x="3768188" y="281250"/>
            <a:ext cx="1607575" cy="178225"/>
            <a:chOff x="3768188" y="4684025"/>
            <a:chExt cx="1607575" cy="178225"/>
          </a:xfrm>
        </p:grpSpPr>
        <p:sp>
          <p:nvSpPr>
            <p:cNvPr id="179" name="Google Shape;179;p8"/>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8"/>
            <p:cNvGrpSpPr/>
            <p:nvPr/>
          </p:nvGrpSpPr>
          <p:grpSpPr>
            <a:xfrm>
              <a:off x="4482863" y="4684025"/>
              <a:ext cx="178225" cy="178225"/>
              <a:chOff x="6772475" y="3811500"/>
              <a:chExt cx="178225" cy="178225"/>
            </a:xfrm>
          </p:grpSpPr>
          <p:sp>
            <p:nvSpPr>
              <p:cNvPr id="182" name="Google Shape;182;p8"/>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9" name="Google Shape;189;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90" name="Google Shape;190;p9"/>
          <p:cNvGrpSpPr/>
          <p:nvPr/>
        </p:nvGrpSpPr>
        <p:grpSpPr>
          <a:xfrm>
            <a:off x="401025" y="333613"/>
            <a:ext cx="8341875" cy="4476263"/>
            <a:chOff x="401038" y="333625"/>
            <a:chExt cx="8341875" cy="4476263"/>
          </a:xfrm>
        </p:grpSpPr>
        <p:sp>
          <p:nvSpPr>
            <p:cNvPr id="191" name="Google Shape;191;p9"/>
            <p:cNvSpPr/>
            <p:nvPr/>
          </p:nvSpPr>
          <p:spPr>
            <a:xfrm>
              <a:off x="8669413" y="4736388"/>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401038" y="33362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9"/>
          <p:cNvGrpSpPr/>
          <p:nvPr/>
        </p:nvGrpSpPr>
        <p:grpSpPr>
          <a:xfrm>
            <a:off x="3768188" y="4684025"/>
            <a:ext cx="1607575" cy="178225"/>
            <a:chOff x="3768188" y="4684025"/>
            <a:chExt cx="1607575" cy="178225"/>
          </a:xfrm>
        </p:grpSpPr>
        <p:sp>
          <p:nvSpPr>
            <p:cNvPr id="194" name="Google Shape;194;p9"/>
            <p:cNvSpPr/>
            <p:nvPr/>
          </p:nvSpPr>
          <p:spPr>
            <a:xfrm>
              <a:off x="3768188"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5302263" y="47364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9"/>
            <p:cNvGrpSpPr/>
            <p:nvPr/>
          </p:nvGrpSpPr>
          <p:grpSpPr>
            <a:xfrm>
              <a:off x="4482863" y="4684025"/>
              <a:ext cx="178225" cy="178225"/>
              <a:chOff x="6772475" y="3811500"/>
              <a:chExt cx="178225" cy="178225"/>
            </a:xfrm>
          </p:grpSpPr>
          <p:sp>
            <p:nvSpPr>
              <p:cNvPr id="197" name="Google Shape;197;p9"/>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5"/>
        <p:cNvGrpSpPr/>
        <p:nvPr/>
      </p:nvGrpSpPr>
      <p:grpSpPr>
        <a:xfrm>
          <a:off x="0" y="0"/>
          <a:ext cx="0" cy="0"/>
          <a:chOff x="0" y="0"/>
          <a:chExt cx="0" cy="0"/>
        </a:xfrm>
      </p:grpSpPr>
      <p:sp>
        <p:nvSpPr>
          <p:cNvPr id="206" name="Google Shape;20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grpSp>
        <p:nvGrpSpPr>
          <p:cNvPr id="208" name="Google Shape;208;p11"/>
          <p:cNvGrpSpPr/>
          <p:nvPr/>
        </p:nvGrpSpPr>
        <p:grpSpPr>
          <a:xfrm>
            <a:off x="401038" y="333613"/>
            <a:ext cx="8355300" cy="4476263"/>
            <a:chOff x="401038" y="333613"/>
            <a:chExt cx="8355300" cy="4476263"/>
          </a:xfrm>
        </p:grpSpPr>
        <p:sp>
          <p:nvSpPr>
            <p:cNvPr id="209" name="Google Shape;209;p11"/>
            <p:cNvSpPr/>
            <p:nvPr/>
          </p:nvSpPr>
          <p:spPr>
            <a:xfrm>
              <a:off x="401038" y="4736375"/>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682838" y="333613"/>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1"/>
          <p:cNvGrpSpPr/>
          <p:nvPr/>
        </p:nvGrpSpPr>
        <p:grpSpPr>
          <a:xfrm>
            <a:off x="3715838" y="4684025"/>
            <a:ext cx="1712300" cy="178225"/>
            <a:chOff x="3715838" y="281238"/>
            <a:chExt cx="1712300" cy="178225"/>
          </a:xfrm>
        </p:grpSpPr>
        <p:sp>
          <p:nvSpPr>
            <p:cNvPr id="212" name="Google Shape;212;p11"/>
            <p:cNvSpPr/>
            <p:nvPr/>
          </p:nvSpPr>
          <p:spPr>
            <a:xfrm>
              <a:off x="4535238" y="333600"/>
              <a:ext cx="73500" cy="7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1"/>
            <p:cNvGrpSpPr/>
            <p:nvPr/>
          </p:nvGrpSpPr>
          <p:grpSpPr>
            <a:xfrm>
              <a:off x="3715838" y="281238"/>
              <a:ext cx="178225" cy="178225"/>
              <a:chOff x="6772475" y="3811500"/>
              <a:chExt cx="178225" cy="178225"/>
            </a:xfrm>
          </p:grpSpPr>
          <p:sp>
            <p:nvSpPr>
              <p:cNvPr id="214" name="Google Shape;214;p11"/>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249913" y="281238"/>
              <a:ext cx="178225" cy="178225"/>
              <a:chOff x="6772475" y="3811500"/>
              <a:chExt cx="178225" cy="178225"/>
            </a:xfrm>
          </p:grpSpPr>
          <p:sp>
            <p:nvSpPr>
              <p:cNvPr id="220" name="Google Shape;220;p11"/>
              <p:cNvSpPr/>
              <p:nvPr/>
            </p:nvSpPr>
            <p:spPr>
              <a:xfrm>
                <a:off x="6832175" y="3871200"/>
                <a:ext cx="58800" cy="58800"/>
              </a:xfrm>
              <a:custGeom>
                <a:avLst/>
                <a:gdLst/>
                <a:ahLst/>
                <a:cxnLst/>
                <a:rect l="l" t="t" r="r" b="b"/>
                <a:pathLst>
                  <a:path w="2352" h="2352" extrusionOk="0">
                    <a:moveTo>
                      <a:pt x="1" y="1"/>
                    </a:moveTo>
                    <a:lnTo>
                      <a:pt x="1" y="2352"/>
                    </a:lnTo>
                    <a:lnTo>
                      <a:pt x="2351" y="2352"/>
                    </a:lnTo>
                    <a:lnTo>
                      <a:pt x="2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6832175" y="3811500"/>
                <a:ext cx="58800" cy="59725"/>
              </a:xfrm>
              <a:custGeom>
                <a:avLst/>
                <a:gdLst/>
                <a:ahLst/>
                <a:cxnLst/>
                <a:rect l="l" t="t" r="r" b="b"/>
                <a:pathLst>
                  <a:path w="2352" h="2389" extrusionOk="0">
                    <a:moveTo>
                      <a:pt x="1" y="0"/>
                    </a:moveTo>
                    <a:lnTo>
                      <a:pt x="1" y="2389"/>
                    </a:lnTo>
                    <a:lnTo>
                      <a:pt x="2351" y="2389"/>
                    </a:lnTo>
                    <a:lnTo>
                      <a:pt x="2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6772475" y="3871200"/>
                <a:ext cx="59725" cy="58800"/>
              </a:xfrm>
              <a:custGeom>
                <a:avLst/>
                <a:gdLst/>
                <a:ahLst/>
                <a:cxnLst/>
                <a:rect l="l" t="t" r="r" b="b"/>
                <a:pathLst>
                  <a:path w="2389"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6890950" y="3871200"/>
                <a:ext cx="59750" cy="58800"/>
              </a:xfrm>
              <a:custGeom>
                <a:avLst/>
                <a:gdLst/>
                <a:ahLst/>
                <a:cxnLst/>
                <a:rect l="l" t="t" r="r" b="b"/>
                <a:pathLst>
                  <a:path w="2390" h="2352" extrusionOk="0">
                    <a:moveTo>
                      <a:pt x="0" y="1"/>
                    </a:moveTo>
                    <a:lnTo>
                      <a:pt x="0" y="2352"/>
                    </a:lnTo>
                    <a:lnTo>
                      <a:pt x="2389" y="2352"/>
                    </a:lnTo>
                    <a:lnTo>
                      <a:pt x="23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6832175" y="3929975"/>
                <a:ext cx="58800" cy="59750"/>
              </a:xfrm>
              <a:custGeom>
                <a:avLst/>
                <a:gdLst/>
                <a:ahLst/>
                <a:cxnLst/>
                <a:rect l="l" t="t" r="r" b="b"/>
                <a:pathLst>
                  <a:path w="2352" h="2390" extrusionOk="0">
                    <a:moveTo>
                      <a:pt x="1" y="1"/>
                    </a:moveTo>
                    <a:lnTo>
                      <a:pt x="1" y="2389"/>
                    </a:lnTo>
                    <a:lnTo>
                      <a:pt x="2351" y="2389"/>
                    </a:lnTo>
                    <a:lnTo>
                      <a:pt x="2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1pPr>
            <a:lvl2pPr lvl="1">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2pPr>
            <a:lvl3pPr lvl="2">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3pPr>
            <a:lvl4pPr lvl="3">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4pPr>
            <a:lvl5pPr lvl="4">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5pPr>
            <a:lvl6pPr lvl="5">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6pPr>
            <a:lvl7pPr lvl="6">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7pPr>
            <a:lvl8pPr lvl="7">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8pPr>
            <a:lvl9pPr lvl="8">
              <a:lnSpc>
                <a:spcPct val="100000"/>
              </a:lnSpc>
              <a:spcBef>
                <a:spcPts val="0"/>
              </a:spcBef>
              <a:spcAft>
                <a:spcPts val="0"/>
              </a:spcAft>
              <a:buClr>
                <a:schemeClr val="dk1"/>
              </a:buClr>
              <a:buSzPts val="2800"/>
              <a:buFont typeface="Press Start 2P"/>
              <a:buNone/>
              <a:defRPr sz="28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chivo"/>
              <a:buChar char="●"/>
              <a:defRPr sz="1800">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3" r:id="rId13"/>
    <p:sldLayoutId id="2147483664" r:id="rId14"/>
    <p:sldLayoutId id="2147483665" r:id="rId15"/>
    <p:sldLayoutId id="2147483667" r:id="rId16"/>
    <p:sldLayoutId id="2147483668" r:id="rId17"/>
  </p:sldLayoutIdLst>
  <p:transition spd="med">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s://www.freepik.com/free-vector/pixel-art-dia-de-muertos-elements-collection_32637756.htm/?utm_source=slidesgo_template&amp;utm_medium=referral-link&amp;utm_campaign=sg_resources&amp;utm_content=freepik" TargetMode="External"/><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6"/>
          <p:cNvSpPr txBox="1">
            <a:spLocks noGrp="1"/>
          </p:cNvSpPr>
          <p:nvPr>
            <p:ph type="ctrTitle"/>
          </p:nvPr>
        </p:nvSpPr>
        <p:spPr>
          <a:xfrm>
            <a:off x="866374" y="1128588"/>
            <a:ext cx="7463100" cy="157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Video Games Sales Analysis</a:t>
            </a:r>
            <a:endParaRPr dirty="0"/>
          </a:p>
        </p:txBody>
      </p:sp>
      <p:sp>
        <p:nvSpPr>
          <p:cNvPr id="459" name="Google Shape;459;p26"/>
          <p:cNvSpPr txBox="1">
            <a:spLocks noGrp="1"/>
          </p:cNvSpPr>
          <p:nvPr>
            <p:ph type="subTitle" idx="1"/>
          </p:nvPr>
        </p:nvSpPr>
        <p:spPr>
          <a:xfrm>
            <a:off x="1703540" y="3557982"/>
            <a:ext cx="5782200" cy="4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C0C0C"/>
              </a:buClr>
              <a:buSzPts val="1100"/>
              <a:buFont typeface="Arial"/>
              <a:buNone/>
            </a:pPr>
            <a:r>
              <a:rPr lang="en" dirty="0">
                <a:latin typeface="Proxima Nova" panose="020B0604020202020204" charset="0"/>
              </a:rPr>
              <a:t>Momina Humayun (24L-7349)</a:t>
            </a:r>
          </a:p>
          <a:p>
            <a:pPr marL="0" lvl="0" indent="0" algn="ctr" rtl="0">
              <a:spcBef>
                <a:spcPts val="0"/>
              </a:spcBef>
              <a:spcAft>
                <a:spcPts val="0"/>
              </a:spcAft>
              <a:buClr>
                <a:srgbClr val="0C0C0C"/>
              </a:buClr>
              <a:buSzPts val="1100"/>
              <a:buFont typeface="Arial"/>
              <a:buNone/>
            </a:pPr>
            <a:r>
              <a:rPr lang="en" dirty="0">
                <a:latin typeface="Proxima Nova" panose="020B0604020202020204" charset="0"/>
              </a:rPr>
              <a:t>FAST-NU Lahore</a:t>
            </a:r>
            <a:endParaRPr dirty="0">
              <a:latin typeface="Proxima Nova" panose="020B0604020202020204" charset="0"/>
            </a:endParaRPr>
          </a:p>
        </p:txBody>
      </p:sp>
      <p:sp>
        <p:nvSpPr>
          <p:cNvPr id="460" name="Google Shape;460;p26"/>
          <p:cNvSpPr txBox="1">
            <a:spLocks noGrp="1"/>
          </p:cNvSpPr>
          <p:nvPr>
            <p:ph type="ctrTitle" idx="2"/>
          </p:nvPr>
        </p:nvSpPr>
        <p:spPr>
          <a:xfrm>
            <a:off x="1680900" y="2688593"/>
            <a:ext cx="5782200" cy="813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Final Project</a:t>
            </a:r>
            <a:br>
              <a:rPr lang="en" dirty="0"/>
            </a:br>
            <a:r>
              <a:rPr lang="en" dirty="0"/>
              <a:t>Database Systems</a:t>
            </a:r>
            <a:endParaRPr dirty="0"/>
          </a:p>
        </p:txBody>
      </p:sp>
      <p:grpSp>
        <p:nvGrpSpPr>
          <p:cNvPr id="461" name="Google Shape;461;p26"/>
          <p:cNvGrpSpPr/>
          <p:nvPr/>
        </p:nvGrpSpPr>
        <p:grpSpPr>
          <a:xfrm>
            <a:off x="654190" y="482637"/>
            <a:ext cx="1174490" cy="1118533"/>
            <a:chOff x="4011167" y="1434654"/>
            <a:chExt cx="1875283" cy="1785938"/>
          </a:xfrm>
        </p:grpSpPr>
        <p:grpSp>
          <p:nvGrpSpPr>
            <p:cNvPr id="462" name="Google Shape;462;p26"/>
            <p:cNvGrpSpPr/>
            <p:nvPr/>
          </p:nvGrpSpPr>
          <p:grpSpPr>
            <a:xfrm>
              <a:off x="4011167" y="1434654"/>
              <a:ext cx="1874615" cy="1785651"/>
              <a:chOff x="4011167" y="1434654"/>
              <a:chExt cx="1874615" cy="1785651"/>
            </a:xfrm>
          </p:grpSpPr>
          <p:sp>
            <p:nvSpPr>
              <p:cNvPr id="463" name="Google Shape;463;p26"/>
              <p:cNvSpPr/>
              <p:nvPr/>
            </p:nvSpPr>
            <p:spPr>
              <a:xfrm>
                <a:off x="5439917" y="2149030"/>
                <a:ext cx="148875" cy="148875"/>
              </a:xfrm>
              <a:custGeom>
                <a:avLst/>
                <a:gdLst/>
                <a:ahLst/>
                <a:cxnLst/>
                <a:rect l="l" t="t" r="r" b="b"/>
                <a:pathLst>
                  <a:path w="148875" h="148875" extrusionOk="0">
                    <a:moveTo>
                      <a:pt x="89345" y="148876"/>
                    </a:moveTo>
                    <a:lnTo>
                      <a:pt x="89345" y="119063"/>
                    </a:lnTo>
                    <a:lnTo>
                      <a:pt x="119063" y="119063"/>
                    </a:lnTo>
                    <a:lnTo>
                      <a:pt x="119063" y="89344"/>
                    </a:lnTo>
                    <a:lnTo>
                      <a:pt x="148876" y="89344"/>
                    </a:lnTo>
                    <a:lnTo>
                      <a:pt x="148876" y="29813"/>
                    </a:lnTo>
                    <a:lnTo>
                      <a:pt x="119063" y="29813"/>
                    </a:lnTo>
                    <a:lnTo>
                      <a:pt x="119063" y="0"/>
                    </a:lnTo>
                    <a:lnTo>
                      <a:pt x="89345" y="0"/>
                    </a:lnTo>
                    <a:lnTo>
                      <a:pt x="89345" y="29813"/>
                    </a:lnTo>
                    <a:lnTo>
                      <a:pt x="59627" y="29813"/>
                    </a:lnTo>
                    <a:lnTo>
                      <a:pt x="59627" y="0"/>
                    </a:lnTo>
                    <a:lnTo>
                      <a:pt x="29813" y="0"/>
                    </a:lnTo>
                    <a:lnTo>
                      <a:pt x="29813" y="29813"/>
                    </a:lnTo>
                    <a:lnTo>
                      <a:pt x="0" y="29813"/>
                    </a:lnTo>
                    <a:lnTo>
                      <a:pt x="0" y="89344"/>
                    </a:lnTo>
                    <a:lnTo>
                      <a:pt x="29813" y="89344"/>
                    </a:lnTo>
                    <a:lnTo>
                      <a:pt x="29813" y="119063"/>
                    </a:lnTo>
                    <a:lnTo>
                      <a:pt x="59627" y="119063"/>
                    </a:lnTo>
                    <a:lnTo>
                      <a:pt x="59627" y="148876"/>
                    </a:lnTo>
                    <a:lnTo>
                      <a:pt x="89345" y="148876"/>
                    </a:lnTo>
                    <a:close/>
                  </a:path>
                </a:pathLst>
              </a:custGeom>
              <a:noFill/>
              <a:ln w="5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6"/>
              <p:cNvSpPr/>
              <p:nvPr/>
            </p:nvSpPr>
            <p:spPr>
              <a:xfrm>
                <a:off x="4189856" y="2000249"/>
                <a:ext cx="148780" cy="148780"/>
              </a:xfrm>
              <a:custGeom>
                <a:avLst/>
                <a:gdLst/>
                <a:ahLst/>
                <a:cxnLst/>
                <a:rect l="l" t="t" r="r" b="b"/>
                <a:pathLst>
                  <a:path w="148780" h="148780" extrusionOk="0">
                    <a:moveTo>
                      <a:pt x="59436" y="89344"/>
                    </a:moveTo>
                    <a:lnTo>
                      <a:pt x="59436" y="119063"/>
                    </a:lnTo>
                    <a:lnTo>
                      <a:pt x="59436" y="148781"/>
                    </a:lnTo>
                    <a:lnTo>
                      <a:pt x="89249" y="148781"/>
                    </a:lnTo>
                    <a:lnTo>
                      <a:pt x="89249" y="119063"/>
                    </a:lnTo>
                    <a:lnTo>
                      <a:pt x="89249" y="89344"/>
                    </a:lnTo>
                    <a:lnTo>
                      <a:pt x="119063" y="89344"/>
                    </a:lnTo>
                    <a:lnTo>
                      <a:pt x="148781" y="89344"/>
                    </a:lnTo>
                    <a:lnTo>
                      <a:pt x="148781" y="59531"/>
                    </a:lnTo>
                    <a:lnTo>
                      <a:pt x="119063" y="59531"/>
                    </a:lnTo>
                    <a:lnTo>
                      <a:pt x="89249" y="59531"/>
                    </a:lnTo>
                    <a:lnTo>
                      <a:pt x="89249" y="29718"/>
                    </a:lnTo>
                    <a:lnTo>
                      <a:pt x="89249" y="0"/>
                    </a:lnTo>
                    <a:lnTo>
                      <a:pt x="59436" y="0"/>
                    </a:lnTo>
                    <a:lnTo>
                      <a:pt x="59436" y="29718"/>
                    </a:lnTo>
                    <a:lnTo>
                      <a:pt x="59436" y="59531"/>
                    </a:lnTo>
                    <a:lnTo>
                      <a:pt x="29718" y="59531"/>
                    </a:lnTo>
                    <a:lnTo>
                      <a:pt x="0" y="59531"/>
                    </a:lnTo>
                    <a:lnTo>
                      <a:pt x="0" y="89344"/>
                    </a:lnTo>
                    <a:lnTo>
                      <a:pt x="29718" y="89344"/>
                    </a:lnTo>
                    <a:lnTo>
                      <a:pt x="59436" y="89344"/>
                    </a:lnTo>
                    <a:close/>
                  </a:path>
                </a:pathLst>
              </a:custGeom>
              <a:noFill/>
              <a:ln w="5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6"/>
              <p:cNvSpPr/>
              <p:nvPr/>
            </p:nvSpPr>
            <p:spPr>
              <a:xfrm>
                <a:off x="4338637" y="2089593"/>
                <a:ext cx="148780" cy="148780"/>
              </a:xfrm>
              <a:custGeom>
                <a:avLst/>
                <a:gdLst/>
                <a:ahLst/>
                <a:cxnLst/>
                <a:rect l="l" t="t" r="r" b="b"/>
                <a:pathLst>
                  <a:path w="148780" h="148780" extrusionOk="0">
                    <a:moveTo>
                      <a:pt x="89345" y="0"/>
                    </a:moveTo>
                    <a:lnTo>
                      <a:pt x="59531" y="0"/>
                    </a:lnTo>
                    <a:lnTo>
                      <a:pt x="59531" y="29718"/>
                    </a:lnTo>
                    <a:lnTo>
                      <a:pt x="59531" y="59436"/>
                    </a:lnTo>
                    <a:lnTo>
                      <a:pt x="29718" y="59436"/>
                    </a:lnTo>
                    <a:lnTo>
                      <a:pt x="0" y="59436"/>
                    </a:lnTo>
                    <a:lnTo>
                      <a:pt x="0" y="89249"/>
                    </a:lnTo>
                    <a:lnTo>
                      <a:pt x="29718" y="89249"/>
                    </a:lnTo>
                    <a:lnTo>
                      <a:pt x="59531" y="89249"/>
                    </a:lnTo>
                    <a:lnTo>
                      <a:pt x="59531" y="119063"/>
                    </a:lnTo>
                    <a:lnTo>
                      <a:pt x="59531" y="148781"/>
                    </a:lnTo>
                    <a:lnTo>
                      <a:pt x="89345" y="148781"/>
                    </a:lnTo>
                    <a:lnTo>
                      <a:pt x="89345" y="119063"/>
                    </a:lnTo>
                    <a:lnTo>
                      <a:pt x="89345" y="89249"/>
                    </a:lnTo>
                    <a:lnTo>
                      <a:pt x="119063" y="89249"/>
                    </a:lnTo>
                    <a:lnTo>
                      <a:pt x="148780" y="89249"/>
                    </a:lnTo>
                    <a:lnTo>
                      <a:pt x="148780" y="59436"/>
                    </a:lnTo>
                    <a:lnTo>
                      <a:pt x="119063" y="59436"/>
                    </a:lnTo>
                    <a:lnTo>
                      <a:pt x="89345" y="59436"/>
                    </a:lnTo>
                    <a:lnTo>
                      <a:pt x="89345" y="29718"/>
                    </a:lnTo>
                    <a:lnTo>
                      <a:pt x="89345" y="0"/>
                    </a:lnTo>
                    <a:close/>
                  </a:path>
                </a:pathLst>
              </a:custGeom>
              <a:noFill/>
              <a:ln w="5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6"/>
              <p:cNvSpPr/>
              <p:nvPr/>
            </p:nvSpPr>
            <p:spPr>
              <a:xfrm>
                <a:off x="4011167" y="1434654"/>
                <a:ext cx="1874615" cy="1785651"/>
              </a:xfrm>
              <a:custGeom>
                <a:avLst/>
                <a:gdLst/>
                <a:ahLst/>
                <a:cxnLst/>
                <a:rect l="l" t="t" r="r" b="b"/>
                <a:pathLst>
                  <a:path w="1874615" h="1785651" extrusionOk="0">
                    <a:moveTo>
                      <a:pt x="327470" y="1250252"/>
                    </a:moveTo>
                    <a:lnTo>
                      <a:pt x="327470" y="1279970"/>
                    </a:lnTo>
                    <a:lnTo>
                      <a:pt x="387001" y="1279970"/>
                    </a:lnTo>
                    <a:lnTo>
                      <a:pt x="387001" y="1309688"/>
                    </a:lnTo>
                    <a:lnTo>
                      <a:pt x="357283" y="1309688"/>
                    </a:lnTo>
                    <a:lnTo>
                      <a:pt x="357283" y="1339406"/>
                    </a:lnTo>
                    <a:lnTo>
                      <a:pt x="387001" y="1339406"/>
                    </a:lnTo>
                    <a:lnTo>
                      <a:pt x="387001" y="1369124"/>
                    </a:lnTo>
                    <a:lnTo>
                      <a:pt x="446532" y="1369124"/>
                    </a:lnTo>
                    <a:lnTo>
                      <a:pt x="446532" y="1398842"/>
                    </a:lnTo>
                    <a:lnTo>
                      <a:pt x="506063" y="1398842"/>
                    </a:lnTo>
                    <a:lnTo>
                      <a:pt x="506063" y="1369124"/>
                    </a:lnTo>
                    <a:lnTo>
                      <a:pt x="565595" y="1369124"/>
                    </a:lnTo>
                    <a:lnTo>
                      <a:pt x="565595" y="1339406"/>
                    </a:lnTo>
                    <a:lnTo>
                      <a:pt x="625126" y="1339406"/>
                    </a:lnTo>
                    <a:lnTo>
                      <a:pt x="625126" y="1369124"/>
                    </a:lnTo>
                    <a:lnTo>
                      <a:pt x="595408" y="1369124"/>
                    </a:lnTo>
                    <a:lnTo>
                      <a:pt x="595408" y="1398842"/>
                    </a:lnTo>
                    <a:lnTo>
                      <a:pt x="625126" y="1398842"/>
                    </a:lnTo>
                    <a:lnTo>
                      <a:pt x="625126" y="1428560"/>
                    </a:lnTo>
                    <a:lnTo>
                      <a:pt x="654844" y="1428560"/>
                    </a:lnTo>
                    <a:lnTo>
                      <a:pt x="654844" y="1517904"/>
                    </a:lnTo>
                    <a:lnTo>
                      <a:pt x="625126" y="1517904"/>
                    </a:lnTo>
                    <a:lnTo>
                      <a:pt x="625126" y="1547622"/>
                    </a:lnTo>
                    <a:lnTo>
                      <a:pt x="595408" y="1547622"/>
                    </a:lnTo>
                    <a:lnTo>
                      <a:pt x="595408" y="1636967"/>
                    </a:lnTo>
                    <a:lnTo>
                      <a:pt x="625126" y="1636967"/>
                    </a:lnTo>
                    <a:lnTo>
                      <a:pt x="625126" y="1696498"/>
                    </a:lnTo>
                    <a:lnTo>
                      <a:pt x="654844" y="1696498"/>
                    </a:lnTo>
                    <a:lnTo>
                      <a:pt x="654844" y="1726216"/>
                    </a:lnTo>
                    <a:lnTo>
                      <a:pt x="684562" y="1726216"/>
                    </a:lnTo>
                    <a:lnTo>
                      <a:pt x="684562" y="1755934"/>
                    </a:lnTo>
                    <a:lnTo>
                      <a:pt x="744093" y="1755934"/>
                    </a:lnTo>
                    <a:lnTo>
                      <a:pt x="744093" y="1785652"/>
                    </a:lnTo>
                    <a:lnTo>
                      <a:pt x="922687" y="1785652"/>
                    </a:lnTo>
                    <a:lnTo>
                      <a:pt x="922687" y="1755934"/>
                    </a:lnTo>
                    <a:lnTo>
                      <a:pt x="982218" y="1755934"/>
                    </a:lnTo>
                    <a:lnTo>
                      <a:pt x="982218" y="1726216"/>
                    </a:lnTo>
                    <a:lnTo>
                      <a:pt x="1011936" y="1726216"/>
                    </a:lnTo>
                    <a:lnTo>
                      <a:pt x="1011936" y="1696498"/>
                    </a:lnTo>
                    <a:lnTo>
                      <a:pt x="1041654" y="1696498"/>
                    </a:lnTo>
                    <a:lnTo>
                      <a:pt x="1041654" y="1636967"/>
                    </a:lnTo>
                    <a:lnTo>
                      <a:pt x="1071372" y="1636967"/>
                    </a:lnTo>
                    <a:lnTo>
                      <a:pt x="1071372" y="1547622"/>
                    </a:lnTo>
                    <a:lnTo>
                      <a:pt x="1041654" y="1547622"/>
                    </a:lnTo>
                    <a:lnTo>
                      <a:pt x="1041654" y="1517904"/>
                    </a:lnTo>
                    <a:lnTo>
                      <a:pt x="1011936" y="1517904"/>
                    </a:lnTo>
                    <a:lnTo>
                      <a:pt x="1011936" y="1428560"/>
                    </a:lnTo>
                    <a:lnTo>
                      <a:pt x="982218" y="1428560"/>
                    </a:lnTo>
                    <a:lnTo>
                      <a:pt x="982218" y="1398842"/>
                    </a:lnTo>
                    <a:lnTo>
                      <a:pt x="1101281" y="1398842"/>
                    </a:lnTo>
                    <a:lnTo>
                      <a:pt x="1101281" y="1369124"/>
                    </a:lnTo>
                    <a:lnTo>
                      <a:pt x="1339406" y="1369124"/>
                    </a:lnTo>
                    <a:lnTo>
                      <a:pt x="1339406" y="1339406"/>
                    </a:lnTo>
                    <a:lnTo>
                      <a:pt x="1369124" y="1339406"/>
                    </a:lnTo>
                    <a:lnTo>
                      <a:pt x="1369124" y="1309688"/>
                    </a:lnTo>
                    <a:lnTo>
                      <a:pt x="1398842" y="1309688"/>
                    </a:lnTo>
                    <a:lnTo>
                      <a:pt x="1398842" y="1220343"/>
                    </a:lnTo>
                    <a:lnTo>
                      <a:pt x="1428560" y="1220343"/>
                    </a:lnTo>
                    <a:lnTo>
                      <a:pt x="1428560" y="1130999"/>
                    </a:lnTo>
                    <a:lnTo>
                      <a:pt x="1458278" y="1130999"/>
                    </a:lnTo>
                    <a:lnTo>
                      <a:pt x="1458278" y="1011936"/>
                    </a:lnTo>
                    <a:lnTo>
                      <a:pt x="1428560" y="1011936"/>
                    </a:lnTo>
                    <a:lnTo>
                      <a:pt x="1428560" y="892874"/>
                    </a:lnTo>
                    <a:lnTo>
                      <a:pt x="1398842" y="892874"/>
                    </a:lnTo>
                    <a:lnTo>
                      <a:pt x="1398842" y="803529"/>
                    </a:lnTo>
                    <a:lnTo>
                      <a:pt x="1369124" y="803529"/>
                    </a:lnTo>
                    <a:lnTo>
                      <a:pt x="1369124" y="773811"/>
                    </a:lnTo>
                    <a:lnTo>
                      <a:pt x="1339406" y="773811"/>
                    </a:lnTo>
                    <a:lnTo>
                      <a:pt x="1339406" y="684467"/>
                    </a:lnTo>
                    <a:lnTo>
                      <a:pt x="1369124" y="684467"/>
                    </a:lnTo>
                    <a:lnTo>
                      <a:pt x="1369124" y="654749"/>
                    </a:lnTo>
                    <a:lnTo>
                      <a:pt x="1398842" y="654749"/>
                    </a:lnTo>
                    <a:lnTo>
                      <a:pt x="1398842" y="625031"/>
                    </a:lnTo>
                    <a:lnTo>
                      <a:pt x="1428560" y="625031"/>
                    </a:lnTo>
                    <a:lnTo>
                      <a:pt x="1428560" y="595313"/>
                    </a:lnTo>
                    <a:lnTo>
                      <a:pt x="1458278" y="595313"/>
                    </a:lnTo>
                    <a:lnTo>
                      <a:pt x="1458278" y="535781"/>
                    </a:lnTo>
                    <a:lnTo>
                      <a:pt x="1487996" y="535781"/>
                    </a:lnTo>
                    <a:lnTo>
                      <a:pt x="1487996" y="565499"/>
                    </a:lnTo>
                    <a:lnTo>
                      <a:pt x="1517714" y="565499"/>
                    </a:lnTo>
                    <a:lnTo>
                      <a:pt x="1517714" y="625031"/>
                    </a:lnTo>
                    <a:lnTo>
                      <a:pt x="1547432" y="625031"/>
                    </a:lnTo>
                    <a:lnTo>
                      <a:pt x="1547432" y="654749"/>
                    </a:lnTo>
                    <a:lnTo>
                      <a:pt x="1577150" y="654749"/>
                    </a:lnTo>
                    <a:lnTo>
                      <a:pt x="1577150" y="684467"/>
                    </a:lnTo>
                    <a:lnTo>
                      <a:pt x="1636681" y="684467"/>
                    </a:lnTo>
                    <a:lnTo>
                      <a:pt x="1636681" y="654749"/>
                    </a:lnTo>
                    <a:lnTo>
                      <a:pt x="1666399" y="654749"/>
                    </a:lnTo>
                    <a:lnTo>
                      <a:pt x="1666399" y="625031"/>
                    </a:lnTo>
                    <a:lnTo>
                      <a:pt x="1636681" y="625031"/>
                    </a:lnTo>
                    <a:lnTo>
                      <a:pt x="1636681" y="595313"/>
                    </a:lnTo>
                    <a:lnTo>
                      <a:pt x="1606963" y="595313"/>
                    </a:lnTo>
                    <a:lnTo>
                      <a:pt x="1606963" y="535781"/>
                    </a:lnTo>
                    <a:lnTo>
                      <a:pt x="1577245" y="535781"/>
                    </a:lnTo>
                    <a:lnTo>
                      <a:pt x="1577245" y="476250"/>
                    </a:lnTo>
                    <a:lnTo>
                      <a:pt x="1547527" y="476250"/>
                    </a:lnTo>
                    <a:lnTo>
                      <a:pt x="1547527" y="416719"/>
                    </a:lnTo>
                    <a:lnTo>
                      <a:pt x="1577245" y="416719"/>
                    </a:lnTo>
                    <a:lnTo>
                      <a:pt x="1577245" y="357188"/>
                    </a:lnTo>
                    <a:lnTo>
                      <a:pt x="1606963" y="357188"/>
                    </a:lnTo>
                    <a:lnTo>
                      <a:pt x="1606963" y="327470"/>
                    </a:lnTo>
                    <a:lnTo>
                      <a:pt x="1636681" y="327470"/>
                    </a:lnTo>
                    <a:lnTo>
                      <a:pt x="1636681" y="297752"/>
                    </a:lnTo>
                    <a:lnTo>
                      <a:pt x="1666399" y="297752"/>
                    </a:lnTo>
                    <a:lnTo>
                      <a:pt x="1666399" y="268034"/>
                    </a:lnTo>
                    <a:lnTo>
                      <a:pt x="1696117" y="268034"/>
                    </a:lnTo>
                    <a:lnTo>
                      <a:pt x="1696117" y="238316"/>
                    </a:lnTo>
                    <a:lnTo>
                      <a:pt x="1755648" y="238316"/>
                    </a:lnTo>
                    <a:lnTo>
                      <a:pt x="1755648" y="208598"/>
                    </a:lnTo>
                    <a:lnTo>
                      <a:pt x="1815179" y="208598"/>
                    </a:lnTo>
                    <a:lnTo>
                      <a:pt x="1815179" y="178880"/>
                    </a:lnTo>
                    <a:lnTo>
                      <a:pt x="1844897" y="178880"/>
                    </a:lnTo>
                    <a:lnTo>
                      <a:pt x="1844897" y="89535"/>
                    </a:lnTo>
                    <a:lnTo>
                      <a:pt x="1874615" y="89535"/>
                    </a:lnTo>
                    <a:lnTo>
                      <a:pt x="1874615" y="0"/>
                    </a:lnTo>
                    <a:lnTo>
                      <a:pt x="1785271" y="0"/>
                    </a:lnTo>
                    <a:lnTo>
                      <a:pt x="1785271" y="29718"/>
                    </a:lnTo>
                    <a:lnTo>
                      <a:pt x="1695926" y="29718"/>
                    </a:lnTo>
                    <a:lnTo>
                      <a:pt x="1695926" y="59436"/>
                    </a:lnTo>
                    <a:lnTo>
                      <a:pt x="1666208" y="59436"/>
                    </a:lnTo>
                    <a:lnTo>
                      <a:pt x="1666208" y="118967"/>
                    </a:lnTo>
                    <a:lnTo>
                      <a:pt x="1636490" y="118967"/>
                    </a:lnTo>
                    <a:lnTo>
                      <a:pt x="1636490" y="178499"/>
                    </a:lnTo>
                    <a:lnTo>
                      <a:pt x="1606772" y="178499"/>
                    </a:lnTo>
                    <a:lnTo>
                      <a:pt x="1606772" y="208217"/>
                    </a:lnTo>
                    <a:lnTo>
                      <a:pt x="1577054" y="208217"/>
                    </a:lnTo>
                    <a:lnTo>
                      <a:pt x="1577054" y="237935"/>
                    </a:lnTo>
                    <a:lnTo>
                      <a:pt x="1547336" y="237935"/>
                    </a:lnTo>
                    <a:lnTo>
                      <a:pt x="1547336" y="267653"/>
                    </a:lnTo>
                    <a:lnTo>
                      <a:pt x="1517618" y="267653"/>
                    </a:lnTo>
                    <a:lnTo>
                      <a:pt x="1517618" y="297371"/>
                    </a:lnTo>
                    <a:lnTo>
                      <a:pt x="1458087" y="297371"/>
                    </a:lnTo>
                    <a:lnTo>
                      <a:pt x="1458087" y="327089"/>
                    </a:lnTo>
                    <a:lnTo>
                      <a:pt x="1398556" y="327089"/>
                    </a:lnTo>
                    <a:lnTo>
                      <a:pt x="1398556" y="297371"/>
                    </a:lnTo>
                    <a:lnTo>
                      <a:pt x="1368838" y="297371"/>
                    </a:lnTo>
                    <a:lnTo>
                      <a:pt x="1368838" y="267653"/>
                    </a:lnTo>
                    <a:lnTo>
                      <a:pt x="1279493" y="267653"/>
                    </a:lnTo>
                    <a:lnTo>
                      <a:pt x="1279493" y="237935"/>
                    </a:lnTo>
                    <a:lnTo>
                      <a:pt x="1249775" y="237935"/>
                    </a:lnTo>
                    <a:lnTo>
                      <a:pt x="1249775" y="208217"/>
                    </a:lnTo>
                    <a:lnTo>
                      <a:pt x="1220057" y="208217"/>
                    </a:lnTo>
                    <a:lnTo>
                      <a:pt x="1220057" y="237935"/>
                    </a:lnTo>
                    <a:lnTo>
                      <a:pt x="1190339" y="237935"/>
                    </a:lnTo>
                    <a:lnTo>
                      <a:pt x="1190339" y="267653"/>
                    </a:lnTo>
                    <a:lnTo>
                      <a:pt x="1011745" y="267653"/>
                    </a:lnTo>
                    <a:lnTo>
                      <a:pt x="1011745" y="297371"/>
                    </a:lnTo>
                    <a:lnTo>
                      <a:pt x="773620" y="297371"/>
                    </a:lnTo>
                    <a:lnTo>
                      <a:pt x="773620" y="327089"/>
                    </a:lnTo>
                    <a:lnTo>
                      <a:pt x="446151" y="327089"/>
                    </a:lnTo>
                    <a:lnTo>
                      <a:pt x="446151" y="356807"/>
                    </a:lnTo>
                    <a:lnTo>
                      <a:pt x="356807" y="356807"/>
                    </a:lnTo>
                    <a:lnTo>
                      <a:pt x="356807" y="386525"/>
                    </a:lnTo>
                    <a:lnTo>
                      <a:pt x="327089" y="386525"/>
                    </a:lnTo>
                    <a:lnTo>
                      <a:pt x="327089" y="446056"/>
                    </a:lnTo>
                    <a:lnTo>
                      <a:pt x="356807" y="446056"/>
                    </a:lnTo>
                    <a:lnTo>
                      <a:pt x="356807" y="475774"/>
                    </a:lnTo>
                    <a:lnTo>
                      <a:pt x="446151" y="475774"/>
                    </a:lnTo>
                    <a:lnTo>
                      <a:pt x="446151" y="446056"/>
                    </a:lnTo>
                    <a:lnTo>
                      <a:pt x="475869" y="446056"/>
                    </a:lnTo>
                    <a:lnTo>
                      <a:pt x="475869" y="475774"/>
                    </a:lnTo>
                    <a:lnTo>
                      <a:pt x="505587" y="475774"/>
                    </a:lnTo>
                    <a:lnTo>
                      <a:pt x="505587" y="624554"/>
                    </a:lnTo>
                    <a:lnTo>
                      <a:pt x="535305" y="624554"/>
                    </a:lnTo>
                    <a:lnTo>
                      <a:pt x="535305" y="743617"/>
                    </a:lnTo>
                    <a:lnTo>
                      <a:pt x="565023" y="743617"/>
                    </a:lnTo>
                    <a:lnTo>
                      <a:pt x="565023" y="832961"/>
                    </a:lnTo>
                    <a:lnTo>
                      <a:pt x="594741" y="832961"/>
                    </a:lnTo>
                    <a:lnTo>
                      <a:pt x="594741" y="862679"/>
                    </a:lnTo>
                    <a:lnTo>
                      <a:pt x="624459" y="862679"/>
                    </a:lnTo>
                    <a:lnTo>
                      <a:pt x="624459" y="952024"/>
                    </a:lnTo>
                    <a:lnTo>
                      <a:pt x="654177" y="952024"/>
                    </a:lnTo>
                    <a:lnTo>
                      <a:pt x="654177" y="1041368"/>
                    </a:lnTo>
                    <a:lnTo>
                      <a:pt x="683895" y="1041368"/>
                    </a:lnTo>
                    <a:lnTo>
                      <a:pt x="683895" y="1100900"/>
                    </a:lnTo>
                    <a:lnTo>
                      <a:pt x="654177" y="1100900"/>
                    </a:lnTo>
                    <a:lnTo>
                      <a:pt x="654177" y="1071182"/>
                    </a:lnTo>
                    <a:lnTo>
                      <a:pt x="624459" y="1071182"/>
                    </a:lnTo>
                    <a:lnTo>
                      <a:pt x="624459" y="1100900"/>
                    </a:lnTo>
                    <a:lnTo>
                      <a:pt x="594741" y="1100900"/>
                    </a:lnTo>
                    <a:lnTo>
                      <a:pt x="594741" y="1041368"/>
                    </a:lnTo>
                    <a:lnTo>
                      <a:pt x="624459" y="1041368"/>
                    </a:lnTo>
                    <a:lnTo>
                      <a:pt x="624459" y="981837"/>
                    </a:lnTo>
                    <a:lnTo>
                      <a:pt x="594741" y="981837"/>
                    </a:lnTo>
                    <a:lnTo>
                      <a:pt x="594741" y="952119"/>
                    </a:lnTo>
                    <a:lnTo>
                      <a:pt x="565023" y="952119"/>
                    </a:lnTo>
                    <a:lnTo>
                      <a:pt x="565023" y="922401"/>
                    </a:lnTo>
                    <a:lnTo>
                      <a:pt x="505492" y="922401"/>
                    </a:lnTo>
                    <a:lnTo>
                      <a:pt x="505492" y="892683"/>
                    </a:lnTo>
                    <a:lnTo>
                      <a:pt x="445961" y="892683"/>
                    </a:lnTo>
                    <a:lnTo>
                      <a:pt x="445961" y="862965"/>
                    </a:lnTo>
                    <a:lnTo>
                      <a:pt x="386429" y="862965"/>
                    </a:lnTo>
                    <a:lnTo>
                      <a:pt x="386429" y="833247"/>
                    </a:lnTo>
                    <a:lnTo>
                      <a:pt x="326898" y="833247"/>
                    </a:lnTo>
                    <a:lnTo>
                      <a:pt x="326898" y="803529"/>
                    </a:lnTo>
                    <a:lnTo>
                      <a:pt x="267367" y="803529"/>
                    </a:lnTo>
                    <a:lnTo>
                      <a:pt x="267367" y="773811"/>
                    </a:lnTo>
                    <a:lnTo>
                      <a:pt x="207836" y="773811"/>
                    </a:lnTo>
                    <a:lnTo>
                      <a:pt x="207836" y="744093"/>
                    </a:lnTo>
                    <a:lnTo>
                      <a:pt x="148304" y="744093"/>
                    </a:lnTo>
                    <a:lnTo>
                      <a:pt x="148304" y="714375"/>
                    </a:lnTo>
                    <a:lnTo>
                      <a:pt x="88773" y="714375"/>
                    </a:lnTo>
                    <a:lnTo>
                      <a:pt x="88773" y="684657"/>
                    </a:lnTo>
                    <a:lnTo>
                      <a:pt x="0" y="684657"/>
                    </a:lnTo>
                    <a:lnTo>
                      <a:pt x="0" y="774002"/>
                    </a:lnTo>
                    <a:lnTo>
                      <a:pt x="29718" y="774002"/>
                    </a:lnTo>
                    <a:lnTo>
                      <a:pt x="29718" y="833533"/>
                    </a:lnTo>
                    <a:lnTo>
                      <a:pt x="59436" y="833533"/>
                    </a:lnTo>
                    <a:lnTo>
                      <a:pt x="59436" y="893064"/>
                    </a:lnTo>
                    <a:lnTo>
                      <a:pt x="89154" y="893064"/>
                    </a:lnTo>
                    <a:lnTo>
                      <a:pt x="89154" y="952595"/>
                    </a:lnTo>
                    <a:lnTo>
                      <a:pt x="118872" y="952595"/>
                    </a:lnTo>
                    <a:lnTo>
                      <a:pt x="118872" y="1012127"/>
                    </a:lnTo>
                    <a:lnTo>
                      <a:pt x="148590" y="1012127"/>
                    </a:lnTo>
                    <a:lnTo>
                      <a:pt x="148590" y="1071658"/>
                    </a:lnTo>
                    <a:lnTo>
                      <a:pt x="178308" y="1071658"/>
                    </a:lnTo>
                    <a:lnTo>
                      <a:pt x="178308" y="1131189"/>
                    </a:lnTo>
                    <a:lnTo>
                      <a:pt x="208026" y="1131189"/>
                    </a:lnTo>
                    <a:lnTo>
                      <a:pt x="208026" y="1190720"/>
                    </a:lnTo>
                    <a:lnTo>
                      <a:pt x="237744" y="1190720"/>
                    </a:lnTo>
                    <a:lnTo>
                      <a:pt x="237744" y="1220438"/>
                    </a:lnTo>
                    <a:lnTo>
                      <a:pt x="267462" y="1220438"/>
                    </a:lnTo>
                    <a:lnTo>
                      <a:pt x="267462" y="1250156"/>
                    </a:lnTo>
                    <a:lnTo>
                      <a:pt x="326993" y="1250156"/>
                    </a:lnTo>
                    <a:close/>
                    <a:moveTo>
                      <a:pt x="1309688" y="387096"/>
                    </a:moveTo>
                    <a:lnTo>
                      <a:pt x="1339406" y="387096"/>
                    </a:lnTo>
                    <a:lnTo>
                      <a:pt x="1339406" y="416814"/>
                    </a:lnTo>
                    <a:lnTo>
                      <a:pt x="1309688" y="416814"/>
                    </a:lnTo>
                    <a:lnTo>
                      <a:pt x="1309688" y="387096"/>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26"/>
            <p:cNvGrpSpPr/>
            <p:nvPr/>
          </p:nvGrpSpPr>
          <p:grpSpPr>
            <a:xfrm>
              <a:off x="4011168" y="1434655"/>
              <a:ext cx="1875282" cy="1785937"/>
              <a:chOff x="4011168" y="1434655"/>
              <a:chExt cx="1875282" cy="1785937"/>
            </a:xfrm>
          </p:grpSpPr>
          <p:grpSp>
            <p:nvGrpSpPr>
              <p:cNvPr id="468" name="Google Shape;468;p26"/>
              <p:cNvGrpSpPr/>
              <p:nvPr/>
            </p:nvGrpSpPr>
            <p:grpSpPr>
              <a:xfrm>
                <a:off x="4874418" y="2208656"/>
                <a:ext cx="208312" cy="238125"/>
                <a:chOff x="4874418" y="2208656"/>
                <a:chExt cx="208312" cy="238125"/>
              </a:xfrm>
            </p:grpSpPr>
            <p:sp>
              <p:nvSpPr>
                <p:cNvPr id="469" name="Google Shape;469;p26"/>
                <p:cNvSpPr/>
                <p:nvPr/>
              </p:nvSpPr>
              <p:spPr>
                <a:xfrm>
                  <a:off x="4933950"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6"/>
                <p:cNvSpPr/>
                <p:nvPr/>
              </p:nvSpPr>
              <p:spPr>
                <a:xfrm>
                  <a:off x="5053012"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6"/>
                <p:cNvSpPr/>
                <p:nvPr/>
              </p:nvSpPr>
              <p:spPr>
                <a:xfrm>
                  <a:off x="4963668" y="2387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6"/>
                <p:cNvSpPr/>
                <p:nvPr/>
              </p:nvSpPr>
              <p:spPr>
                <a:xfrm>
                  <a:off x="4963668" y="22086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6"/>
                <p:cNvSpPr/>
                <p:nvPr/>
              </p:nvSpPr>
              <p:spPr>
                <a:xfrm>
                  <a:off x="4904232" y="2297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6"/>
                <p:cNvSpPr/>
                <p:nvPr/>
              </p:nvSpPr>
              <p:spPr>
                <a:xfrm>
                  <a:off x="4993481"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6"/>
                <p:cNvSpPr/>
                <p:nvPr/>
              </p:nvSpPr>
              <p:spPr>
                <a:xfrm>
                  <a:off x="5053012"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6"/>
                <p:cNvSpPr/>
                <p:nvPr/>
              </p:nvSpPr>
              <p:spPr>
                <a:xfrm>
                  <a:off x="4963668"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6"/>
                <p:cNvSpPr/>
                <p:nvPr/>
              </p:nvSpPr>
              <p:spPr>
                <a:xfrm>
                  <a:off x="4874418" y="2357437"/>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6"/>
                <p:cNvSpPr/>
                <p:nvPr/>
              </p:nvSpPr>
              <p:spPr>
                <a:xfrm>
                  <a:off x="5023294"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6"/>
                <p:cNvSpPr/>
                <p:nvPr/>
              </p:nvSpPr>
              <p:spPr>
                <a:xfrm>
                  <a:off x="4904231" y="2238374"/>
                  <a:ext cx="148780" cy="178593"/>
                </a:xfrm>
                <a:custGeom>
                  <a:avLst/>
                  <a:gdLst/>
                  <a:ahLst/>
                  <a:cxnLst/>
                  <a:rect l="l" t="t" r="r" b="b"/>
                  <a:pathLst>
                    <a:path w="148780" h="178593" extrusionOk="0">
                      <a:moveTo>
                        <a:pt x="148781" y="59531"/>
                      </a:moveTo>
                      <a:lnTo>
                        <a:pt x="148781" y="119063"/>
                      </a:lnTo>
                      <a:lnTo>
                        <a:pt x="119063" y="119063"/>
                      </a:lnTo>
                      <a:lnTo>
                        <a:pt x="119063" y="148781"/>
                      </a:lnTo>
                      <a:lnTo>
                        <a:pt x="59436" y="148781"/>
                      </a:lnTo>
                      <a:lnTo>
                        <a:pt x="59436" y="178594"/>
                      </a:lnTo>
                      <a:lnTo>
                        <a:pt x="0" y="178594"/>
                      </a:lnTo>
                      <a:lnTo>
                        <a:pt x="0" y="119063"/>
                      </a:lnTo>
                      <a:lnTo>
                        <a:pt x="29718" y="119063"/>
                      </a:lnTo>
                      <a:lnTo>
                        <a:pt x="29718" y="59531"/>
                      </a:lnTo>
                      <a:lnTo>
                        <a:pt x="59436" y="59531"/>
                      </a:lnTo>
                      <a:lnTo>
                        <a:pt x="59436" y="29718"/>
                      </a:lnTo>
                      <a:lnTo>
                        <a:pt x="89249" y="29718"/>
                      </a:lnTo>
                      <a:lnTo>
                        <a:pt x="89249" y="0"/>
                      </a:lnTo>
                      <a:lnTo>
                        <a:pt x="119063" y="0"/>
                      </a:lnTo>
                      <a:lnTo>
                        <a:pt x="119063" y="59531"/>
                      </a:lnTo>
                      <a:lnTo>
                        <a:pt x="89249" y="59531"/>
                      </a:lnTo>
                      <a:lnTo>
                        <a:pt x="89249" y="89344"/>
                      </a:lnTo>
                      <a:lnTo>
                        <a:pt x="59436" y="89344"/>
                      </a:lnTo>
                      <a:lnTo>
                        <a:pt x="59436" y="119063"/>
                      </a:lnTo>
                      <a:lnTo>
                        <a:pt x="89249" y="119063"/>
                      </a:lnTo>
                      <a:lnTo>
                        <a:pt x="89249" y="89344"/>
                      </a:lnTo>
                      <a:lnTo>
                        <a:pt x="119063" y="89344"/>
                      </a:lnTo>
                      <a:lnTo>
                        <a:pt x="119063" y="59531"/>
                      </a:lnTo>
                      <a:lnTo>
                        <a:pt x="148781" y="59531"/>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6"/>
                <p:cNvSpPr/>
                <p:nvPr/>
              </p:nvSpPr>
              <p:spPr>
                <a:xfrm>
                  <a:off x="4874418" y="2416968"/>
                  <a:ext cx="89344" cy="29718"/>
                </a:xfrm>
                <a:custGeom>
                  <a:avLst/>
                  <a:gdLst/>
                  <a:ahLst/>
                  <a:cxnLst/>
                  <a:rect l="l" t="t" r="r" b="b"/>
                  <a:pathLst>
                    <a:path w="89344" h="29718" extrusionOk="0">
                      <a:moveTo>
                        <a:pt x="0" y="0"/>
                      </a:moveTo>
                      <a:lnTo>
                        <a:pt x="89344" y="0"/>
                      </a:lnTo>
                      <a:lnTo>
                        <a:pt x="89344"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6"/>
                <p:cNvSpPr/>
                <p:nvPr/>
              </p:nvSpPr>
              <p:spPr>
                <a:xfrm>
                  <a:off x="4993481"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DAD0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6"/>
                <p:cNvSpPr/>
                <p:nvPr/>
              </p:nvSpPr>
              <p:spPr>
                <a:xfrm>
                  <a:off x="5023294"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6"/>
                <p:cNvSpPr/>
                <p:nvPr/>
              </p:nvSpPr>
              <p:spPr>
                <a:xfrm>
                  <a:off x="4963668" y="235743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6"/>
                <p:cNvSpPr/>
                <p:nvPr/>
              </p:nvSpPr>
              <p:spPr>
                <a:xfrm>
                  <a:off x="4904232" y="2387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5" name="Google Shape;485;p26"/>
              <p:cNvGrpSpPr/>
              <p:nvPr/>
            </p:nvGrpSpPr>
            <p:grpSpPr>
              <a:xfrm>
                <a:off x="4338637" y="1702593"/>
                <a:ext cx="1130999" cy="1160812"/>
                <a:chOff x="4338637" y="1702593"/>
                <a:chExt cx="1130999" cy="1160812"/>
              </a:xfrm>
            </p:grpSpPr>
            <p:grpSp>
              <p:nvGrpSpPr>
                <p:cNvPr id="486" name="Google Shape;486;p26"/>
                <p:cNvGrpSpPr/>
                <p:nvPr/>
              </p:nvGrpSpPr>
              <p:grpSpPr>
                <a:xfrm>
                  <a:off x="4338637" y="1702593"/>
                  <a:ext cx="1130999" cy="1160812"/>
                  <a:chOff x="4338637" y="1702593"/>
                  <a:chExt cx="1130999" cy="1160812"/>
                </a:xfrm>
              </p:grpSpPr>
              <p:sp>
                <p:nvSpPr>
                  <p:cNvPr id="487" name="Google Shape;487;p26"/>
                  <p:cNvSpPr/>
                  <p:nvPr/>
                </p:nvSpPr>
                <p:spPr>
                  <a:xfrm>
                    <a:off x="4695825" y="2476499"/>
                    <a:ext cx="29718" cy="148780"/>
                  </a:xfrm>
                  <a:custGeom>
                    <a:avLst/>
                    <a:gdLst/>
                    <a:ahLst/>
                    <a:cxnLst/>
                    <a:rect l="l" t="t" r="r" b="b"/>
                    <a:pathLst>
                      <a:path w="29718" h="148780" extrusionOk="0">
                        <a:moveTo>
                          <a:pt x="0" y="0"/>
                        </a:moveTo>
                        <a:lnTo>
                          <a:pt x="29718" y="0"/>
                        </a:lnTo>
                        <a:lnTo>
                          <a:pt x="29718" y="148780"/>
                        </a:lnTo>
                        <a:lnTo>
                          <a:pt x="0" y="1487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6"/>
                  <p:cNvSpPr/>
                  <p:nvPr/>
                </p:nvSpPr>
                <p:spPr>
                  <a:xfrm>
                    <a:off x="4547044" y="2059780"/>
                    <a:ext cx="29717" cy="119062"/>
                  </a:xfrm>
                  <a:custGeom>
                    <a:avLst/>
                    <a:gdLst/>
                    <a:ahLst/>
                    <a:cxnLst/>
                    <a:rect l="l" t="t" r="r" b="b"/>
                    <a:pathLst>
                      <a:path w="29717"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6"/>
                  <p:cNvSpPr/>
                  <p:nvPr/>
                </p:nvSpPr>
                <p:spPr>
                  <a:xfrm>
                    <a:off x="4666107" y="2387155"/>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6"/>
                  <p:cNvSpPr/>
                  <p:nvPr/>
                </p:nvSpPr>
                <p:spPr>
                  <a:xfrm>
                    <a:off x="4666107" y="2625280"/>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6"/>
                  <p:cNvSpPr/>
                  <p:nvPr/>
                </p:nvSpPr>
                <p:spPr>
                  <a:xfrm>
                    <a:off x="4576762" y="2178843"/>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6"/>
                  <p:cNvSpPr/>
                  <p:nvPr/>
                </p:nvSpPr>
                <p:spPr>
                  <a:xfrm>
                    <a:off x="4636293" y="2297905"/>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6"/>
                  <p:cNvSpPr/>
                  <p:nvPr/>
                </p:nvSpPr>
                <p:spPr>
                  <a:xfrm>
                    <a:off x="4636293" y="271462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6"/>
                  <p:cNvSpPr/>
                  <p:nvPr/>
                </p:nvSpPr>
                <p:spPr>
                  <a:xfrm>
                    <a:off x="4606480"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6"/>
                  <p:cNvSpPr/>
                  <p:nvPr/>
                </p:nvSpPr>
                <p:spPr>
                  <a:xfrm>
                    <a:off x="4606480"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6"/>
                  <p:cNvSpPr/>
                  <p:nvPr/>
                </p:nvSpPr>
                <p:spPr>
                  <a:xfrm>
                    <a:off x="5439918" y="2446781"/>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6"/>
                  <p:cNvSpPr/>
                  <p:nvPr/>
                </p:nvSpPr>
                <p:spPr>
                  <a:xfrm>
                    <a:off x="5291137" y="2000249"/>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6"/>
                  <p:cNvSpPr/>
                  <p:nvPr/>
                </p:nvSpPr>
                <p:spPr>
                  <a:xfrm>
                    <a:off x="5410200" y="2327719"/>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6"/>
                  <p:cNvSpPr/>
                  <p:nvPr/>
                </p:nvSpPr>
                <p:spPr>
                  <a:xfrm>
                    <a:off x="5410200" y="2565844"/>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6"/>
                  <p:cNvSpPr/>
                  <p:nvPr/>
                </p:nvSpPr>
                <p:spPr>
                  <a:xfrm>
                    <a:off x="5320855" y="2119312"/>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6"/>
                  <p:cNvSpPr/>
                  <p:nvPr/>
                </p:nvSpPr>
                <p:spPr>
                  <a:xfrm>
                    <a:off x="5380482" y="2238374"/>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26"/>
                  <p:cNvSpPr/>
                  <p:nvPr/>
                </p:nvSpPr>
                <p:spPr>
                  <a:xfrm>
                    <a:off x="5380482" y="26550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6"/>
                  <p:cNvSpPr/>
                  <p:nvPr/>
                </p:nvSpPr>
                <p:spPr>
                  <a:xfrm>
                    <a:off x="5350668"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6"/>
                  <p:cNvSpPr/>
                  <p:nvPr/>
                </p:nvSpPr>
                <p:spPr>
                  <a:xfrm>
                    <a:off x="5350668"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6"/>
                  <p:cNvSpPr/>
                  <p:nvPr/>
                </p:nvSpPr>
                <p:spPr>
                  <a:xfrm>
                    <a:off x="4636293" y="2833687"/>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26"/>
                  <p:cNvSpPr/>
                  <p:nvPr/>
                </p:nvSpPr>
                <p:spPr>
                  <a:xfrm>
                    <a:off x="4874418" y="2803969"/>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6"/>
                  <p:cNvSpPr/>
                  <p:nvPr/>
                </p:nvSpPr>
                <p:spPr>
                  <a:xfrm>
                    <a:off x="5112543" y="2774155"/>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6"/>
                  <p:cNvSpPr/>
                  <p:nvPr/>
                </p:nvSpPr>
                <p:spPr>
                  <a:xfrm>
                    <a:off x="4517231" y="1910905"/>
                    <a:ext cx="267843" cy="29717"/>
                  </a:xfrm>
                  <a:custGeom>
                    <a:avLst/>
                    <a:gdLst/>
                    <a:ahLst/>
                    <a:cxnLst/>
                    <a:rect l="l" t="t" r="r" b="b"/>
                    <a:pathLst>
                      <a:path w="267843" h="29717" extrusionOk="0">
                        <a:moveTo>
                          <a:pt x="0" y="0"/>
                        </a:moveTo>
                        <a:lnTo>
                          <a:pt x="267843" y="0"/>
                        </a:lnTo>
                        <a:lnTo>
                          <a:pt x="267843"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6"/>
                  <p:cNvSpPr/>
                  <p:nvPr/>
                </p:nvSpPr>
                <p:spPr>
                  <a:xfrm>
                    <a:off x="4487418" y="1881187"/>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6"/>
                  <p:cNvSpPr/>
                  <p:nvPr/>
                </p:nvSpPr>
                <p:spPr>
                  <a:xfrm>
                    <a:off x="4487418" y="1791842"/>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6"/>
                  <p:cNvSpPr/>
                  <p:nvPr/>
                </p:nvSpPr>
                <p:spPr>
                  <a:xfrm>
                    <a:off x="4517231" y="1821655"/>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6"/>
                  <p:cNvSpPr/>
                  <p:nvPr/>
                </p:nvSpPr>
                <p:spPr>
                  <a:xfrm>
                    <a:off x="4487418" y="1821655"/>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6"/>
                  <p:cNvSpPr/>
                  <p:nvPr/>
                </p:nvSpPr>
                <p:spPr>
                  <a:xfrm>
                    <a:off x="4457700" y="1851469"/>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6"/>
                  <p:cNvSpPr/>
                  <p:nvPr/>
                </p:nvSpPr>
                <p:spPr>
                  <a:xfrm>
                    <a:off x="4457700" y="1821655"/>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6"/>
                  <p:cNvSpPr/>
                  <p:nvPr/>
                </p:nvSpPr>
                <p:spPr>
                  <a:xfrm>
                    <a:off x="4368355" y="1881187"/>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6"/>
                  <p:cNvSpPr/>
                  <p:nvPr/>
                </p:nvSpPr>
                <p:spPr>
                  <a:xfrm>
                    <a:off x="4368355" y="1791842"/>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6"/>
                  <p:cNvSpPr/>
                  <p:nvPr/>
                </p:nvSpPr>
                <p:spPr>
                  <a:xfrm>
                    <a:off x="4368355" y="1821655"/>
                    <a:ext cx="89344" cy="59531"/>
                  </a:xfrm>
                  <a:custGeom>
                    <a:avLst/>
                    <a:gdLst/>
                    <a:ahLst/>
                    <a:cxnLst/>
                    <a:rect l="l" t="t" r="r" b="b"/>
                    <a:pathLst>
                      <a:path w="89344" h="59531" extrusionOk="0">
                        <a:moveTo>
                          <a:pt x="0" y="0"/>
                        </a:moveTo>
                        <a:lnTo>
                          <a:pt x="89345" y="0"/>
                        </a:lnTo>
                        <a:lnTo>
                          <a:pt x="89345" y="59531"/>
                        </a:lnTo>
                        <a:lnTo>
                          <a:pt x="0" y="59531"/>
                        </a:lnTo>
                        <a:close/>
                      </a:path>
                    </a:pathLst>
                  </a:custGeom>
                  <a:solidFill>
                    <a:srgbClr val="FFD7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6"/>
                  <p:cNvSpPr/>
                  <p:nvPr/>
                </p:nvSpPr>
                <p:spPr>
                  <a:xfrm>
                    <a:off x="4338637" y="1821655"/>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6"/>
                  <p:cNvSpPr/>
                  <p:nvPr/>
                </p:nvSpPr>
                <p:spPr>
                  <a:xfrm>
                    <a:off x="5320855" y="1702593"/>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6"/>
                  <p:cNvSpPr/>
                  <p:nvPr/>
                </p:nvSpPr>
                <p:spPr>
                  <a:xfrm>
                    <a:off x="5350668"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26"/>
                  <p:cNvSpPr/>
                  <p:nvPr/>
                </p:nvSpPr>
                <p:spPr>
                  <a:xfrm>
                    <a:off x="5320855" y="176212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rgbClr val="DD58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6"/>
                  <p:cNvSpPr/>
                  <p:nvPr/>
                </p:nvSpPr>
                <p:spPr>
                  <a:xfrm>
                    <a:off x="5380482" y="1732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6"/>
                  <p:cNvSpPr/>
                  <p:nvPr/>
                </p:nvSpPr>
                <p:spPr>
                  <a:xfrm>
                    <a:off x="5291137"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6"/>
                  <p:cNvSpPr/>
                  <p:nvPr/>
                </p:nvSpPr>
                <p:spPr>
                  <a:xfrm>
                    <a:off x="5320855" y="1732406"/>
                    <a:ext cx="59626" cy="59435"/>
                  </a:xfrm>
                  <a:custGeom>
                    <a:avLst/>
                    <a:gdLst/>
                    <a:ahLst/>
                    <a:cxnLst/>
                    <a:rect l="l" t="t" r="r" b="b"/>
                    <a:pathLst>
                      <a:path w="59626" h="59435" extrusionOk="0">
                        <a:moveTo>
                          <a:pt x="59627" y="0"/>
                        </a:moveTo>
                        <a:lnTo>
                          <a:pt x="59627" y="59436"/>
                        </a:lnTo>
                        <a:lnTo>
                          <a:pt x="29813" y="59436"/>
                        </a:lnTo>
                        <a:lnTo>
                          <a:pt x="29813" y="29718"/>
                        </a:lnTo>
                        <a:lnTo>
                          <a:pt x="0" y="29718"/>
                        </a:lnTo>
                        <a:lnTo>
                          <a:pt x="0" y="0"/>
                        </a:lnTo>
                        <a:lnTo>
                          <a:pt x="59627" y="0"/>
                        </a:lnTo>
                        <a:close/>
                      </a:path>
                    </a:pathLst>
                  </a:custGeom>
                  <a:solidFill>
                    <a:srgbClr val="FFD7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6"/>
                  <p:cNvSpPr/>
                  <p:nvPr/>
                </p:nvSpPr>
                <p:spPr>
                  <a:xfrm>
                    <a:off x="5291137"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6"/>
                  <p:cNvSpPr/>
                  <p:nvPr/>
                </p:nvSpPr>
                <p:spPr>
                  <a:xfrm>
                    <a:off x="5320855"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6"/>
                  <p:cNvSpPr/>
                  <p:nvPr/>
                </p:nvSpPr>
                <p:spPr>
                  <a:xfrm>
                    <a:off x="4785169" y="1881187"/>
                    <a:ext cx="238125" cy="29717"/>
                  </a:xfrm>
                  <a:custGeom>
                    <a:avLst/>
                    <a:gdLst/>
                    <a:ahLst/>
                    <a:cxnLst/>
                    <a:rect l="l" t="t" r="r" b="b"/>
                    <a:pathLst>
                      <a:path w="238125" h="29717" extrusionOk="0">
                        <a:moveTo>
                          <a:pt x="0" y="0"/>
                        </a:moveTo>
                        <a:lnTo>
                          <a:pt x="238125" y="0"/>
                        </a:lnTo>
                        <a:lnTo>
                          <a:pt x="238125"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6"/>
                  <p:cNvSpPr/>
                  <p:nvPr/>
                </p:nvSpPr>
                <p:spPr>
                  <a:xfrm>
                    <a:off x="5023294" y="1851469"/>
                    <a:ext cx="267843" cy="29717"/>
                  </a:xfrm>
                  <a:custGeom>
                    <a:avLst/>
                    <a:gdLst/>
                    <a:ahLst/>
                    <a:cxnLst/>
                    <a:rect l="l" t="t" r="r" b="b"/>
                    <a:pathLst>
                      <a:path w="267843" h="29717" extrusionOk="0">
                        <a:moveTo>
                          <a:pt x="0" y="0"/>
                        </a:moveTo>
                        <a:lnTo>
                          <a:pt x="267843" y="0"/>
                        </a:lnTo>
                        <a:lnTo>
                          <a:pt x="267843"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6"/>
                  <p:cNvSpPr/>
                  <p:nvPr/>
                </p:nvSpPr>
                <p:spPr>
                  <a:xfrm>
                    <a:off x="4606480" y="2029967"/>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6"/>
                  <p:cNvSpPr/>
                  <p:nvPr/>
                </p:nvSpPr>
                <p:spPr>
                  <a:xfrm>
                    <a:off x="4814887" y="2000249"/>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26"/>
                  <p:cNvSpPr/>
                  <p:nvPr/>
                </p:nvSpPr>
                <p:spPr>
                  <a:xfrm>
                    <a:off x="4993481" y="1970531"/>
                    <a:ext cx="208406" cy="29717"/>
                  </a:xfrm>
                  <a:custGeom>
                    <a:avLst/>
                    <a:gdLst/>
                    <a:ahLst/>
                    <a:cxnLst/>
                    <a:rect l="l" t="t" r="r" b="b"/>
                    <a:pathLst>
                      <a:path w="208406" h="29717"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6"/>
                  <p:cNvSpPr/>
                  <p:nvPr/>
                </p:nvSpPr>
                <p:spPr>
                  <a:xfrm>
                    <a:off x="4636293" y="2149030"/>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6"/>
                  <p:cNvSpPr/>
                  <p:nvPr/>
                </p:nvSpPr>
                <p:spPr>
                  <a:xfrm>
                    <a:off x="4844605" y="2119312"/>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6"/>
                  <p:cNvSpPr/>
                  <p:nvPr/>
                </p:nvSpPr>
                <p:spPr>
                  <a:xfrm>
                    <a:off x="5023294" y="2089594"/>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6"/>
                  <p:cNvSpPr/>
                  <p:nvPr/>
                </p:nvSpPr>
                <p:spPr>
                  <a:xfrm>
                    <a:off x="4695825" y="2268092"/>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6"/>
                  <p:cNvSpPr/>
                  <p:nvPr/>
                </p:nvSpPr>
                <p:spPr>
                  <a:xfrm>
                    <a:off x="4904232" y="2238374"/>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26"/>
                  <p:cNvSpPr/>
                  <p:nvPr/>
                </p:nvSpPr>
                <p:spPr>
                  <a:xfrm>
                    <a:off x="5082730" y="2208656"/>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6"/>
                  <p:cNvSpPr/>
                  <p:nvPr/>
                </p:nvSpPr>
                <p:spPr>
                  <a:xfrm>
                    <a:off x="4755356" y="2387155"/>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6"/>
                  <p:cNvSpPr/>
                  <p:nvPr/>
                </p:nvSpPr>
                <p:spPr>
                  <a:xfrm>
                    <a:off x="4963668" y="2357437"/>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6"/>
                  <p:cNvSpPr/>
                  <p:nvPr/>
                </p:nvSpPr>
                <p:spPr>
                  <a:xfrm>
                    <a:off x="5142357" y="2327719"/>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6"/>
                  <p:cNvSpPr/>
                  <p:nvPr/>
                </p:nvSpPr>
                <p:spPr>
                  <a:xfrm>
                    <a:off x="4785169" y="2506217"/>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6"/>
                  <p:cNvSpPr/>
                  <p:nvPr/>
                </p:nvSpPr>
                <p:spPr>
                  <a:xfrm>
                    <a:off x="4993481" y="2476499"/>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6"/>
                  <p:cNvSpPr/>
                  <p:nvPr/>
                </p:nvSpPr>
                <p:spPr>
                  <a:xfrm>
                    <a:off x="5172075" y="2446781"/>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6"/>
                  <p:cNvSpPr/>
                  <p:nvPr/>
                </p:nvSpPr>
                <p:spPr>
                  <a:xfrm>
                    <a:off x="4755356" y="2625280"/>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6"/>
                  <p:cNvSpPr/>
                  <p:nvPr/>
                </p:nvSpPr>
                <p:spPr>
                  <a:xfrm>
                    <a:off x="5142357" y="2565844"/>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6"/>
                  <p:cNvSpPr/>
                  <p:nvPr/>
                </p:nvSpPr>
                <p:spPr>
                  <a:xfrm>
                    <a:off x="4725543" y="2744342"/>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6"/>
                  <p:cNvSpPr/>
                  <p:nvPr/>
                </p:nvSpPr>
                <p:spPr>
                  <a:xfrm>
                    <a:off x="4933950" y="2714624"/>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6"/>
                  <p:cNvSpPr/>
                  <p:nvPr/>
                </p:nvSpPr>
                <p:spPr>
                  <a:xfrm>
                    <a:off x="4547235" y="1881187"/>
                    <a:ext cx="892682" cy="952500"/>
                  </a:xfrm>
                  <a:custGeom>
                    <a:avLst/>
                    <a:gdLst/>
                    <a:ahLst/>
                    <a:cxnLst/>
                    <a:rect l="l" t="t" r="r" b="b"/>
                    <a:pathLst>
                      <a:path w="892682" h="952500" extrusionOk="0">
                        <a:moveTo>
                          <a:pt x="862965" y="565595"/>
                        </a:moveTo>
                        <a:lnTo>
                          <a:pt x="862965" y="446532"/>
                        </a:lnTo>
                        <a:lnTo>
                          <a:pt x="833247" y="446532"/>
                        </a:lnTo>
                        <a:lnTo>
                          <a:pt x="833247" y="357188"/>
                        </a:lnTo>
                        <a:lnTo>
                          <a:pt x="803529" y="357188"/>
                        </a:lnTo>
                        <a:lnTo>
                          <a:pt x="803529" y="327469"/>
                        </a:lnTo>
                        <a:lnTo>
                          <a:pt x="773811" y="327469"/>
                        </a:lnTo>
                        <a:lnTo>
                          <a:pt x="773811" y="238125"/>
                        </a:lnTo>
                        <a:lnTo>
                          <a:pt x="744093" y="238125"/>
                        </a:lnTo>
                        <a:lnTo>
                          <a:pt x="744093" y="119063"/>
                        </a:lnTo>
                        <a:lnTo>
                          <a:pt x="714375" y="119063"/>
                        </a:lnTo>
                        <a:lnTo>
                          <a:pt x="714375" y="0"/>
                        </a:lnTo>
                        <a:lnTo>
                          <a:pt x="476250" y="0"/>
                        </a:lnTo>
                        <a:lnTo>
                          <a:pt x="476250" y="29718"/>
                        </a:lnTo>
                        <a:lnTo>
                          <a:pt x="238125" y="29718"/>
                        </a:lnTo>
                        <a:lnTo>
                          <a:pt x="238125" y="59436"/>
                        </a:lnTo>
                        <a:lnTo>
                          <a:pt x="0" y="59436"/>
                        </a:lnTo>
                        <a:lnTo>
                          <a:pt x="0" y="178498"/>
                        </a:lnTo>
                        <a:lnTo>
                          <a:pt x="29718" y="178498"/>
                        </a:lnTo>
                        <a:lnTo>
                          <a:pt x="29718" y="297561"/>
                        </a:lnTo>
                        <a:lnTo>
                          <a:pt x="59436" y="297561"/>
                        </a:lnTo>
                        <a:lnTo>
                          <a:pt x="59436" y="386906"/>
                        </a:lnTo>
                        <a:lnTo>
                          <a:pt x="89154" y="386906"/>
                        </a:lnTo>
                        <a:lnTo>
                          <a:pt x="89154" y="416623"/>
                        </a:lnTo>
                        <a:lnTo>
                          <a:pt x="118872" y="416623"/>
                        </a:lnTo>
                        <a:lnTo>
                          <a:pt x="118872" y="505968"/>
                        </a:lnTo>
                        <a:lnTo>
                          <a:pt x="148590" y="505968"/>
                        </a:lnTo>
                        <a:lnTo>
                          <a:pt x="148590" y="595313"/>
                        </a:lnTo>
                        <a:lnTo>
                          <a:pt x="178308" y="595313"/>
                        </a:lnTo>
                        <a:lnTo>
                          <a:pt x="178308" y="744093"/>
                        </a:lnTo>
                        <a:lnTo>
                          <a:pt x="148590" y="744093"/>
                        </a:lnTo>
                        <a:lnTo>
                          <a:pt x="148590" y="833438"/>
                        </a:lnTo>
                        <a:lnTo>
                          <a:pt x="118872" y="833438"/>
                        </a:lnTo>
                        <a:lnTo>
                          <a:pt x="118872" y="922782"/>
                        </a:lnTo>
                        <a:lnTo>
                          <a:pt x="89154" y="922782"/>
                        </a:lnTo>
                        <a:lnTo>
                          <a:pt x="89154" y="952500"/>
                        </a:lnTo>
                        <a:lnTo>
                          <a:pt x="327279" y="952500"/>
                        </a:lnTo>
                        <a:lnTo>
                          <a:pt x="327279" y="922782"/>
                        </a:lnTo>
                        <a:lnTo>
                          <a:pt x="565404" y="922782"/>
                        </a:lnTo>
                        <a:lnTo>
                          <a:pt x="565404" y="893064"/>
                        </a:lnTo>
                        <a:lnTo>
                          <a:pt x="803529" y="893064"/>
                        </a:lnTo>
                        <a:lnTo>
                          <a:pt x="803529" y="863346"/>
                        </a:lnTo>
                        <a:lnTo>
                          <a:pt x="833247" y="863346"/>
                        </a:lnTo>
                        <a:lnTo>
                          <a:pt x="833247" y="774001"/>
                        </a:lnTo>
                        <a:lnTo>
                          <a:pt x="862965" y="774001"/>
                        </a:lnTo>
                        <a:lnTo>
                          <a:pt x="862965" y="684657"/>
                        </a:lnTo>
                        <a:lnTo>
                          <a:pt x="892683" y="684657"/>
                        </a:lnTo>
                        <a:lnTo>
                          <a:pt x="892683" y="565595"/>
                        </a:lnTo>
                        <a:lnTo>
                          <a:pt x="862965" y="565595"/>
                        </a:lnTo>
                        <a:close/>
                        <a:moveTo>
                          <a:pt x="803434" y="446532"/>
                        </a:moveTo>
                        <a:lnTo>
                          <a:pt x="803434" y="476250"/>
                        </a:lnTo>
                        <a:lnTo>
                          <a:pt x="595027" y="476250"/>
                        </a:lnTo>
                        <a:lnTo>
                          <a:pt x="595027" y="505968"/>
                        </a:lnTo>
                        <a:lnTo>
                          <a:pt x="416433" y="505968"/>
                        </a:lnTo>
                        <a:lnTo>
                          <a:pt x="416433" y="535686"/>
                        </a:lnTo>
                        <a:lnTo>
                          <a:pt x="208026" y="535686"/>
                        </a:lnTo>
                        <a:lnTo>
                          <a:pt x="208026" y="505968"/>
                        </a:lnTo>
                        <a:lnTo>
                          <a:pt x="416433" y="505968"/>
                        </a:lnTo>
                        <a:lnTo>
                          <a:pt x="416433" y="476250"/>
                        </a:lnTo>
                        <a:lnTo>
                          <a:pt x="595027" y="476250"/>
                        </a:lnTo>
                        <a:lnTo>
                          <a:pt x="595027" y="446532"/>
                        </a:lnTo>
                        <a:lnTo>
                          <a:pt x="803434" y="446532"/>
                        </a:lnTo>
                        <a:close/>
                        <a:moveTo>
                          <a:pt x="59341" y="178689"/>
                        </a:moveTo>
                        <a:lnTo>
                          <a:pt x="59341" y="148971"/>
                        </a:lnTo>
                        <a:lnTo>
                          <a:pt x="267748" y="148971"/>
                        </a:lnTo>
                        <a:lnTo>
                          <a:pt x="267748" y="119253"/>
                        </a:lnTo>
                        <a:lnTo>
                          <a:pt x="446342" y="119253"/>
                        </a:lnTo>
                        <a:lnTo>
                          <a:pt x="446342" y="89535"/>
                        </a:lnTo>
                        <a:lnTo>
                          <a:pt x="654749" y="89535"/>
                        </a:lnTo>
                        <a:lnTo>
                          <a:pt x="654749" y="119253"/>
                        </a:lnTo>
                        <a:lnTo>
                          <a:pt x="446342" y="119253"/>
                        </a:lnTo>
                        <a:lnTo>
                          <a:pt x="446342" y="148971"/>
                        </a:lnTo>
                        <a:lnTo>
                          <a:pt x="267748" y="148971"/>
                        </a:lnTo>
                        <a:lnTo>
                          <a:pt x="267748" y="178689"/>
                        </a:lnTo>
                        <a:lnTo>
                          <a:pt x="59341" y="178689"/>
                        </a:lnTo>
                        <a:close/>
                        <a:moveTo>
                          <a:pt x="89059" y="297752"/>
                        </a:moveTo>
                        <a:lnTo>
                          <a:pt x="89059" y="268034"/>
                        </a:lnTo>
                        <a:lnTo>
                          <a:pt x="297466" y="268034"/>
                        </a:lnTo>
                        <a:lnTo>
                          <a:pt x="297466" y="238315"/>
                        </a:lnTo>
                        <a:lnTo>
                          <a:pt x="476059" y="238315"/>
                        </a:lnTo>
                        <a:lnTo>
                          <a:pt x="476059" y="208598"/>
                        </a:lnTo>
                        <a:lnTo>
                          <a:pt x="684466" y="208598"/>
                        </a:lnTo>
                        <a:lnTo>
                          <a:pt x="684466" y="238315"/>
                        </a:lnTo>
                        <a:lnTo>
                          <a:pt x="476059" y="238315"/>
                        </a:lnTo>
                        <a:lnTo>
                          <a:pt x="476059" y="268034"/>
                        </a:lnTo>
                        <a:lnTo>
                          <a:pt x="297466" y="268034"/>
                        </a:lnTo>
                        <a:lnTo>
                          <a:pt x="297466" y="297752"/>
                        </a:lnTo>
                        <a:lnTo>
                          <a:pt x="89059" y="297752"/>
                        </a:lnTo>
                        <a:close/>
                        <a:moveTo>
                          <a:pt x="148590" y="416814"/>
                        </a:moveTo>
                        <a:lnTo>
                          <a:pt x="148590" y="387096"/>
                        </a:lnTo>
                        <a:lnTo>
                          <a:pt x="356997" y="387096"/>
                        </a:lnTo>
                        <a:lnTo>
                          <a:pt x="356997" y="357378"/>
                        </a:lnTo>
                        <a:lnTo>
                          <a:pt x="535591" y="357378"/>
                        </a:lnTo>
                        <a:lnTo>
                          <a:pt x="535591" y="327660"/>
                        </a:lnTo>
                        <a:lnTo>
                          <a:pt x="743998" y="327660"/>
                        </a:lnTo>
                        <a:lnTo>
                          <a:pt x="743998" y="357378"/>
                        </a:lnTo>
                        <a:lnTo>
                          <a:pt x="535591" y="357378"/>
                        </a:lnTo>
                        <a:lnTo>
                          <a:pt x="535591" y="387096"/>
                        </a:lnTo>
                        <a:lnTo>
                          <a:pt x="356997" y="387096"/>
                        </a:lnTo>
                        <a:lnTo>
                          <a:pt x="356997" y="416814"/>
                        </a:lnTo>
                        <a:lnTo>
                          <a:pt x="148590" y="416814"/>
                        </a:lnTo>
                        <a:close/>
                        <a:moveTo>
                          <a:pt x="773620" y="833533"/>
                        </a:moveTo>
                        <a:lnTo>
                          <a:pt x="565213" y="833533"/>
                        </a:lnTo>
                        <a:lnTo>
                          <a:pt x="565213" y="863251"/>
                        </a:lnTo>
                        <a:lnTo>
                          <a:pt x="386620" y="863251"/>
                        </a:lnTo>
                        <a:lnTo>
                          <a:pt x="386620" y="892969"/>
                        </a:lnTo>
                        <a:lnTo>
                          <a:pt x="178213" y="892969"/>
                        </a:lnTo>
                        <a:lnTo>
                          <a:pt x="178213" y="863251"/>
                        </a:lnTo>
                        <a:lnTo>
                          <a:pt x="386620" y="863251"/>
                        </a:lnTo>
                        <a:lnTo>
                          <a:pt x="386620" y="833533"/>
                        </a:lnTo>
                        <a:lnTo>
                          <a:pt x="565213" y="833533"/>
                        </a:lnTo>
                        <a:lnTo>
                          <a:pt x="565213" y="803815"/>
                        </a:lnTo>
                        <a:lnTo>
                          <a:pt x="773620" y="803815"/>
                        </a:lnTo>
                        <a:lnTo>
                          <a:pt x="773620" y="833533"/>
                        </a:lnTo>
                        <a:close/>
                        <a:moveTo>
                          <a:pt x="803339" y="714470"/>
                        </a:moveTo>
                        <a:lnTo>
                          <a:pt x="594932" y="714470"/>
                        </a:lnTo>
                        <a:lnTo>
                          <a:pt x="594932" y="744188"/>
                        </a:lnTo>
                        <a:lnTo>
                          <a:pt x="416338" y="744188"/>
                        </a:lnTo>
                        <a:lnTo>
                          <a:pt x="416338" y="773906"/>
                        </a:lnTo>
                        <a:lnTo>
                          <a:pt x="207931" y="773906"/>
                        </a:lnTo>
                        <a:lnTo>
                          <a:pt x="207931" y="744188"/>
                        </a:lnTo>
                        <a:lnTo>
                          <a:pt x="416338" y="744188"/>
                        </a:lnTo>
                        <a:lnTo>
                          <a:pt x="416338" y="714470"/>
                        </a:lnTo>
                        <a:lnTo>
                          <a:pt x="594932" y="714470"/>
                        </a:lnTo>
                        <a:lnTo>
                          <a:pt x="594932" y="684752"/>
                        </a:lnTo>
                        <a:lnTo>
                          <a:pt x="803339" y="684752"/>
                        </a:lnTo>
                        <a:lnTo>
                          <a:pt x="803339" y="714470"/>
                        </a:lnTo>
                        <a:close/>
                        <a:moveTo>
                          <a:pt x="833057" y="595408"/>
                        </a:moveTo>
                        <a:lnTo>
                          <a:pt x="624650" y="595408"/>
                        </a:lnTo>
                        <a:lnTo>
                          <a:pt x="624650" y="625126"/>
                        </a:lnTo>
                        <a:lnTo>
                          <a:pt x="446056" y="625126"/>
                        </a:lnTo>
                        <a:lnTo>
                          <a:pt x="446056" y="654844"/>
                        </a:lnTo>
                        <a:lnTo>
                          <a:pt x="237649" y="654844"/>
                        </a:lnTo>
                        <a:lnTo>
                          <a:pt x="237649" y="625126"/>
                        </a:lnTo>
                        <a:lnTo>
                          <a:pt x="446056" y="625126"/>
                        </a:lnTo>
                        <a:lnTo>
                          <a:pt x="446056" y="595408"/>
                        </a:lnTo>
                        <a:lnTo>
                          <a:pt x="624650" y="595408"/>
                        </a:lnTo>
                        <a:lnTo>
                          <a:pt x="624650" y="565690"/>
                        </a:lnTo>
                        <a:lnTo>
                          <a:pt x="833057" y="565690"/>
                        </a:lnTo>
                        <a:lnTo>
                          <a:pt x="833057" y="5954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26"/>
                  <p:cNvSpPr/>
                  <p:nvPr/>
                </p:nvSpPr>
                <p:spPr>
                  <a:xfrm>
                    <a:off x="5112543" y="2684906"/>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6"/>
                  <p:cNvSpPr/>
                  <p:nvPr/>
                </p:nvSpPr>
                <p:spPr>
                  <a:xfrm>
                    <a:off x="4487418" y="1762124"/>
                    <a:ext cx="297656" cy="29717"/>
                  </a:xfrm>
                  <a:custGeom>
                    <a:avLst/>
                    <a:gdLst/>
                    <a:ahLst/>
                    <a:cxnLst/>
                    <a:rect l="l" t="t" r="r" b="b"/>
                    <a:pathLst>
                      <a:path w="297656" h="29717" extrusionOk="0">
                        <a:moveTo>
                          <a:pt x="0" y="0"/>
                        </a:moveTo>
                        <a:lnTo>
                          <a:pt x="297656" y="0"/>
                        </a:lnTo>
                        <a:lnTo>
                          <a:pt x="297656"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6"/>
                  <p:cNvSpPr/>
                  <p:nvPr/>
                </p:nvSpPr>
                <p:spPr>
                  <a:xfrm>
                    <a:off x="4785169" y="1732406"/>
                    <a:ext cx="238125" cy="29717"/>
                  </a:xfrm>
                  <a:custGeom>
                    <a:avLst/>
                    <a:gdLst/>
                    <a:ahLst/>
                    <a:cxnLst/>
                    <a:rect l="l" t="t" r="r" b="b"/>
                    <a:pathLst>
                      <a:path w="238125" h="29717" extrusionOk="0">
                        <a:moveTo>
                          <a:pt x="0" y="0"/>
                        </a:moveTo>
                        <a:lnTo>
                          <a:pt x="238125" y="0"/>
                        </a:lnTo>
                        <a:lnTo>
                          <a:pt x="23812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6"/>
                  <p:cNvSpPr/>
                  <p:nvPr/>
                </p:nvSpPr>
                <p:spPr>
                  <a:xfrm>
                    <a:off x="4517231" y="1732406"/>
                    <a:ext cx="803624" cy="178498"/>
                  </a:xfrm>
                  <a:custGeom>
                    <a:avLst/>
                    <a:gdLst/>
                    <a:ahLst/>
                    <a:cxnLst/>
                    <a:rect l="l" t="t" r="r" b="b"/>
                    <a:pathLst>
                      <a:path w="803624" h="178498" extrusionOk="0">
                        <a:moveTo>
                          <a:pt x="803624" y="29718"/>
                        </a:moveTo>
                        <a:lnTo>
                          <a:pt x="803624" y="89249"/>
                        </a:lnTo>
                        <a:lnTo>
                          <a:pt x="773906" y="89249"/>
                        </a:lnTo>
                        <a:lnTo>
                          <a:pt x="773906" y="119063"/>
                        </a:lnTo>
                        <a:lnTo>
                          <a:pt x="506063" y="119063"/>
                        </a:lnTo>
                        <a:lnTo>
                          <a:pt x="506063" y="148780"/>
                        </a:lnTo>
                        <a:lnTo>
                          <a:pt x="267938" y="148780"/>
                        </a:lnTo>
                        <a:lnTo>
                          <a:pt x="267938" y="178498"/>
                        </a:lnTo>
                        <a:lnTo>
                          <a:pt x="0" y="178498"/>
                        </a:lnTo>
                        <a:lnTo>
                          <a:pt x="0" y="148780"/>
                        </a:lnTo>
                        <a:lnTo>
                          <a:pt x="29813" y="148780"/>
                        </a:lnTo>
                        <a:lnTo>
                          <a:pt x="29813" y="89249"/>
                        </a:lnTo>
                        <a:lnTo>
                          <a:pt x="0" y="89249"/>
                        </a:lnTo>
                        <a:lnTo>
                          <a:pt x="0" y="59436"/>
                        </a:lnTo>
                        <a:lnTo>
                          <a:pt x="267938" y="59436"/>
                        </a:lnTo>
                        <a:lnTo>
                          <a:pt x="267938" y="29718"/>
                        </a:lnTo>
                        <a:lnTo>
                          <a:pt x="506063" y="29718"/>
                        </a:lnTo>
                        <a:lnTo>
                          <a:pt x="506063" y="0"/>
                        </a:lnTo>
                        <a:lnTo>
                          <a:pt x="773906" y="0"/>
                        </a:lnTo>
                        <a:lnTo>
                          <a:pt x="773906" y="29718"/>
                        </a:lnTo>
                        <a:lnTo>
                          <a:pt x="803624"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6"/>
                  <p:cNvSpPr/>
                  <p:nvPr/>
                </p:nvSpPr>
                <p:spPr>
                  <a:xfrm>
                    <a:off x="5023294" y="1702593"/>
                    <a:ext cx="267843" cy="29717"/>
                  </a:xfrm>
                  <a:custGeom>
                    <a:avLst/>
                    <a:gdLst/>
                    <a:ahLst/>
                    <a:cxnLst/>
                    <a:rect l="l" t="t" r="r" b="b"/>
                    <a:pathLst>
                      <a:path w="267843" h="29717" extrusionOk="0">
                        <a:moveTo>
                          <a:pt x="0" y="0"/>
                        </a:moveTo>
                        <a:lnTo>
                          <a:pt x="267843" y="0"/>
                        </a:lnTo>
                        <a:lnTo>
                          <a:pt x="26784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4457700" y="1791842"/>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6"/>
                  <p:cNvSpPr/>
                  <p:nvPr/>
                </p:nvSpPr>
                <p:spPr>
                  <a:xfrm>
                    <a:off x="4457700" y="1762124"/>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6"/>
                  <p:cNvSpPr/>
                  <p:nvPr/>
                </p:nvSpPr>
                <p:spPr>
                  <a:xfrm>
                    <a:off x="4963668" y="2595562"/>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4517231" y="1910905"/>
                    <a:ext cx="29717" cy="148780"/>
                  </a:xfrm>
                  <a:custGeom>
                    <a:avLst/>
                    <a:gdLst/>
                    <a:ahLst/>
                    <a:cxnLst/>
                    <a:rect l="l" t="t" r="r" b="b"/>
                    <a:pathLst>
                      <a:path w="29717" h="148780" extrusionOk="0">
                        <a:moveTo>
                          <a:pt x="0" y="0"/>
                        </a:moveTo>
                        <a:lnTo>
                          <a:pt x="29718" y="0"/>
                        </a:lnTo>
                        <a:lnTo>
                          <a:pt x="29718" y="148780"/>
                        </a:lnTo>
                        <a:lnTo>
                          <a:pt x="0" y="1487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6"/>
                  <p:cNvSpPr/>
                  <p:nvPr/>
                </p:nvSpPr>
                <p:spPr>
                  <a:xfrm>
                    <a:off x="5261419" y="1851469"/>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6"/>
                  <p:cNvSpPr/>
                  <p:nvPr/>
                </p:nvSpPr>
                <p:spPr>
                  <a:xfrm>
                    <a:off x="4368355" y="1851469"/>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0" name="Google Shape;560;p26"/>
                <p:cNvSpPr/>
                <p:nvPr/>
              </p:nvSpPr>
              <p:spPr>
                <a:xfrm>
                  <a:off x="4636293"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EF9C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6"/>
                <p:cNvSpPr/>
                <p:nvPr/>
              </p:nvSpPr>
              <p:spPr>
                <a:xfrm>
                  <a:off x="5350668" y="26849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6"/>
                <p:cNvSpPr/>
                <p:nvPr/>
              </p:nvSpPr>
              <p:spPr>
                <a:xfrm>
                  <a:off x="4695825" y="2625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6"/>
                <p:cNvSpPr/>
                <p:nvPr/>
              </p:nvSpPr>
              <p:spPr>
                <a:xfrm>
                  <a:off x="5380482" y="259556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6"/>
                <p:cNvSpPr/>
                <p:nvPr/>
              </p:nvSpPr>
              <p:spPr>
                <a:xfrm>
                  <a:off x="5410200" y="244678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6"/>
                <p:cNvSpPr/>
                <p:nvPr/>
              </p:nvSpPr>
              <p:spPr>
                <a:xfrm>
                  <a:off x="5380482" y="23277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6"/>
                <p:cNvSpPr/>
                <p:nvPr/>
              </p:nvSpPr>
              <p:spPr>
                <a:xfrm>
                  <a:off x="4695825" y="2803969"/>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rgbClr val="EF9C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6"/>
                <p:cNvSpPr/>
                <p:nvPr/>
              </p:nvSpPr>
              <p:spPr>
                <a:xfrm>
                  <a:off x="4547044" y="1940718"/>
                  <a:ext cx="238124" cy="29717"/>
                </a:xfrm>
                <a:custGeom>
                  <a:avLst/>
                  <a:gdLst/>
                  <a:ahLst/>
                  <a:cxnLst/>
                  <a:rect l="l" t="t" r="r" b="b"/>
                  <a:pathLst>
                    <a:path w="238124" h="29717" extrusionOk="0">
                      <a:moveTo>
                        <a:pt x="0" y="0"/>
                      </a:moveTo>
                      <a:lnTo>
                        <a:pt x="238125" y="0"/>
                      </a:lnTo>
                      <a:lnTo>
                        <a:pt x="238125"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6"/>
                <p:cNvSpPr/>
                <p:nvPr/>
              </p:nvSpPr>
              <p:spPr>
                <a:xfrm>
                  <a:off x="4785169" y="1910905"/>
                  <a:ext cx="238125" cy="29717"/>
                </a:xfrm>
                <a:custGeom>
                  <a:avLst/>
                  <a:gdLst/>
                  <a:ahLst/>
                  <a:cxnLst/>
                  <a:rect l="l" t="t" r="r" b="b"/>
                  <a:pathLst>
                    <a:path w="238125" h="29717" extrusionOk="0">
                      <a:moveTo>
                        <a:pt x="0" y="0"/>
                      </a:moveTo>
                      <a:lnTo>
                        <a:pt x="238125" y="0"/>
                      </a:lnTo>
                      <a:lnTo>
                        <a:pt x="238125"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6"/>
                <p:cNvSpPr/>
                <p:nvPr/>
              </p:nvSpPr>
              <p:spPr>
                <a:xfrm>
                  <a:off x="5023294" y="1881187"/>
                  <a:ext cx="238125" cy="29717"/>
                </a:xfrm>
                <a:custGeom>
                  <a:avLst/>
                  <a:gdLst/>
                  <a:ahLst/>
                  <a:cxnLst/>
                  <a:rect l="l" t="t" r="r" b="b"/>
                  <a:pathLst>
                    <a:path w="238125" h="29717" extrusionOk="0">
                      <a:moveTo>
                        <a:pt x="0" y="0"/>
                      </a:moveTo>
                      <a:lnTo>
                        <a:pt x="238125" y="0"/>
                      </a:lnTo>
                      <a:lnTo>
                        <a:pt x="238125"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6"/>
                <p:cNvSpPr/>
                <p:nvPr/>
              </p:nvSpPr>
              <p:spPr>
                <a:xfrm>
                  <a:off x="4814887" y="1940718"/>
                  <a:ext cx="89344" cy="29717"/>
                </a:xfrm>
                <a:custGeom>
                  <a:avLst/>
                  <a:gdLst/>
                  <a:ahLst/>
                  <a:cxnLst/>
                  <a:rect l="l" t="t" r="r" b="b"/>
                  <a:pathLst>
                    <a:path w="89344" h="29717" extrusionOk="0">
                      <a:moveTo>
                        <a:pt x="0" y="0"/>
                      </a:moveTo>
                      <a:lnTo>
                        <a:pt x="89344" y="0"/>
                      </a:lnTo>
                      <a:lnTo>
                        <a:pt x="8934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6"/>
                <p:cNvSpPr/>
                <p:nvPr/>
              </p:nvSpPr>
              <p:spPr>
                <a:xfrm>
                  <a:off x="4695825" y="1970531"/>
                  <a:ext cx="89344" cy="29717"/>
                </a:xfrm>
                <a:custGeom>
                  <a:avLst/>
                  <a:gdLst/>
                  <a:ahLst/>
                  <a:cxnLst/>
                  <a:rect l="l" t="t" r="r" b="b"/>
                  <a:pathLst>
                    <a:path w="89344" h="29717" extrusionOk="0">
                      <a:moveTo>
                        <a:pt x="0" y="0"/>
                      </a:moveTo>
                      <a:lnTo>
                        <a:pt x="89344" y="0"/>
                      </a:lnTo>
                      <a:lnTo>
                        <a:pt x="8934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6"/>
                <p:cNvSpPr/>
                <p:nvPr/>
              </p:nvSpPr>
              <p:spPr>
                <a:xfrm>
                  <a:off x="4547044" y="1970531"/>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6"/>
                <p:cNvSpPr/>
                <p:nvPr/>
              </p:nvSpPr>
              <p:spPr>
                <a:xfrm>
                  <a:off x="4933950"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6"/>
                <p:cNvSpPr/>
                <p:nvPr/>
              </p:nvSpPr>
              <p:spPr>
                <a:xfrm>
                  <a:off x="4636293"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6"/>
                <p:cNvSpPr/>
                <p:nvPr/>
              </p:nvSpPr>
              <p:spPr>
                <a:xfrm>
                  <a:off x="5053012" y="191090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6"/>
                <p:cNvSpPr/>
                <p:nvPr/>
              </p:nvSpPr>
              <p:spPr>
                <a:xfrm>
                  <a:off x="5142357" y="191090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6"/>
                <p:cNvSpPr/>
                <p:nvPr/>
              </p:nvSpPr>
              <p:spPr>
                <a:xfrm>
                  <a:off x="5231606" y="1910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EF9C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6"/>
                <p:cNvSpPr/>
                <p:nvPr/>
              </p:nvSpPr>
              <p:spPr>
                <a:xfrm>
                  <a:off x="4963668" y="2774155"/>
                  <a:ext cx="148780" cy="29718"/>
                </a:xfrm>
                <a:custGeom>
                  <a:avLst/>
                  <a:gdLst/>
                  <a:ahLst/>
                  <a:cxnLst/>
                  <a:rect l="l" t="t" r="r" b="b"/>
                  <a:pathLst>
                    <a:path w="148780" h="29718" extrusionOk="0">
                      <a:moveTo>
                        <a:pt x="0" y="0"/>
                      </a:moveTo>
                      <a:lnTo>
                        <a:pt x="148781" y="0"/>
                      </a:lnTo>
                      <a:lnTo>
                        <a:pt x="14878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6"/>
                <p:cNvSpPr/>
                <p:nvPr/>
              </p:nvSpPr>
              <p:spPr>
                <a:xfrm>
                  <a:off x="4844605" y="2774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rgbClr val="EF9C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6"/>
                <p:cNvSpPr/>
                <p:nvPr/>
              </p:nvSpPr>
              <p:spPr>
                <a:xfrm>
                  <a:off x="5142357" y="2744342"/>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6"/>
                <p:cNvSpPr/>
                <p:nvPr/>
              </p:nvSpPr>
              <p:spPr>
                <a:xfrm>
                  <a:off x="5231606" y="274434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6"/>
                <p:cNvSpPr/>
                <p:nvPr/>
              </p:nvSpPr>
              <p:spPr>
                <a:xfrm>
                  <a:off x="5320855"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6"/>
                <p:cNvSpPr/>
                <p:nvPr/>
              </p:nvSpPr>
              <p:spPr>
                <a:xfrm>
                  <a:off x="5291137" y="271462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6"/>
                <p:cNvSpPr/>
                <p:nvPr/>
              </p:nvSpPr>
              <p:spPr>
                <a:xfrm>
                  <a:off x="5053012" y="2774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6"/>
                <p:cNvSpPr/>
                <p:nvPr/>
              </p:nvSpPr>
              <p:spPr>
                <a:xfrm>
                  <a:off x="4993481"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6"/>
                <p:cNvSpPr/>
                <p:nvPr/>
              </p:nvSpPr>
              <p:spPr>
                <a:xfrm>
                  <a:off x="4963668"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6"/>
                <p:cNvSpPr/>
                <p:nvPr/>
              </p:nvSpPr>
              <p:spPr>
                <a:xfrm>
                  <a:off x="4666107"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6"/>
                <p:cNvSpPr/>
                <p:nvPr/>
              </p:nvSpPr>
              <p:spPr>
                <a:xfrm>
                  <a:off x="4785169" y="2803969"/>
                  <a:ext cx="89344" cy="29718"/>
                </a:xfrm>
                <a:custGeom>
                  <a:avLst/>
                  <a:gdLst/>
                  <a:ahLst/>
                  <a:cxnLst/>
                  <a:rect l="l" t="t" r="r" b="b"/>
                  <a:pathLst>
                    <a:path w="89344" h="29718" extrusionOk="0">
                      <a:moveTo>
                        <a:pt x="0" y="0"/>
                      </a:moveTo>
                      <a:lnTo>
                        <a:pt x="89344" y="0"/>
                      </a:lnTo>
                      <a:lnTo>
                        <a:pt x="89344" y="29718"/>
                      </a:lnTo>
                      <a:lnTo>
                        <a:pt x="0" y="29718"/>
                      </a:lnTo>
                      <a:close/>
                    </a:path>
                  </a:pathLst>
                </a:custGeom>
                <a:solidFill>
                  <a:srgbClr val="DD58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6"/>
                <p:cNvSpPr/>
                <p:nvPr/>
              </p:nvSpPr>
              <p:spPr>
                <a:xfrm>
                  <a:off x="4636293"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6"/>
                <p:cNvSpPr/>
                <p:nvPr/>
              </p:nvSpPr>
              <p:spPr>
                <a:xfrm>
                  <a:off x="4666107"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8C07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6"/>
                <p:cNvSpPr/>
                <p:nvPr/>
              </p:nvSpPr>
              <p:spPr>
                <a:xfrm>
                  <a:off x="4666107" y="27146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6"/>
                <p:cNvSpPr/>
                <p:nvPr/>
              </p:nvSpPr>
              <p:spPr>
                <a:xfrm>
                  <a:off x="4636293"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6"/>
                <p:cNvSpPr/>
                <p:nvPr/>
              </p:nvSpPr>
              <p:spPr>
                <a:xfrm>
                  <a:off x="4666107"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6"/>
                <p:cNvSpPr/>
                <p:nvPr/>
              </p:nvSpPr>
              <p:spPr>
                <a:xfrm>
                  <a:off x="4695825" y="2446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6"/>
                <p:cNvSpPr/>
                <p:nvPr/>
              </p:nvSpPr>
              <p:spPr>
                <a:xfrm>
                  <a:off x="5380482"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6"/>
                <p:cNvSpPr/>
                <p:nvPr/>
              </p:nvSpPr>
              <p:spPr>
                <a:xfrm>
                  <a:off x="4606480"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6"/>
                <p:cNvSpPr/>
                <p:nvPr/>
              </p:nvSpPr>
              <p:spPr>
                <a:xfrm>
                  <a:off x="5142357" y="1821655"/>
                  <a:ext cx="148780" cy="29717"/>
                </a:xfrm>
                <a:custGeom>
                  <a:avLst/>
                  <a:gdLst/>
                  <a:ahLst/>
                  <a:cxnLst/>
                  <a:rect l="l" t="t" r="r" b="b"/>
                  <a:pathLst>
                    <a:path w="148780" h="29717" extrusionOk="0">
                      <a:moveTo>
                        <a:pt x="0" y="0"/>
                      </a:moveTo>
                      <a:lnTo>
                        <a:pt x="148781" y="0"/>
                      </a:lnTo>
                      <a:lnTo>
                        <a:pt x="14878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6"/>
                <p:cNvSpPr/>
                <p:nvPr/>
              </p:nvSpPr>
              <p:spPr>
                <a:xfrm>
                  <a:off x="5350668" y="1732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EF9C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6"/>
                <p:cNvSpPr/>
                <p:nvPr/>
              </p:nvSpPr>
              <p:spPr>
                <a:xfrm>
                  <a:off x="4695825" y="1881187"/>
                  <a:ext cx="89344" cy="29717"/>
                </a:xfrm>
                <a:custGeom>
                  <a:avLst/>
                  <a:gdLst/>
                  <a:ahLst/>
                  <a:cxnLst/>
                  <a:rect l="l" t="t" r="r" b="b"/>
                  <a:pathLst>
                    <a:path w="89344" h="29717" extrusionOk="0">
                      <a:moveTo>
                        <a:pt x="0" y="0"/>
                      </a:moveTo>
                      <a:lnTo>
                        <a:pt x="89344" y="0"/>
                      </a:lnTo>
                      <a:lnTo>
                        <a:pt x="8934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6"/>
                <p:cNvSpPr/>
                <p:nvPr/>
              </p:nvSpPr>
              <p:spPr>
                <a:xfrm>
                  <a:off x="4517231" y="1881187"/>
                  <a:ext cx="89344" cy="29717"/>
                </a:xfrm>
                <a:custGeom>
                  <a:avLst/>
                  <a:gdLst/>
                  <a:ahLst/>
                  <a:cxnLst/>
                  <a:rect l="l" t="t" r="r" b="b"/>
                  <a:pathLst>
                    <a:path w="89344" h="29717" extrusionOk="0">
                      <a:moveTo>
                        <a:pt x="0" y="0"/>
                      </a:moveTo>
                      <a:lnTo>
                        <a:pt x="89344" y="0"/>
                      </a:lnTo>
                      <a:lnTo>
                        <a:pt x="8934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6"/>
                <p:cNvSpPr/>
                <p:nvPr/>
              </p:nvSpPr>
              <p:spPr>
                <a:xfrm>
                  <a:off x="4844605" y="1851469"/>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6"/>
                <p:cNvSpPr/>
                <p:nvPr/>
              </p:nvSpPr>
              <p:spPr>
                <a:xfrm>
                  <a:off x="4695825" y="25360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6"/>
                <p:cNvSpPr/>
                <p:nvPr/>
              </p:nvSpPr>
              <p:spPr>
                <a:xfrm>
                  <a:off x="4666107"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4" name="Google Shape;604;p26"/>
              <p:cNvGrpSpPr/>
              <p:nvPr/>
            </p:nvGrpSpPr>
            <p:grpSpPr>
              <a:xfrm>
                <a:off x="4993481" y="1434655"/>
                <a:ext cx="892969" cy="1012031"/>
                <a:chOff x="4993481" y="1434655"/>
                <a:chExt cx="892969" cy="1012031"/>
              </a:xfrm>
            </p:grpSpPr>
            <p:grpSp>
              <p:nvGrpSpPr>
                <p:cNvPr id="605" name="Google Shape;605;p26"/>
                <p:cNvGrpSpPr/>
                <p:nvPr/>
              </p:nvGrpSpPr>
              <p:grpSpPr>
                <a:xfrm>
                  <a:off x="4993481" y="1434655"/>
                  <a:ext cx="892969" cy="922782"/>
                  <a:chOff x="4993481" y="1434655"/>
                  <a:chExt cx="892969" cy="922782"/>
                </a:xfrm>
              </p:grpSpPr>
              <p:sp>
                <p:nvSpPr>
                  <p:cNvPr id="606" name="Google Shape;606;p26"/>
                  <p:cNvSpPr/>
                  <p:nvPr/>
                </p:nvSpPr>
                <p:spPr>
                  <a:xfrm>
                    <a:off x="4993481"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6"/>
                  <p:cNvSpPr/>
                  <p:nvPr/>
                </p:nvSpPr>
                <p:spPr>
                  <a:xfrm>
                    <a:off x="5053012"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6"/>
                  <p:cNvSpPr/>
                  <p:nvPr/>
                </p:nvSpPr>
                <p:spPr>
                  <a:xfrm>
                    <a:off x="5023294" y="2238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6"/>
                  <p:cNvSpPr/>
                  <p:nvPr/>
                </p:nvSpPr>
                <p:spPr>
                  <a:xfrm>
                    <a:off x="5112543"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6"/>
                  <p:cNvSpPr/>
                  <p:nvPr/>
                </p:nvSpPr>
                <p:spPr>
                  <a:xfrm>
                    <a:off x="5142357"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6"/>
                  <p:cNvSpPr/>
                  <p:nvPr/>
                </p:nvSpPr>
                <p:spPr>
                  <a:xfrm>
                    <a:off x="5172075"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6"/>
                  <p:cNvSpPr/>
                  <p:nvPr/>
                </p:nvSpPr>
                <p:spPr>
                  <a:xfrm>
                    <a:off x="5201793"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6"/>
                  <p:cNvSpPr/>
                  <p:nvPr/>
                </p:nvSpPr>
                <p:spPr>
                  <a:xfrm>
                    <a:off x="5261419"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6"/>
                  <p:cNvSpPr/>
                  <p:nvPr/>
                </p:nvSpPr>
                <p:spPr>
                  <a:xfrm>
                    <a:off x="5291137" y="2000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6"/>
                  <p:cNvSpPr/>
                  <p:nvPr/>
                </p:nvSpPr>
                <p:spPr>
                  <a:xfrm>
                    <a:off x="5320855"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6"/>
                  <p:cNvSpPr/>
                  <p:nvPr/>
                </p:nvSpPr>
                <p:spPr>
                  <a:xfrm>
                    <a:off x="5350668"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6"/>
                  <p:cNvSpPr/>
                  <p:nvPr/>
                </p:nvSpPr>
                <p:spPr>
                  <a:xfrm>
                    <a:off x="5380482"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6"/>
                  <p:cNvSpPr/>
                  <p:nvPr/>
                </p:nvSpPr>
                <p:spPr>
                  <a:xfrm>
                    <a:off x="5410200"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6"/>
                  <p:cNvSpPr/>
                  <p:nvPr/>
                </p:nvSpPr>
                <p:spPr>
                  <a:xfrm>
                    <a:off x="5439918"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6"/>
                  <p:cNvSpPr/>
                  <p:nvPr/>
                </p:nvSpPr>
                <p:spPr>
                  <a:xfrm>
                    <a:off x="5469731"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6"/>
                  <p:cNvSpPr/>
                  <p:nvPr/>
                </p:nvSpPr>
                <p:spPr>
                  <a:xfrm>
                    <a:off x="5499544"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6"/>
                  <p:cNvSpPr/>
                  <p:nvPr/>
                </p:nvSpPr>
                <p:spPr>
                  <a:xfrm>
                    <a:off x="5201793"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6"/>
                  <p:cNvSpPr/>
                  <p:nvPr/>
                </p:nvSpPr>
                <p:spPr>
                  <a:xfrm>
                    <a:off x="5231606"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6"/>
                  <p:cNvSpPr/>
                  <p:nvPr/>
                </p:nvSpPr>
                <p:spPr>
                  <a:xfrm>
                    <a:off x="5261419"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6"/>
                  <p:cNvSpPr/>
                  <p:nvPr/>
                </p:nvSpPr>
                <p:spPr>
                  <a:xfrm>
                    <a:off x="5291137"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6"/>
                  <p:cNvSpPr/>
                  <p:nvPr/>
                </p:nvSpPr>
                <p:spPr>
                  <a:xfrm>
                    <a:off x="5320855"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6"/>
                  <p:cNvSpPr/>
                  <p:nvPr/>
                </p:nvSpPr>
                <p:spPr>
                  <a:xfrm>
                    <a:off x="5350668"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6"/>
                  <p:cNvSpPr/>
                  <p:nvPr/>
                </p:nvSpPr>
                <p:spPr>
                  <a:xfrm>
                    <a:off x="5380482"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6"/>
                  <p:cNvSpPr/>
                  <p:nvPr/>
                </p:nvSpPr>
                <p:spPr>
                  <a:xfrm>
                    <a:off x="5410200"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6"/>
                  <p:cNvSpPr/>
                  <p:nvPr/>
                </p:nvSpPr>
                <p:spPr>
                  <a:xfrm>
                    <a:off x="5439918" y="19705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6"/>
                  <p:cNvSpPr/>
                  <p:nvPr/>
                </p:nvSpPr>
                <p:spPr>
                  <a:xfrm>
                    <a:off x="5112543"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6"/>
                  <p:cNvSpPr/>
                  <p:nvPr/>
                </p:nvSpPr>
                <p:spPr>
                  <a:xfrm>
                    <a:off x="5082730"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6"/>
                  <p:cNvSpPr/>
                  <p:nvPr/>
                </p:nvSpPr>
                <p:spPr>
                  <a:xfrm>
                    <a:off x="4993481"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6"/>
                  <p:cNvSpPr/>
                  <p:nvPr/>
                </p:nvSpPr>
                <p:spPr>
                  <a:xfrm>
                    <a:off x="5053012"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6"/>
                  <p:cNvSpPr/>
                  <p:nvPr/>
                </p:nvSpPr>
                <p:spPr>
                  <a:xfrm>
                    <a:off x="5112543"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6"/>
                  <p:cNvSpPr/>
                  <p:nvPr/>
                </p:nvSpPr>
                <p:spPr>
                  <a:xfrm>
                    <a:off x="5142357" y="2000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6"/>
                  <p:cNvSpPr/>
                  <p:nvPr/>
                </p:nvSpPr>
                <p:spPr>
                  <a:xfrm>
                    <a:off x="5291137" y="1851469"/>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6"/>
                  <p:cNvSpPr/>
                  <p:nvPr/>
                </p:nvSpPr>
                <p:spPr>
                  <a:xfrm>
                    <a:off x="5142357" y="2000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6"/>
                  <p:cNvSpPr/>
                  <p:nvPr/>
                </p:nvSpPr>
                <p:spPr>
                  <a:xfrm>
                    <a:off x="5172075"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6"/>
                  <p:cNvSpPr/>
                  <p:nvPr/>
                </p:nvSpPr>
                <p:spPr>
                  <a:xfrm>
                    <a:off x="5201793"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6"/>
                  <p:cNvSpPr/>
                  <p:nvPr/>
                </p:nvSpPr>
                <p:spPr>
                  <a:xfrm>
                    <a:off x="5231606"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6"/>
                  <p:cNvSpPr/>
                  <p:nvPr/>
                </p:nvSpPr>
                <p:spPr>
                  <a:xfrm>
                    <a:off x="5261419"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6"/>
                  <p:cNvSpPr/>
                  <p:nvPr/>
                </p:nvSpPr>
                <p:spPr>
                  <a:xfrm>
                    <a:off x="5023294" y="211931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6"/>
                  <p:cNvSpPr/>
                  <p:nvPr/>
                </p:nvSpPr>
                <p:spPr>
                  <a:xfrm>
                    <a:off x="5082730"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6"/>
                  <p:cNvSpPr/>
                  <p:nvPr/>
                </p:nvSpPr>
                <p:spPr>
                  <a:xfrm>
                    <a:off x="5142357" y="226809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6"/>
                  <p:cNvSpPr/>
                  <p:nvPr/>
                </p:nvSpPr>
                <p:spPr>
                  <a:xfrm>
                    <a:off x="5529262" y="20002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6"/>
                  <p:cNvSpPr/>
                  <p:nvPr/>
                </p:nvSpPr>
                <p:spPr>
                  <a:xfrm>
                    <a:off x="5558980" y="1910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6"/>
                  <p:cNvSpPr/>
                  <p:nvPr/>
                </p:nvSpPr>
                <p:spPr>
                  <a:xfrm>
                    <a:off x="5588793" y="19705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26"/>
                  <p:cNvSpPr/>
                  <p:nvPr/>
                </p:nvSpPr>
                <p:spPr>
                  <a:xfrm>
                    <a:off x="5558980"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26"/>
                  <p:cNvSpPr/>
                  <p:nvPr/>
                </p:nvSpPr>
                <p:spPr>
                  <a:xfrm>
                    <a:off x="5648325"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6"/>
                  <p:cNvSpPr/>
                  <p:nvPr/>
                </p:nvSpPr>
                <p:spPr>
                  <a:xfrm>
                    <a:off x="5618607"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6"/>
                  <p:cNvSpPr/>
                  <p:nvPr/>
                </p:nvSpPr>
                <p:spPr>
                  <a:xfrm>
                    <a:off x="5588793" y="20895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6"/>
                  <p:cNvSpPr/>
                  <p:nvPr/>
                </p:nvSpPr>
                <p:spPr>
                  <a:xfrm>
                    <a:off x="5231606"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6"/>
                  <p:cNvSpPr/>
                  <p:nvPr/>
                </p:nvSpPr>
                <p:spPr>
                  <a:xfrm>
                    <a:off x="5231606" y="16430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6"/>
                  <p:cNvSpPr/>
                  <p:nvPr/>
                </p:nvSpPr>
                <p:spPr>
                  <a:xfrm>
                    <a:off x="5261419" y="1672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6"/>
                  <p:cNvSpPr/>
                  <p:nvPr/>
                </p:nvSpPr>
                <p:spPr>
                  <a:xfrm>
                    <a:off x="5201793" y="1672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6"/>
                  <p:cNvSpPr/>
                  <p:nvPr/>
                </p:nvSpPr>
                <p:spPr>
                  <a:xfrm>
                    <a:off x="5261419" y="1762124"/>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6"/>
                  <p:cNvSpPr/>
                  <p:nvPr/>
                </p:nvSpPr>
                <p:spPr>
                  <a:xfrm>
                    <a:off x="5350668" y="1732406"/>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6"/>
                  <p:cNvSpPr/>
                  <p:nvPr/>
                </p:nvSpPr>
                <p:spPr>
                  <a:xfrm>
                    <a:off x="5291137" y="1702593"/>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6"/>
                  <p:cNvSpPr/>
                  <p:nvPr/>
                </p:nvSpPr>
                <p:spPr>
                  <a:xfrm>
                    <a:off x="5320855"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6"/>
                  <p:cNvSpPr/>
                  <p:nvPr/>
                </p:nvSpPr>
                <p:spPr>
                  <a:xfrm>
                    <a:off x="5350668"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6"/>
                  <p:cNvSpPr/>
                  <p:nvPr/>
                </p:nvSpPr>
                <p:spPr>
                  <a:xfrm>
                    <a:off x="5410200" y="1762124"/>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6"/>
                  <p:cNvSpPr/>
                  <p:nvPr/>
                </p:nvSpPr>
                <p:spPr>
                  <a:xfrm>
                    <a:off x="5529262" y="18514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6"/>
                  <p:cNvSpPr/>
                  <p:nvPr/>
                </p:nvSpPr>
                <p:spPr>
                  <a:xfrm>
                    <a:off x="5558980" y="17918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6"/>
                  <p:cNvSpPr/>
                  <p:nvPr/>
                </p:nvSpPr>
                <p:spPr>
                  <a:xfrm>
                    <a:off x="5588793" y="176212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6"/>
                  <p:cNvSpPr/>
                  <p:nvPr/>
                </p:nvSpPr>
                <p:spPr>
                  <a:xfrm>
                    <a:off x="5529262"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6"/>
                  <p:cNvSpPr/>
                  <p:nvPr/>
                </p:nvSpPr>
                <p:spPr>
                  <a:xfrm>
                    <a:off x="5558980" y="1672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6"/>
                  <p:cNvSpPr/>
                  <p:nvPr/>
                </p:nvSpPr>
                <p:spPr>
                  <a:xfrm>
                    <a:off x="5588793" y="16430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6"/>
                  <p:cNvSpPr/>
                  <p:nvPr/>
                </p:nvSpPr>
                <p:spPr>
                  <a:xfrm>
                    <a:off x="5618607" y="16133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6"/>
                  <p:cNvSpPr/>
                  <p:nvPr/>
                </p:nvSpPr>
                <p:spPr>
                  <a:xfrm>
                    <a:off x="5678043" y="16133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6"/>
                  <p:cNvSpPr/>
                  <p:nvPr/>
                </p:nvSpPr>
                <p:spPr>
                  <a:xfrm>
                    <a:off x="5767387" y="16133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6"/>
                  <p:cNvSpPr/>
                  <p:nvPr/>
                </p:nvSpPr>
                <p:spPr>
                  <a:xfrm>
                    <a:off x="5678043" y="149428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6"/>
                  <p:cNvSpPr/>
                  <p:nvPr/>
                </p:nvSpPr>
                <p:spPr>
                  <a:xfrm>
                    <a:off x="5707856" y="146446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6"/>
                  <p:cNvSpPr/>
                  <p:nvPr/>
                </p:nvSpPr>
                <p:spPr>
                  <a:xfrm>
                    <a:off x="5797105" y="1434655"/>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6"/>
                  <p:cNvSpPr/>
                  <p:nvPr/>
                </p:nvSpPr>
                <p:spPr>
                  <a:xfrm>
                    <a:off x="5707856" y="155371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6"/>
                  <p:cNvSpPr/>
                  <p:nvPr/>
                </p:nvSpPr>
                <p:spPr>
                  <a:xfrm>
                    <a:off x="5737669" y="158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6"/>
                  <p:cNvSpPr/>
                  <p:nvPr/>
                </p:nvSpPr>
                <p:spPr>
                  <a:xfrm>
                    <a:off x="5797105" y="149428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6"/>
                  <p:cNvSpPr/>
                  <p:nvPr/>
                </p:nvSpPr>
                <p:spPr>
                  <a:xfrm>
                    <a:off x="5767387" y="152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6"/>
                  <p:cNvSpPr/>
                  <p:nvPr/>
                </p:nvSpPr>
                <p:spPr>
                  <a:xfrm>
                    <a:off x="5707856" y="1494281"/>
                    <a:ext cx="89249" cy="59435"/>
                  </a:xfrm>
                  <a:custGeom>
                    <a:avLst/>
                    <a:gdLst/>
                    <a:ahLst/>
                    <a:cxnLst/>
                    <a:rect l="l" t="t" r="r" b="b"/>
                    <a:pathLst>
                      <a:path w="89249" h="59435" extrusionOk="0">
                        <a:moveTo>
                          <a:pt x="89249" y="0"/>
                        </a:moveTo>
                        <a:lnTo>
                          <a:pt x="89249" y="29718"/>
                        </a:lnTo>
                        <a:lnTo>
                          <a:pt x="59531" y="29718"/>
                        </a:lnTo>
                        <a:lnTo>
                          <a:pt x="59531" y="59436"/>
                        </a:lnTo>
                        <a:lnTo>
                          <a:pt x="0" y="59436"/>
                        </a:lnTo>
                        <a:lnTo>
                          <a:pt x="0" y="0"/>
                        </a:lnTo>
                        <a:lnTo>
                          <a:pt x="89249" y="0"/>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6"/>
                  <p:cNvSpPr/>
                  <p:nvPr/>
                </p:nvSpPr>
                <p:spPr>
                  <a:xfrm>
                    <a:off x="5737669" y="155371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6"/>
                  <p:cNvSpPr/>
                  <p:nvPr/>
                </p:nvSpPr>
                <p:spPr>
                  <a:xfrm>
                    <a:off x="5767387" y="1523999"/>
                    <a:ext cx="59531" cy="89344"/>
                  </a:xfrm>
                  <a:custGeom>
                    <a:avLst/>
                    <a:gdLst/>
                    <a:ahLst/>
                    <a:cxnLst/>
                    <a:rect l="l" t="t" r="r" b="b"/>
                    <a:pathLst>
                      <a:path w="59531" h="89344" extrusionOk="0">
                        <a:moveTo>
                          <a:pt x="59531" y="0"/>
                        </a:moveTo>
                        <a:lnTo>
                          <a:pt x="59531" y="89344"/>
                        </a:lnTo>
                        <a:lnTo>
                          <a:pt x="0" y="89344"/>
                        </a:lnTo>
                        <a:lnTo>
                          <a:pt x="0" y="29718"/>
                        </a:lnTo>
                        <a:lnTo>
                          <a:pt x="29718" y="29718"/>
                        </a:lnTo>
                        <a:lnTo>
                          <a:pt x="29718" y="0"/>
                        </a:lnTo>
                        <a:lnTo>
                          <a:pt x="59531" y="0"/>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6"/>
                  <p:cNvSpPr/>
                  <p:nvPr/>
                </p:nvSpPr>
                <p:spPr>
                  <a:xfrm>
                    <a:off x="5826918" y="1523999"/>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6"/>
                  <p:cNvSpPr/>
                  <p:nvPr/>
                </p:nvSpPr>
                <p:spPr>
                  <a:xfrm>
                    <a:off x="5797105" y="1464468"/>
                    <a:ext cx="59626" cy="59531"/>
                  </a:xfrm>
                  <a:custGeom>
                    <a:avLst/>
                    <a:gdLst/>
                    <a:ahLst/>
                    <a:cxnLst/>
                    <a:rect l="l" t="t" r="r" b="b"/>
                    <a:pathLst>
                      <a:path w="59626" h="59531" extrusionOk="0">
                        <a:moveTo>
                          <a:pt x="59627" y="0"/>
                        </a:moveTo>
                        <a:lnTo>
                          <a:pt x="59627" y="59531"/>
                        </a:lnTo>
                        <a:lnTo>
                          <a:pt x="29813" y="59531"/>
                        </a:lnTo>
                        <a:lnTo>
                          <a:pt x="29813" y="29813"/>
                        </a:lnTo>
                        <a:lnTo>
                          <a:pt x="0" y="29813"/>
                        </a:lnTo>
                        <a:lnTo>
                          <a:pt x="0" y="0"/>
                        </a:lnTo>
                        <a:lnTo>
                          <a:pt x="59627" y="0"/>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6"/>
                  <p:cNvSpPr/>
                  <p:nvPr/>
                </p:nvSpPr>
                <p:spPr>
                  <a:xfrm>
                    <a:off x="5856732" y="1434655"/>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6"/>
                  <p:cNvSpPr/>
                  <p:nvPr/>
                </p:nvSpPr>
                <p:spPr>
                  <a:xfrm>
                    <a:off x="5707856" y="16430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6"/>
                  <p:cNvSpPr/>
                  <p:nvPr/>
                </p:nvSpPr>
                <p:spPr>
                  <a:xfrm>
                    <a:off x="5678042" y="1553717"/>
                    <a:ext cx="89344" cy="89344"/>
                  </a:xfrm>
                  <a:custGeom>
                    <a:avLst/>
                    <a:gdLst/>
                    <a:ahLst/>
                    <a:cxnLst/>
                    <a:rect l="l" t="t" r="r" b="b"/>
                    <a:pathLst>
                      <a:path w="89344" h="89344" extrusionOk="0">
                        <a:moveTo>
                          <a:pt x="89345" y="59626"/>
                        </a:moveTo>
                        <a:lnTo>
                          <a:pt x="89345" y="89345"/>
                        </a:lnTo>
                        <a:lnTo>
                          <a:pt x="29813" y="89345"/>
                        </a:lnTo>
                        <a:lnTo>
                          <a:pt x="29813" y="59626"/>
                        </a:lnTo>
                        <a:lnTo>
                          <a:pt x="0" y="59626"/>
                        </a:lnTo>
                        <a:lnTo>
                          <a:pt x="0" y="0"/>
                        </a:lnTo>
                        <a:lnTo>
                          <a:pt x="29813" y="0"/>
                        </a:lnTo>
                        <a:lnTo>
                          <a:pt x="29813" y="29813"/>
                        </a:lnTo>
                        <a:lnTo>
                          <a:pt x="59627" y="29813"/>
                        </a:lnTo>
                        <a:lnTo>
                          <a:pt x="59627" y="59626"/>
                        </a:lnTo>
                        <a:lnTo>
                          <a:pt x="89345" y="5962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6"/>
                  <p:cNvSpPr/>
                  <p:nvPr/>
                </p:nvSpPr>
                <p:spPr>
                  <a:xfrm>
                    <a:off x="5648325" y="155371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6"/>
                  <p:cNvSpPr/>
                  <p:nvPr/>
                </p:nvSpPr>
                <p:spPr>
                  <a:xfrm>
                    <a:off x="5618607"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6"/>
                  <p:cNvSpPr/>
                  <p:nvPr/>
                </p:nvSpPr>
                <p:spPr>
                  <a:xfrm>
                    <a:off x="5648325"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6"/>
                  <p:cNvSpPr/>
                  <p:nvPr/>
                </p:nvSpPr>
                <p:spPr>
                  <a:xfrm>
                    <a:off x="5678043" y="1672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6"/>
                  <p:cNvSpPr/>
                  <p:nvPr/>
                </p:nvSpPr>
                <p:spPr>
                  <a:xfrm>
                    <a:off x="5469731" y="1732406"/>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6"/>
                  <p:cNvSpPr/>
                  <p:nvPr/>
                </p:nvSpPr>
                <p:spPr>
                  <a:xfrm>
                    <a:off x="5499544"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6"/>
                  <p:cNvSpPr/>
                  <p:nvPr/>
                </p:nvSpPr>
                <p:spPr>
                  <a:xfrm>
                    <a:off x="5469731" y="1613343"/>
                    <a:ext cx="238125" cy="238125"/>
                  </a:xfrm>
                  <a:custGeom>
                    <a:avLst/>
                    <a:gdLst/>
                    <a:ahLst/>
                    <a:cxnLst/>
                    <a:rect l="l" t="t" r="r" b="b"/>
                    <a:pathLst>
                      <a:path w="238125" h="238125" extrusionOk="0">
                        <a:moveTo>
                          <a:pt x="238125" y="29718"/>
                        </a:moveTo>
                        <a:lnTo>
                          <a:pt x="238125" y="59436"/>
                        </a:lnTo>
                        <a:lnTo>
                          <a:pt x="208312" y="59436"/>
                        </a:lnTo>
                        <a:lnTo>
                          <a:pt x="208312" y="89249"/>
                        </a:lnTo>
                        <a:lnTo>
                          <a:pt x="178594" y="89249"/>
                        </a:lnTo>
                        <a:lnTo>
                          <a:pt x="178594" y="119063"/>
                        </a:lnTo>
                        <a:lnTo>
                          <a:pt x="148876" y="119063"/>
                        </a:lnTo>
                        <a:lnTo>
                          <a:pt x="148876" y="148781"/>
                        </a:lnTo>
                        <a:lnTo>
                          <a:pt x="119063" y="148781"/>
                        </a:lnTo>
                        <a:lnTo>
                          <a:pt x="119063" y="178499"/>
                        </a:lnTo>
                        <a:lnTo>
                          <a:pt x="89249" y="178499"/>
                        </a:lnTo>
                        <a:lnTo>
                          <a:pt x="89249" y="238125"/>
                        </a:lnTo>
                        <a:lnTo>
                          <a:pt x="59531" y="238125"/>
                        </a:lnTo>
                        <a:lnTo>
                          <a:pt x="59531" y="208312"/>
                        </a:lnTo>
                        <a:lnTo>
                          <a:pt x="29813" y="208312"/>
                        </a:lnTo>
                        <a:lnTo>
                          <a:pt x="29813" y="178499"/>
                        </a:lnTo>
                        <a:lnTo>
                          <a:pt x="0" y="178499"/>
                        </a:lnTo>
                        <a:lnTo>
                          <a:pt x="0" y="148781"/>
                        </a:lnTo>
                        <a:lnTo>
                          <a:pt x="59531" y="148781"/>
                        </a:lnTo>
                        <a:lnTo>
                          <a:pt x="59531" y="119063"/>
                        </a:lnTo>
                        <a:lnTo>
                          <a:pt x="89249" y="119063"/>
                        </a:lnTo>
                        <a:lnTo>
                          <a:pt x="89249" y="89249"/>
                        </a:lnTo>
                        <a:lnTo>
                          <a:pt x="119063" y="89249"/>
                        </a:lnTo>
                        <a:lnTo>
                          <a:pt x="119063" y="59436"/>
                        </a:lnTo>
                        <a:lnTo>
                          <a:pt x="148876" y="59436"/>
                        </a:lnTo>
                        <a:lnTo>
                          <a:pt x="148876" y="29718"/>
                        </a:lnTo>
                        <a:lnTo>
                          <a:pt x="178594" y="29718"/>
                        </a:lnTo>
                        <a:lnTo>
                          <a:pt x="178594" y="0"/>
                        </a:lnTo>
                        <a:lnTo>
                          <a:pt x="208312" y="0"/>
                        </a:lnTo>
                        <a:lnTo>
                          <a:pt x="208312" y="29718"/>
                        </a:lnTo>
                        <a:lnTo>
                          <a:pt x="238125"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6"/>
                  <p:cNvSpPr/>
                  <p:nvPr/>
                </p:nvSpPr>
                <p:spPr>
                  <a:xfrm>
                    <a:off x="5469731"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6"/>
                  <p:cNvSpPr/>
                  <p:nvPr/>
                </p:nvSpPr>
                <p:spPr>
                  <a:xfrm>
                    <a:off x="5499544"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6"/>
                  <p:cNvSpPr/>
                  <p:nvPr/>
                </p:nvSpPr>
                <p:spPr>
                  <a:xfrm>
                    <a:off x="5558980" y="176212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6"/>
                  <p:cNvSpPr/>
                  <p:nvPr/>
                </p:nvSpPr>
                <p:spPr>
                  <a:xfrm>
                    <a:off x="5529262" y="176212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6"/>
                  <p:cNvSpPr/>
                  <p:nvPr/>
                </p:nvSpPr>
                <p:spPr>
                  <a:xfrm>
                    <a:off x="5588793"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6"/>
                  <p:cNvSpPr/>
                  <p:nvPr/>
                </p:nvSpPr>
                <p:spPr>
                  <a:xfrm>
                    <a:off x="5648325" y="1672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6"/>
                  <p:cNvSpPr/>
                  <p:nvPr/>
                </p:nvSpPr>
                <p:spPr>
                  <a:xfrm>
                    <a:off x="5529262"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6"/>
                  <p:cNvSpPr/>
                  <p:nvPr/>
                </p:nvSpPr>
                <p:spPr>
                  <a:xfrm>
                    <a:off x="5469731" y="176212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6"/>
                  <p:cNvSpPr/>
                  <p:nvPr/>
                </p:nvSpPr>
                <p:spPr>
                  <a:xfrm>
                    <a:off x="5023770" y="1851564"/>
                    <a:ext cx="445865" cy="475773"/>
                  </a:xfrm>
                  <a:custGeom>
                    <a:avLst/>
                    <a:gdLst/>
                    <a:ahLst/>
                    <a:cxnLst/>
                    <a:rect l="l" t="t" r="r" b="b"/>
                    <a:pathLst>
                      <a:path w="445865" h="475773" extrusionOk="0">
                        <a:moveTo>
                          <a:pt x="416147" y="89154"/>
                        </a:moveTo>
                        <a:lnTo>
                          <a:pt x="416147" y="59436"/>
                        </a:lnTo>
                        <a:lnTo>
                          <a:pt x="386429" y="59436"/>
                        </a:lnTo>
                        <a:lnTo>
                          <a:pt x="386429" y="89154"/>
                        </a:lnTo>
                        <a:lnTo>
                          <a:pt x="356711" y="89154"/>
                        </a:lnTo>
                        <a:lnTo>
                          <a:pt x="356711" y="118872"/>
                        </a:lnTo>
                        <a:lnTo>
                          <a:pt x="326993" y="118872"/>
                        </a:lnTo>
                        <a:lnTo>
                          <a:pt x="326993" y="148590"/>
                        </a:lnTo>
                        <a:lnTo>
                          <a:pt x="297275" y="148590"/>
                        </a:lnTo>
                        <a:lnTo>
                          <a:pt x="297275" y="178308"/>
                        </a:lnTo>
                        <a:lnTo>
                          <a:pt x="267557" y="178308"/>
                        </a:lnTo>
                        <a:lnTo>
                          <a:pt x="267557" y="208026"/>
                        </a:lnTo>
                        <a:lnTo>
                          <a:pt x="237839" y="208026"/>
                        </a:lnTo>
                        <a:lnTo>
                          <a:pt x="237839" y="178308"/>
                        </a:lnTo>
                        <a:lnTo>
                          <a:pt x="267557" y="178308"/>
                        </a:lnTo>
                        <a:lnTo>
                          <a:pt x="267557" y="148590"/>
                        </a:lnTo>
                        <a:lnTo>
                          <a:pt x="297275" y="148590"/>
                        </a:lnTo>
                        <a:lnTo>
                          <a:pt x="297275" y="118872"/>
                        </a:lnTo>
                        <a:lnTo>
                          <a:pt x="326993" y="118872"/>
                        </a:lnTo>
                        <a:lnTo>
                          <a:pt x="326993" y="89154"/>
                        </a:lnTo>
                        <a:lnTo>
                          <a:pt x="356711" y="89154"/>
                        </a:lnTo>
                        <a:lnTo>
                          <a:pt x="356711" y="59436"/>
                        </a:lnTo>
                        <a:lnTo>
                          <a:pt x="386429" y="59436"/>
                        </a:lnTo>
                        <a:lnTo>
                          <a:pt x="386429" y="29718"/>
                        </a:lnTo>
                        <a:lnTo>
                          <a:pt x="356711" y="29718"/>
                        </a:lnTo>
                        <a:lnTo>
                          <a:pt x="356711" y="0"/>
                        </a:lnTo>
                        <a:lnTo>
                          <a:pt x="326993" y="0"/>
                        </a:lnTo>
                        <a:lnTo>
                          <a:pt x="326993" y="29718"/>
                        </a:lnTo>
                        <a:lnTo>
                          <a:pt x="267462" y="29718"/>
                        </a:lnTo>
                        <a:lnTo>
                          <a:pt x="267462" y="59436"/>
                        </a:lnTo>
                        <a:lnTo>
                          <a:pt x="237744" y="59436"/>
                        </a:lnTo>
                        <a:lnTo>
                          <a:pt x="237744" y="89154"/>
                        </a:lnTo>
                        <a:lnTo>
                          <a:pt x="208026" y="89154"/>
                        </a:lnTo>
                        <a:lnTo>
                          <a:pt x="208026" y="118872"/>
                        </a:lnTo>
                        <a:lnTo>
                          <a:pt x="178308" y="118872"/>
                        </a:lnTo>
                        <a:lnTo>
                          <a:pt x="178308" y="148590"/>
                        </a:lnTo>
                        <a:lnTo>
                          <a:pt x="148590" y="148590"/>
                        </a:lnTo>
                        <a:lnTo>
                          <a:pt x="148590" y="178308"/>
                        </a:lnTo>
                        <a:lnTo>
                          <a:pt x="118872" y="178308"/>
                        </a:lnTo>
                        <a:lnTo>
                          <a:pt x="118872" y="208026"/>
                        </a:lnTo>
                        <a:lnTo>
                          <a:pt x="89154" y="208026"/>
                        </a:lnTo>
                        <a:lnTo>
                          <a:pt x="89154" y="237744"/>
                        </a:lnTo>
                        <a:lnTo>
                          <a:pt x="59436" y="237744"/>
                        </a:lnTo>
                        <a:lnTo>
                          <a:pt x="59436" y="267462"/>
                        </a:lnTo>
                        <a:lnTo>
                          <a:pt x="29718" y="267462"/>
                        </a:lnTo>
                        <a:lnTo>
                          <a:pt x="29718" y="326993"/>
                        </a:lnTo>
                        <a:lnTo>
                          <a:pt x="0" y="326993"/>
                        </a:lnTo>
                        <a:lnTo>
                          <a:pt x="0" y="386525"/>
                        </a:lnTo>
                        <a:lnTo>
                          <a:pt x="29718" y="386525"/>
                        </a:lnTo>
                        <a:lnTo>
                          <a:pt x="29718" y="446056"/>
                        </a:lnTo>
                        <a:lnTo>
                          <a:pt x="59436" y="446056"/>
                        </a:lnTo>
                        <a:lnTo>
                          <a:pt x="59436" y="475774"/>
                        </a:lnTo>
                        <a:lnTo>
                          <a:pt x="89154" y="475774"/>
                        </a:lnTo>
                        <a:lnTo>
                          <a:pt x="89154" y="446056"/>
                        </a:lnTo>
                        <a:lnTo>
                          <a:pt x="118872" y="446056"/>
                        </a:lnTo>
                        <a:lnTo>
                          <a:pt x="118872" y="416338"/>
                        </a:lnTo>
                        <a:lnTo>
                          <a:pt x="178403" y="416338"/>
                        </a:lnTo>
                        <a:lnTo>
                          <a:pt x="178403" y="386620"/>
                        </a:lnTo>
                        <a:lnTo>
                          <a:pt x="208121" y="386620"/>
                        </a:lnTo>
                        <a:lnTo>
                          <a:pt x="208121" y="356902"/>
                        </a:lnTo>
                        <a:lnTo>
                          <a:pt x="237839" y="356902"/>
                        </a:lnTo>
                        <a:lnTo>
                          <a:pt x="237839" y="327184"/>
                        </a:lnTo>
                        <a:lnTo>
                          <a:pt x="267557" y="327184"/>
                        </a:lnTo>
                        <a:lnTo>
                          <a:pt x="267557" y="297466"/>
                        </a:lnTo>
                        <a:lnTo>
                          <a:pt x="297275" y="297466"/>
                        </a:lnTo>
                        <a:lnTo>
                          <a:pt x="297275" y="267748"/>
                        </a:lnTo>
                        <a:lnTo>
                          <a:pt x="326993" y="267748"/>
                        </a:lnTo>
                        <a:lnTo>
                          <a:pt x="326993" y="238030"/>
                        </a:lnTo>
                        <a:lnTo>
                          <a:pt x="356711" y="238030"/>
                        </a:lnTo>
                        <a:lnTo>
                          <a:pt x="356711" y="208312"/>
                        </a:lnTo>
                        <a:lnTo>
                          <a:pt x="386429" y="208312"/>
                        </a:lnTo>
                        <a:lnTo>
                          <a:pt x="386429" y="178594"/>
                        </a:lnTo>
                        <a:lnTo>
                          <a:pt x="416147" y="178594"/>
                        </a:lnTo>
                        <a:lnTo>
                          <a:pt x="416147" y="119063"/>
                        </a:lnTo>
                        <a:lnTo>
                          <a:pt x="445865" y="119063"/>
                        </a:lnTo>
                        <a:lnTo>
                          <a:pt x="445865" y="89345"/>
                        </a:lnTo>
                        <a:lnTo>
                          <a:pt x="416147" y="89345"/>
                        </a:lnTo>
                        <a:close/>
                        <a:moveTo>
                          <a:pt x="207740" y="267748"/>
                        </a:moveTo>
                        <a:lnTo>
                          <a:pt x="178022" y="267748"/>
                        </a:lnTo>
                        <a:lnTo>
                          <a:pt x="178022" y="297466"/>
                        </a:lnTo>
                        <a:lnTo>
                          <a:pt x="148304" y="297466"/>
                        </a:lnTo>
                        <a:lnTo>
                          <a:pt x="148304" y="327184"/>
                        </a:lnTo>
                        <a:lnTo>
                          <a:pt x="118586" y="327184"/>
                        </a:lnTo>
                        <a:lnTo>
                          <a:pt x="118586" y="356902"/>
                        </a:lnTo>
                        <a:lnTo>
                          <a:pt x="88868" y="356902"/>
                        </a:lnTo>
                        <a:lnTo>
                          <a:pt x="88868" y="327184"/>
                        </a:lnTo>
                        <a:lnTo>
                          <a:pt x="118586" y="327184"/>
                        </a:lnTo>
                        <a:lnTo>
                          <a:pt x="118586" y="297466"/>
                        </a:lnTo>
                        <a:lnTo>
                          <a:pt x="148304" y="297466"/>
                        </a:lnTo>
                        <a:lnTo>
                          <a:pt x="148304" y="267748"/>
                        </a:lnTo>
                        <a:lnTo>
                          <a:pt x="178022" y="267748"/>
                        </a:lnTo>
                        <a:lnTo>
                          <a:pt x="178022" y="238030"/>
                        </a:lnTo>
                        <a:lnTo>
                          <a:pt x="207740" y="238030"/>
                        </a:lnTo>
                        <a:lnTo>
                          <a:pt x="207740" y="26774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6"/>
                  <p:cNvSpPr/>
                  <p:nvPr/>
                </p:nvSpPr>
                <p:spPr>
                  <a:xfrm>
                    <a:off x="5231606" y="1672780"/>
                    <a:ext cx="416718" cy="416813"/>
                  </a:xfrm>
                  <a:custGeom>
                    <a:avLst/>
                    <a:gdLst/>
                    <a:ahLst/>
                    <a:cxnLst/>
                    <a:rect l="l" t="t" r="r" b="b"/>
                    <a:pathLst>
                      <a:path w="416718" h="416813" extrusionOk="0">
                        <a:moveTo>
                          <a:pt x="416719" y="387001"/>
                        </a:moveTo>
                        <a:lnTo>
                          <a:pt x="416719" y="416814"/>
                        </a:lnTo>
                        <a:lnTo>
                          <a:pt x="357188" y="416814"/>
                        </a:lnTo>
                        <a:lnTo>
                          <a:pt x="357188" y="387001"/>
                        </a:lnTo>
                        <a:lnTo>
                          <a:pt x="327374" y="387001"/>
                        </a:lnTo>
                        <a:lnTo>
                          <a:pt x="327374" y="327470"/>
                        </a:lnTo>
                        <a:lnTo>
                          <a:pt x="297656" y="327470"/>
                        </a:lnTo>
                        <a:lnTo>
                          <a:pt x="297656" y="297752"/>
                        </a:lnTo>
                        <a:lnTo>
                          <a:pt x="267938" y="297752"/>
                        </a:lnTo>
                        <a:lnTo>
                          <a:pt x="267938" y="267938"/>
                        </a:lnTo>
                        <a:lnTo>
                          <a:pt x="238125" y="267938"/>
                        </a:lnTo>
                        <a:lnTo>
                          <a:pt x="238125" y="238125"/>
                        </a:lnTo>
                        <a:lnTo>
                          <a:pt x="208312" y="238125"/>
                        </a:lnTo>
                        <a:lnTo>
                          <a:pt x="208312" y="208407"/>
                        </a:lnTo>
                        <a:lnTo>
                          <a:pt x="178594" y="208407"/>
                        </a:lnTo>
                        <a:lnTo>
                          <a:pt x="178594" y="178689"/>
                        </a:lnTo>
                        <a:lnTo>
                          <a:pt x="148876" y="178689"/>
                        </a:lnTo>
                        <a:lnTo>
                          <a:pt x="148876" y="148876"/>
                        </a:lnTo>
                        <a:lnTo>
                          <a:pt x="119063" y="148876"/>
                        </a:lnTo>
                        <a:lnTo>
                          <a:pt x="119063" y="119062"/>
                        </a:lnTo>
                        <a:lnTo>
                          <a:pt x="89249" y="119062"/>
                        </a:lnTo>
                        <a:lnTo>
                          <a:pt x="89249" y="89344"/>
                        </a:lnTo>
                        <a:lnTo>
                          <a:pt x="29813" y="89344"/>
                        </a:lnTo>
                        <a:lnTo>
                          <a:pt x="29813" y="59627"/>
                        </a:lnTo>
                        <a:lnTo>
                          <a:pt x="0" y="59627"/>
                        </a:lnTo>
                        <a:lnTo>
                          <a:pt x="0" y="0"/>
                        </a:lnTo>
                        <a:lnTo>
                          <a:pt x="29813" y="0"/>
                        </a:lnTo>
                        <a:lnTo>
                          <a:pt x="29813" y="29813"/>
                        </a:lnTo>
                        <a:lnTo>
                          <a:pt x="59531" y="29813"/>
                        </a:lnTo>
                        <a:lnTo>
                          <a:pt x="59531" y="59627"/>
                        </a:lnTo>
                        <a:lnTo>
                          <a:pt x="119063" y="59627"/>
                        </a:lnTo>
                        <a:lnTo>
                          <a:pt x="119063" y="89344"/>
                        </a:lnTo>
                        <a:lnTo>
                          <a:pt x="178594" y="89344"/>
                        </a:lnTo>
                        <a:lnTo>
                          <a:pt x="178594" y="119062"/>
                        </a:lnTo>
                        <a:lnTo>
                          <a:pt x="238125" y="119062"/>
                        </a:lnTo>
                        <a:lnTo>
                          <a:pt x="238125" y="148876"/>
                        </a:lnTo>
                        <a:lnTo>
                          <a:pt x="267938" y="148876"/>
                        </a:lnTo>
                        <a:lnTo>
                          <a:pt x="267938" y="178689"/>
                        </a:lnTo>
                        <a:lnTo>
                          <a:pt x="297656" y="178689"/>
                        </a:lnTo>
                        <a:lnTo>
                          <a:pt x="297656" y="238125"/>
                        </a:lnTo>
                        <a:lnTo>
                          <a:pt x="327374" y="238125"/>
                        </a:lnTo>
                        <a:lnTo>
                          <a:pt x="327374" y="297752"/>
                        </a:lnTo>
                        <a:lnTo>
                          <a:pt x="357188" y="297752"/>
                        </a:lnTo>
                        <a:lnTo>
                          <a:pt x="357188" y="357188"/>
                        </a:lnTo>
                        <a:lnTo>
                          <a:pt x="387001" y="357188"/>
                        </a:lnTo>
                        <a:lnTo>
                          <a:pt x="387001" y="387001"/>
                        </a:lnTo>
                        <a:lnTo>
                          <a:pt x="416719" y="38700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6"/>
                  <p:cNvSpPr/>
                  <p:nvPr/>
                </p:nvSpPr>
                <p:spPr>
                  <a:xfrm>
                    <a:off x="5380482"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6"/>
                  <p:cNvSpPr/>
                  <p:nvPr/>
                </p:nvSpPr>
                <p:spPr>
                  <a:xfrm>
                    <a:off x="5023294"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6"/>
                  <p:cNvSpPr/>
                  <p:nvPr/>
                </p:nvSpPr>
                <p:spPr>
                  <a:xfrm>
                    <a:off x="5053012"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6"/>
                  <p:cNvSpPr/>
                  <p:nvPr/>
                </p:nvSpPr>
                <p:spPr>
                  <a:xfrm>
                    <a:off x="5082730"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6"/>
                  <p:cNvSpPr/>
                  <p:nvPr/>
                </p:nvSpPr>
                <p:spPr>
                  <a:xfrm>
                    <a:off x="5142357"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6"/>
                  <p:cNvSpPr/>
                  <p:nvPr/>
                </p:nvSpPr>
                <p:spPr>
                  <a:xfrm>
                    <a:off x="5053012"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6"/>
                  <p:cNvSpPr/>
                  <p:nvPr/>
                </p:nvSpPr>
                <p:spPr>
                  <a:xfrm>
                    <a:off x="5082730"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6"/>
                  <p:cNvSpPr/>
                  <p:nvPr/>
                </p:nvSpPr>
                <p:spPr>
                  <a:xfrm>
                    <a:off x="5112543"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6"/>
                  <p:cNvSpPr/>
                  <p:nvPr/>
                </p:nvSpPr>
                <p:spPr>
                  <a:xfrm>
                    <a:off x="5082730"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6"/>
                  <p:cNvSpPr/>
                  <p:nvPr/>
                </p:nvSpPr>
                <p:spPr>
                  <a:xfrm>
                    <a:off x="5201793"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6"/>
                  <p:cNvSpPr/>
                  <p:nvPr/>
                </p:nvSpPr>
                <p:spPr>
                  <a:xfrm>
                    <a:off x="5291137"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6"/>
                  <p:cNvSpPr/>
                  <p:nvPr/>
                </p:nvSpPr>
                <p:spPr>
                  <a:xfrm>
                    <a:off x="5261419"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6"/>
                  <p:cNvSpPr/>
                  <p:nvPr/>
                </p:nvSpPr>
                <p:spPr>
                  <a:xfrm>
                    <a:off x="5231606"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6"/>
                  <p:cNvSpPr/>
                  <p:nvPr/>
                </p:nvSpPr>
                <p:spPr>
                  <a:xfrm>
                    <a:off x="5201793"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6"/>
                  <p:cNvSpPr/>
                  <p:nvPr/>
                </p:nvSpPr>
                <p:spPr>
                  <a:xfrm>
                    <a:off x="5142357"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6"/>
                  <p:cNvSpPr/>
                  <p:nvPr/>
                </p:nvSpPr>
                <p:spPr>
                  <a:xfrm>
                    <a:off x="5558980"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6"/>
                  <p:cNvSpPr/>
                  <p:nvPr/>
                </p:nvSpPr>
                <p:spPr>
                  <a:xfrm>
                    <a:off x="5529262"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6"/>
                  <p:cNvSpPr/>
                  <p:nvPr/>
                </p:nvSpPr>
                <p:spPr>
                  <a:xfrm>
                    <a:off x="5499544"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6"/>
                  <p:cNvSpPr/>
                  <p:nvPr/>
                </p:nvSpPr>
                <p:spPr>
                  <a:xfrm>
                    <a:off x="5469731"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6"/>
                  <p:cNvSpPr/>
                  <p:nvPr/>
                </p:nvSpPr>
                <p:spPr>
                  <a:xfrm>
                    <a:off x="5439918"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5529262"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6"/>
                  <p:cNvSpPr/>
                  <p:nvPr/>
                </p:nvSpPr>
                <p:spPr>
                  <a:xfrm>
                    <a:off x="5588793"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6"/>
                  <p:cNvSpPr/>
                  <p:nvPr/>
                </p:nvSpPr>
                <p:spPr>
                  <a:xfrm>
                    <a:off x="5558980"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6"/>
                  <p:cNvSpPr/>
                  <p:nvPr/>
                </p:nvSpPr>
                <p:spPr>
                  <a:xfrm>
                    <a:off x="5588793" y="2059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6"/>
                  <p:cNvSpPr/>
                  <p:nvPr/>
                </p:nvSpPr>
                <p:spPr>
                  <a:xfrm>
                    <a:off x="5142357"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6"/>
                  <p:cNvSpPr/>
                  <p:nvPr/>
                </p:nvSpPr>
                <p:spPr>
                  <a:xfrm>
                    <a:off x="5201793"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6"/>
                  <p:cNvSpPr/>
                  <p:nvPr/>
                </p:nvSpPr>
                <p:spPr>
                  <a:xfrm>
                    <a:off x="5172075"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6"/>
                  <p:cNvSpPr/>
                  <p:nvPr/>
                </p:nvSpPr>
                <p:spPr>
                  <a:xfrm>
                    <a:off x="5261419"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6"/>
                  <p:cNvSpPr/>
                  <p:nvPr/>
                </p:nvSpPr>
                <p:spPr>
                  <a:xfrm>
                    <a:off x="5231606"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6"/>
                  <p:cNvSpPr/>
                  <p:nvPr/>
                </p:nvSpPr>
                <p:spPr>
                  <a:xfrm>
                    <a:off x="5320855"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6"/>
                  <p:cNvSpPr/>
                  <p:nvPr/>
                </p:nvSpPr>
                <p:spPr>
                  <a:xfrm>
                    <a:off x="5231606" y="1672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6"/>
                  <p:cNvSpPr/>
                  <p:nvPr/>
                </p:nvSpPr>
                <p:spPr>
                  <a:xfrm>
                    <a:off x="5261419"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6"/>
                  <p:cNvSpPr/>
                  <p:nvPr/>
                </p:nvSpPr>
                <p:spPr>
                  <a:xfrm>
                    <a:off x="5320855" y="1732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6"/>
                  <p:cNvSpPr/>
                  <p:nvPr/>
                </p:nvSpPr>
                <p:spPr>
                  <a:xfrm>
                    <a:off x="5350668"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6"/>
                  <p:cNvSpPr/>
                  <p:nvPr/>
                </p:nvSpPr>
                <p:spPr>
                  <a:xfrm>
                    <a:off x="5588793" y="1672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6"/>
                  <p:cNvSpPr/>
                  <p:nvPr/>
                </p:nvSpPr>
                <p:spPr>
                  <a:xfrm>
                    <a:off x="5529262"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6"/>
                  <p:cNvSpPr/>
                  <p:nvPr/>
                </p:nvSpPr>
                <p:spPr>
                  <a:xfrm>
                    <a:off x="5707856" y="1494281"/>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6"/>
                  <p:cNvSpPr/>
                  <p:nvPr/>
                </p:nvSpPr>
                <p:spPr>
                  <a:xfrm>
                    <a:off x="5678043" y="155371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6"/>
                  <p:cNvSpPr/>
                  <p:nvPr/>
                </p:nvSpPr>
                <p:spPr>
                  <a:xfrm>
                    <a:off x="5678043" y="15835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6"/>
                  <p:cNvSpPr/>
                  <p:nvPr/>
                </p:nvSpPr>
                <p:spPr>
                  <a:xfrm>
                    <a:off x="5797105" y="146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6"/>
                  <p:cNvSpPr/>
                  <p:nvPr/>
                </p:nvSpPr>
                <p:spPr>
                  <a:xfrm>
                    <a:off x="5767387" y="15835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6"/>
                  <p:cNvSpPr/>
                  <p:nvPr/>
                </p:nvSpPr>
                <p:spPr>
                  <a:xfrm>
                    <a:off x="5797105" y="155371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6"/>
                  <p:cNvSpPr/>
                  <p:nvPr/>
                </p:nvSpPr>
                <p:spPr>
                  <a:xfrm>
                    <a:off x="5826918" y="146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26"/>
                <p:cNvGrpSpPr/>
                <p:nvPr/>
              </p:nvGrpSpPr>
              <p:grpSpPr>
                <a:xfrm>
                  <a:off x="4993481" y="2178843"/>
                  <a:ext cx="148780" cy="267843"/>
                  <a:chOff x="4993481" y="2178843"/>
                  <a:chExt cx="148780" cy="267843"/>
                </a:xfrm>
              </p:grpSpPr>
              <p:sp>
                <p:nvSpPr>
                  <p:cNvPr id="748" name="Google Shape;748;p26"/>
                  <p:cNvSpPr/>
                  <p:nvPr/>
                </p:nvSpPr>
                <p:spPr>
                  <a:xfrm>
                    <a:off x="4993481"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6"/>
                  <p:cNvSpPr/>
                  <p:nvPr/>
                </p:nvSpPr>
                <p:spPr>
                  <a:xfrm>
                    <a:off x="5023294" y="2238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6"/>
                  <p:cNvSpPr/>
                  <p:nvPr/>
                </p:nvSpPr>
                <p:spPr>
                  <a:xfrm>
                    <a:off x="5053012" y="2297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6"/>
                  <p:cNvSpPr/>
                  <p:nvPr/>
                </p:nvSpPr>
                <p:spPr>
                  <a:xfrm>
                    <a:off x="5082730" y="23574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6"/>
                  <p:cNvSpPr/>
                  <p:nvPr/>
                </p:nvSpPr>
                <p:spPr>
                  <a:xfrm>
                    <a:off x="5112543" y="23871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6"/>
                  <p:cNvSpPr/>
                  <p:nvPr/>
                </p:nvSpPr>
                <p:spPr>
                  <a:xfrm>
                    <a:off x="5082730"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54" name="Google Shape;754;p26"/>
              <p:cNvGrpSpPr/>
              <p:nvPr/>
            </p:nvGrpSpPr>
            <p:grpSpPr>
              <a:xfrm>
                <a:off x="5439918" y="2149030"/>
                <a:ext cx="148780" cy="148780"/>
                <a:chOff x="5439918" y="2149030"/>
                <a:chExt cx="148780" cy="148780"/>
              </a:xfrm>
            </p:grpSpPr>
            <p:sp>
              <p:nvSpPr>
                <p:cNvPr id="755" name="Google Shape;755;p26"/>
                <p:cNvSpPr/>
                <p:nvPr/>
              </p:nvSpPr>
              <p:spPr>
                <a:xfrm>
                  <a:off x="5499544"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6"/>
                <p:cNvSpPr/>
                <p:nvPr/>
              </p:nvSpPr>
              <p:spPr>
                <a:xfrm>
                  <a:off x="5499544"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6"/>
                <p:cNvSpPr/>
                <p:nvPr/>
              </p:nvSpPr>
              <p:spPr>
                <a:xfrm>
                  <a:off x="5529262"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6"/>
                <p:cNvSpPr/>
                <p:nvPr/>
              </p:nvSpPr>
              <p:spPr>
                <a:xfrm>
                  <a:off x="5529262"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6"/>
                <p:cNvSpPr/>
                <p:nvPr/>
              </p:nvSpPr>
              <p:spPr>
                <a:xfrm>
                  <a:off x="5469731"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6"/>
                <p:cNvSpPr/>
                <p:nvPr/>
              </p:nvSpPr>
              <p:spPr>
                <a:xfrm>
                  <a:off x="5469731"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6"/>
                <p:cNvSpPr/>
                <p:nvPr/>
              </p:nvSpPr>
              <p:spPr>
                <a:xfrm>
                  <a:off x="5558980"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26"/>
                <p:cNvSpPr/>
                <p:nvPr/>
              </p:nvSpPr>
              <p:spPr>
                <a:xfrm>
                  <a:off x="5469731" y="2178843"/>
                  <a:ext cx="89249" cy="89249"/>
                </a:xfrm>
                <a:custGeom>
                  <a:avLst/>
                  <a:gdLst/>
                  <a:ahLst/>
                  <a:cxnLst/>
                  <a:rect l="l" t="t" r="r" b="b"/>
                  <a:pathLst>
                    <a:path w="89249" h="89249" extrusionOk="0">
                      <a:moveTo>
                        <a:pt x="89249" y="0"/>
                      </a:moveTo>
                      <a:lnTo>
                        <a:pt x="89249" y="59531"/>
                      </a:lnTo>
                      <a:lnTo>
                        <a:pt x="59531" y="59531"/>
                      </a:lnTo>
                      <a:lnTo>
                        <a:pt x="59531" y="89249"/>
                      </a:lnTo>
                      <a:lnTo>
                        <a:pt x="29813" y="89249"/>
                      </a:lnTo>
                      <a:lnTo>
                        <a:pt x="29813" y="59531"/>
                      </a:lnTo>
                      <a:lnTo>
                        <a:pt x="0" y="59531"/>
                      </a:lnTo>
                      <a:lnTo>
                        <a:pt x="0" y="0"/>
                      </a:lnTo>
                      <a:lnTo>
                        <a:pt x="29813" y="0"/>
                      </a:lnTo>
                      <a:lnTo>
                        <a:pt x="29813" y="29813"/>
                      </a:lnTo>
                      <a:lnTo>
                        <a:pt x="59531" y="29813"/>
                      </a:lnTo>
                      <a:lnTo>
                        <a:pt x="59531" y="0"/>
                      </a:lnTo>
                      <a:lnTo>
                        <a:pt x="89249"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6"/>
                <p:cNvSpPr/>
                <p:nvPr/>
              </p:nvSpPr>
              <p:spPr>
                <a:xfrm>
                  <a:off x="5439918"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6"/>
                <p:cNvSpPr/>
                <p:nvPr/>
              </p:nvSpPr>
              <p:spPr>
                <a:xfrm>
                  <a:off x="5469731"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6"/>
                <p:cNvSpPr/>
                <p:nvPr/>
              </p:nvSpPr>
              <p:spPr>
                <a:xfrm>
                  <a:off x="5499544"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6" name="Google Shape;766;p26"/>
              <p:cNvGrpSpPr/>
              <p:nvPr/>
            </p:nvGrpSpPr>
            <p:grpSpPr>
              <a:xfrm>
                <a:off x="4189857" y="2000249"/>
                <a:ext cx="148779" cy="148781"/>
                <a:chOff x="4189857" y="2000249"/>
                <a:chExt cx="148779" cy="148781"/>
              </a:xfrm>
            </p:grpSpPr>
            <p:sp>
              <p:nvSpPr>
                <p:cNvPr id="767" name="Google Shape;767;p26"/>
                <p:cNvSpPr/>
                <p:nvPr/>
              </p:nvSpPr>
              <p:spPr>
                <a:xfrm>
                  <a:off x="4249293"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6"/>
                <p:cNvSpPr/>
                <p:nvPr/>
              </p:nvSpPr>
              <p:spPr>
                <a:xfrm>
                  <a:off x="4249293"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6"/>
                <p:cNvSpPr/>
                <p:nvPr/>
              </p:nvSpPr>
              <p:spPr>
                <a:xfrm>
                  <a:off x="4219575"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6"/>
                <p:cNvSpPr/>
                <p:nvPr/>
              </p:nvSpPr>
              <p:spPr>
                <a:xfrm>
                  <a:off x="4249293"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6"/>
                <p:cNvSpPr/>
                <p:nvPr/>
              </p:nvSpPr>
              <p:spPr>
                <a:xfrm>
                  <a:off x="4279106" y="20597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6"/>
                <p:cNvSpPr/>
                <p:nvPr/>
              </p:nvSpPr>
              <p:spPr>
                <a:xfrm>
                  <a:off x="4308919" y="20597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6"/>
                <p:cNvSpPr/>
                <p:nvPr/>
              </p:nvSpPr>
              <p:spPr>
                <a:xfrm>
                  <a:off x="4189857"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6"/>
                <p:cNvSpPr/>
                <p:nvPr/>
              </p:nvSpPr>
              <p:spPr>
                <a:xfrm>
                  <a:off x="4249293" y="2000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6"/>
                <p:cNvSpPr/>
                <p:nvPr/>
              </p:nvSpPr>
              <p:spPr>
                <a:xfrm>
                  <a:off x="4249293"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6" name="Google Shape;776;p26"/>
              <p:cNvGrpSpPr/>
              <p:nvPr/>
            </p:nvGrpSpPr>
            <p:grpSpPr>
              <a:xfrm>
                <a:off x="4338637" y="2089594"/>
                <a:ext cx="148780" cy="148780"/>
                <a:chOff x="4338637" y="2089594"/>
                <a:chExt cx="148780" cy="148780"/>
              </a:xfrm>
            </p:grpSpPr>
            <p:sp>
              <p:nvSpPr>
                <p:cNvPr id="777" name="Google Shape;777;p26"/>
                <p:cNvSpPr/>
                <p:nvPr/>
              </p:nvSpPr>
              <p:spPr>
                <a:xfrm>
                  <a:off x="4398168" y="211931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6"/>
                <p:cNvSpPr/>
                <p:nvPr/>
              </p:nvSpPr>
              <p:spPr>
                <a:xfrm>
                  <a:off x="4398168" y="217884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6"/>
                <p:cNvSpPr/>
                <p:nvPr/>
              </p:nvSpPr>
              <p:spPr>
                <a:xfrm>
                  <a:off x="4368355" y="2149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6"/>
                <p:cNvSpPr/>
                <p:nvPr/>
              </p:nvSpPr>
              <p:spPr>
                <a:xfrm>
                  <a:off x="4398168" y="2149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6"/>
                <p:cNvSpPr/>
                <p:nvPr/>
              </p:nvSpPr>
              <p:spPr>
                <a:xfrm>
                  <a:off x="4427982" y="2149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6"/>
                <p:cNvSpPr/>
                <p:nvPr/>
              </p:nvSpPr>
              <p:spPr>
                <a:xfrm>
                  <a:off x="4398168" y="208959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6"/>
                <p:cNvSpPr/>
                <p:nvPr/>
              </p:nvSpPr>
              <p:spPr>
                <a:xfrm>
                  <a:off x="4457700" y="2149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26"/>
                <p:cNvSpPr/>
                <p:nvPr/>
              </p:nvSpPr>
              <p:spPr>
                <a:xfrm>
                  <a:off x="4338637" y="2149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6"/>
                <p:cNvSpPr/>
                <p:nvPr/>
              </p:nvSpPr>
              <p:spPr>
                <a:xfrm>
                  <a:off x="4398168" y="22086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6" name="Google Shape;786;p26"/>
              <p:cNvGrpSpPr/>
              <p:nvPr/>
            </p:nvGrpSpPr>
            <p:grpSpPr>
              <a:xfrm>
                <a:off x="4606480" y="2774155"/>
                <a:ext cx="476250" cy="446437"/>
                <a:chOff x="4606480" y="2774155"/>
                <a:chExt cx="476250" cy="446437"/>
              </a:xfrm>
            </p:grpSpPr>
            <p:sp>
              <p:nvSpPr>
                <p:cNvPr id="787" name="Google Shape;787;p26"/>
                <p:cNvSpPr/>
                <p:nvPr/>
              </p:nvSpPr>
              <p:spPr>
                <a:xfrm>
                  <a:off x="4785169" y="3012280"/>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6"/>
                <p:cNvSpPr/>
                <p:nvPr/>
              </p:nvSpPr>
              <p:spPr>
                <a:xfrm>
                  <a:off x="4785169" y="2774155"/>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6"/>
                <p:cNvSpPr/>
                <p:nvPr/>
              </p:nvSpPr>
              <p:spPr>
                <a:xfrm>
                  <a:off x="4904232" y="29824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6"/>
                <p:cNvSpPr/>
                <p:nvPr/>
              </p:nvSpPr>
              <p:spPr>
                <a:xfrm>
                  <a:off x="4904232" y="2803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6"/>
                <p:cNvSpPr/>
                <p:nvPr/>
              </p:nvSpPr>
              <p:spPr>
                <a:xfrm>
                  <a:off x="4963668"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6"/>
                <p:cNvSpPr/>
                <p:nvPr/>
              </p:nvSpPr>
              <p:spPr>
                <a:xfrm>
                  <a:off x="4963668"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6"/>
                <p:cNvSpPr/>
                <p:nvPr/>
              </p:nvSpPr>
              <p:spPr>
                <a:xfrm>
                  <a:off x="4993481" y="2863405"/>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6"/>
                <p:cNvSpPr/>
                <p:nvPr/>
              </p:nvSpPr>
              <p:spPr>
                <a:xfrm>
                  <a:off x="4725543" y="2803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6"/>
                <p:cNvSpPr/>
                <p:nvPr/>
              </p:nvSpPr>
              <p:spPr>
                <a:xfrm>
                  <a:off x="4725543" y="29824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6"/>
                <p:cNvSpPr/>
                <p:nvPr/>
              </p:nvSpPr>
              <p:spPr>
                <a:xfrm>
                  <a:off x="4695825"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6"/>
                <p:cNvSpPr/>
                <p:nvPr/>
              </p:nvSpPr>
              <p:spPr>
                <a:xfrm>
                  <a:off x="4725543"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6"/>
                <p:cNvSpPr/>
                <p:nvPr/>
              </p:nvSpPr>
              <p:spPr>
                <a:xfrm>
                  <a:off x="4725543"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6"/>
                <p:cNvSpPr/>
                <p:nvPr/>
              </p:nvSpPr>
              <p:spPr>
                <a:xfrm>
                  <a:off x="4695825"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6"/>
                <p:cNvSpPr/>
                <p:nvPr/>
              </p:nvSpPr>
              <p:spPr>
                <a:xfrm>
                  <a:off x="4666107" y="2863405"/>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26"/>
                <p:cNvSpPr/>
                <p:nvPr/>
              </p:nvSpPr>
              <p:spPr>
                <a:xfrm>
                  <a:off x="4755356" y="2863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26"/>
                <p:cNvSpPr/>
                <p:nvPr/>
              </p:nvSpPr>
              <p:spPr>
                <a:xfrm>
                  <a:off x="4755356" y="29230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6"/>
                <p:cNvSpPr/>
                <p:nvPr/>
              </p:nvSpPr>
              <p:spPr>
                <a:xfrm>
                  <a:off x="4874418" y="2863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26"/>
                <p:cNvSpPr/>
                <p:nvPr/>
              </p:nvSpPr>
              <p:spPr>
                <a:xfrm>
                  <a:off x="4874418" y="29230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26"/>
                <p:cNvSpPr/>
                <p:nvPr/>
              </p:nvSpPr>
              <p:spPr>
                <a:xfrm>
                  <a:off x="4725543" y="2893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6"/>
                <p:cNvSpPr/>
                <p:nvPr/>
              </p:nvSpPr>
              <p:spPr>
                <a:xfrm>
                  <a:off x="4933950" y="2893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6"/>
                <p:cNvSpPr/>
                <p:nvPr/>
              </p:nvSpPr>
              <p:spPr>
                <a:xfrm>
                  <a:off x="4814887" y="28336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6"/>
                <p:cNvSpPr/>
                <p:nvPr/>
              </p:nvSpPr>
              <p:spPr>
                <a:xfrm>
                  <a:off x="4695825" y="2803969"/>
                  <a:ext cx="297560" cy="208216"/>
                </a:xfrm>
                <a:custGeom>
                  <a:avLst/>
                  <a:gdLst/>
                  <a:ahLst/>
                  <a:cxnLst/>
                  <a:rect l="l" t="t" r="r" b="b"/>
                  <a:pathLst>
                    <a:path w="297560" h="208216" extrusionOk="0">
                      <a:moveTo>
                        <a:pt x="267843" y="59436"/>
                      </a:moveTo>
                      <a:lnTo>
                        <a:pt x="267843" y="29718"/>
                      </a:lnTo>
                      <a:lnTo>
                        <a:pt x="208312" y="29718"/>
                      </a:lnTo>
                      <a:lnTo>
                        <a:pt x="208312" y="0"/>
                      </a:lnTo>
                      <a:lnTo>
                        <a:pt x="89249" y="0"/>
                      </a:lnTo>
                      <a:lnTo>
                        <a:pt x="89249" y="29718"/>
                      </a:lnTo>
                      <a:lnTo>
                        <a:pt x="29718" y="29718"/>
                      </a:lnTo>
                      <a:lnTo>
                        <a:pt x="29718" y="59436"/>
                      </a:lnTo>
                      <a:lnTo>
                        <a:pt x="0" y="59436"/>
                      </a:lnTo>
                      <a:lnTo>
                        <a:pt x="0" y="148780"/>
                      </a:lnTo>
                      <a:lnTo>
                        <a:pt x="29718" y="148780"/>
                      </a:lnTo>
                      <a:lnTo>
                        <a:pt x="29718" y="178498"/>
                      </a:lnTo>
                      <a:lnTo>
                        <a:pt x="89249" y="178498"/>
                      </a:lnTo>
                      <a:lnTo>
                        <a:pt x="89249" y="208217"/>
                      </a:lnTo>
                      <a:lnTo>
                        <a:pt x="208312" y="208217"/>
                      </a:lnTo>
                      <a:lnTo>
                        <a:pt x="208312" y="178498"/>
                      </a:lnTo>
                      <a:lnTo>
                        <a:pt x="267843" y="178498"/>
                      </a:lnTo>
                      <a:lnTo>
                        <a:pt x="267843" y="148780"/>
                      </a:lnTo>
                      <a:lnTo>
                        <a:pt x="297561" y="148780"/>
                      </a:lnTo>
                      <a:lnTo>
                        <a:pt x="297561" y="59436"/>
                      </a:lnTo>
                      <a:lnTo>
                        <a:pt x="267843" y="59436"/>
                      </a:lnTo>
                      <a:close/>
                      <a:moveTo>
                        <a:pt x="267843" y="118967"/>
                      </a:moveTo>
                      <a:lnTo>
                        <a:pt x="238125" y="118967"/>
                      </a:lnTo>
                      <a:lnTo>
                        <a:pt x="238125" y="148685"/>
                      </a:lnTo>
                      <a:lnTo>
                        <a:pt x="178594" y="148685"/>
                      </a:lnTo>
                      <a:lnTo>
                        <a:pt x="178594" y="178403"/>
                      </a:lnTo>
                      <a:lnTo>
                        <a:pt x="119063" y="178403"/>
                      </a:lnTo>
                      <a:lnTo>
                        <a:pt x="119063" y="148685"/>
                      </a:lnTo>
                      <a:lnTo>
                        <a:pt x="59531" y="148685"/>
                      </a:lnTo>
                      <a:lnTo>
                        <a:pt x="59531" y="118967"/>
                      </a:lnTo>
                      <a:lnTo>
                        <a:pt x="29813" y="118967"/>
                      </a:lnTo>
                      <a:lnTo>
                        <a:pt x="29813" y="89249"/>
                      </a:lnTo>
                      <a:lnTo>
                        <a:pt x="59531" y="89249"/>
                      </a:lnTo>
                      <a:lnTo>
                        <a:pt x="59531" y="59531"/>
                      </a:lnTo>
                      <a:lnTo>
                        <a:pt x="119063" y="59531"/>
                      </a:lnTo>
                      <a:lnTo>
                        <a:pt x="119063" y="29813"/>
                      </a:lnTo>
                      <a:lnTo>
                        <a:pt x="178594" y="29813"/>
                      </a:lnTo>
                      <a:lnTo>
                        <a:pt x="178594" y="59531"/>
                      </a:lnTo>
                      <a:lnTo>
                        <a:pt x="238125" y="59531"/>
                      </a:lnTo>
                      <a:lnTo>
                        <a:pt x="238125" y="89249"/>
                      </a:lnTo>
                      <a:lnTo>
                        <a:pt x="267843" y="89249"/>
                      </a:lnTo>
                      <a:lnTo>
                        <a:pt x="267843" y="11896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6"/>
                <p:cNvSpPr/>
                <p:nvPr/>
              </p:nvSpPr>
              <p:spPr>
                <a:xfrm>
                  <a:off x="4755356" y="2863404"/>
                  <a:ext cx="178593" cy="89344"/>
                </a:xfrm>
                <a:custGeom>
                  <a:avLst/>
                  <a:gdLst/>
                  <a:ahLst/>
                  <a:cxnLst/>
                  <a:rect l="l" t="t" r="r" b="b"/>
                  <a:pathLst>
                    <a:path w="178593" h="89344" extrusionOk="0">
                      <a:moveTo>
                        <a:pt x="178594" y="29813"/>
                      </a:moveTo>
                      <a:lnTo>
                        <a:pt x="178594" y="59627"/>
                      </a:lnTo>
                      <a:lnTo>
                        <a:pt x="119063" y="59627"/>
                      </a:lnTo>
                      <a:lnTo>
                        <a:pt x="119063" y="89345"/>
                      </a:lnTo>
                      <a:lnTo>
                        <a:pt x="59531" y="89345"/>
                      </a:lnTo>
                      <a:lnTo>
                        <a:pt x="59531" y="59627"/>
                      </a:lnTo>
                      <a:lnTo>
                        <a:pt x="0" y="59627"/>
                      </a:lnTo>
                      <a:lnTo>
                        <a:pt x="0" y="29813"/>
                      </a:lnTo>
                      <a:lnTo>
                        <a:pt x="59531" y="29813"/>
                      </a:lnTo>
                      <a:lnTo>
                        <a:pt x="59531" y="0"/>
                      </a:lnTo>
                      <a:lnTo>
                        <a:pt x="119063" y="0"/>
                      </a:lnTo>
                      <a:lnTo>
                        <a:pt x="119063" y="29813"/>
                      </a:lnTo>
                      <a:lnTo>
                        <a:pt x="178594" y="2981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6"/>
                <p:cNvSpPr/>
                <p:nvPr/>
              </p:nvSpPr>
              <p:spPr>
                <a:xfrm>
                  <a:off x="4814887" y="295274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26"/>
                <p:cNvSpPr/>
                <p:nvPr/>
              </p:nvSpPr>
              <p:spPr>
                <a:xfrm>
                  <a:off x="4666107" y="3131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26"/>
                <p:cNvSpPr/>
                <p:nvPr/>
              </p:nvSpPr>
              <p:spPr>
                <a:xfrm>
                  <a:off x="4695825" y="31611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6"/>
                <p:cNvSpPr/>
                <p:nvPr/>
              </p:nvSpPr>
              <p:spPr>
                <a:xfrm>
                  <a:off x="4933950" y="31611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6"/>
                <p:cNvSpPr/>
                <p:nvPr/>
              </p:nvSpPr>
              <p:spPr>
                <a:xfrm>
                  <a:off x="4755356" y="3190874"/>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6"/>
                <p:cNvSpPr/>
                <p:nvPr/>
              </p:nvSpPr>
              <p:spPr>
                <a:xfrm>
                  <a:off x="4993481" y="3131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6"/>
                <p:cNvSpPr/>
                <p:nvPr/>
              </p:nvSpPr>
              <p:spPr>
                <a:xfrm>
                  <a:off x="4636293"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6"/>
                <p:cNvSpPr/>
                <p:nvPr/>
              </p:nvSpPr>
              <p:spPr>
                <a:xfrm>
                  <a:off x="4636293" y="307181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6"/>
                <p:cNvSpPr/>
                <p:nvPr/>
              </p:nvSpPr>
              <p:spPr>
                <a:xfrm>
                  <a:off x="4606480" y="298246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6"/>
                <p:cNvSpPr/>
                <p:nvPr/>
              </p:nvSpPr>
              <p:spPr>
                <a:xfrm>
                  <a:off x="5023294"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6"/>
                <p:cNvSpPr/>
                <p:nvPr/>
              </p:nvSpPr>
              <p:spPr>
                <a:xfrm>
                  <a:off x="5023294" y="307181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6"/>
                <p:cNvSpPr/>
                <p:nvPr/>
              </p:nvSpPr>
              <p:spPr>
                <a:xfrm>
                  <a:off x="4636293" y="2952749"/>
                  <a:ext cx="416718" cy="238125"/>
                </a:xfrm>
                <a:custGeom>
                  <a:avLst/>
                  <a:gdLst/>
                  <a:ahLst/>
                  <a:cxnLst/>
                  <a:rect l="l" t="t" r="r" b="b"/>
                  <a:pathLst>
                    <a:path w="416718" h="238125" extrusionOk="0">
                      <a:moveTo>
                        <a:pt x="416719" y="29718"/>
                      </a:moveTo>
                      <a:lnTo>
                        <a:pt x="416719" y="119063"/>
                      </a:lnTo>
                      <a:lnTo>
                        <a:pt x="387001" y="119063"/>
                      </a:lnTo>
                      <a:lnTo>
                        <a:pt x="387001" y="178594"/>
                      </a:lnTo>
                      <a:lnTo>
                        <a:pt x="357188" y="178594"/>
                      </a:lnTo>
                      <a:lnTo>
                        <a:pt x="357188" y="208407"/>
                      </a:lnTo>
                      <a:lnTo>
                        <a:pt x="297656" y="208407"/>
                      </a:lnTo>
                      <a:lnTo>
                        <a:pt x="297656" y="238125"/>
                      </a:lnTo>
                      <a:lnTo>
                        <a:pt x="119063" y="238125"/>
                      </a:lnTo>
                      <a:lnTo>
                        <a:pt x="119063" y="208407"/>
                      </a:lnTo>
                      <a:lnTo>
                        <a:pt x="59531" y="208407"/>
                      </a:lnTo>
                      <a:lnTo>
                        <a:pt x="59531" y="178594"/>
                      </a:lnTo>
                      <a:lnTo>
                        <a:pt x="29813" y="178594"/>
                      </a:lnTo>
                      <a:lnTo>
                        <a:pt x="29813" y="119063"/>
                      </a:lnTo>
                      <a:lnTo>
                        <a:pt x="0" y="119063"/>
                      </a:lnTo>
                      <a:lnTo>
                        <a:pt x="0" y="29718"/>
                      </a:lnTo>
                      <a:lnTo>
                        <a:pt x="29813" y="29718"/>
                      </a:lnTo>
                      <a:lnTo>
                        <a:pt x="29813" y="0"/>
                      </a:lnTo>
                      <a:lnTo>
                        <a:pt x="59531" y="0"/>
                      </a:lnTo>
                      <a:lnTo>
                        <a:pt x="59531" y="29718"/>
                      </a:lnTo>
                      <a:lnTo>
                        <a:pt x="89249" y="29718"/>
                      </a:lnTo>
                      <a:lnTo>
                        <a:pt x="89249" y="59531"/>
                      </a:lnTo>
                      <a:lnTo>
                        <a:pt x="148876" y="59531"/>
                      </a:lnTo>
                      <a:lnTo>
                        <a:pt x="148876" y="89345"/>
                      </a:lnTo>
                      <a:lnTo>
                        <a:pt x="267938" y="89345"/>
                      </a:lnTo>
                      <a:lnTo>
                        <a:pt x="267938" y="59531"/>
                      </a:lnTo>
                      <a:lnTo>
                        <a:pt x="327374" y="59531"/>
                      </a:lnTo>
                      <a:lnTo>
                        <a:pt x="327374" y="29718"/>
                      </a:lnTo>
                      <a:lnTo>
                        <a:pt x="357188" y="29718"/>
                      </a:lnTo>
                      <a:lnTo>
                        <a:pt x="357188" y="0"/>
                      </a:lnTo>
                      <a:lnTo>
                        <a:pt x="387001" y="0"/>
                      </a:lnTo>
                      <a:lnTo>
                        <a:pt x="387001" y="29718"/>
                      </a:lnTo>
                      <a:lnTo>
                        <a:pt x="416719"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26"/>
                <p:cNvSpPr/>
                <p:nvPr/>
              </p:nvSpPr>
              <p:spPr>
                <a:xfrm>
                  <a:off x="5053012" y="298246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6"/>
                <p:cNvSpPr/>
                <p:nvPr/>
              </p:nvSpPr>
              <p:spPr>
                <a:xfrm>
                  <a:off x="4755356" y="28336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6"/>
                <p:cNvSpPr/>
                <p:nvPr/>
              </p:nvSpPr>
              <p:spPr>
                <a:xfrm>
                  <a:off x="4785169" y="2803969"/>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6"/>
                <p:cNvSpPr/>
                <p:nvPr/>
              </p:nvSpPr>
              <p:spPr>
                <a:xfrm>
                  <a:off x="4695825" y="2863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6"/>
                <p:cNvSpPr/>
                <p:nvPr/>
              </p:nvSpPr>
              <p:spPr>
                <a:xfrm>
                  <a:off x="4725543"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6"/>
                <p:cNvSpPr/>
                <p:nvPr/>
              </p:nvSpPr>
              <p:spPr>
                <a:xfrm>
                  <a:off x="4695825"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6"/>
                <p:cNvSpPr/>
                <p:nvPr/>
              </p:nvSpPr>
              <p:spPr>
                <a:xfrm>
                  <a:off x="4904232"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6"/>
                <p:cNvSpPr/>
                <p:nvPr/>
              </p:nvSpPr>
              <p:spPr>
                <a:xfrm>
                  <a:off x="4933950" y="2863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6"/>
                <p:cNvSpPr/>
                <p:nvPr/>
              </p:nvSpPr>
              <p:spPr>
                <a:xfrm>
                  <a:off x="4725543" y="295274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6"/>
                <p:cNvSpPr/>
                <p:nvPr/>
              </p:nvSpPr>
              <p:spPr>
                <a:xfrm>
                  <a:off x="5023294" y="298246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6"/>
                <p:cNvSpPr/>
                <p:nvPr/>
              </p:nvSpPr>
              <p:spPr>
                <a:xfrm>
                  <a:off x="4993481" y="3101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6"/>
                <p:cNvSpPr/>
                <p:nvPr/>
              </p:nvSpPr>
              <p:spPr>
                <a:xfrm>
                  <a:off x="4963668" y="3131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6"/>
                <p:cNvSpPr/>
                <p:nvPr/>
              </p:nvSpPr>
              <p:spPr>
                <a:xfrm>
                  <a:off x="4904232" y="3131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6"/>
                <p:cNvSpPr/>
                <p:nvPr/>
              </p:nvSpPr>
              <p:spPr>
                <a:xfrm>
                  <a:off x="4844605" y="3131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6"/>
                <p:cNvSpPr/>
                <p:nvPr/>
              </p:nvSpPr>
              <p:spPr>
                <a:xfrm>
                  <a:off x="4933950" y="3101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6"/>
                <p:cNvSpPr/>
                <p:nvPr/>
              </p:nvSpPr>
              <p:spPr>
                <a:xfrm>
                  <a:off x="4963668" y="3071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6"/>
                <p:cNvSpPr/>
                <p:nvPr/>
              </p:nvSpPr>
              <p:spPr>
                <a:xfrm>
                  <a:off x="4933950" y="3042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6"/>
                <p:cNvSpPr/>
                <p:nvPr/>
              </p:nvSpPr>
              <p:spPr>
                <a:xfrm>
                  <a:off x="4874418" y="3071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26"/>
                <p:cNvSpPr/>
                <p:nvPr/>
              </p:nvSpPr>
              <p:spPr>
                <a:xfrm>
                  <a:off x="4993481" y="3042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6"/>
                <p:cNvSpPr/>
                <p:nvPr/>
              </p:nvSpPr>
              <p:spPr>
                <a:xfrm>
                  <a:off x="4993481" y="2982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6"/>
                <p:cNvSpPr/>
                <p:nvPr/>
              </p:nvSpPr>
              <p:spPr>
                <a:xfrm>
                  <a:off x="4814887" y="3161156"/>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3" name="Google Shape;843;p26"/>
              <p:cNvGrpSpPr/>
              <p:nvPr/>
            </p:nvGrpSpPr>
            <p:grpSpPr>
              <a:xfrm>
                <a:off x="4011168" y="2119312"/>
                <a:ext cx="833437" cy="833437"/>
                <a:chOff x="4011168" y="2119312"/>
                <a:chExt cx="833437" cy="833437"/>
              </a:xfrm>
            </p:grpSpPr>
            <p:sp>
              <p:nvSpPr>
                <p:cNvPr id="844" name="Google Shape;844;p26"/>
                <p:cNvSpPr/>
                <p:nvPr/>
              </p:nvSpPr>
              <p:spPr>
                <a:xfrm>
                  <a:off x="4695825"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26"/>
                <p:cNvSpPr/>
                <p:nvPr/>
              </p:nvSpPr>
              <p:spPr>
                <a:xfrm>
                  <a:off x="4725543"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26"/>
                <p:cNvSpPr/>
                <p:nvPr/>
              </p:nvSpPr>
              <p:spPr>
                <a:xfrm>
                  <a:off x="4755356"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6"/>
                <p:cNvSpPr/>
                <p:nvPr/>
              </p:nvSpPr>
              <p:spPr>
                <a:xfrm>
                  <a:off x="4785169" y="2893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6"/>
                <p:cNvSpPr/>
                <p:nvPr/>
              </p:nvSpPr>
              <p:spPr>
                <a:xfrm>
                  <a:off x="4814887"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6"/>
                <p:cNvSpPr/>
                <p:nvPr/>
              </p:nvSpPr>
              <p:spPr>
                <a:xfrm>
                  <a:off x="4666107"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6"/>
                <p:cNvSpPr/>
                <p:nvPr/>
              </p:nvSpPr>
              <p:spPr>
                <a:xfrm>
                  <a:off x="4011168"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6"/>
                <p:cNvSpPr/>
                <p:nvPr/>
              </p:nvSpPr>
              <p:spPr>
                <a:xfrm>
                  <a:off x="4636293"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6"/>
                <p:cNvSpPr/>
                <p:nvPr/>
              </p:nvSpPr>
              <p:spPr>
                <a:xfrm>
                  <a:off x="4606480"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26"/>
                <p:cNvSpPr/>
                <p:nvPr/>
              </p:nvSpPr>
              <p:spPr>
                <a:xfrm>
                  <a:off x="4606480"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6"/>
                <p:cNvSpPr/>
                <p:nvPr/>
              </p:nvSpPr>
              <p:spPr>
                <a:xfrm>
                  <a:off x="4666107" y="2655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6"/>
                <p:cNvSpPr/>
                <p:nvPr/>
              </p:nvSpPr>
              <p:spPr>
                <a:xfrm>
                  <a:off x="4517231" y="2774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6"/>
                <p:cNvSpPr/>
                <p:nvPr/>
              </p:nvSpPr>
              <p:spPr>
                <a:xfrm>
                  <a:off x="4457700" y="2803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6"/>
                <p:cNvSpPr/>
                <p:nvPr/>
              </p:nvSpPr>
              <p:spPr>
                <a:xfrm>
                  <a:off x="4398168" y="2774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26"/>
                <p:cNvSpPr/>
                <p:nvPr/>
              </p:nvSpPr>
              <p:spPr>
                <a:xfrm>
                  <a:off x="4368355" y="274434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6"/>
                <p:cNvSpPr/>
                <p:nvPr/>
              </p:nvSpPr>
              <p:spPr>
                <a:xfrm>
                  <a:off x="4398168" y="271462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6"/>
                <p:cNvSpPr/>
                <p:nvPr/>
              </p:nvSpPr>
              <p:spPr>
                <a:xfrm>
                  <a:off x="4338637" y="268490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26"/>
                <p:cNvSpPr/>
                <p:nvPr/>
              </p:nvSpPr>
              <p:spPr>
                <a:xfrm>
                  <a:off x="4279106" y="26550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6"/>
                <p:cNvSpPr/>
                <p:nvPr/>
              </p:nvSpPr>
              <p:spPr>
                <a:xfrm>
                  <a:off x="4427982" y="26849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6"/>
                <p:cNvSpPr/>
                <p:nvPr/>
              </p:nvSpPr>
              <p:spPr>
                <a:xfrm>
                  <a:off x="4457700" y="26550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26"/>
                <p:cNvSpPr/>
                <p:nvPr/>
              </p:nvSpPr>
              <p:spPr>
                <a:xfrm>
                  <a:off x="4249293" y="2625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26"/>
                <p:cNvSpPr/>
                <p:nvPr/>
              </p:nvSpPr>
              <p:spPr>
                <a:xfrm>
                  <a:off x="4219575" y="25658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6"/>
                <p:cNvSpPr/>
                <p:nvPr/>
              </p:nvSpPr>
              <p:spPr>
                <a:xfrm>
                  <a:off x="4189857" y="250621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6"/>
                <p:cNvSpPr/>
                <p:nvPr/>
              </p:nvSpPr>
              <p:spPr>
                <a:xfrm>
                  <a:off x="4160043" y="244678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6"/>
                <p:cNvSpPr/>
                <p:nvPr/>
              </p:nvSpPr>
              <p:spPr>
                <a:xfrm>
                  <a:off x="4130230" y="2387155"/>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6"/>
                <p:cNvSpPr/>
                <p:nvPr/>
              </p:nvSpPr>
              <p:spPr>
                <a:xfrm>
                  <a:off x="4100512" y="23277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6"/>
                <p:cNvSpPr/>
                <p:nvPr/>
              </p:nvSpPr>
              <p:spPr>
                <a:xfrm>
                  <a:off x="4070794" y="2268092"/>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6"/>
                <p:cNvSpPr/>
                <p:nvPr/>
              </p:nvSpPr>
              <p:spPr>
                <a:xfrm>
                  <a:off x="4040981" y="22086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6"/>
                <p:cNvSpPr/>
                <p:nvPr/>
              </p:nvSpPr>
              <p:spPr>
                <a:xfrm>
                  <a:off x="4011168" y="21490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26"/>
                <p:cNvSpPr/>
                <p:nvPr/>
              </p:nvSpPr>
              <p:spPr>
                <a:xfrm>
                  <a:off x="4695825" y="259556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26"/>
                <p:cNvSpPr/>
                <p:nvPr/>
              </p:nvSpPr>
              <p:spPr>
                <a:xfrm>
                  <a:off x="4666107" y="25360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6"/>
                <p:cNvSpPr/>
                <p:nvPr/>
              </p:nvSpPr>
              <p:spPr>
                <a:xfrm>
                  <a:off x="4636293" y="250621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6"/>
                <p:cNvSpPr/>
                <p:nvPr/>
              </p:nvSpPr>
              <p:spPr>
                <a:xfrm>
                  <a:off x="4576762"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6"/>
                <p:cNvSpPr/>
                <p:nvPr/>
              </p:nvSpPr>
              <p:spPr>
                <a:xfrm>
                  <a:off x="4517231" y="235743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6"/>
                <p:cNvSpPr/>
                <p:nvPr/>
              </p:nvSpPr>
              <p:spPr>
                <a:xfrm>
                  <a:off x="4457700" y="23277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26"/>
                <p:cNvSpPr/>
                <p:nvPr/>
              </p:nvSpPr>
              <p:spPr>
                <a:xfrm>
                  <a:off x="4398168" y="22979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26"/>
                <p:cNvSpPr/>
                <p:nvPr/>
              </p:nvSpPr>
              <p:spPr>
                <a:xfrm>
                  <a:off x="4338637" y="226809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6"/>
                <p:cNvSpPr/>
                <p:nvPr/>
              </p:nvSpPr>
              <p:spPr>
                <a:xfrm>
                  <a:off x="4279106" y="223837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26"/>
                <p:cNvSpPr/>
                <p:nvPr/>
              </p:nvSpPr>
              <p:spPr>
                <a:xfrm>
                  <a:off x="4219575" y="22086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26"/>
                <p:cNvSpPr/>
                <p:nvPr/>
              </p:nvSpPr>
              <p:spPr>
                <a:xfrm>
                  <a:off x="4160043" y="21788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26"/>
                <p:cNvSpPr/>
                <p:nvPr/>
              </p:nvSpPr>
              <p:spPr>
                <a:xfrm>
                  <a:off x="4100512" y="21490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26"/>
                <p:cNvSpPr/>
                <p:nvPr/>
              </p:nvSpPr>
              <p:spPr>
                <a:xfrm>
                  <a:off x="4040981" y="211931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26"/>
                <p:cNvSpPr/>
                <p:nvPr/>
              </p:nvSpPr>
              <p:spPr>
                <a:xfrm>
                  <a:off x="4606480" y="2536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26"/>
                <p:cNvSpPr/>
                <p:nvPr/>
              </p:nvSpPr>
              <p:spPr>
                <a:xfrm>
                  <a:off x="4576762" y="247649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26"/>
                <p:cNvSpPr/>
                <p:nvPr/>
              </p:nvSpPr>
              <p:spPr>
                <a:xfrm>
                  <a:off x="4606480" y="24169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26"/>
                <p:cNvSpPr/>
                <p:nvPr/>
              </p:nvSpPr>
              <p:spPr>
                <a:xfrm>
                  <a:off x="4576762" y="2565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26"/>
                <p:cNvSpPr/>
                <p:nvPr/>
              </p:nvSpPr>
              <p:spPr>
                <a:xfrm>
                  <a:off x="4547044" y="259556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26"/>
                <p:cNvSpPr/>
                <p:nvPr/>
              </p:nvSpPr>
              <p:spPr>
                <a:xfrm>
                  <a:off x="4666107"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26"/>
                <p:cNvSpPr/>
                <p:nvPr/>
              </p:nvSpPr>
              <p:spPr>
                <a:xfrm>
                  <a:off x="4636293"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26"/>
                <p:cNvSpPr/>
                <p:nvPr/>
              </p:nvSpPr>
              <p:spPr>
                <a:xfrm>
                  <a:off x="4576762"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26"/>
                <p:cNvSpPr/>
                <p:nvPr/>
              </p:nvSpPr>
              <p:spPr>
                <a:xfrm>
                  <a:off x="4636293"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26"/>
                <p:cNvSpPr/>
                <p:nvPr/>
              </p:nvSpPr>
              <p:spPr>
                <a:xfrm>
                  <a:off x="4040981"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26"/>
                <p:cNvSpPr/>
                <p:nvPr/>
              </p:nvSpPr>
              <p:spPr>
                <a:xfrm>
                  <a:off x="4011168"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26"/>
                <p:cNvSpPr/>
                <p:nvPr/>
              </p:nvSpPr>
              <p:spPr>
                <a:xfrm>
                  <a:off x="4040981"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26"/>
                <p:cNvSpPr/>
                <p:nvPr/>
              </p:nvSpPr>
              <p:spPr>
                <a:xfrm>
                  <a:off x="4070794" y="2149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26"/>
                <p:cNvSpPr/>
                <p:nvPr/>
              </p:nvSpPr>
              <p:spPr>
                <a:xfrm>
                  <a:off x="4070794" y="217884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26"/>
                <p:cNvSpPr/>
                <p:nvPr/>
              </p:nvSpPr>
              <p:spPr>
                <a:xfrm>
                  <a:off x="4100512"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26"/>
                <p:cNvSpPr/>
                <p:nvPr/>
              </p:nvSpPr>
              <p:spPr>
                <a:xfrm>
                  <a:off x="4130230" y="223837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26"/>
                <p:cNvSpPr/>
                <p:nvPr/>
              </p:nvSpPr>
              <p:spPr>
                <a:xfrm>
                  <a:off x="4160043"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26"/>
                <p:cNvSpPr/>
                <p:nvPr/>
              </p:nvSpPr>
              <p:spPr>
                <a:xfrm>
                  <a:off x="4189857"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26"/>
                <p:cNvSpPr/>
                <p:nvPr/>
              </p:nvSpPr>
              <p:spPr>
                <a:xfrm>
                  <a:off x="4219575"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26"/>
                <p:cNvSpPr/>
                <p:nvPr/>
              </p:nvSpPr>
              <p:spPr>
                <a:xfrm>
                  <a:off x="4249293"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26"/>
                <p:cNvSpPr/>
                <p:nvPr/>
              </p:nvSpPr>
              <p:spPr>
                <a:xfrm>
                  <a:off x="4279106" y="238715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26"/>
                <p:cNvSpPr/>
                <p:nvPr/>
              </p:nvSpPr>
              <p:spPr>
                <a:xfrm>
                  <a:off x="4308919" y="24169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26"/>
                <p:cNvSpPr/>
                <p:nvPr/>
              </p:nvSpPr>
              <p:spPr>
                <a:xfrm>
                  <a:off x="4338637" y="24467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26"/>
                <p:cNvSpPr/>
                <p:nvPr/>
              </p:nvSpPr>
              <p:spPr>
                <a:xfrm>
                  <a:off x="4100512" y="2178843"/>
                  <a:ext cx="178593" cy="148875"/>
                </a:xfrm>
                <a:custGeom>
                  <a:avLst/>
                  <a:gdLst/>
                  <a:ahLst/>
                  <a:cxnLst/>
                  <a:rect l="l" t="t" r="r" b="b"/>
                  <a:pathLst>
                    <a:path w="178593" h="148875" extrusionOk="0">
                      <a:moveTo>
                        <a:pt x="178594" y="59531"/>
                      </a:moveTo>
                      <a:lnTo>
                        <a:pt x="178594" y="89249"/>
                      </a:lnTo>
                      <a:lnTo>
                        <a:pt x="148781" y="89249"/>
                      </a:lnTo>
                      <a:lnTo>
                        <a:pt x="148781" y="148876"/>
                      </a:lnTo>
                      <a:lnTo>
                        <a:pt x="119063" y="148876"/>
                      </a:lnTo>
                      <a:lnTo>
                        <a:pt x="119063" y="119063"/>
                      </a:lnTo>
                      <a:lnTo>
                        <a:pt x="89344" y="119063"/>
                      </a:lnTo>
                      <a:lnTo>
                        <a:pt x="89344" y="89249"/>
                      </a:lnTo>
                      <a:lnTo>
                        <a:pt x="59531" y="89249"/>
                      </a:lnTo>
                      <a:lnTo>
                        <a:pt x="59531" y="59531"/>
                      </a:lnTo>
                      <a:lnTo>
                        <a:pt x="29718" y="59531"/>
                      </a:lnTo>
                      <a:lnTo>
                        <a:pt x="29718" y="29813"/>
                      </a:lnTo>
                      <a:lnTo>
                        <a:pt x="0" y="29813"/>
                      </a:lnTo>
                      <a:lnTo>
                        <a:pt x="0" y="0"/>
                      </a:lnTo>
                      <a:lnTo>
                        <a:pt x="59531" y="0"/>
                      </a:lnTo>
                      <a:lnTo>
                        <a:pt x="59531" y="29813"/>
                      </a:lnTo>
                      <a:lnTo>
                        <a:pt x="119063" y="29813"/>
                      </a:lnTo>
                      <a:lnTo>
                        <a:pt x="119063" y="59531"/>
                      </a:lnTo>
                      <a:lnTo>
                        <a:pt x="178594"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26"/>
                <p:cNvSpPr/>
                <p:nvPr/>
              </p:nvSpPr>
              <p:spPr>
                <a:xfrm>
                  <a:off x="4249293" y="226809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6"/>
                <p:cNvSpPr/>
                <p:nvPr/>
              </p:nvSpPr>
              <p:spPr>
                <a:xfrm>
                  <a:off x="4368355" y="2387155"/>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6"/>
                <p:cNvSpPr/>
                <p:nvPr/>
              </p:nvSpPr>
              <p:spPr>
                <a:xfrm>
                  <a:off x="4279106" y="247649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26"/>
                <p:cNvSpPr/>
                <p:nvPr/>
              </p:nvSpPr>
              <p:spPr>
                <a:xfrm>
                  <a:off x="4338637" y="2536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26"/>
                <p:cNvSpPr/>
                <p:nvPr/>
              </p:nvSpPr>
              <p:spPr>
                <a:xfrm>
                  <a:off x="4368355" y="250621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6"/>
                <p:cNvSpPr/>
                <p:nvPr/>
              </p:nvSpPr>
              <p:spPr>
                <a:xfrm>
                  <a:off x="4308919" y="256584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6"/>
                <p:cNvSpPr/>
                <p:nvPr/>
              </p:nvSpPr>
              <p:spPr>
                <a:xfrm>
                  <a:off x="4279106" y="259556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6"/>
                <p:cNvSpPr/>
                <p:nvPr/>
              </p:nvSpPr>
              <p:spPr>
                <a:xfrm>
                  <a:off x="4070794" y="2208656"/>
                  <a:ext cx="267842" cy="297561"/>
                </a:xfrm>
                <a:custGeom>
                  <a:avLst/>
                  <a:gdLst/>
                  <a:ahLst/>
                  <a:cxnLst/>
                  <a:rect l="l" t="t" r="r" b="b"/>
                  <a:pathLst>
                    <a:path w="267842" h="297561" extrusionOk="0">
                      <a:moveTo>
                        <a:pt x="267843" y="238125"/>
                      </a:moveTo>
                      <a:lnTo>
                        <a:pt x="267843" y="267843"/>
                      </a:lnTo>
                      <a:lnTo>
                        <a:pt x="208312" y="267843"/>
                      </a:lnTo>
                      <a:lnTo>
                        <a:pt x="208312" y="297561"/>
                      </a:lnTo>
                      <a:lnTo>
                        <a:pt x="119062" y="297561"/>
                      </a:lnTo>
                      <a:lnTo>
                        <a:pt x="119062" y="238125"/>
                      </a:lnTo>
                      <a:lnTo>
                        <a:pt x="89249" y="238125"/>
                      </a:lnTo>
                      <a:lnTo>
                        <a:pt x="89249" y="178499"/>
                      </a:lnTo>
                      <a:lnTo>
                        <a:pt x="59436" y="178499"/>
                      </a:lnTo>
                      <a:lnTo>
                        <a:pt x="59436" y="119063"/>
                      </a:lnTo>
                      <a:lnTo>
                        <a:pt x="29718" y="119063"/>
                      </a:lnTo>
                      <a:lnTo>
                        <a:pt x="29718" y="59436"/>
                      </a:lnTo>
                      <a:lnTo>
                        <a:pt x="0" y="59436"/>
                      </a:lnTo>
                      <a:lnTo>
                        <a:pt x="0" y="0"/>
                      </a:lnTo>
                      <a:lnTo>
                        <a:pt x="29718" y="0"/>
                      </a:lnTo>
                      <a:lnTo>
                        <a:pt x="29718" y="29718"/>
                      </a:lnTo>
                      <a:lnTo>
                        <a:pt x="59436" y="29718"/>
                      </a:lnTo>
                      <a:lnTo>
                        <a:pt x="59436" y="59436"/>
                      </a:lnTo>
                      <a:lnTo>
                        <a:pt x="89249" y="59436"/>
                      </a:lnTo>
                      <a:lnTo>
                        <a:pt x="89249" y="89249"/>
                      </a:lnTo>
                      <a:lnTo>
                        <a:pt x="119062" y="89249"/>
                      </a:lnTo>
                      <a:lnTo>
                        <a:pt x="119062" y="119063"/>
                      </a:lnTo>
                      <a:lnTo>
                        <a:pt x="148781" y="119063"/>
                      </a:lnTo>
                      <a:lnTo>
                        <a:pt x="148781" y="148781"/>
                      </a:lnTo>
                      <a:lnTo>
                        <a:pt x="178499" y="148781"/>
                      </a:lnTo>
                      <a:lnTo>
                        <a:pt x="178499" y="178499"/>
                      </a:lnTo>
                      <a:lnTo>
                        <a:pt x="208312" y="178499"/>
                      </a:lnTo>
                      <a:lnTo>
                        <a:pt x="208312" y="208312"/>
                      </a:lnTo>
                      <a:lnTo>
                        <a:pt x="238125" y="208312"/>
                      </a:lnTo>
                      <a:lnTo>
                        <a:pt x="238125" y="238125"/>
                      </a:lnTo>
                      <a:lnTo>
                        <a:pt x="267843" y="2381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26"/>
                <p:cNvSpPr/>
                <p:nvPr/>
              </p:nvSpPr>
              <p:spPr>
                <a:xfrm>
                  <a:off x="4219575" y="2506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26"/>
                <p:cNvSpPr/>
                <p:nvPr/>
              </p:nvSpPr>
              <p:spPr>
                <a:xfrm>
                  <a:off x="4249293" y="2268092"/>
                  <a:ext cx="148875" cy="178688"/>
                </a:xfrm>
                <a:custGeom>
                  <a:avLst/>
                  <a:gdLst/>
                  <a:ahLst/>
                  <a:cxnLst/>
                  <a:rect l="l" t="t" r="r" b="b"/>
                  <a:pathLst>
                    <a:path w="148875" h="178688" extrusionOk="0">
                      <a:moveTo>
                        <a:pt x="148876" y="29813"/>
                      </a:moveTo>
                      <a:lnTo>
                        <a:pt x="148876" y="119063"/>
                      </a:lnTo>
                      <a:lnTo>
                        <a:pt x="119062" y="119063"/>
                      </a:lnTo>
                      <a:lnTo>
                        <a:pt x="119062" y="178689"/>
                      </a:lnTo>
                      <a:lnTo>
                        <a:pt x="89344" y="178689"/>
                      </a:lnTo>
                      <a:lnTo>
                        <a:pt x="89344" y="148876"/>
                      </a:lnTo>
                      <a:lnTo>
                        <a:pt x="59627" y="148876"/>
                      </a:lnTo>
                      <a:lnTo>
                        <a:pt x="59627" y="119063"/>
                      </a:lnTo>
                      <a:lnTo>
                        <a:pt x="29813" y="119063"/>
                      </a:lnTo>
                      <a:lnTo>
                        <a:pt x="29813" y="89344"/>
                      </a:lnTo>
                      <a:lnTo>
                        <a:pt x="0" y="89344"/>
                      </a:lnTo>
                      <a:lnTo>
                        <a:pt x="0" y="59626"/>
                      </a:lnTo>
                      <a:lnTo>
                        <a:pt x="29813" y="59626"/>
                      </a:lnTo>
                      <a:lnTo>
                        <a:pt x="29813" y="0"/>
                      </a:lnTo>
                      <a:lnTo>
                        <a:pt x="89344" y="0"/>
                      </a:lnTo>
                      <a:lnTo>
                        <a:pt x="89344" y="29813"/>
                      </a:lnTo>
                      <a:lnTo>
                        <a:pt x="148876" y="298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6"/>
                <p:cNvSpPr/>
                <p:nvPr/>
              </p:nvSpPr>
              <p:spPr>
                <a:xfrm>
                  <a:off x="4398168" y="2327719"/>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6"/>
                <p:cNvSpPr/>
                <p:nvPr/>
              </p:nvSpPr>
              <p:spPr>
                <a:xfrm>
                  <a:off x="4219575" y="2476499"/>
                  <a:ext cx="148780" cy="148780"/>
                </a:xfrm>
                <a:custGeom>
                  <a:avLst/>
                  <a:gdLst/>
                  <a:ahLst/>
                  <a:cxnLst/>
                  <a:rect l="l" t="t" r="r" b="b"/>
                  <a:pathLst>
                    <a:path w="148780" h="148780" extrusionOk="0">
                      <a:moveTo>
                        <a:pt x="148780" y="0"/>
                      </a:moveTo>
                      <a:lnTo>
                        <a:pt x="148780" y="59531"/>
                      </a:lnTo>
                      <a:lnTo>
                        <a:pt x="119063" y="59531"/>
                      </a:lnTo>
                      <a:lnTo>
                        <a:pt x="119063" y="89344"/>
                      </a:lnTo>
                      <a:lnTo>
                        <a:pt x="89345" y="89344"/>
                      </a:lnTo>
                      <a:lnTo>
                        <a:pt x="89345" y="119063"/>
                      </a:lnTo>
                      <a:lnTo>
                        <a:pt x="59531" y="119063"/>
                      </a:lnTo>
                      <a:lnTo>
                        <a:pt x="59531" y="148780"/>
                      </a:lnTo>
                      <a:lnTo>
                        <a:pt x="29718" y="148780"/>
                      </a:lnTo>
                      <a:lnTo>
                        <a:pt x="29718" y="89344"/>
                      </a:lnTo>
                      <a:lnTo>
                        <a:pt x="0" y="89344"/>
                      </a:lnTo>
                      <a:lnTo>
                        <a:pt x="0" y="59531"/>
                      </a:lnTo>
                      <a:lnTo>
                        <a:pt x="59531" y="59531"/>
                      </a:lnTo>
                      <a:lnTo>
                        <a:pt x="59531" y="29718"/>
                      </a:lnTo>
                      <a:lnTo>
                        <a:pt x="119063" y="29718"/>
                      </a:lnTo>
                      <a:lnTo>
                        <a:pt x="119063" y="0"/>
                      </a:lnTo>
                      <a:lnTo>
                        <a:pt x="14878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26"/>
                <p:cNvSpPr/>
                <p:nvPr/>
              </p:nvSpPr>
              <p:spPr>
                <a:xfrm>
                  <a:off x="4368355" y="247649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6"/>
                <p:cNvSpPr/>
                <p:nvPr/>
              </p:nvSpPr>
              <p:spPr>
                <a:xfrm>
                  <a:off x="4398168" y="250621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6"/>
                <p:cNvSpPr/>
                <p:nvPr/>
              </p:nvSpPr>
              <p:spPr>
                <a:xfrm>
                  <a:off x="4427982" y="2536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6"/>
                <p:cNvSpPr/>
                <p:nvPr/>
              </p:nvSpPr>
              <p:spPr>
                <a:xfrm>
                  <a:off x="4457700" y="256584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26"/>
                <p:cNvSpPr/>
                <p:nvPr/>
              </p:nvSpPr>
              <p:spPr>
                <a:xfrm>
                  <a:off x="4487418" y="259556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26"/>
                <p:cNvSpPr/>
                <p:nvPr/>
              </p:nvSpPr>
              <p:spPr>
                <a:xfrm>
                  <a:off x="4279106" y="2536030"/>
                  <a:ext cx="238125" cy="178593"/>
                </a:xfrm>
                <a:custGeom>
                  <a:avLst/>
                  <a:gdLst/>
                  <a:ahLst/>
                  <a:cxnLst/>
                  <a:rect l="l" t="t" r="r" b="b"/>
                  <a:pathLst>
                    <a:path w="238125" h="178593" extrusionOk="0">
                      <a:moveTo>
                        <a:pt x="238125" y="89249"/>
                      </a:moveTo>
                      <a:lnTo>
                        <a:pt x="238125" y="119063"/>
                      </a:lnTo>
                      <a:lnTo>
                        <a:pt x="178594" y="119063"/>
                      </a:lnTo>
                      <a:lnTo>
                        <a:pt x="178594" y="148876"/>
                      </a:lnTo>
                      <a:lnTo>
                        <a:pt x="148876" y="148876"/>
                      </a:lnTo>
                      <a:lnTo>
                        <a:pt x="148876" y="178594"/>
                      </a:lnTo>
                      <a:lnTo>
                        <a:pt x="119063" y="178594"/>
                      </a:lnTo>
                      <a:lnTo>
                        <a:pt x="119063" y="148876"/>
                      </a:lnTo>
                      <a:lnTo>
                        <a:pt x="59531" y="148876"/>
                      </a:lnTo>
                      <a:lnTo>
                        <a:pt x="59531" y="119063"/>
                      </a:lnTo>
                      <a:lnTo>
                        <a:pt x="0" y="119063"/>
                      </a:lnTo>
                      <a:lnTo>
                        <a:pt x="0" y="89249"/>
                      </a:lnTo>
                      <a:lnTo>
                        <a:pt x="29813" y="89249"/>
                      </a:lnTo>
                      <a:lnTo>
                        <a:pt x="29813" y="59531"/>
                      </a:lnTo>
                      <a:lnTo>
                        <a:pt x="59531" y="59531"/>
                      </a:lnTo>
                      <a:lnTo>
                        <a:pt x="59531" y="29813"/>
                      </a:lnTo>
                      <a:lnTo>
                        <a:pt x="89249" y="29813"/>
                      </a:lnTo>
                      <a:lnTo>
                        <a:pt x="89249" y="0"/>
                      </a:lnTo>
                      <a:lnTo>
                        <a:pt x="148876" y="0"/>
                      </a:lnTo>
                      <a:lnTo>
                        <a:pt x="148876" y="29813"/>
                      </a:lnTo>
                      <a:lnTo>
                        <a:pt x="178594" y="29813"/>
                      </a:lnTo>
                      <a:lnTo>
                        <a:pt x="178594" y="59531"/>
                      </a:lnTo>
                      <a:lnTo>
                        <a:pt x="208312" y="59531"/>
                      </a:lnTo>
                      <a:lnTo>
                        <a:pt x="208312" y="89249"/>
                      </a:lnTo>
                      <a:lnTo>
                        <a:pt x="238125" y="892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6"/>
                <p:cNvSpPr/>
                <p:nvPr/>
              </p:nvSpPr>
              <p:spPr>
                <a:xfrm>
                  <a:off x="4368355" y="2327718"/>
                  <a:ext cx="238125" cy="297560"/>
                </a:xfrm>
                <a:custGeom>
                  <a:avLst/>
                  <a:gdLst/>
                  <a:ahLst/>
                  <a:cxnLst/>
                  <a:rect l="l" t="t" r="r" b="b"/>
                  <a:pathLst>
                    <a:path w="238125" h="297560" extrusionOk="0">
                      <a:moveTo>
                        <a:pt x="208407" y="148781"/>
                      </a:moveTo>
                      <a:lnTo>
                        <a:pt x="208407" y="208312"/>
                      </a:lnTo>
                      <a:lnTo>
                        <a:pt x="238125" y="208312"/>
                      </a:lnTo>
                      <a:lnTo>
                        <a:pt x="238125" y="238125"/>
                      </a:lnTo>
                      <a:lnTo>
                        <a:pt x="208407" y="238125"/>
                      </a:lnTo>
                      <a:lnTo>
                        <a:pt x="208407" y="267843"/>
                      </a:lnTo>
                      <a:lnTo>
                        <a:pt x="178689" y="267843"/>
                      </a:lnTo>
                      <a:lnTo>
                        <a:pt x="178689" y="297561"/>
                      </a:lnTo>
                      <a:lnTo>
                        <a:pt x="148876" y="297561"/>
                      </a:lnTo>
                      <a:lnTo>
                        <a:pt x="148876" y="267843"/>
                      </a:lnTo>
                      <a:lnTo>
                        <a:pt x="119063" y="267843"/>
                      </a:lnTo>
                      <a:lnTo>
                        <a:pt x="119063" y="238125"/>
                      </a:lnTo>
                      <a:lnTo>
                        <a:pt x="89345" y="238125"/>
                      </a:lnTo>
                      <a:lnTo>
                        <a:pt x="89345" y="208312"/>
                      </a:lnTo>
                      <a:lnTo>
                        <a:pt x="59627" y="208312"/>
                      </a:lnTo>
                      <a:lnTo>
                        <a:pt x="59627" y="178499"/>
                      </a:lnTo>
                      <a:lnTo>
                        <a:pt x="29813" y="178499"/>
                      </a:lnTo>
                      <a:lnTo>
                        <a:pt x="29813" y="148781"/>
                      </a:lnTo>
                      <a:lnTo>
                        <a:pt x="0" y="148781"/>
                      </a:lnTo>
                      <a:lnTo>
                        <a:pt x="0" y="119063"/>
                      </a:lnTo>
                      <a:lnTo>
                        <a:pt x="29813" y="119063"/>
                      </a:lnTo>
                      <a:lnTo>
                        <a:pt x="29813" y="59436"/>
                      </a:lnTo>
                      <a:lnTo>
                        <a:pt x="59627" y="59436"/>
                      </a:lnTo>
                      <a:lnTo>
                        <a:pt x="59627" y="0"/>
                      </a:lnTo>
                      <a:lnTo>
                        <a:pt x="89345" y="0"/>
                      </a:lnTo>
                      <a:lnTo>
                        <a:pt x="89345" y="29718"/>
                      </a:lnTo>
                      <a:lnTo>
                        <a:pt x="148876" y="29718"/>
                      </a:lnTo>
                      <a:lnTo>
                        <a:pt x="148876" y="59436"/>
                      </a:lnTo>
                      <a:lnTo>
                        <a:pt x="208407" y="59436"/>
                      </a:lnTo>
                      <a:lnTo>
                        <a:pt x="208407" y="89249"/>
                      </a:lnTo>
                      <a:lnTo>
                        <a:pt x="238125" y="89249"/>
                      </a:lnTo>
                      <a:lnTo>
                        <a:pt x="238125" y="148781"/>
                      </a:lnTo>
                      <a:lnTo>
                        <a:pt x="208407" y="1487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26"/>
                <p:cNvSpPr/>
                <p:nvPr/>
              </p:nvSpPr>
              <p:spPr>
                <a:xfrm>
                  <a:off x="4517231" y="26252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26"/>
                <p:cNvSpPr/>
                <p:nvPr/>
              </p:nvSpPr>
              <p:spPr>
                <a:xfrm>
                  <a:off x="4547044" y="265509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26"/>
                <p:cNvSpPr/>
                <p:nvPr/>
              </p:nvSpPr>
              <p:spPr>
                <a:xfrm>
                  <a:off x="4398168" y="2655093"/>
                  <a:ext cx="208311" cy="148875"/>
                </a:xfrm>
                <a:custGeom>
                  <a:avLst/>
                  <a:gdLst/>
                  <a:ahLst/>
                  <a:cxnLst/>
                  <a:rect l="l" t="t" r="r" b="b"/>
                  <a:pathLst>
                    <a:path w="208311" h="148875" extrusionOk="0">
                      <a:moveTo>
                        <a:pt x="208312" y="59531"/>
                      </a:moveTo>
                      <a:lnTo>
                        <a:pt x="208312" y="89249"/>
                      </a:lnTo>
                      <a:lnTo>
                        <a:pt x="178594" y="89249"/>
                      </a:lnTo>
                      <a:lnTo>
                        <a:pt x="178594" y="119063"/>
                      </a:lnTo>
                      <a:lnTo>
                        <a:pt x="119063" y="119063"/>
                      </a:lnTo>
                      <a:lnTo>
                        <a:pt x="119063" y="148876"/>
                      </a:lnTo>
                      <a:lnTo>
                        <a:pt x="59531" y="148876"/>
                      </a:lnTo>
                      <a:lnTo>
                        <a:pt x="59531" y="119063"/>
                      </a:lnTo>
                      <a:lnTo>
                        <a:pt x="0" y="119063"/>
                      </a:lnTo>
                      <a:lnTo>
                        <a:pt x="0" y="89249"/>
                      </a:lnTo>
                      <a:lnTo>
                        <a:pt x="29813" y="89249"/>
                      </a:lnTo>
                      <a:lnTo>
                        <a:pt x="29813" y="59531"/>
                      </a:lnTo>
                      <a:lnTo>
                        <a:pt x="59531" y="59531"/>
                      </a:lnTo>
                      <a:lnTo>
                        <a:pt x="59531" y="29813"/>
                      </a:lnTo>
                      <a:lnTo>
                        <a:pt x="119063" y="29813"/>
                      </a:lnTo>
                      <a:lnTo>
                        <a:pt x="119063" y="0"/>
                      </a:lnTo>
                      <a:lnTo>
                        <a:pt x="148876" y="0"/>
                      </a:lnTo>
                      <a:lnTo>
                        <a:pt x="148876" y="29813"/>
                      </a:lnTo>
                      <a:lnTo>
                        <a:pt x="178594" y="29813"/>
                      </a:lnTo>
                      <a:lnTo>
                        <a:pt x="178594" y="59531"/>
                      </a:lnTo>
                      <a:lnTo>
                        <a:pt x="208312"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26"/>
                <p:cNvSpPr/>
                <p:nvPr/>
              </p:nvSpPr>
              <p:spPr>
                <a:xfrm>
                  <a:off x="4547044" y="2536030"/>
                  <a:ext cx="148780" cy="178593"/>
                </a:xfrm>
                <a:custGeom>
                  <a:avLst/>
                  <a:gdLst/>
                  <a:ahLst/>
                  <a:cxnLst/>
                  <a:rect l="l" t="t" r="r" b="b"/>
                  <a:pathLst>
                    <a:path w="148780" h="178593" extrusionOk="0">
                      <a:moveTo>
                        <a:pt x="148780" y="59531"/>
                      </a:moveTo>
                      <a:lnTo>
                        <a:pt x="148780" y="119063"/>
                      </a:lnTo>
                      <a:lnTo>
                        <a:pt x="119062" y="119063"/>
                      </a:lnTo>
                      <a:lnTo>
                        <a:pt x="119062" y="148876"/>
                      </a:lnTo>
                      <a:lnTo>
                        <a:pt x="89249" y="148876"/>
                      </a:lnTo>
                      <a:lnTo>
                        <a:pt x="89249" y="178594"/>
                      </a:lnTo>
                      <a:lnTo>
                        <a:pt x="59436" y="178594"/>
                      </a:lnTo>
                      <a:lnTo>
                        <a:pt x="59436" y="148876"/>
                      </a:lnTo>
                      <a:lnTo>
                        <a:pt x="29718" y="148876"/>
                      </a:lnTo>
                      <a:lnTo>
                        <a:pt x="29718" y="119063"/>
                      </a:lnTo>
                      <a:lnTo>
                        <a:pt x="0" y="119063"/>
                      </a:lnTo>
                      <a:lnTo>
                        <a:pt x="0" y="89249"/>
                      </a:lnTo>
                      <a:lnTo>
                        <a:pt x="29718" y="89249"/>
                      </a:lnTo>
                      <a:lnTo>
                        <a:pt x="29718" y="59531"/>
                      </a:lnTo>
                      <a:lnTo>
                        <a:pt x="59436" y="59531"/>
                      </a:lnTo>
                      <a:lnTo>
                        <a:pt x="59436" y="29813"/>
                      </a:lnTo>
                      <a:lnTo>
                        <a:pt x="89249" y="29813"/>
                      </a:lnTo>
                      <a:lnTo>
                        <a:pt x="89249" y="0"/>
                      </a:lnTo>
                      <a:lnTo>
                        <a:pt x="119062" y="0"/>
                      </a:lnTo>
                      <a:lnTo>
                        <a:pt x="119062" y="59531"/>
                      </a:lnTo>
                      <a:lnTo>
                        <a:pt x="14878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26"/>
                <p:cNvSpPr/>
                <p:nvPr/>
              </p:nvSpPr>
              <p:spPr>
                <a:xfrm>
                  <a:off x="4576762"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26"/>
                <p:cNvSpPr/>
                <p:nvPr/>
              </p:nvSpPr>
              <p:spPr>
                <a:xfrm>
                  <a:off x="4636293"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26"/>
                <p:cNvSpPr/>
                <p:nvPr/>
              </p:nvSpPr>
              <p:spPr>
                <a:xfrm>
                  <a:off x="4606480"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26"/>
                <p:cNvSpPr/>
                <p:nvPr/>
              </p:nvSpPr>
              <p:spPr>
                <a:xfrm>
                  <a:off x="4576762"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26"/>
                <p:cNvSpPr/>
                <p:nvPr/>
              </p:nvSpPr>
              <p:spPr>
                <a:xfrm>
                  <a:off x="4636293" y="2655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26"/>
                <p:cNvSpPr/>
                <p:nvPr/>
              </p:nvSpPr>
              <p:spPr>
                <a:xfrm>
                  <a:off x="4606480" y="2565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26"/>
                <p:cNvSpPr/>
                <p:nvPr/>
              </p:nvSpPr>
              <p:spPr>
                <a:xfrm>
                  <a:off x="4576762" y="2595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26"/>
                <p:cNvSpPr/>
                <p:nvPr/>
              </p:nvSpPr>
              <p:spPr>
                <a:xfrm>
                  <a:off x="4636293" y="2536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26"/>
                <p:cNvSpPr/>
                <p:nvPr/>
              </p:nvSpPr>
              <p:spPr>
                <a:xfrm>
                  <a:off x="4517231" y="274434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26"/>
                <p:cNvSpPr/>
                <p:nvPr/>
              </p:nvSpPr>
              <p:spPr>
                <a:xfrm>
                  <a:off x="4666107" y="259556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26"/>
                <p:cNvSpPr/>
                <p:nvPr/>
              </p:nvSpPr>
              <p:spPr>
                <a:xfrm>
                  <a:off x="4517231" y="265509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26"/>
                <p:cNvSpPr/>
                <p:nvPr/>
              </p:nvSpPr>
              <p:spPr>
                <a:xfrm>
                  <a:off x="4457700" y="26849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26"/>
                <p:cNvSpPr/>
                <p:nvPr/>
              </p:nvSpPr>
              <p:spPr>
                <a:xfrm>
                  <a:off x="4368355" y="2536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26"/>
                <p:cNvSpPr/>
                <p:nvPr/>
              </p:nvSpPr>
              <p:spPr>
                <a:xfrm>
                  <a:off x="4487418" y="23574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26"/>
                <p:cNvSpPr/>
                <p:nvPr/>
              </p:nvSpPr>
              <p:spPr>
                <a:xfrm>
                  <a:off x="4457700" y="250621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26"/>
                <p:cNvSpPr/>
                <p:nvPr/>
              </p:nvSpPr>
              <p:spPr>
                <a:xfrm>
                  <a:off x="4487418" y="247649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26"/>
                <p:cNvSpPr/>
                <p:nvPr/>
              </p:nvSpPr>
              <p:spPr>
                <a:xfrm>
                  <a:off x="4517231" y="24467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26"/>
                <p:cNvSpPr/>
                <p:nvPr/>
              </p:nvSpPr>
              <p:spPr>
                <a:xfrm>
                  <a:off x="4547044" y="24169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26"/>
                <p:cNvSpPr/>
                <p:nvPr/>
              </p:nvSpPr>
              <p:spPr>
                <a:xfrm>
                  <a:off x="4368355" y="22979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26"/>
                <p:cNvSpPr/>
                <p:nvPr/>
              </p:nvSpPr>
              <p:spPr>
                <a:xfrm>
                  <a:off x="4249293"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26"/>
                <p:cNvSpPr/>
                <p:nvPr/>
              </p:nvSpPr>
              <p:spPr>
                <a:xfrm>
                  <a:off x="4547044" y="238715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26"/>
                <p:cNvSpPr/>
                <p:nvPr/>
              </p:nvSpPr>
              <p:spPr>
                <a:xfrm>
                  <a:off x="4576762" y="2446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26"/>
                <p:cNvSpPr/>
                <p:nvPr/>
              </p:nvSpPr>
              <p:spPr>
                <a:xfrm>
                  <a:off x="4368355" y="24467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26"/>
                <p:cNvSpPr/>
                <p:nvPr/>
              </p:nvSpPr>
              <p:spPr>
                <a:xfrm>
                  <a:off x="4189857"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26"/>
                <p:cNvSpPr/>
                <p:nvPr/>
              </p:nvSpPr>
              <p:spPr>
                <a:xfrm>
                  <a:off x="4249293"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26"/>
                <p:cNvSpPr/>
                <p:nvPr/>
              </p:nvSpPr>
              <p:spPr>
                <a:xfrm>
                  <a:off x="4427982" y="256584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26"/>
                <p:cNvSpPr/>
                <p:nvPr/>
              </p:nvSpPr>
              <p:spPr>
                <a:xfrm>
                  <a:off x="4487418" y="26252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26"/>
                <p:cNvSpPr/>
                <p:nvPr/>
              </p:nvSpPr>
              <p:spPr>
                <a:xfrm>
                  <a:off x="4308919" y="24467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26"/>
                <p:cNvSpPr/>
                <p:nvPr/>
              </p:nvSpPr>
              <p:spPr>
                <a:xfrm>
                  <a:off x="4130230" y="226809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26"/>
                <p:cNvSpPr/>
                <p:nvPr/>
              </p:nvSpPr>
              <p:spPr>
                <a:xfrm>
                  <a:off x="4070794" y="22086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26"/>
                <p:cNvSpPr/>
                <p:nvPr/>
              </p:nvSpPr>
              <p:spPr>
                <a:xfrm>
                  <a:off x="4398168" y="2387155"/>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26"/>
                <p:cNvSpPr/>
                <p:nvPr/>
              </p:nvSpPr>
              <p:spPr>
                <a:xfrm>
                  <a:off x="4427982" y="2327719"/>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26"/>
                <p:cNvSpPr/>
                <p:nvPr/>
              </p:nvSpPr>
              <p:spPr>
                <a:xfrm>
                  <a:off x="4279106" y="2268092"/>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26"/>
                <p:cNvSpPr/>
                <p:nvPr/>
              </p:nvSpPr>
              <p:spPr>
                <a:xfrm>
                  <a:off x="4338637" y="256584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26"/>
                <p:cNvSpPr/>
                <p:nvPr/>
              </p:nvSpPr>
              <p:spPr>
                <a:xfrm>
                  <a:off x="4308919" y="259556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68" name="Google Shape;968;p26"/>
          <p:cNvGrpSpPr/>
          <p:nvPr/>
        </p:nvGrpSpPr>
        <p:grpSpPr>
          <a:xfrm>
            <a:off x="7309052" y="3348871"/>
            <a:ext cx="1174471" cy="1374022"/>
            <a:chOff x="6600825" y="3577779"/>
            <a:chExt cx="1577530" cy="1845564"/>
          </a:xfrm>
        </p:grpSpPr>
        <p:grpSp>
          <p:nvGrpSpPr>
            <p:cNvPr id="969" name="Google Shape;969;p26"/>
            <p:cNvGrpSpPr/>
            <p:nvPr/>
          </p:nvGrpSpPr>
          <p:grpSpPr>
            <a:xfrm>
              <a:off x="6600825" y="3577779"/>
              <a:ext cx="1577530" cy="1845564"/>
              <a:chOff x="6600825" y="3577779"/>
              <a:chExt cx="1577530" cy="1845564"/>
            </a:xfrm>
          </p:grpSpPr>
          <p:sp>
            <p:nvSpPr>
              <p:cNvPr id="970" name="Google Shape;970;p26"/>
              <p:cNvSpPr/>
              <p:nvPr/>
            </p:nvSpPr>
            <p:spPr>
              <a:xfrm>
                <a:off x="7136606" y="3845718"/>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26"/>
              <p:cNvSpPr/>
              <p:nvPr/>
            </p:nvSpPr>
            <p:spPr>
              <a:xfrm>
                <a:off x="7136606" y="3905249"/>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26"/>
              <p:cNvSpPr/>
              <p:nvPr/>
            </p:nvSpPr>
            <p:spPr>
              <a:xfrm>
                <a:off x="7106793" y="3875531"/>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26"/>
              <p:cNvSpPr/>
              <p:nvPr/>
            </p:nvSpPr>
            <p:spPr>
              <a:xfrm>
                <a:off x="7166419" y="3875531"/>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26"/>
              <p:cNvSpPr/>
              <p:nvPr/>
            </p:nvSpPr>
            <p:spPr>
              <a:xfrm>
                <a:off x="7404544" y="3577780"/>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26"/>
              <p:cNvSpPr/>
              <p:nvPr/>
            </p:nvSpPr>
            <p:spPr>
              <a:xfrm>
                <a:off x="7404544" y="3637406"/>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26"/>
              <p:cNvSpPr/>
              <p:nvPr/>
            </p:nvSpPr>
            <p:spPr>
              <a:xfrm>
                <a:off x="7374731" y="3607593"/>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26"/>
              <p:cNvSpPr/>
              <p:nvPr/>
            </p:nvSpPr>
            <p:spPr>
              <a:xfrm>
                <a:off x="7434262" y="3607593"/>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26"/>
              <p:cNvSpPr/>
              <p:nvPr/>
            </p:nvSpPr>
            <p:spPr>
              <a:xfrm>
                <a:off x="6600825" y="3577779"/>
                <a:ext cx="1577530" cy="1845564"/>
              </a:xfrm>
              <a:custGeom>
                <a:avLst/>
                <a:gdLst/>
                <a:ahLst/>
                <a:cxnLst/>
                <a:rect l="l" t="t" r="r" b="b"/>
                <a:pathLst>
                  <a:path w="1577530" h="1845564" extrusionOk="0">
                    <a:moveTo>
                      <a:pt x="1547813" y="922782"/>
                    </a:moveTo>
                    <a:lnTo>
                      <a:pt x="1518095" y="922782"/>
                    </a:lnTo>
                    <a:lnTo>
                      <a:pt x="1518095" y="952500"/>
                    </a:lnTo>
                    <a:lnTo>
                      <a:pt x="1488281" y="952500"/>
                    </a:lnTo>
                    <a:lnTo>
                      <a:pt x="1488281" y="982313"/>
                    </a:lnTo>
                    <a:lnTo>
                      <a:pt x="1458468" y="982313"/>
                    </a:lnTo>
                    <a:lnTo>
                      <a:pt x="1458468" y="1012127"/>
                    </a:lnTo>
                    <a:lnTo>
                      <a:pt x="1428750" y="1012127"/>
                    </a:lnTo>
                    <a:lnTo>
                      <a:pt x="1428750" y="1041845"/>
                    </a:lnTo>
                    <a:lnTo>
                      <a:pt x="1399032" y="1041845"/>
                    </a:lnTo>
                    <a:lnTo>
                      <a:pt x="1399032" y="1071563"/>
                    </a:lnTo>
                    <a:lnTo>
                      <a:pt x="1369219" y="1071563"/>
                    </a:lnTo>
                    <a:lnTo>
                      <a:pt x="1369219" y="1101376"/>
                    </a:lnTo>
                    <a:lnTo>
                      <a:pt x="1339406" y="1101376"/>
                    </a:lnTo>
                    <a:lnTo>
                      <a:pt x="1339406" y="1131189"/>
                    </a:lnTo>
                    <a:lnTo>
                      <a:pt x="1309688" y="1131189"/>
                    </a:lnTo>
                    <a:lnTo>
                      <a:pt x="1309688" y="1160907"/>
                    </a:lnTo>
                    <a:lnTo>
                      <a:pt x="1279970" y="1160907"/>
                    </a:lnTo>
                    <a:lnTo>
                      <a:pt x="1279970" y="1190625"/>
                    </a:lnTo>
                    <a:lnTo>
                      <a:pt x="1250156" y="1190625"/>
                    </a:lnTo>
                    <a:lnTo>
                      <a:pt x="1250156" y="1101376"/>
                    </a:lnTo>
                    <a:lnTo>
                      <a:pt x="1220343" y="1101376"/>
                    </a:lnTo>
                    <a:lnTo>
                      <a:pt x="1220343" y="982313"/>
                    </a:lnTo>
                    <a:lnTo>
                      <a:pt x="1190625" y="982313"/>
                    </a:lnTo>
                    <a:lnTo>
                      <a:pt x="1190625" y="922782"/>
                    </a:lnTo>
                    <a:lnTo>
                      <a:pt x="1160907" y="922782"/>
                    </a:lnTo>
                    <a:lnTo>
                      <a:pt x="1160907" y="893064"/>
                    </a:lnTo>
                    <a:lnTo>
                      <a:pt x="1131094" y="893064"/>
                    </a:lnTo>
                    <a:lnTo>
                      <a:pt x="1131094" y="863251"/>
                    </a:lnTo>
                    <a:lnTo>
                      <a:pt x="1101281" y="863251"/>
                    </a:lnTo>
                    <a:lnTo>
                      <a:pt x="1101281" y="833438"/>
                    </a:lnTo>
                    <a:lnTo>
                      <a:pt x="1041845" y="833438"/>
                    </a:lnTo>
                    <a:lnTo>
                      <a:pt x="1041845" y="803720"/>
                    </a:lnTo>
                    <a:lnTo>
                      <a:pt x="982218" y="803720"/>
                    </a:lnTo>
                    <a:lnTo>
                      <a:pt x="982218" y="774002"/>
                    </a:lnTo>
                    <a:lnTo>
                      <a:pt x="922782" y="774002"/>
                    </a:lnTo>
                    <a:lnTo>
                      <a:pt x="922782" y="744188"/>
                    </a:lnTo>
                    <a:lnTo>
                      <a:pt x="892969" y="744188"/>
                    </a:lnTo>
                    <a:lnTo>
                      <a:pt x="892969" y="714375"/>
                    </a:lnTo>
                    <a:lnTo>
                      <a:pt x="833438" y="714375"/>
                    </a:lnTo>
                    <a:lnTo>
                      <a:pt x="833438" y="684657"/>
                    </a:lnTo>
                    <a:lnTo>
                      <a:pt x="803720" y="684657"/>
                    </a:lnTo>
                    <a:lnTo>
                      <a:pt x="803720" y="595313"/>
                    </a:lnTo>
                    <a:lnTo>
                      <a:pt x="833438" y="595313"/>
                    </a:lnTo>
                    <a:lnTo>
                      <a:pt x="833438" y="476250"/>
                    </a:lnTo>
                    <a:lnTo>
                      <a:pt x="863155" y="476250"/>
                    </a:lnTo>
                    <a:lnTo>
                      <a:pt x="863155" y="416814"/>
                    </a:lnTo>
                    <a:lnTo>
                      <a:pt x="833438" y="416814"/>
                    </a:lnTo>
                    <a:lnTo>
                      <a:pt x="833438" y="387001"/>
                    </a:lnTo>
                    <a:lnTo>
                      <a:pt x="803720" y="387001"/>
                    </a:lnTo>
                    <a:lnTo>
                      <a:pt x="803720" y="357188"/>
                    </a:lnTo>
                    <a:lnTo>
                      <a:pt x="744093" y="357188"/>
                    </a:lnTo>
                    <a:lnTo>
                      <a:pt x="744093" y="387001"/>
                    </a:lnTo>
                    <a:lnTo>
                      <a:pt x="714375" y="387001"/>
                    </a:lnTo>
                    <a:lnTo>
                      <a:pt x="714375" y="297752"/>
                    </a:lnTo>
                    <a:lnTo>
                      <a:pt x="744093" y="297752"/>
                    </a:lnTo>
                    <a:lnTo>
                      <a:pt x="744093" y="267938"/>
                    </a:lnTo>
                    <a:lnTo>
                      <a:pt x="773906" y="267938"/>
                    </a:lnTo>
                    <a:lnTo>
                      <a:pt x="773906" y="238125"/>
                    </a:lnTo>
                    <a:lnTo>
                      <a:pt x="803720" y="238125"/>
                    </a:lnTo>
                    <a:lnTo>
                      <a:pt x="803720" y="178689"/>
                    </a:lnTo>
                    <a:lnTo>
                      <a:pt x="773906" y="178689"/>
                    </a:lnTo>
                    <a:lnTo>
                      <a:pt x="773906" y="119063"/>
                    </a:lnTo>
                    <a:lnTo>
                      <a:pt x="744093" y="119063"/>
                    </a:lnTo>
                    <a:lnTo>
                      <a:pt x="744093" y="59627"/>
                    </a:lnTo>
                    <a:lnTo>
                      <a:pt x="714375" y="59627"/>
                    </a:lnTo>
                    <a:lnTo>
                      <a:pt x="714375" y="0"/>
                    </a:lnTo>
                    <a:lnTo>
                      <a:pt x="684657" y="0"/>
                    </a:lnTo>
                    <a:lnTo>
                      <a:pt x="684657" y="59627"/>
                    </a:lnTo>
                    <a:lnTo>
                      <a:pt x="654844" y="59627"/>
                    </a:lnTo>
                    <a:lnTo>
                      <a:pt x="654844" y="119063"/>
                    </a:lnTo>
                    <a:lnTo>
                      <a:pt x="625030" y="119063"/>
                    </a:lnTo>
                    <a:lnTo>
                      <a:pt x="625030" y="178689"/>
                    </a:lnTo>
                    <a:lnTo>
                      <a:pt x="595313" y="178689"/>
                    </a:lnTo>
                    <a:lnTo>
                      <a:pt x="595313" y="238125"/>
                    </a:lnTo>
                    <a:lnTo>
                      <a:pt x="625030" y="238125"/>
                    </a:lnTo>
                    <a:lnTo>
                      <a:pt x="625030" y="267938"/>
                    </a:lnTo>
                    <a:lnTo>
                      <a:pt x="654844" y="267938"/>
                    </a:lnTo>
                    <a:lnTo>
                      <a:pt x="654844" y="297752"/>
                    </a:lnTo>
                    <a:lnTo>
                      <a:pt x="684657" y="297752"/>
                    </a:lnTo>
                    <a:lnTo>
                      <a:pt x="684657" y="387001"/>
                    </a:lnTo>
                    <a:lnTo>
                      <a:pt x="654844" y="387001"/>
                    </a:lnTo>
                    <a:lnTo>
                      <a:pt x="654844" y="416814"/>
                    </a:lnTo>
                    <a:lnTo>
                      <a:pt x="625030" y="416814"/>
                    </a:lnTo>
                    <a:lnTo>
                      <a:pt x="625030" y="446532"/>
                    </a:lnTo>
                    <a:lnTo>
                      <a:pt x="595313" y="446532"/>
                    </a:lnTo>
                    <a:lnTo>
                      <a:pt x="595313" y="476250"/>
                    </a:lnTo>
                    <a:lnTo>
                      <a:pt x="625030" y="476250"/>
                    </a:lnTo>
                    <a:lnTo>
                      <a:pt x="625030" y="595313"/>
                    </a:lnTo>
                    <a:lnTo>
                      <a:pt x="595313" y="595313"/>
                    </a:lnTo>
                    <a:lnTo>
                      <a:pt x="595313" y="684657"/>
                    </a:lnTo>
                    <a:lnTo>
                      <a:pt x="535781" y="684657"/>
                    </a:lnTo>
                    <a:lnTo>
                      <a:pt x="535781" y="714375"/>
                    </a:lnTo>
                    <a:lnTo>
                      <a:pt x="476250" y="714375"/>
                    </a:lnTo>
                    <a:lnTo>
                      <a:pt x="476250" y="744188"/>
                    </a:lnTo>
                    <a:lnTo>
                      <a:pt x="446532" y="744188"/>
                    </a:lnTo>
                    <a:lnTo>
                      <a:pt x="446532" y="774002"/>
                    </a:lnTo>
                    <a:lnTo>
                      <a:pt x="416719" y="774002"/>
                    </a:lnTo>
                    <a:lnTo>
                      <a:pt x="416719" y="803720"/>
                    </a:lnTo>
                    <a:lnTo>
                      <a:pt x="386905" y="803720"/>
                    </a:lnTo>
                    <a:lnTo>
                      <a:pt x="386905" y="506063"/>
                    </a:lnTo>
                    <a:lnTo>
                      <a:pt x="357188" y="506063"/>
                    </a:lnTo>
                    <a:lnTo>
                      <a:pt x="357188" y="476250"/>
                    </a:lnTo>
                    <a:lnTo>
                      <a:pt x="327470" y="476250"/>
                    </a:lnTo>
                    <a:lnTo>
                      <a:pt x="327470" y="446532"/>
                    </a:lnTo>
                    <a:lnTo>
                      <a:pt x="59531" y="446532"/>
                    </a:lnTo>
                    <a:lnTo>
                      <a:pt x="59531" y="476250"/>
                    </a:lnTo>
                    <a:lnTo>
                      <a:pt x="29718" y="476250"/>
                    </a:lnTo>
                    <a:lnTo>
                      <a:pt x="29718" y="506063"/>
                    </a:lnTo>
                    <a:lnTo>
                      <a:pt x="0" y="506063"/>
                    </a:lnTo>
                    <a:lnTo>
                      <a:pt x="0" y="982313"/>
                    </a:lnTo>
                    <a:lnTo>
                      <a:pt x="29718" y="982313"/>
                    </a:lnTo>
                    <a:lnTo>
                      <a:pt x="29718" y="1012127"/>
                    </a:lnTo>
                    <a:lnTo>
                      <a:pt x="59531" y="1012127"/>
                    </a:lnTo>
                    <a:lnTo>
                      <a:pt x="59531" y="1041845"/>
                    </a:lnTo>
                    <a:lnTo>
                      <a:pt x="178594" y="1041845"/>
                    </a:lnTo>
                    <a:lnTo>
                      <a:pt x="178594" y="1071563"/>
                    </a:lnTo>
                    <a:lnTo>
                      <a:pt x="148780" y="1071563"/>
                    </a:lnTo>
                    <a:lnTo>
                      <a:pt x="148780" y="1279970"/>
                    </a:lnTo>
                    <a:lnTo>
                      <a:pt x="119063" y="1279970"/>
                    </a:lnTo>
                    <a:lnTo>
                      <a:pt x="119063" y="1339501"/>
                    </a:lnTo>
                    <a:lnTo>
                      <a:pt x="89345" y="1339501"/>
                    </a:lnTo>
                    <a:lnTo>
                      <a:pt x="89345" y="1399032"/>
                    </a:lnTo>
                    <a:lnTo>
                      <a:pt x="119063" y="1399032"/>
                    </a:lnTo>
                    <a:lnTo>
                      <a:pt x="119063" y="1428750"/>
                    </a:lnTo>
                    <a:lnTo>
                      <a:pt x="178594" y="1428750"/>
                    </a:lnTo>
                    <a:lnTo>
                      <a:pt x="178594" y="1458563"/>
                    </a:lnTo>
                    <a:lnTo>
                      <a:pt x="208407" y="1458563"/>
                    </a:lnTo>
                    <a:lnTo>
                      <a:pt x="208407" y="1488377"/>
                    </a:lnTo>
                    <a:lnTo>
                      <a:pt x="238125" y="1488377"/>
                    </a:lnTo>
                    <a:lnTo>
                      <a:pt x="238125" y="1518095"/>
                    </a:lnTo>
                    <a:lnTo>
                      <a:pt x="267843" y="1518095"/>
                    </a:lnTo>
                    <a:lnTo>
                      <a:pt x="267843" y="1547813"/>
                    </a:lnTo>
                    <a:lnTo>
                      <a:pt x="267843" y="1607439"/>
                    </a:lnTo>
                    <a:lnTo>
                      <a:pt x="238125" y="1607439"/>
                    </a:lnTo>
                    <a:lnTo>
                      <a:pt x="238125" y="1637157"/>
                    </a:lnTo>
                    <a:lnTo>
                      <a:pt x="208407" y="1637157"/>
                    </a:lnTo>
                    <a:lnTo>
                      <a:pt x="208407" y="1696688"/>
                    </a:lnTo>
                    <a:lnTo>
                      <a:pt x="178594" y="1696688"/>
                    </a:lnTo>
                    <a:lnTo>
                      <a:pt x="178594" y="1756220"/>
                    </a:lnTo>
                    <a:lnTo>
                      <a:pt x="208407" y="1756220"/>
                    </a:lnTo>
                    <a:lnTo>
                      <a:pt x="208407" y="1785938"/>
                    </a:lnTo>
                    <a:lnTo>
                      <a:pt x="238125" y="1785938"/>
                    </a:lnTo>
                    <a:lnTo>
                      <a:pt x="238125" y="1815751"/>
                    </a:lnTo>
                    <a:lnTo>
                      <a:pt x="654844" y="1815751"/>
                    </a:lnTo>
                    <a:lnTo>
                      <a:pt x="684657" y="1815751"/>
                    </a:lnTo>
                    <a:lnTo>
                      <a:pt x="684657" y="1845564"/>
                    </a:lnTo>
                    <a:lnTo>
                      <a:pt x="714375" y="1845564"/>
                    </a:lnTo>
                    <a:lnTo>
                      <a:pt x="714375" y="1815751"/>
                    </a:lnTo>
                    <a:lnTo>
                      <a:pt x="773906" y="1815751"/>
                    </a:lnTo>
                    <a:lnTo>
                      <a:pt x="773906" y="1785938"/>
                    </a:lnTo>
                    <a:lnTo>
                      <a:pt x="803720" y="1785938"/>
                    </a:lnTo>
                    <a:lnTo>
                      <a:pt x="803720" y="1756220"/>
                    </a:lnTo>
                    <a:lnTo>
                      <a:pt x="833438" y="1756220"/>
                    </a:lnTo>
                    <a:lnTo>
                      <a:pt x="833438" y="1726502"/>
                    </a:lnTo>
                    <a:lnTo>
                      <a:pt x="863155" y="1726502"/>
                    </a:lnTo>
                    <a:lnTo>
                      <a:pt x="863155" y="1756220"/>
                    </a:lnTo>
                    <a:lnTo>
                      <a:pt x="952500" y="1756220"/>
                    </a:lnTo>
                    <a:lnTo>
                      <a:pt x="952500" y="1726502"/>
                    </a:lnTo>
                    <a:lnTo>
                      <a:pt x="1041845" y="1726502"/>
                    </a:lnTo>
                    <a:lnTo>
                      <a:pt x="1041845" y="1696688"/>
                    </a:lnTo>
                    <a:lnTo>
                      <a:pt x="1101281" y="1696688"/>
                    </a:lnTo>
                    <a:lnTo>
                      <a:pt x="1101281" y="1666875"/>
                    </a:lnTo>
                    <a:lnTo>
                      <a:pt x="1131094" y="1666875"/>
                    </a:lnTo>
                    <a:lnTo>
                      <a:pt x="1131094" y="1637157"/>
                    </a:lnTo>
                    <a:lnTo>
                      <a:pt x="1160907" y="1637157"/>
                    </a:lnTo>
                    <a:lnTo>
                      <a:pt x="1160907" y="1577626"/>
                    </a:lnTo>
                    <a:lnTo>
                      <a:pt x="1190625" y="1577626"/>
                    </a:lnTo>
                    <a:lnTo>
                      <a:pt x="1190625" y="1488377"/>
                    </a:lnTo>
                    <a:lnTo>
                      <a:pt x="1220343" y="1488377"/>
                    </a:lnTo>
                    <a:lnTo>
                      <a:pt x="1220343" y="1339501"/>
                    </a:lnTo>
                    <a:lnTo>
                      <a:pt x="1220343" y="1309688"/>
                    </a:lnTo>
                    <a:lnTo>
                      <a:pt x="1250156" y="1309688"/>
                    </a:lnTo>
                    <a:lnTo>
                      <a:pt x="1250156" y="1279970"/>
                    </a:lnTo>
                    <a:lnTo>
                      <a:pt x="1279970" y="1279970"/>
                    </a:lnTo>
                    <a:lnTo>
                      <a:pt x="1279970" y="1250252"/>
                    </a:lnTo>
                    <a:lnTo>
                      <a:pt x="1309688" y="1250252"/>
                    </a:lnTo>
                    <a:lnTo>
                      <a:pt x="1309688" y="1220438"/>
                    </a:lnTo>
                    <a:lnTo>
                      <a:pt x="1339406" y="1220438"/>
                    </a:lnTo>
                    <a:lnTo>
                      <a:pt x="1339406" y="1190625"/>
                    </a:lnTo>
                    <a:lnTo>
                      <a:pt x="1369219" y="1190625"/>
                    </a:lnTo>
                    <a:lnTo>
                      <a:pt x="1369219" y="1160907"/>
                    </a:lnTo>
                    <a:lnTo>
                      <a:pt x="1399032" y="1160907"/>
                    </a:lnTo>
                    <a:lnTo>
                      <a:pt x="1399032" y="1131189"/>
                    </a:lnTo>
                    <a:lnTo>
                      <a:pt x="1428750" y="1131189"/>
                    </a:lnTo>
                    <a:lnTo>
                      <a:pt x="1428750" y="1101376"/>
                    </a:lnTo>
                    <a:lnTo>
                      <a:pt x="1458468" y="1101376"/>
                    </a:lnTo>
                    <a:lnTo>
                      <a:pt x="1458468" y="1071563"/>
                    </a:lnTo>
                    <a:lnTo>
                      <a:pt x="1488281" y="1071563"/>
                    </a:lnTo>
                    <a:lnTo>
                      <a:pt x="1488281" y="1041845"/>
                    </a:lnTo>
                    <a:lnTo>
                      <a:pt x="1518095" y="1041845"/>
                    </a:lnTo>
                    <a:lnTo>
                      <a:pt x="1518095" y="1012127"/>
                    </a:lnTo>
                    <a:lnTo>
                      <a:pt x="1547813" y="1012127"/>
                    </a:lnTo>
                    <a:lnTo>
                      <a:pt x="1547813" y="982313"/>
                    </a:lnTo>
                    <a:lnTo>
                      <a:pt x="1577531" y="982313"/>
                    </a:lnTo>
                    <a:lnTo>
                      <a:pt x="1577531" y="952500"/>
                    </a:lnTo>
                    <a:lnTo>
                      <a:pt x="1577531" y="922782"/>
                    </a:lnTo>
                    <a:lnTo>
                      <a:pt x="1547813" y="922782"/>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9" name="Google Shape;979;p26"/>
            <p:cNvGrpSpPr/>
            <p:nvPr/>
          </p:nvGrpSpPr>
          <p:grpSpPr>
            <a:xfrm>
              <a:off x="6600825" y="3577780"/>
              <a:ext cx="1577530" cy="1845468"/>
              <a:chOff x="6600825" y="3577780"/>
              <a:chExt cx="1577530" cy="1845468"/>
            </a:xfrm>
          </p:grpSpPr>
          <p:grpSp>
            <p:nvGrpSpPr>
              <p:cNvPr id="980" name="Google Shape;980;p26"/>
              <p:cNvGrpSpPr/>
              <p:nvPr/>
            </p:nvGrpSpPr>
            <p:grpSpPr>
              <a:xfrm>
                <a:off x="6600825" y="4024312"/>
                <a:ext cx="386905" cy="595312"/>
                <a:chOff x="6600825" y="4024312"/>
                <a:chExt cx="386905" cy="595312"/>
              </a:xfrm>
            </p:grpSpPr>
            <p:sp>
              <p:nvSpPr>
                <p:cNvPr id="981" name="Google Shape;981;p26"/>
                <p:cNvSpPr/>
                <p:nvPr/>
              </p:nvSpPr>
              <p:spPr>
                <a:xfrm>
                  <a:off x="6600825" y="4083843"/>
                  <a:ext cx="29718" cy="476250"/>
                </a:xfrm>
                <a:custGeom>
                  <a:avLst/>
                  <a:gdLst/>
                  <a:ahLst/>
                  <a:cxnLst/>
                  <a:rect l="l" t="t" r="r" b="b"/>
                  <a:pathLst>
                    <a:path w="29718" h="476250" extrusionOk="0">
                      <a:moveTo>
                        <a:pt x="0" y="0"/>
                      </a:moveTo>
                      <a:lnTo>
                        <a:pt x="29718" y="0"/>
                      </a:lnTo>
                      <a:lnTo>
                        <a:pt x="29718" y="476250"/>
                      </a:lnTo>
                      <a:lnTo>
                        <a:pt x="0" y="4762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26"/>
                <p:cNvSpPr/>
                <p:nvPr/>
              </p:nvSpPr>
              <p:spPr>
                <a:xfrm>
                  <a:off x="6958012" y="4083843"/>
                  <a:ext cx="29718" cy="476250"/>
                </a:xfrm>
                <a:custGeom>
                  <a:avLst/>
                  <a:gdLst/>
                  <a:ahLst/>
                  <a:cxnLst/>
                  <a:rect l="l" t="t" r="r" b="b"/>
                  <a:pathLst>
                    <a:path w="29718" h="476250" extrusionOk="0">
                      <a:moveTo>
                        <a:pt x="0" y="0"/>
                      </a:moveTo>
                      <a:lnTo>
                        <a:pt x="29718" y="0"/>
                      </a:lnTo>
                      <a:lnTo>
                        <a:pt x="29718" y="476250"/>
                      </a:lnTo>
                      <a:lnTo>
                        <a:pt x="0" y="4762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26"/>
                <p:cNvSpPr/>
                <p:nvPr/>
              </p:nvSpPr>
              <p:spPr>
                <a:xfrm>
                  <a:off x="6630543" y="4054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26"/>
                <p:cNvSpPr/>
                <p:nvPr/>
              </p:nvSpPr>
              <p:spPr>
                <a:xfrm>
                  <a:off x="6928294" y="4054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26"/>
                <p:cNvSpPr/>
                <p:nvPr/>
              </p:nvSpPr>
              <p:spPr>
                <a:xfrm>
                  <a:off x="6660356" y="4024312"/>
                  <a:ext cx="267843" cy="29718"/>
                </a:xfrm>
                <a:custGeom>
                  <a:avLst/>
                  <a:gdLst/>
                  <a:ahLst/>
                  <a:cxnLst/>
                  <a:rect l="l" t="t" r="r" b="b"/>
                  <a:pathLst>
                    <a:path w="267843" h="29718" extrusionOk="0">
                      <a:moveTo>
                        <a:pt x="0" y="0"/>
                      </a:moveTo>
                      <a:lnTo>
                        <a:pt x="267843" y="0"/>
                      </a:lnTo>
                      <a:lnTo>
                        <a:pt x="26784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26"/>
                <p:cNvSpPr/>
                <p:nvPr/>
              </p:nvSpPr>
              <p:spPr>
                <a:xfrm>
                  <a:off x="6630543"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26"/>
                <p:cNvSpPr/>
                <p:nvPr/>
              </p:nvSpPr>
              <p:spPr>
                <a:xfrm>
                  <a:off x="6928294"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26"/>
                <p:cNvSpPr/>
                <p:nvPr/>
              </p:nvSpPr>
              <p:spPr>
                <a:xfrm>
                  <a:off x="6660356" y="4589906"/>
                  <a:ext cx="267843" cy="29718"/>
                </a:xfrm>
                <a:custGeom>
                  <a:avLst/>
                  <a:gdLst/>
                  <a:ahLst/>
                  <a:cxnLst/>
                  <a:rect l="l" t="t" r="r" b="b"/>
                  <a:pathLst>
                    <a:path w="267843" h="29718" extrusionOk="0">
                      <a:moveTo>
                        <a:pt x="0" y="0"/>
                      </a:moveTo>
                      <a:lnTo>
                        <a:pt x="267843" y="0"/>
                      </a:lnTo>
                      <a:lnTo>
                        <a:pt x="26784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26"/>
                <p:cNvSpPr/>
                <p:nvPr/>
              </p:nvSpPr>
              <p:spPr>
                <a:xfrm>
                  <a:off x="6660356" y="4470844"/>
                  <a:ext cx="267843" cy="29718"/>
                </a:xfrm>
                <a:custGeom>
                  <a:avLst/>
                  <a:gdLst/>
                  <a:ahLst/>
                  <a:cxnLst/>
                  <a:rect l="l" t="t" r="r" b="b"/>
                  <a:pathLst>
                    <a:path w="267843" h="29718" extrusionOk="0">
                      <a:moveTo>
                        <a:pt x="0" y="0"/>
                      </a:moveTo>
                      <a:lnTo>
                        <a:pt x="267843" y="0"/>
                      </a:lnTo>
                      <a:lnTo>
                        <a:pt x="267843"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26"/>
                <p:cNvSpPr/>
                <p:nvPr/>
              </p:nvSpPr>
              <p:spPr>
                <a:xfrm>
                  <a:off x="6690169"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26"/>
                <p:cNvSpPr/>
                <p:nvPr/>
              </p:nvSpPr>
              <p:spPr>
                <a:xfrm>
                  <a:off x="6719887" y="4411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26"/>
                <p:cNvSpPr/>
                <p:nvPr/>
              </p:nvSpPr>
              <p:spPr>
                <a:xfrm>
                  <a:off x="6868668"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26"/>
                <p:cNvSpPr/>
                <p:nvPr/>
              </p:nvSpPr>
              <p:spPr>
                <a:xfrm>
                  <a:off x="6809232" y="4411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26"/>
                <p:cNvSpPr/>
                <p:nvPr/>
              </p:nvSpPr>
              <p:spPr>
                <a:xfrm>
                  <a:off x="6838950" y="4202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26"/>
                <p:cNvSpPr/>
                <p:nvPr/>
              </p:nvSpPr>
              <p:spPr>
                <a:xfrm>
                  <a:off x="6719887" y="4202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26"/>
                <p:cNvSpPr/>
                <p:nvPr/>
              </p:nvSpPr>
              <p:spPr>
                <a:xfrm>
                  <a:off x="6809232" y="4173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26"/>
                <p:cNvSpPr/>
                <p:nvPr/>
              </p:nvSpPr>
              <p:spPr>
                <a:xfrm>
                  <a:off x="6868668" y="4292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26"/>
                <p:cNvSpPr/>
                <p:nvPr/>
              </p:nvSpPr>
              <p:spPr>
                <a:xfrm>
                  <a:off x="6838950" y="4143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26"/>
                <p:cNvSpPr/>
                <p:nvPr/>
              </p:nvSpPr>
              <p:spPr>
                <a:xfrm>
                  <a:off x="6809232" y="43219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26"/>
                <p:cNvSpPr/>
                <p:nvPr/>
              </p:nvSpPr>
              <p:spPr>
                <a:xfrm>
                  <a:off x="6690169" y="4292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26"/>
                <p:cNvSpPr/>
                <p:nvPr/>
              </p:nvSpPr>
              <p:spPr>
                <a:xfrm>
                  <a:off x="6719887" y="43219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26"/>
                <p:cNvSpPr/>
                <p:nvPr/>
              </p:nvSpPr>
              <p:spPr>
                <a:xfrm>
                  <a:off x="6719887" y="4143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26"/>
                <p:cNvSpPr/>
                <p:nvPr/>
              </p:nvSpPr>
              <p:spPr>
                <a:xfrm>
                  <a:off x="6779418" y="4143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26"/>
                <p:cNvSpPr/>
                <p:nvPr/>
              </p:nvSpPr>
              <p:spPr>
                <a:xfrm>
                  <a:off x="6660356" y="4083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26"/>
                <p:cNvSpPr/>
                <p:nvPr/>
              </p:nvSpPr>
              <p:spPr>
                <a:xfrm>
                  <a:off x="6898481" y="4083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26"/>
                <p:cNvSpPr/>
                <p:nvPr/>
              </p:nvSpPr>
              <p:spPr>
                <a:xfrm>
                  <a:off x="6660356"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26"/>
                <p:cNvSpPr/>
                <p:nvPr/>
              </p:nvSpPr>
              <p:spPr>
                <a:xfrm>
                  <a:off x="6898481"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26"/>
                <p:cNvSpPr/>
                <p:nvPr/>
              </p:nvSpPr>
              <p:spPr>
                <a:xfrm>
                  <a:off x="6749605" y="4173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26"/>
                <p:cNvSpPr/>
                <p:nvPr/>
              </p:nvSpPr>
              <p:spPr>
                <a:xfrm>
                  <a:off x="6749605" y="4262437"/>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26"/>
                <p:cNvSpPr/>
                <p:nvPr/>
              </p:nvSpPr>
              <p:spPr>
                <a:xfrm>
                  <a:off x="6630733" y="4054125"/>
                  <a:ext cx="327278" cy="535685"/>
                </a:xfrm>
                <a:custGeom>
                  <a:avLst/>
                  <a:gdLst/>
                  <a:ahLst/>
                  <a:cxnLst/>
                  <a:rect l="l" t="t" r="r" b="b"/>
                  <a:pathLst>
                    <a:path w="327278" h="535685" extrusionOk="0">
                      <a:moveTo>
                        <a:pt x="297561" y="29718"/>
                      </a:moveTo>
                      <a:lnTo>
                        <a:pt x="297561" y="59436"/>
                      </a:lnTo>
                      <a:lnTo>
                        <a:pt x="267843" y="59436"/>
                      </a:lnTo>
                      <a:lnTo>
                        <a:pt x="267843" y="29718"/>
                      </a:lnTo>
                      <a:lnTo>
                        <a:pt x="297561" y="29718"/>
                      </a:lnTo>
                      <a:lnTo>
                        <a:pt x="297561" y="0"/>
                      </a:lnTo>
                      <a:lnTo>
                        <a:pt x="29718" y="0"/>
                      </a:lnTo>
                      <a:lnTo>
                        <a:pt x="29718" y="29718"/>
                      </a:lnTo>
                      <a:lnTo>
                        <a:pt x="59436" y="29718"/>
                      </a:lnTo>
                      <a:lnTo>
                        <a:pt x="59436" y="59436"/>
                      </a:lnTo>
                      <a:lnTo>
                        <a:pt x="29718" y="59436"/>
                      </a:lnTo>
                      <a:lnTo>
                        <a:pt x="29718" y="29718"/>
                      </a:lnTo>
                      <a:lnTo>
                        <a:pt x="0" y="29718"/>
                      </a:lnTo>
                      <a:lnTo>
                        <a:pt x="0" y="505968"/>
                      </a:lnTo>
                      <a:lnTo>
                        <a:pt x="29718" y="505968"/>
                      </a:lnTo>
                      <a:lnTo>
                        <a:pt x="29718" y="476250"/>
                      </a:lnTo>
                      <a:lnTo>
                        <a:pt x="59436" y="476250"/>
                      </a:lnTo>
                      <a:lnTo>
                        <a:pt x="59436" y="505968"/>
                      </a:lnTo>
                      <a:lnTo>
                        <a:pt x="29718" y="505968"/>
                      </a:lnTo>
                      <a:lnTo>
                        <a:pt x="29718" y="535686"/>
                      </a:lnTo>
                      <a:lnTo>
                        <a:pt x="297561" y="535686"/>
                      </a:lnTo>
                      <a:lnTo>
                        <a:pt x="297561" y="505968"/>
                      </a:lnTo>
                      <a:lnTo>
                        <a:pt x="267843" y="505968"/>
                      </a:lnTo>
                      <a:lnTo>
                        <a:pt x="267843" y="476250"/>
                      </a:lnTo>
                      <a:lnTo>
                        <a:pt x="297561" y="476250"/>
                      </a:lnTo>
                      <a:lnTo>
                        <a:pt x="297561" y="505968"/>
                      </a:lnTo>
                      <a:lnTo>
                        <a:pt x="327279" y="505968"/>
                      </a:lnTo>
                      <a:lnTo>
                        <a:pt x="327279" y="29718"/>
                      </a:lnTo>
                      <a:lnTo>
                        <a:pt x="297561" y="29718"/>
                      </a:lnTo>
                      <a:close/>
                      <a:moveTo>
                        <a:pt x="297561" y="446437"/>
                      </a:moveTo>
                      <a:lnTo>
                        <a:pt x="29718" y="446437"/>
                      </a:lnTo>
                      <a:lnTo>
                        <a:pt x="29718" y="416719"/>
                      </a:lnTo>
                      <a:lnTo>
                        <a:pt x="59436" y="416719"/>
                      </a:lnTo>
                      <a:lnTo>
                        <a:pt x="59436" y="387001"/>
                      </a:lnTo>
                      <a:lnTo>
                        <a:pt x="89154" y="387001"/>
                      </a:lnTo>
                      <a:lnTo>
                        <a:pt x="89154" y="357283"/>
                      </a:lnTo>
                      <a:lnTo>
                        <a:pt x="148685" y="357283"/>
                      </a:lnTo>
                      <a:lnTo>
                        <a:pt x="148685" y="297752"/>
                      </a:lnTo>
                      <a:lnTo>
                        <a:pt x="89154" y="297752"/>
                      </a:lnTo>
                      <a:lnTo>
                        <a:pt x="89154" y="268033"/>
                      </a:lnTo>
                      <a:lnTo>
                        <a:pt x="59436" y="268033"/>
                      </a:lnTo>
                      <a:lnTo>
                        <a:pt x="59436" y="238315"/>
                      </a:lnTo>
                      <a:lnTo>
                        <a:pt x="89154" y="238315"/>
                      </a:lnTo>
                      <a:lnTo>
                        <a:pt x="89154" y="268033"/>
                      </a:lnTo>
                      <a:lnTo>
                        <a:pt x="148685" y="268033"/>
                      </a:lnTo>
                      <a:lnTo>
                        <a:pt x="148685" y="238315"/>
                      </a:lnTo>
                      <a:lnTo>
                        <a:pt x="118967" y="238315"/>
                      </a:lnTo>
                      <a:lnTo>
                        <a:pt x="118967" y="208597"/>
                      </a:lnTo>
                      <a:lnTo>
                        <a:pt x="89249" y="208597"/>
                      </a:lnTo>
                      <a:lnTo>
                        <a:pt x="89249" y="149066"/>
                      </a:lnTo>
                      <a:lnTo>
                        <a:pt x="118967" y="149066"/>
                      </a:lnTo>
                      <a:lnTo>
                        <a:pt x="118967" y="119348"/>
                      </a:lnTo>
                      <a:lnTo>
                        <a:pt x="89249" y="119348"/>
                      </a:lnTo>
                      <a:lnTo>
                        <a:pt x="89249" y="89630"/>
                      </a:lnTo>
                      <a:lnTo>
                        <a:pt x="118967" y="89630"/>
                      </a:lnTo>
                      <a:lnTo>
                        <a:pt x="118967" y="119348"/>
                      </a:lnTo>
                      <a:lnTo>
                        <a:pt x="148685" y="119348"/>
                      </a:lnTo>
                      <a:lnTo>
                        <a:pt x="148685" y="89630"/>
                      </a:lnTo>
                      <a:lnTo>
                        <a:pt x="178403" y="89630"/>
                      </a:lnTo>
                      <a:lnTo>
                        <a:pt x="178403" y="119348"/>
                      </a:lnTo>
                      <a:lnTo>
                        <a:pt x="208121" y="119348"/>
                      </a:lnTo>
                      <a:lnTo>
                        <a:pt x="208121" y="89630"/>
                      </a:lnTo>
                      <a:lnTo>
                        <a:pt x="237839" y="89630"/>
                      </a:lnTo>
                      <a:lnTo>
                        <a:pt x="237839" y="119348"/>
                      </a:lnTo>
                      <a:lnTo>
                        <a:pt x="208121" y="119348"/>
                      </a:lnTo>
                      <a:lnTo>
                        <a:pt x="208121" y="149066"/>
                      </a:lnTo>
                      <a:lnTo>
                        <a:pt x="237839" y="149066"/>
                      </a:lnTo>
                      <a:lnTo>
                        <a:pt x="237839" y="208597"/>
                      </a:lnTo>
                      <a:lnTo>
                        <a:pt x="208121" y="208597"/>
                      </a:lnTo>
                      <a:lnTo>
                        <a:pt x="208121" y="238315"/>
                      </a:lnTo>
                      <a:lnTo>
                        <a:pt x="178403" y="238315"/>
                      </a:lnTo>
                      <a:lnTo>
                        <a:pt x="178403" y="268033"/>
                      </a:lnTo>
                      <a:lnTo>
                        <a:pt x="237934" y="268033"/>
                      </a:lnTo>
                      <a:lnTo>
                        <a:pt x="237934" y="238315"/>
                      </a:lnTo>
                      <a:lnTo>
                        <a:pt x="267652" y="238315"/>
                      </a:lnTo>
                      <a:lnTo>
                        <a:pt x="267652" y="268033"/>
                      </a:lnTo>
                      <a:lnTo>
                        <a:pt x="237934" y="268033"/>
                      </a:lnTo>
                      <a:lnTo>
                        <a:pt x="237934" y="297752"/>
                      </a:lnTo>
                      <a:lnTo>
                        <a:pt x="178403" y="297752"/>
                      </a:lnTo>
                      <a:lnTo>
                        <a:pt x="178403" y="357283"/>
                      </a:lnTo>
                      <a:lnTo>
                        <a:pt x="237934" y="357283"/>
                      </a:lnTo>
                      <a:lnTo>
                        <a:pt x="237934" y="387001"/>
                      </a:lnTo>
                      <a:lnTo>
                        <a:pt x="267652" y="387001"/>
                      </a:lnTo>
                      <a:lnTo>
                        <a:pt x="267652" y="416719"/>
                      </a:lnTo>
                      <a:lnTo>
                        <a:pt x="297370" y="416719"/>
                      </a:lnTo>
                      <a:lnTo>
                        <a:pt x="297370" y="44643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26"/>
                <p:cNvSpPr/>
                <p:nvPr/>
              </p:nvSpPr>
              <p:spPr>
                <a:xfrm>
                  <a:off x="6719887" y="4441030"/>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26"/>
                <p:cNvSpPr/>
                <p:nvPr/>
              </p:nvSpPr>
              <p:spPr>
                <a:xfrm>
                  <a:off x="6749605" y="4173092"/>
                  <a:ext cx="89344" cy="89344"/>
                </a:xfrm>
                <a:custGeom>
                  <a:avLst/>
                  <a:gdLst/>
                  <a:ahLst/>
                  <a:cxnLst/>
                  <a:rect l="l" t="t" r="r" b="b"/>
                  <a:pathLst>
                    <a:path w="89344" h="89344" extrusionOk="0">
                      <a:moveTo>
                        <a:pt x="89345" y="29813"/>
                      </a:moveTo>
                      <a:lnTo>
                        <a:pt x="89345" y="89345"/>
                      </a:lnTo>
                      <a:lnTo>
                        <a:pt x="0" y="89345"/>
                      </a:lnTo>
                      <a:lnTo>
                        <a:pt x="0" y="29813"/>
                      </a:lnTo>
                      <a:lnTo>
                        <a:pt x="29813" y="29813"/>
                      </a:lnTo>
                      <a:lnTo>
                        <a:pt x="29813" y="0"/>
                      </a:lnTo>
                      <a:lnTo>
                        <a:pt x="59627" y="0"/>
                      </a:lnTo>
                      <a:lnTo>
                        <a:pt x="59627" y="29813"/>
                      </a:lnTo>
                      <a:lnTo>
                        <a:pt x="89345" y="2981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26"/>
                <p:cNvSpPr/>
                <p:nvPr/>
              </p:nvSpPr>
              <p:spPr>
                <a:xfrm>
                  <a:off x="6779418" y="4292155"/>
                  <a:ext cx="29718" cy="148780"/>
                </a:xfrm>
                <a:custGeom>
                  <a:avLst/>
                  <a:gdLst/>
                  <a:ahLst/>
                  <a:cxnLst/>
                  <a:rect l="l" t="t" r="r" b="b"/>
                  <a:pathLst>
                    <a:path w="29718" h="148780" extrusionOk="0">
                      <a:moveTo>
                        <a:pt x="0" y="0"/>
                      </a:moveTo>
                      <a:lnTo>
                        <a:pt x="29718" y="0"/>
                      </a:lnTo>
                      <a:lnTo>
                        <a:pt x="29718" y="148780"/>
                      </a:lnTo>
                      <a:lnTo>
                        <a:pt x="0" y="14878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4" name="Google Shape;1014;p26"/>
              <p:cNvGrpSpPr/>
              <p:nvPr/>
            </p:nvGrpSpPr>
            <p:grpSpPr>
              <a:xfrm>
                <a:off x="6690169" y="4292155"/>
                <a:ext cx="1160717" cy="1101280"/>
                <a:chOff x="6690169" y="4292155"/>
                <a:chExt cx="1160717" cy="1101280"/>
              </a:xfrm>
            </p:grpSpPr>
            <p:sp>
              <p:nvSpPr>
                <p:cNvPr id="1015" name="Google Shape;1015;p26"/>
                <p:cNvSpPr/>
                <p:nvPr/>
              </p:nvSpPr>
              <p:spPr>
                <a:xfrm>
                  <a:off x="6838950" y="5363717"/>
                  <a:ext cx="535781" cy="29718"/>
                </a:xfrm>
                <a:custGeom>
                  <a:avLst/>
                  <a:gdLst/>
                  <a:ahLst/>
                  <a:cxnLst/>
                  <a:rect l="l" t="t" r="r" b="b"/>
                  <a:pathLst>
                    <a:path w="535781" h="29718" extrusionOk="0">
                      <a:moveTo>
                        <a:pt x="0" y="0"/>
                      </a:moveTo>
                      <a:lnTo>
                        <a:pt x="535781" y="0"/>
                      </a:lnTo>
                      <a:lnTo>
                        <a:pt x="53578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26"/>
                <p:cNvSpPr/>
                <p:nvPr/>
              </p:nvSpPr>
              <p:spPr>
                <a:xfrm>
                  <a:off x="6809232" y="533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26"/>
                <p:cNvSpPr/>
                <p:nvPr/>
              </p:nvSpPr>
              <p:spPr>
                <a:xfrm>
                  <a:off x="7404544" y="53042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26"/>
                <p:cNvSpPr/>
                <p:nvPr/>
              </p:nvSpPr>
              <p:spPr>
                <a:xfrm>
                  <a:off x="7374731" y="533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26"/>
                <p:cNvSpPr/>
                <p:nvPr/>
              </p:nvSpPr>
              <p:spPr>
                <a:xfrm>
                  <a:off x="7404544"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26"/>
                <p:cNvSpPr/>
                <p:nvPr/>
              </p:nvSpPr>
              <p:spPr>
                <a:xfrm>
                  <a:off x="7434262"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26"/>
                <p:cNvSpPr/>
                <p:nvPr/>
              </p:nvSpPr>
              <p:spPr>
                <a:xfrm>
                  <a:off x="7463980" y="5304281"/>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26"/>
                <p:cNvSpPr/>
                <p:nvPr/>
              </p:nvSpPr>
              <p:spPr>
                <a:xfrm>
                  <a:off x="7553325" y="527446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26"/>
                <p:cNvSpPr/>
                <p:nvPr/>
              </p:nvSpPr>
              <p:spPr>
                <a:xfrm>
                  <a:off x="7642669" y="52446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26"/>
                <p:cNvSpPr/>
                <p:nvPr/>
              </p:nvSpPr>
              <p:spPr>
                <a:xfrm>
                  <a:off x="7731918" y="51554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26"/>
                <p:cNvSpPr/>
                <p:nvPr/>
              </p:nvSpPr>
              <p:spPr>
                <a:xfrm>
                  <a:off x="7761732" y="5066156"/>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26"/>
                <p:cNvSpPr/>
                <p:nvPr/>
              </p:nvSpPr>
              <p:spPr>
                <a:xfrm>
                  <a:off x="7791450" y="4887467"/>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26"/>
                <p:cNvSpPr/>
                <p:nvPr/>
              </p:nvSpPr>
              <p:spPr>
                <a:xfrm>
                  <a:off x="7791450" y="4560093"/>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26"/>
                <p:cNvSpPr/>
                <p:nvPr/>
              </p:nvSpPr>
              <p:spPr>
                <a:xfrm>
                  <a:off x="7761732" y="450056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26"/>
                <p:cNvSpPr/>
                <p:nvPr/>
              </p:nvSpPr>
              <p:spPr>
                <a:xfrm>
                  <a:off x="7731918"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26"/>
                <p:cNvSpPr/>
                <p:nvPr/>
              </p:nvSpPr>
              <p:spPr>
                <a:xfrm>
                  <a:off x="7702105"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26"/>
                <p:cNvSpPr/>
                <p:nvPr/>
              </p:nvSpPr>
              <p:spPr>
                <a:xfrm>
                  <a:off x="7642669" y="4411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26"/>
                <p:cNvSpPr/>
                <p:nvPr/>
              </p:nvSpPr>
              <p:spPr>
                <a:xfrm>
                  <a:off x="7583043" y="438149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26"/>
                <p:cNvSpPr/>
                <p:nvPr/>
              </p:nvSpPr>
              <p:spPr>
                <a:xfrm>
                  <a:off x="7523607" y="43517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26"/>
                <p:cNvSpPr/>
                <p:nvPr/>
              </p:nvSpPr>
              <p:spPr>
                <a:xfrm>
                  <a:off x="6958012" y="438149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26"/>
                <p:cNvSpPr/>
                <p:nvPr/>
              </p:nvSpPr>
              <p:spPr>
                <a:xfrm>
                  <a:off x="6898481" y="4411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26"/>
                <p:cNvSpPr/>
                <p:nvPr/>
              </p:nvSpPr>
              <p:spPr>
                <a:xfrm>
                  <a:off x="6868668"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26"/>
                <p:cNvSpPr/>
                <p:nvPr/>
              </p:nvSpPr>
              <p:spPr>
                <a:xfrm>
                  <a:off x="6838950"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26"/>
                <p:cNvSpPr/>
                <p:nvPr/>
              </p:nvSpPr>
              <p:spPr>
                <a:xfrm>
                  <a:off x="6809232" y="450056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26"/>
                <p:cNvSpPr/>
                <p:nvPr/>
              </p:nvSpPr>
              <p:spPr>
                <a:xfrm>
                  <a:off x="6779418" y="45600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26"/>
                <p:cNvSpPr/>
                <p:nvPr/>
              </p:nvSpPr>
              <p:spPr>
                <a:xfrm>
                  <a:off x="7017543" y="43517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26"/>
                <p:cNvSpPr/>
                <p:nvPr/>
              </p:nvSpPr>
              <p:spPr>
                <a:xfrm>
                  <a:off x="7434262" y="432196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26"/>
                <p:cNvSpPr/>
                <p:nvPr/>
              </p:nvSpPr>
              <p:spPr>
                <a:xfrm>
                  <a:off x="7077075" y="432196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26"/>
                <p:cNvSpPr/>
                <p:nvPr/>
              </p:nvSpPr>
              <p:spPr>
                <a:xfrm>
                  <a:off x="7166419" y="4292155"/>
                  <a:ext cx="267843" cy="29718"/>
                </a:xfrm>
                <a:custGeom>
                  <a:avLst/>
                  <a:gdLst/>
                  <a:ahLst/>
                  <a:cxnLst/>
                  <a:rect l="l" t="t" r="r" b="b"/>
                  <a:pathLst>
                    <a:path w="267843" h="29718" extrusionOk="0">
                      <a:moveTo>
                        <a:pt x="0" y="0"/>
                      </a:moveTo>
                      <a:lnTo>
                        <a:pt x="267843" y="0"/>
                      </a:lnTo>
                      <a:lnTo>
                        <a:pt x="267843"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26"/>
                <p:cNvSpPr/>
                <p:nvPr/>
              </p:nvSpPr>
              <p:spPr>
                <a:xfrm>
                  <a:off x="7821168" y="4679155"/>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26"/>
                <p:cNvSpPr/>
                <p:nvPr/>
              </p:nvSpPr>
              <p:spPr>
                <a:xfrm>
                  <a:off x="6749605" y="4649342"/>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26"/>
                <p:cNvSpPr/>
                <p:nvPr/>
              </p:nvSpPr>
              <p:spPr>
                <a:xfrm>
                  <a:off x="7702105"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26"/>
                <p:cNvSpPr/>
                <p:nvPr/>
              </p:nvSpPr>
              <p:spPr>
                <a:xfrm>
                  <a:off x="6809232"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26"/>
                <p:cNvSpPr/>
                <p:nvPr/>
              </p:nvSpPr>
              <p:spPr>
                <a:xfrm>
                  <a:off x="6779418"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6"/>
                <p:cNvSpPr/>
                <p:nvPr/>
              </p:nvSpPr>
              <p:spPr>
                <a:xfrm>
                  <a:off x="6719887" y="4857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6"/>
                <p:cNvSpPr/>
                <p:nvPr/>
              </p:nvSpPr>
              <p:spPr>
                <a:xfrm>
                  <a:off x="6719887" y="497681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6"/>
                <p:cNvSpPr/>
                <p:nvPr/>
              </p:nvSpPr>
              <p:spPr>
                <a:xfrm>
                  <a:off x="6690169" y="4917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6"/>
                <p:cNvSpPr/>
                <p:nvPr/>
              </p:nvSpPr>
              <p:spPr>
                <a:xfrm>
                  <a:off x="6838950"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6"/>
                <p:cNvSpPr/>
                <p:nvPr/>
              </p:nvSpPr>
              <p:spPr>
                <a:xfrm>
                  <a:off x="6898481" y="5155405"/>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6"/>
                <p:cNvSpPr/>
                <p:nvPr/>
              </p:nvSpPr>
              <p:spPr>
                <a:xfrm>
                  <a:off x="6987730" y="5185219"/>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6"/>
                <p:cNvSpPr/>
                <p:nvPr/>
              </p:nvSpPr>
              <p:spPr>
                <a:xfrm>
                  <a:off x="7077075" y="5214937"/>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6"/>
                <p:cNvSpPr/>
                <p:nvPr/>
              </p:nvSpPr>
              <p:spPr>
                <a:xfrm>
                  <a:off x="7225855" y="51852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6"/>
                <p:cNvSpPr/>
                <p:nvPr/>
              </p:nvSpPr>
              <p:spPr>
                <a:xfrm>
                  <a:off x="7285482" y="509587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6"/>
                <p:cNvSpPr/>
                <p:nvPr/>
              </p:nvSpPr>
              <p:spPr>
                <a:xfrm>
                  <a:off x="7315200" y="497681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6"/>
                <p:cNvSpPr/>
                <p:nvPr/>
              </p:nvSpPr>
              <p:spPr>
                <a:xfrm>
                  <a:off x="6838950"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6"/>
                <p:cNvSpPr/>
                <p:nvPr/>
              </p:nvSpPr>
              <p:spPr>
                <a:xfrm>
                  <a:off x="6868668" y="50363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6"/>
                <p:cNvSpPr/>
                <p:nvPr/>
              </p:nvSpPr>
              <p:spPr>
                <a:xfrm>
                  <a:off x="6868668"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6"/>
                <p:cNvSpPr/>
                <p:nvPr/>
              </p:nvSpPr>
              <p:spPr>
                <a:xfrm>
                  <a:off x="6898481"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6"/>
                <p:cNvSpPr/>
                <p:nvPr/>
              </p:nvSpPr>
              <p:spPr>
                <a:xfrm>
                  <a:off x="6898481"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6"/>
                <p:cNvSpPr/>
                <p:nvPr/>
              </p:nvSpPr>
              <p:spPr>
                <a:xfrm>
                  <a:off x="6958012"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6"/>
                <p:cNvSpPr/>
                <p:nvPr/>
              </p:nvSpPr>
              <p:spPr>
                <a:xfrm>
                  <a:off x="7017543"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6"/>
                <p:cNvSpPr/>
                <p:nvPr/>
              </p:nvSpPr>
              <p:spPr>
                <a:xfrm>
                  <a:off x="7077075"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6"/>
                <p:cNvSpPr/>
                <p:nvPr/>
              </p:nvSpPr>
              <p:spPr>
                <a:xfrm>
                  <a:off x="7136606"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6"/>
                <p:cNvSpPr/>
                <p:nvPr/>
              </p:nvSpPr>
              <p:spPr>
                <a:xfrm>
                  <a:off x="7196137"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6"/>
                <p:cNvSpPr/>
                <p:nvPr/>
              </p:nvSpPr>
              <p:spPr>
                <a:xfrm>
                  <a:off x="6928294" y="5066156"/>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6"/>
                <p:cNvSpPr/>
                <p:nvPr/>
              </p:nvSpPr>
              <p:spPr>
                <a:xfrm>
                  <a:off x="6898481"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6"/>
                <p:cNvSpPr/>
                <p:nvPr/>
              </p:nvSpPr>
              <p:spPr>
                <a:xfrm>
                  <a:off x="6868668" y="512559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6"/>
                <p:cNvSpPr/>
                <p:nvPr/>
              </p:nvSpPr>
              <p:spPr>
                <a:xfrm>
                  <a:off x="6928294"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6"/>
                <p:cNvSpPr/>
                <p:nvPr/>
              </p:nvSpPr>
              <p:spPr>
                <a:xfrm>
                  <a:off x="6928294"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6"/>
                <p:cNvSpPr/>
                <p:nvPr/>
              </p:nvSpPr>
              <p:spPr>
                <a:xfrm>
                  <a:off x="7047357"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6"/>
                <p:cNvSpPr/>
                <p:nvPr/>
              </p:nvSpPr>
              <p:spPr>
                <a:xfrm>
                  <a:off x="6958012" y="509587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6"/>
                <p:cNvSpPr/>
                <p:nvPr/>
              </p:nvSpPr>
              <p:spPr>
                <a:xfrm>
                  <a:off x="7017543" y="512559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6"/>
                <p:cNvSpPr/>
                <p:nvPr/>
              </p:nvSpPr>
              <p:spPr>
                <a:xfrm>
                  <a:off x="6987730" y="512559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6"/>
                <p:cNvSpPr/>
                <p:nvPr/>
              </p:nvSpPr>
              <p:spPr>
                <a:xfrm>
                  <a:off x="6958012"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6"/>
                <p:cNvSpPr/>
                <p:nvPr/>
              </p:nvSpPr>
              <p:spPr>
                <a:xfrm>
                  <a:off x="7017543"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6"/>
                <p:cNvSpPr/>
                <p:nvPr/>
              </p:nvSpPr>
              <p:spPr>
                <a:xfrm>
                  <a:off x="7077075"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6"/>
                <p:cNvSpPr/>
                <p:nvPr/>
              </p:nvSpPr>
              <p:spPr>
                <a:xfrm>
                  <a:off x="7136606"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6"/>
                <p:cNvSpPr/>
                <p:nvPr/>
              </p:nvSpPr>
              <p:spPr>
                <a:xfrm>
                  <a:off x="7196137"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6"/>
                <p:cNvSpPr/>
                <p:nvPr/>
              </p:nvSpPr>
              <p:spPr>
                <a:xfrm>
                  <a:off x="7077075" y="5155405"/>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6"/>
                <p:cNvSpPr/>
                <p:nvPr/>
              </p:nvSpPr>
              <p:spPr>
                <a:xfrm>
                  <a:off x="7225855"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6"/>
                <p:cNvSpPr/>
                <p:nvPr/>
              </p:nvSpPr>
              <p:spPr>
                <a:xfrm>
                  <a:off x="7166419"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6"/>
                <p:cNvSpPr/>
                <p:nvPr/>
              </p:nvSpPr>
              <p:spPr>
                <a:xfrm>
                  <a:off x="7106793"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6"/>
                <p:cNvSpPr/>
                <p:nvPr/>
              </p:nvSpPr>
              <p:spPr>
                <a:xfrm>
                  <a:off x="7255668"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6"/>
                <p:cNvSpPr/>
                <p:nvPr/>
              </p:nvSpPr>
              <p:spPr>
                <a:xfrm>
                  <a:off x="7017543"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6"/>
                <p:cNvSpPr/>
                <p:nvPr/>
              </p:nvSpPr>
              <p:spPr>
                <a:xfrm>
                  <a:off x="7017543" y="503634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6"/>
                <p:cNvSpPr/>
                <p:nvPr/>
              </p:nvSpPr>
              <p:spPr>
                <a:xfrm>
                  <a:off x="7047357" y="509587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6"/>
                <p:cNvSpPr/>
                <p:nvPr/>
              </p:nvSpPr>
              <p:spPr>
                <a:xfrm>
                  <a:off x="6928294" y="500653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6"/>
                <p:cNvSpPr/>
                <p:nvPr/>
              </p:nvSpPr>
              <p:spPr>
                <a:xfrm>
                  <a:off x="7106793" y="5066156"/>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6"/>
                <p:cNvSpPr/>
                <p:nvPr/>
              </p:nvSpPr>
              <p:spPr>
                <a:xfrm>
                  <a:off x="7106793" y="5125592"/>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6"/>
                <p:cNvSpPr/>
                <p:nvPr/>
              </p:nvSpPr>
              <p:spPr>
                <a:xfrm>
                  <a:off x="7374731" y="52446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6"/>
                <p:cNvSpPr/>
                <p:nvPr/>
              </p:nvSpPr>
              <p:spPr>
                <a:xfrm>
                  <a:off x="7404544" y="51852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6"/>
                <p:cNvSpPr/>
                <p:nvPr/>
              </p:nvSpPr>
              <p:spPr>
                <a:xfrm>
                  <a:off x="7493793" y="49470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6"/>
                <p:cNvSpPr/>
                <p:nvPr/>
              </p:nvSpPr>
              <p:spPr>
                <a:xfrm>
                  <a:off x="7434262" y="509587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6"/>
                <p:cNvSpPr/>
                <p:nvPr/>
              </p:nvSpPr>
              <p:spPr>
                <a:xfrm>
                  <a:off x="7463980" y="5006530"/>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6"/>
                <p:cNvSpPr/>
                <p:nvPr/>
              </p:nvSpPr>
              <p:spPr>
                <a:xfrm>
                  <a:off x="6809232" y="52149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6"/>
                <p:cNvSpPr/>
                <p:nvPr/>
              </p:nvSpPr>
              <p:spPr>
                <a:xfrm>
                  <a:off x="6779418" y="52744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6"/>
                <p:cNvSpPr/>
                <p:nvPr/>
              </p:nvSpPr>
              <p:spPr>
                <a:xfrm>
                  <a:off x="6809232" y="4679155"/>
                  <a:ext cx="29718" cy="148780"/>
                </a:xfrm>
                <a:custGeom>
                  <a:avLst/>
                  <a:gdLst/>
                  <a:ahLst/>
                  <a:cxnLst/>
                  <a:rect l="l" t="t" r="r" b="b"/>
                  <a:pathLst>
                    <a:path w="29718" h="148780" extrusionOk="0">
                      <a:moveTo>
                        <a:pt x="0" y="0"/>
                      </a:moveTo>
                      <a:lnTo>
                        <a:pt x="29718" y="0"/>
                      </a:lnTo>
                      <a:lnTo>
                        <a:pt x="29718" y="148780"/>
                      </a:lnTo>
                      <a:lnTo>
                        <a:pt x="0" y="14878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6"/>
                <p:cNvSpPr/>
                <p:nvPr/>
              </p:nvSpPr>
              <p:spPr>
                <a:xfrm>
                  <a:off x="6838950" y="46196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6"/>
                <p:cNvSpPr/>
                <p:nvPr/>
              </p:nvSpPr>
              <p:spPr>
                <a:xfrm>
                  <a:off x="6868668"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6"/>
                <p:cNvSpPr/>
                <p:nvPr/>
              </p:nvSpPr>
              <p:spPr>
                <a:xfrm>
                  <a:off x="6898481" y="456009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6"/>
                <p:cNvSpPr/>
                <p:nvPr/>
              </p:nvSpPr>
              <p:spPr>
                <a:xfrm>
                  <a:off x="6987730"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6"/>
                <p:cNvSpPr/>
                <p:nvPr/>
              </p:nvSpPr>
              <p:spPr>
                <a:xfrm>
                  <a:off x="6838950" y="4828031"/>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6"/>
                <p:cNvSpPr/>
                <p:nvPr/>
              </p:nvSpPr>
              <p:spPr>
                <a:xfrm>
                  <a:off x="6958012" y="4857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6"/>
                <p:cNvSpPr/>
                <p:nvPr/>
              </p:nvSpPr>
              <p:spPr>
                <a:xfrm>
                  <a:off x="6987730" y="491728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6"/>
                <p:cNvSpPr/>
                <p:nvPr/>
              </p:nvSpPr>
              <p:spPr>
                <a:xfrm>
                  <a:off x="7077075" y="48874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6"/>
                <p:cNvSpPr/>
                <p:nvPr/>
              </p:nvSpPr>
              <p:spPr>
                <a:xfrm>
                  <a:off x="6987730" y="47982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6"/>
                <p:cNvSpPr/>
                <p:nvPr/>
              </p:nvSpPr>
              <p:spPr>
                <a:xfrm>
                  <a:off x="7017543"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6"/>
                <p:cNvSpPr/>
                <p:nvPr/>
              </p:nvSpPr>
              <p:spPr>
                <a:xfrm>
                  <a:off x="7047357"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6"/>
                <p:cNvSpPr/>
                <p:nvPr/>
              </p:nvSpPr>
              <p:spPr>
                <a:xfrm>
                  <a:off x="7077075"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6"/>
                <p:cNvSpPr/>
                <p:nvPr/>
              </p:nvSpPr>
              <p:spPr>
                <a:xfrm>
                  <a:off x="7077075"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6"/>
                <p:cNvSpPr/>
                <p:nvPr/>
              </p:nvSpPr>
              <p:spPr>
                <a:xfrm>
                  <a:off x="7225855"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6"/>
                <p:cNvSpPr/>
                <p:nvPr/>
              </p:nvSpPr>
              <p:spPr>
                <a:xfrm>
                  <a:off x="7374731"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6"/>
                <p:cNvSpPr/>
                <p:nvPr/>
              </p:nvSpPr>
              <p:spPr>
                <a:xfrm>
                  <a:off x="7404544"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6"/>
                <p:cNvSpPr/>
                <p:nvPr/>
              </p:nvSpPr>
              <p:spPr>
                <a:xfrm>
                  <a:off x="7196137"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6"/>
                <p:cNvSpPr/>
                <p:nvPr/>
              </p:nvSpPr>
              <p:spPr>
                <a:xfrm>
                  <a:off x="7166419"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6"/>
                <p:cNvSpPr/>
                <p:nvPr/>
              </p:nvSpPr>
              <p:spPr>
                <a:xfrm>
                  <a:off x="7196137" y="45600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6"/>
                <p:cNvSpPr/>
                <p:nvPr/>
              </p:nvSpPr>
              <p:spPr>
                <a:xfrm>
                  <a:off x="7374731" y="45600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6"/>
                <p:cNvSpPr/>
                <p:nvPr/>
              </p:nvSpPr>
              <p:spPr>
                <a:xfrm>
                  <a:off x="7255668" y="453028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6"/>
                <p:cNvSpPr/>
                <p:nvPr/>
              </p:nvSpPr>
              <p:spPr>
                <a:xfrm>
                  <a:off x="7166419" y="4679155"/>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6"/>
                <p:cNvSpPr/>
                <p:nvPr/>
              </p:nvSpPr>
              <p:spPr>
                <a:xfrm>
                  <a:off x="7136606" y="46196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6"/>
                <p:cNvSpPr/>
                <p:nvPr/>
              </p:nvSpPr>
              <p:spPr>
                <a:xfrm>
                  <a:off x="7434262" y="4589906"/>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6"/>
                <p:cNvSpPr/>
                <p:nvPr/>
              </p:nvSpPr>
              <p:spPr>
                <a:xfrm>
                  <a:off x="7136606" y="4798218"/>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6"/>
                <p:cNvSpPr/>
                <p:nvPr/>
              </p:nvSpPr>
              <p:spPr>
                <a:xfrm>
                  <a:off x="7106793" y="47386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6"/>
                <p:cNvSpPr/>
                <p:nvPr/>
              </p:nvSpPr>
              <p:spPr>
                <a:xfrm>
                  <a:off x="7017543" y="4857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6"/>
                <p:cNvSpPr/>
                <p:nvPr/>
              </p:nvSpPr>
              <p:spPr>
                <a:xfrm>
                  <a:off x="7047357"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6"/>
                <p:cNvSpPr/>
                <p:nvPr/>
              </p:nvSpPr>
              <p:spPr>
                <a:xfrm>
                  <a:off x="7077075"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6"/>
                <p:cNvSpPr/>
                <p:nvPr/>
              </p:nvSpPr>
              <p:spPr>
                <a:xfrm>
                  <a:off x="6928294"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6"/>
                <p:cNvSpPr/>
                <p:nvPr/>
              </p:nvSpPr>
              <p:spPr>
                <a:xfrm>
                  <a:off x="6958012" y="47386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6"/>
                <p:cNvSpPr/>
                <p:nvPr/>
              </p:nvSpPr>
              <p:spPr>
                <a:xfrm>
                  <a:off x="6987730" y="46791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6"/>
                <p:cNvSpPr/>
                <p:nvPr/>
              </p:nvSpPr>
              <p:spPr>
                <a:xfrm>
                  <a:off x="7017543" y="46196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6"/>
                <p:cNvSpPr/>
                <p:nvPr/>
              </p:nvSpPr>
              <p:spPr>
                <a:xfrm>
                  <a:off x="7255668" y="4828031"/>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6"/>
                <p:cNvSpPr/>
                <p:nvPr/>
              </p:nvSpPr>
              <p:spPr>
                <a:xfrm>
                  <a:off x="7255668" y="4947094"/>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6"/>
                <p:cNvSpPr/>
                <p:nvPr/>
              </p:nvSpPr>
              <p:spPr>
                <a:xfrm>
                  <a:off x="7463980" y="4947094"/>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6"/>
                <p:cNvSpPr/>
                <p:nvPr/>
              </p:nvSpPr>
              <p:spPr>
                <a:xfrm>
                  <a:off x="7523607" y="47982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6"/>
                <p:cNvSpPr/>
                <p:nvPr/>
              </p:nvSpPr>
              <p:spPr>
                <a:xfrm>
                  <a:off x="7523607" y="45600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6"/>
                <p:cNvSpPr/>
                <p:nvPr/>
              </p:nvSpPr>
              <p:spPr>
                <a:xfrm>
                  <a:off x="7553325"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26"/>
                <p:cNvSpPr/>
                <p:nvPr/>
              </p:nvSpPr>
              <p:spPr>
                <a:xfrm>
                  <a:off x="7553325" y="4619624"/>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26"/>
                <p:cNvSpPr/>
                <p:nvPr/>
              </p:nvSpPr>
              <p:spPr>
                <a:xfrm>
                  <a:off x="7553325" y="497681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26"/>
                <p:cNvSpPr/>
                <p:nvPr/>
              </p:nvSpPr>
              <p:spPr>
                <a:xfrm>
                  <a:off x="7553325" y="4857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26"/>
                <p:cNvSpPr/>
                <p:nvPr/>
              </p:nvSpPr>
              <p:spPr>
                <a:xfrm>
                  <a:off x="7583043" y="48874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26"/>
                <p:cNvSpPr/>
                <p:nvPr/>
              </p:nvSpPr>
              <p:spPr>
                <a:xfrm>
                  <a:off x="7612856" y="500653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26"/>
                <p:cNvSpPr/>
                <p:nvPr/>
              </p:nvSpPr>
              <p:spPr>
                <a:xfrm>
                  <a:off x="7642669" y="491728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26"/>
                <p:cNvSpPr/>
                <p:nvPr/>
              </p:nvSpPr>
              <p:spPr>
                <a:xfrm>
                  <a:off x="6720268" y="4322253"/>
                  <a:ext cx="1101375" cy="981932"/>
                </a:xfrm>
                <a:custGeom>
                  <a:avLst/>
                  <a:gdLst/>
                  <a:ahLst/>
                  <a:cxnLst/>
                  <a:rect l="l" t="t" r="r" b="b"/>
                  <a:pathLst>
                    <a:path w="1101375" h="981932" extrusionOk="0">
                      <a:moveTo>
                        <a:pt x="1071181" y="356902"/>
                      </a:moveTo>
                      <a:lnTo>
                        <a:pt x="1071181" y="237839"/>
                      </a:lnTo>
                      <a:lnTo>
                        <a:pt x="1041463" y="237839"/>
                      </a:lnTo>
                      <a:lnTo>
                        <a:pt x="1041463" y="178308"/>
                      </a:lnTo>
                      <a:lnTo>
                        <a:pt x="1011746" y="178308"/>
                      </a:lnTo>
                      <a:lnTo>
                        <a:pt x="1011746" y="148590"/>
                      </a:lnTo>
                      <a:lnTo>
                        <a:pt x="982028" y="148590"/>
                      </a:lnTo>
                      <a:lnTo>
                        <a:pt x="982028" y="118872"/>
                      </a:lnTo>
                      <a:lnTo>
                        <a:pt x="922496" y="118872"/>
                      </a:lnTo>
                      <a:lnTo>
                        <a:pt x="922496" y="89154"/>
                      </a:lnTo>
                      <a:lnTo>
                        <a:pt x="862965" y="89154"/>
                      </a:lnTo>
                      <a:lnTo>
                        <a:pt x="862965" y="59436"/>
                      </a:lnTo>
                      <a:lnTo>
                        <a:pt x="803434" y="59436"/>
                      </a:lnTo>
                      <a:lnTo>
                        <a:pt x="803434" y="29718"/>
                      </a:lnTo>
                      <a:lnTo>
                        <a:pt x="714089" y="29718"/>
                      </a:lnTo>
                      <a:lnTo>
                        <a:pt x="714089" y="0"/>
                      </a:lnTo>
                      <a:lnTo>
                        <a:pt x="446246" y="0"/>
                      </a:lnTo>
                      <a:lnTo>
                        <a:pt x="446246" y="29718"/>
                      </a:lnTo>
                      <a:lnTo>
                        <a:pt x="356902" y="29718"/>
                      </a:lnTo>
                      <a:lnTo>
                        <a:pt x="356902" y="59436"/>
                      </a:lnTo>
                      <a:lnTo>
                        <a:pt x="297371" y="59436"/>
                      </a:lnTo>
                      <a:lnTo>
                        <a:pt x="297371" y="89154"/>
                      </a:lnTo>
                      <a:lnTo>
                        <a:pt x="237839" y="89154"/>
                      </a:lnTo>
                      <a:lnTo>
                        <a:pt x="237839" y="118872"/>
                      </a:lnTo>
                      <a:lnTo>
                        <a:pt x="178308" y="118872"/>
                      </a:lnTo>
                      <a:lnTo>
                        <a:pt x="178308" y="148590"/>
                      </a:lnTo>
                      <a:lnTo>
                        <a:pt x="148590" y="148590"/>
                      </a:lnTo>
                      <a:lnTo>
                        <a:pt x="148590" y="178308"/>
                      </a:lnTo>
                      <a:lnTo>
                        <a:pt x="118872" y="178308"/>
                      </a:lnTo>
                      <a:lnTo>
                        <a:pt x="118872" y="237839"/>
                      </a:lnTo>
                      <a:lnTo>
                        <a:pt x="89154" y="237839"/>
                      </a:lnTo>
                      <a:lnTo>
                        <a:pt x="89154" y="327184"/>
                      </a:lnTo>
                      <a:lnTo>
                        <a:pt x="59436" y="327184"/>
                      </a:lnTo>
                      <a:lnTo>
                        <a:pt x="59436" y="535591"/>
                      </a:lnTo>
                      <a:lnTo>
                        <a:pt x="29718" y="535591"/>
                      </a:lnTo>
                      <a:lnTo>
                        <a:pt x="29718" y="595122"/>
                      </a:lnTo>
                      <a:lnTo>
                        <a:pt x="0" y="595122"/>
                      </a:lnTo>
                      <a:lnTo>
                        <a:pt x="0" y="654653"/>
                      </a:lnTo>
                      <a:lnTo>
                        <a:pt x="59531" y="654653"/>
                      </a:lnTo>
                      <a:lnTo>
                        <a:pt x="59531" y="684371"/>
                      </a:lnTo>
                      <a:lnTo>
                        <a:pt x="89249" y="684371"/>
                      </a:lnTo>
                      <a:lnTo>
                        <a:pt x="89249" y="714089"/>
                      </a:lnTo>
                      <a:lnTo>
                        <a:pt x="118967" y="714089"/>
                      </a:lnTo>
                      <a:lnTo>
                        <a:pt x="118967" y="743807"/>
                      </a:lnTo>
                      <a:lnTo>
                        <a:pt x="148685" y="743807"/>
                      </a:lnTo>
                      <a:lnTo>
                        <a:pt x="148685" y="714089"/>
                      </a:lnTo>
                      <a:lnTo>
                        <a:pt x="208216" y="714089"/>
                      </a:lnTo>
                      <a:lnTo>
                        <a:pt x="208216" y="684371"/>
                      </a:lnTo>
                      <a:lnTo>
                        <a:pt x="297561" y="684371"/>
                      </a:lnTo>
                      <a:lnTo>
                        <a:pt x="297561" y="714089"/>
                      </a:lnTo>
                      <a:lnTo>
                        <a:pt x="386905" y="714089"/>
                      </a:lnTo>
                      <a:lnTo>
                        <a:pt x="386905" y="743807"/>
                      </a:lnTo>
                      <a:lnTo>
                        <a:pt x="565499" y="743807"/>
                      </a:lnTo>
                      <a:lnTo>
                        <a:pt x="565499" y="773525"/>
                      </a:lnTo>
                      <a:lnTo>
                        <a:pt x="595217" y="773525"/>
                      </a:lnTo>
                      <a:lnTo>
                        <a:pt x="595217" y="654463"/>
                      </a:lnTo>
                      <a:lnTo>
                        <a:pt x="535686" y="654463"/>
                      </a:lnTo>
                      <a:lnTo>
                        <a:pt x="535686" y="624745"/>
                      </a:lnTo>
                      <a:lnTo>
                        <a:pt x="625030" y="624745"/>
                      </a:lnTo>
                      <a:lnTo>
                        <a:pt x="625030" y="595027"/>
                      </a:lnTo>
                      <a:lnTo>
                        <a:pt x="744093" y="595027"/>
                      </a:lnTo>
                      <a:lnTo>
                        <a:pt x="744093" y="624745"/>
                      </a:lnTo>
                      <a:lnTo>
                        <a:pt x="833438" y="624745"/>
                      </a:lnTo>
                      <a:lnTo>
                        <a:pt x="833438" y="654463"/>
                      </a:lnTo>
                      <a:lnTo>
                        <a:pt x="892969" y="654463"/>
                      </a:lnTo>
                      <a:lnTo>
                        <a:pt x="892969" y="684181"/>
                      </a:lnTo>
                      <a:lnTo>
                        <a:pt x="982313" y="684181"/>
                      </a:lnTo>
                      <a:lnTo>
                        <a:pt x="982313" y="713899"/>
                      </a:lnTo>
                      <a:lnTo>
                        <a:pt x="892969" y="713899"/>
                      </a:lnTo>
                      <a:lnTo>
                        <a:pt x="892969" y="684181"/>
                      </a:lnTo>
                      <a:lnTo>
                        <a:pt x="833438" y="684181"/>
                      </a:lnTo>
                      <a:lnTo>
                        <a:pt x="833438" y="654463"/>
                      </a:lnTo>
                      <a:lnTo>
                        <a:pt x="803720" y="654463"/>
                      </a:lnTo>
                      <a:lnTo>
                        <a:pt x="803720" y="684181"/>
                      </a:lnTo>
                      <a:lnTo>
                        <a:pt x="774001" y="684181"/>
                      </a:lnTo>
                      <a:lnTo>
                        <a:pt x="774001" y="773525"/>
                      </a:lnTo>
                      <a:lnTo>
                        <a:pt x="744283" y="773525"/>
                      </a:lnTo>
                      <a:lnTo>
                        <a:pt x="744283" y="862870"/>
                      </a:lnTo>
                      <a:lnTo>
                        <a:pt x="714565" y="862870"/>
                      </a:lnTo>
                      <a:lnTo>
                        <a:pt x="714565" y="922401"/>
                      </a:lnTo>
                      <a:lnTo>
                        <a:pt x="684847" y="922401"/>
                      </a:lnTo>
                      <a:lnTo>
                        <a:pt x="684847" y="981932"/>
                      </a:lnTo>
                      <a:lnTo>
                        <a:pt x="714565" y="981932"/>
                      </a:lnTo>
                      <a:lnTo>
                        <a:pt x="714565" y="952214"/>
                      </a:lnTo>
                      <a:lnTo>
                        <a:pt x="744283" y="952214"/>
                      </a:lnTo>
                      <a:lnTo>
                        <a:pt x="744283" y="981932"/>
                      </a:lnTo>
                      <a:lnTo>
                        <a:pt x="833628" y="981932"/>
                      </a:lnTo>
                      <a:lnTo>
                        <a:pt x="833628" y="952214"/>
                      </a:lnTo>
                      <a:lnTo>
                        <a:pt x="922972" y="952214"/>
                      </a:lnTo>
                      <a:lnTo>
                        <a:pt x="922972" y="922496"/>
                      </a:lnTo>
                      <a:lnTo>
                        <a:pt x="982504" y="922496"/>
                      </a:lnTo>
                      <a:lnTo>
                        <a:pt x="982504" y="892778"/>
                      </a:lnTo>
                      <a:lnTo>
                        <a:pt x="1012222" y="892778"/>
                      </a:lnTo>
                      <a:lnTo>
                        <a:pt x="1012222" y="833247"/>
                      </a:lnTo>
                      <a:lnTo>
                        <a:pt x="1041940" y="833247"/>
                      </a:lnTo>
                      <a:lnTo>
                        <a:pt x="1041940" y="743903"/>
                      </a:lnTo>
                      <a:lnTo>
                        <a:pt x="1071658" y="743903"/>
                      </a:lnTo>
                      <a:lnTo>
                        <a:pt x="1071658" y="565309"/>
                      </a:lnTo>
                      <a:lnTo>
                        <a:pt x="1101376" y="565309"/>
                      </a:lnTo>
                      <a:lnTo>
                        <a:pt x="1101376" y="356902"/>
                      </a:lnTo>
                      <a:lnTo>
                        <a:pt x="1071658" y="356902"/>
                      </a:lnTo>
                      <a:close/>
                      <a:moveTo>
                        <a:pt x="446151" y="565309"/>
                      </a:moveTo>
                      <a:lnTo>
                        <a:pt x="416433" y="565309"/>
                      </a:lnTo>
                      <a:lnTo>
                        <a:pt x="416433" y="595027"/>
                      </a:lnTo>
                      <a:lnTo>
                        <a:pt x="356902" y="595027"/>
                      </a:lnTo>
                      <a:lnTo>
                        <a:pt x="356902" y="624745"/>
                      </a:lnTo>
                      <a:lnTo>
                        <a:pt x="267557" y="624745"/>
                      </a:lnTo>
                      <a:lnTo>
                        <a:pt x="267557" y="595027"/>
                      </a:lnTo>
                      <a:lnTo>
                        <a:pt x="237839" y="595027"/>
                      </a:lnTo>
                      <a:lnTo>
                        <a:pt x="237839" y="535496"/>
                      </a:lnTo>
                      <a:lnTo>
                        <a:pt x="267557" y="535496"/>
                      </a:lnTo>
                      <a:lnTo>
                        <a:pt x="267557" y="475964"/>
                      </a:lnTo>
                      <a:lnTo>
                        <a:pt x="237839" y="475964"/>
                      </a:lnTo>
                      <a:lnTo>
                        <a:pt x="237839" y="505682"/>
                      </a:lnTo>
                      <a:lnTo>
                        <a:pt x="208121" y="505682"/>
                      </a:lnTo>
                      <a:lnTo>
                        <a:pt x="208121" y="535400"/>
                      </a:lnTo>
                      <a:lnTo>
                        <a:pt x="118777" y="535400"/>
                      </a:lnTo>
                      <a:lnTo>
                        <a:pt x="118777" y="505682"/>
                      </a:lnTo>
                      <a:lnTo>
                        <a:pt x="89059" y="505682"/>
                      </a:lnTo>
                      <a:lnTo>
                        <a:pt x="89059" y="356902"/>
                      </a:lnTo>
                      <a:lnTo>
                        <a:pt x="118777" y="356902"/>
                      </a:lnTo>
                      <a:lnTo>
                        <a:pt x="118777" y="297371"/>
                      </a:lnTo>
                      <a:lnTo>
                        <a:pt x="148495" y="297371"/>
                      </a:lnTo>
                      <a:lnTo>
                        <a:pt x="148495" y="267653"/>
                      </a:lnTo>
                      <a:lnTo>
                        <a:pt x="178213" y="267653"/>
                      </a:lnTo>
                      <a:lnTo>
                        <a:pt x="178213" y="237935"/>
                      </a:lnTo>
                      <a:lnTo>
                        <a:pt x="267557" y="237935"/>
                      </a:lnTo>
                      <a:lnTo>
                        <a:pt x="267557" y="267653"/>
                      </a:lnTo>
                      <a:lnTo>
                        <a:pt x="297275" y="267653"/>
                      </a:lnTo>
                      <a:lnTo>
                        <a:pt x="297275" y="297371"/>
                      </a:lnTo>
                      <a:lnTo>
                        <a:pt x="326993" y="297371"/>
                      </a:lnTo>
                      <a:lnTo>
                        <a:pt x="326993" y="356902"/>
                      </a:lnTo>
                      <a:lnTo>
                        <a:pt x="297275" y="356902"/>
                      </a:lnTo>
                      <a:lnTo>
                        <a:pt x="297275" y="416433"/>
                      </a:lnTo>
                      <a:lnTo>
                        <a:pt x="267557" y="416433"/>
                      </a:lnTo>
                      <a:lnTo>
                        <a:pt x="267557" y="475964"/>
                      </a:lnTo>
                      <a:lnTo>
                        <a:pt x="297275" y="475964"/>
                      </a:lnTo>
                      <a:lnTo>
                        <a:pt x="297275" y="446246"/>
                      </a:lnTo>
                      <a:lnTo>
                        <a:pt x="326993" y="446246"/>
                      </a:lnTo>
                      <a:lnTo>
                        <a:pt x="326993" y="416528"/>
                      </a:lnTo>
                      <a:lnTo>
                        <a:pt x="356711" y="416528"/>
                      </a:lnTo>
                      <a:lnTo>
                        <a:pt x="356711" y="386810"/>
                      </a:lnTo>
                      <a:lnTo>
                        <a:pt x="386429" y="386810"/>
                      </a:lnTo>
                      <a:lnTo>
                        <a:pt x="386429" y="416528"/>
                      </a:lnTo>
                      <a:lnTo>
                        <a:pt x="416147" y="416528"/>
                      </a:lnTo>
                      <a:lnTo>
                        <a:pt x="416147" y="476060"/>
                      </a:lnTo>
                      <a:lnTo>
                        <a:pt x="445865" y="476060"/>
                      </a:lnTo>
                      <a:lnTo>
                        <a:pt x="445865" y="565404"/>
                      </a:lnTo>
                      <a:close/>
                      <a:moveTo>
                        <a:pt x="743807" y="446246"/>
                      </a:moveTo>
                      <a:lnTo>
                        <a:pt x="714089" y="446246"/>
                      </a:lnTo>
                      <a:lnTo>
                        <a:pt x="714089" y="475964"/>
                      </a:lnTo>
                      <a:lnTo>
                        <a:pt x="684371" y="475964"/>
                      </a:lnTo>
                      <a:lnTo>
                        <a:pt x="684371" y="505682"/>
                      </a:lnTo>
                      <a:lnTo>
                        <a:pt x="654653" y="505682"/>
                      </a:lnTo>
                      <a:lnTo>
                        <a:pt x="654653" y="535400"/>
                      </a:lnTo>
                      <a:lnTo>
                        <a:pt x="535591" y="535400"/>
                      </a:lnTo>
                      <a:lnTo>
                        <a:pt x="535591" y="505682"/>
                      </a:lnTo>
                      <a:lnTo>
                        <a:pt x="505873" y="505682"/>
                      </a:lnTo>
                      <a:lnTo>
                        <a:pt x="505873" y="475964"/>
                      </a:lnTo>
                      <a:lnTo>
                        <a:pt x="476155" y="475964"/>
                      </a:lnTo>
                      <a:lnTo>
                        <a:pt x="476155" y="446246"/>
                      </a:lnTo>
                      <a:lnTo>
                        <a:pt x="446437" y="446246"/>
                      </a:lnTo>
                      <a:lnTo>
                        <a:pt x="446437" y="356902"/>
                      </a:lnTo>
                      <a:lnTo>
                        <a:pt x="416719" y="356902"/>
                      </a:lnTo>
                      <a:lnTo>
                        <a:pt x="416719" y="297371"/>
                      </a:lnTo>
                      <a:lnTo>
                        <a:pt x="446437" y="297371"/>
                      </a:lnTo>
                      <a:lnTo>
                        <a:pt x="446437" y="267653"/>
                      </a:lnTo>
                      <a:lnTo>
                        <a:pt x="476155" y="267653"/>
                      </a:lnTo>
                      <a:lnTo>
                        <a:pt x="476155" y="237935"/>
                      </a:lnTo>
                      <a:lnTo>
                        <a:pt x="535686" y="237935"/>
                      </a:lnTo>
                      <a:lnTo>
                        <a:pt x="535686" y="208217"/>
                      </a:lnTo>
                      <a:lnTo>
                        <a:pt x="654748" y="208217"/>
                      </a:lnTo>
                      <a:lnTo>
                        <a:pt x="654748" y="237935"/>
                      </a:lnTo>
                      <a:lnTo>
                        <a:pt x="714280" y="237935"/>
                      </a:lnTo>
                      <a:lnTo>
                        <a:pt x="714280" y="267653"/>
                      </a:lnTo>
                      <a:lnTo>
                        <a:pt x="743998" y="267653"/>
                      </a:lnTo>
                      <a:lnTo>
                        <a:pt x="743998" y="446246"/>
                      </a:lnTo>
                      <a:close/>
                      <a:moveTo>
                        <a:pt x="1011650" y="624840"/>
                      </a:moveTo>
                      <a:lnTo>
                        <a:pt x="922306" y="624840"/>
                      </a:lnTo>
                      <a:lnTo>
                        <a:pt x="922306" y="595122"/>
                      </a:lnTo>
                      <a:lnTo>
                        <a:pt x="862774" y="595122"/>
                      </a:lnTo>
                      <a:lnTo>
                        <a:pt x="862774" y="565404"/>
                      </a:lnTo>
                      <a:lnTo>
                        <a:pt x="833056" y="565404"/>
                      </a:lnTo>
                      <a:lnTo>
                        <a:pt x="833056" y="535686"/>
                      </a:lnTo>
                      <a:lnTo>
                        <a:pt x="803338" y="535686"/>
                      </a:lnTo>
                      <a:lnTo>
                        <a:pt x="803338" y="476155"/>
                      </a:lnTo>
                      <a:lnTo>
                        <a:pt x="833056" y="476155"/>
                      </a:lnTo>
                      <a:lnTo>
                        <a:pt x="833056" y="297561"/>
                      </a:lnTo>
                      <a:lnTo>
                        <a:pt x="803338" y="297561"/>
                      </a:lnTo>
                      <a:lnTo>
                        <a:pt x="803338" y="238030"/>
                      </a:lnTo>
                      <a:lnTo>
                        <a:pt x="833056" y="238030"/>
                      </a:lnTo>
                      <a:lnTo>
                        <a:pt x="833056" y="208312"/>
                      </a:lnTo>
                      <a:lnTo>
                        <a:pt x="862774" y="208312"/>
                      </a:lnTo>
                      <a:lnTo>
                        <a:pt x="862774" y="238030"/>
                      </a:lnTo>
                      <a:lnTo>
                        <a:pt x="833056" y="238030"/>
                      </a:lnTo>
                      <a:lnTo>
                        <a:pt x="833056" y="297561"/>
                      </a:lnTo>
                      <a:lnTo>
                        <a:pt x="862774" y="297561"/>
                      </a:lnTo>
                      <a:lnTo>
                        <a:pt x="862774" y="476155"/>
                      </a:lnTo>
                      <a:lnTo>
                        <a:pt x="833056" y="476155"/>
                      </a:lnTo>
                      <a:lnTo>
                        <a:pt x="833056" y="535686"/>
                      </a:lnTo>
                      <a:lnTo>
                        <a:pt x="862774" y="535686"/>
                      </a:lnTo>
                      <a:lnTo>
                        <a:pt x="862774" y="565404"/>
                      </a:lnTo>
                      <a:lnTo>
                        <a:pt x="922306" y="565404"/>
                      </a:lnTo>
                      <a:lnTo>
                        <a:pt x="922306" y="595122"/>
                      </a:lnTo>
                      <a:lnTo>
                        <a:pt x="1011650" y="595122"/>
                      </a:lnTo>
                      <a:lnTo>
                        <a:pt x="1011650" y="6248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26"/>
                <p:cNvSpPr/>
                <p:nvPr/>
              </p:nvSpPr>
              <p:spPr>
                <a:xfrm>
                  <a:off x="7047357" y="4798218"/>
                  <a:ext cx="89249" cy="119062"/>
                </a:xfrm>
                <a:custGeom>
                  <a:avLst/>
                  <a:gdLst/>
                  <a:ahLst/>
                  <a:cxnLst/>
                  <a:rect l="l" t="t" r="r" b="b"/>
                  <a:pathLst>
                    <a:path w="89249" h="119062" extrusionOk="0">
                      <a:moveTo>
                        <a:pt x="89249" y="0"/>
                      </a:moveTo>
                      <a:lnTo>
                        <a:pt x="89249" y="89249"/>
                      </a:lnTo>
                      <a:lnTo>
                        <a:pt x="29718" y="89249"/>
                      </a:lnTo>
                      <a:lnTo>
                        <a:pt x="29718" y="119063"/>
                      </a:lnTo>
                      <a:lnTo>
                        <a:pt x="0" y="119063"/>
                      </a:lnTo>
                      <a:lnTo>
                        <a:pt x="0" y="59531"/>
                      </a:lnTo>
                      <a:lnTo>
                        <a:pt x="29718" y="59531"/>
                      </a:lnTo>
                      <a:lnTo>
                        <a:pt x="29718" y="29813"/>
                      </a:lnTo>
                      <a:lnTo>
                        <a:pt x="59436" y="29813"/>
                      </a:lnTo>
                      <a:lnTo>
                        <a:pt x="59436" y="0"/>
                      </a:lnTo>
                      <a:lnTo>
                        <a:pt x="8924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26"/>
                <p:cNvSpPr/>
                <p:nvPr/>
              </p:nvSpPr>
              <p:spPr>
                <a:xfrm>
                  <a:off x="6987730" y="4857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26"/>
                <p:cNvSpPr/>
                <p:nvPr/>
              </p:nvSpPr>
              <p:spPr>
                <a:xfrm>
                  <a:off x="6838950" y="4589906"/>
                  <a:ext cx="178593" cy="238125"/>
                </a:xfrm>
                <a:custGeom>
                  <a:avLst/>
                  <a:gdLst/>
                  <a:ahLst/>
                  <a:cxnLst/>
                  <a:rect l="l" t="t" r="r" b="b"/>
                  <a:pathLst>
                    <a:path w="178593" h="238125" extrusionOk="0">
                      <a:moveTo>
                        <a:pt x="178594" y="29718"/>
                      </a:moveTo>
                      <a:lnTo>
                        <a:pt x="178594" y="89249"/>
                      </a:lnTo>
                      <a:lnTo>
                        <a:pt x="148780" y="89249"/>
                      </a:lnTo>
                      <a:lnTo>
                        <a:pt x="148780" y="148780"/>
                      </a:lnTo>
                      <a:lnTo>
                        <a:pt x="119063" y="148780"/>
                      </a:lnTo>
                      <a:lnTo>
                        <a:pt x="119063" y="208312"/>
                      </a:lnTo>
                      <a:lnTo>
                        <a:pt x="89345" y="208312"/>
                      </a:lnTo>
                      <a:lnTo>
                        <a:pt x="89345" y="238125"/>
                      </a:lnTo>
                      <a:lnTo>
                        <a:pt x="0" y="238125"/>
                      </a:lnTo>
                      <a:lnTo>
                        <a:pt x="0" y="89249"/>
                      </a:lnTo>
                      <a:lnTo>
                        <a:pt x="29718" y="89249"/>
                      </a:lnTo>
                      <a:lnTo>
                        <a:pt x="29718" y="29718"/>
                      </a:lnTo>
                      <a:lnTo>
                        <a:pt x="59531" y="29718"/>
                      </a:lnTo>
                      <a:lnTo>
                        <a:pt x="59531" y="0"/>
                      </a:lnTo>
                      <a:lnTo>
                        <a:pt x="148780" y="0"/>
                      </a:lnTo>
                      <a:lnTo>
                        <a:pt x="148780" y="29718"/>
                      </a:lnTo>
                      <a:lnTo>
                        <a:pt x="178594"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26"/>
                <p:cNvSpPr/>
                <p:nvPr/>
              </p:nvSpPr>
              <p:spPr>
                <a:xfrm>
                  <a:off x="7017543" y="4738687"/>
                  <a:ext cx="89249" cy="119062"/>
                </a:xfrm>
                <a:custGeom>
                  <a:avLst/>
                  <a:gdLst/>
                  <a:ahLst/>
                  <a:cxnLst/>
                  <a:rect l="l" t="t" r="r" b="b"/>
                  <a:pathLst>
                    <a:path w="89249" h="119062" extrusionOk="0">
                      <a:moveTo>
                        <a:pt x="89249" y="0"/>
                      </a:moveTo>
                      <a:lnTo>
                        <a:pt x="89249" y="59531"/>
                      </a:lnTo>
                      <a:lnTo>
                        <a:pt x="59531" y="59531"/>
                      </a:lnTo>
                      <a:lnTo>
                        <a:pt x="59531" y="89345"/>
                      </a:lnTo>
                      <a:lnTo>
                        <a:pt x="29813" y="89345"/>
                      </a:lnTo>
                      <a:lnTo>
                        <a:pt x="29813" y="119063"/>
                      </a:lnTo>
                      <a:lnTo>
                        <a:pt x="0" y="119063"/>
                      </a:lnTo>
                      <a:lnTo>
                        <a:pt x="0" y="59531"/>
                      </a:lnTo>
                      <a:lnTo>
                        <a:pt x="29813" y="59531"/>
                      </a:lnTo>
                      <a:lnTo>
                        <a:pt x="29813" y="29718"/>
                      </a:lnTo>
                      <a:lnTo>
                        <a:pt x="59531" y="29718"/>
                      </a:lnTo>
                      <a:lnTo>
                        <a:pt x="59531" y="0"/>
                      </a:lnTo>
                      <a:lnTo>
                        <a:pt x="89249"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26"/>
                <p:cNvSpPr/>
                <p:nvPr/>
              </p:nvSpPr>
              <p:spPr>
                <a:xfrm>
                  <a:off x="7166419" y="4560093"/>
                  <a:ext cx="267842" cy="267938"/>
                </a:xfrm>
                <a:custGeom>
                  <a:avLst/>
                  <a:gdLst/>
                  <a:ahLst/>
                  <a:cxnLst/>
                  <a:rect l="l" t="t" r="r" b="b"/>
                  <a:pathLst>
                    <a:path w="267842" h="267938" extrusionOk="0">
                      <a:moveTo>
                        <a:pt x="267843" y="29813"/>
                      </a:moveTo>
                      <a:lnTo>
                        <a:pt x="267843" y="208312"/>
                      </a:lnTo>
                      <a:lnTo>
                        <a:pt x="238125" y="208312"/>
                      </a:lnTo>
                      <a:lnTo>
                        <a:pt x="238125" y="238125"/>
                      </a:lnTo>
                      <a:lnTo>
                        <a:pt x="208312" y="238125"/>
                      </a:lnTo>
                      <a:lnTo>
                        <a:pt x="208312" y="267938"/>
                      </a:lnTo>
                      <a:lnTo>
                        <a:pt x="89249" y="267938"/>
                      </a:lnTo>
                      <a:lnTo>
                        <a:pt x="89249" y="238125"/>
                      </a:lnTo>
                      <a:lnTo>
                        <a:pt x="59436" y="238125"/>
                      </a:lnTo>
                      <a:lnTo>
                        <a:pt x="59436" y="208312"/>
                      </a:lnTo>
                      <a:lnTo>
                        <a:pt x="29718" y="208312"/>
                      </a:lnTo>
                      <a:lnTo>
                        <a:pt x="29718" y="119063"/>
                      </a:lnTo>
                      <a:lnTo>
                        <a:pt x="0" y="119063"/>
                      </a:lnTo>
                      <a:lnTo>
                        <a:pt x="0" y="59531"/>
                      </a:lnTo>
                      <a:lnTo>
                        <a:pt x="29718" y="59531"/>
                      </a:lnTo>
                      <a:lnTo>
                        <a:pt x="29718" y="29813"/>
                      </a:lnTo>
                      <a:lnTo>
                        <a:pt x="89249" y="29813"/>
                      </a:lnTo>
                      <a:lnTo>
                        <a:pt x="89249" y="0"/>
                      </a:lnTo>
                      <a:lnTo>
                        <a:pt x="208312" y="0"/>
                      </a:lnTo>
                      <a:lnTo>
                        <a:pt x="208312" y="29813"/>
                      </a:lnTo>
                      <a:lnTo>
                        <a:pt x="267843" y="298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26"/>
                <p:cNvSpPr/>
                <p:nvPr/>
              </p:nvSpPr>
              <p:spPr>
                <a:xfrm>
                  <a:off x="6809232" y="4947094"/>
                  <a:ext cx="684561" cy="416623"/>
                </a:xfrm>
                <a:custGeom>
                  <a:avLst/>
                  <a:gdLst/>
                  <a:ahLst/>
                  <a:cxnLst/>
                  <a:rect l="l" t="t" r="r" b="b"/>
                  <a:pathLst>
                    <a:path w="684561" h="416623" extrusionOk="0">
                      <a:moveTo>
                        <a:pt x="684562" y="29718"/>
                      </a:moveTo>
                      <a:lnTo>
                        <a:pt x="684562" y="59436"/>
                      </a:lnTo>
                      <a:lnTo>
                        <a:pt x="654748" y="59436"/>
                      </a:lnTo>
                      <a:lnTo>
                        <a:pt x="654748" y="148780"/>
                      </a:lnTo>
                      <a:lnTo>
                        <a:pt x="625030" y="148780"/>
                      </a:lnTo>
                      <a:lnTo>
                        <a:pt x="625030" y="238125"/>
                      </a:lnTo>
                      <a:lnTo>
                        <a:pt x="595313" y="238125"/>
                      </a:lnTo>
                      <a:lnTo>
                        <a:pt x="595313" y="297561"/>
                      </a:lnTo>
                      <a:lnTo>
                        <a:pt x="565499" y="297561"/>
                      </a:lnTo>
                      <a:lnTo>
                        <a:pt x="565499" y="357188"/>
                      </a:lnTo>
                      <a:lnTo>
                        <a:pt x="595313" y="357188"/>
                      </a:lnTo>
                      <a:lnTo>
                        <a:pt x="595313" y="386905"/>
                      </a:lnTo>
                      <a:lnTo>
                        <a:pt x="565499" y="386905"/>
                      </a:lnTo>
                      <a:lnTo>
                        <a:pt x="565499" y="416623"/>
                      </a:lnTo>
                      <a:lnTo>
                        <a:pt x="29718" y="416623"/>
                      </a:lnTo>
                      <a:lnTo>
                        <a:pt x="29718" y="386905"/>
                      </a:lnTo>
                      <a:lnTo>
                        <a:pt x="0" y="386905"/>
                      </a:lnTo>
                      <a:lnTo>
                        <a:pt x="0" y="327374"/>
                      </a:lnTo>
                      <a:lnTo>
                        <a:pt x="29718" y="327374"/>
                      </a:lnTo>
                      <a:lnTo>
                        <a:pt x="29718" y="267843"/>
                      </a:lnTo>
                      <a:lnTo>
                        <a:pt x="59436" y="267843"/>
                      </a:lnTo>
                      <a:lnTo>
                        <a:pt x="59436" y="238125"/>
                      </a:lnTo>
                      <a:lnTo>
                        <a:pt x="178498" y="238125"/>
                      </a:lnTo>
                      <a:lnTo>
                        <a:pt x="178498" y="267843"/>
                      </a:lnTo>
                      <a:lnTo>
                        <a:pt x="267843" y="267843"/>
                      </a:lnTo>
                      <a:lnTo>
                        <a:pt x="267843" y="297561"/>
                      </a:lnTo>
                      <a:lnTo>
                        <a:pt x="416623" y="297561"/>
                      </a:lnTo>
                      <a:lnTo>
                        <a:pt x="416623" y="267843"/>
                      </a:lnTo>
                      <a:lnTo>
                        <a:pt x="476250" y="267843"/>
                      </a:lnTo>
                      <a:lnTo>
                        <a:pt x="476250" y="238125"/>
                      </a:lnTo>
                      <a:lnTo>
                        <a:pt x="505968" y="238125"/>
                      </a:lnTo>
                      <a:lnTo>
                        <a:pt x="505968" y="148780"/>
                      </a:lnTo>
                      <a:lnTo>
                        <a:pt x="535686" y="148780"/>
                      </a:lnTo>
                      <a:lnTo>
                        <a:pt x="535686" y="0"/>
                      </a:lnTo>
                      <a:lnTo>
                        <a:pt x="654748" y="0"/>
                      </a:lnTo>
                      <a:lnTo>
                        <a:pt x="654748" y="29718"/>
                      </a:lnTo>
                      <a:lnTo>
                        <a:pt x="684562"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26"/>
                <p:cNvSpPr/>
                <p:nvPr/>
              </p:nvSpPr>
              <p:spPr>
                <a:xfrm>
                  <a:off x="7344918" y="4917280"/>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26"/>
                <p:cNvSpPr/>
                <p:nvPr/>
              </p:nvSpPr>
              <p:spPr>
                <a:xfrm>
                  <a:off x="7255668" y="479821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26"/>
                <p:cNvSpPr/>
                <p:nvPr/>
              </p:nvSpPr>
              <p:spPr>
                <a:xfrm>
                  <a:off x="7344918" y="4768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26"/>
                <p:cNvSpPr/>
                <p:nvPr/>
              </p:nvSpPr>
              <p:spPr>
                <a:xfrm>
                  <a:off x="7255668" y="4768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26"/>
                <p:cNvSpPr/>
                <p:nvPr/>
              </p:nvSpPr>
              <p:spPr>
                <a:xfrm>
                  <a:off x="7315200"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26"/>
                <p:cNvSpPr/>
                <p:nvPr/>
              </p:nvSpPr>
              <p:spPr>
                <a:xfrm>
                  <a:off x="7196137"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26"/>
                <p:cNvSpPr/>
                <p:nvPr/>
              </p:nvSpPr>
              <p:spPr>
                <a:xfrm>
                  <a:off x="7374731"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26"/>
                <p:cNvSpPr/>
                <p:nvPr/>
              </p:nvSpPr>
              <p:spPr>
                <a:xfrm>
                  <a:off x="7404544"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26"/>
                <p:cNvSpPr/>
                <p:nvPr/>
              </p:nvSpPr>
              <p:spPr>
                <a:xfrm>
                  <a:off x="7344918"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26"/>
                <p:cNvSpPr/>
                <p:nvPr/>
              </p:nvSpPr>
              <p:spPr>
                <a:xfrm>
                  <a:off x="7285482"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26"/>
                <p:cNvSpPr/>
                <p:nvPr/>
              </p:nvSpPr>
              <p:spPr>
                <a:xfrm>
                  <a:off x="7374731"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26"/>
                <p:cNvSpPr/>
                <p:nvPr/>
              </p:nvSpPr>
              <p:spPr>
                <a:xfrm>
                  <a:off x="7374731"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26"/>
                <p:cNvSpPr/>
                <p:nvPr/>
              </p:nvSpPr>
              <p:spPr>
                <a:xfrm>
                  <a:off x="7404544" y="4589906"/>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26"/>
                <p:cNvSpPr/>
                <p:nvPr/>
              </p:nvSpPr>
              <p:spPr>
                <a:xfrm>
                  <a:off x="7285482"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26"/>
                <p:cNvSpPr/>
                <p:nvPr/>
              </p:nvSpPr>
              <p:spPr>
                <a:xfrm>
                  <a:off x="7225855"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26"/>
                <p:cNvSpPr/>
                <p:nvPr/>
              </p:nvSpPr>
              <p:spPr>
                <a:xfrm>
                  <a:off x="7225855"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26"/>
                <p:cNvSpPr/>
                <p:nvPr/>
              </p:nvSpPr>
              <p:spPr>
                <a:xfrm>
                  <a:off x="6868668" y="47982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26"/>
                <p:cNvSpPr/>
                <p:nvPr/>
              </p:nvSpPr>
              <p:spPr>
                <a:xfrm>
                  <a:off x="6898481" y="4768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26"/>
                <p:cNvSpPr/>
                <p:nvPr/>
              </p:nvSpPr>
              <p:spPr>
                <a:xfrm>
                  <a:off x="6928294"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26"/>
                <p:cNvSpPr/>
                <p:nvPr/>
              </p:nvSpPr>
              <p:spPr>
                <a:xfrm>
                  <a:off x="6958012" y="46791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26"/>
                <p:cNvSpPr/>
                <p:nvPr/>
              </p:nvSpPr>
              <p:spPr>
                <a:xfrm>
                  <a:off x="6987730" y="46196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26"/>
                <p:cNvSpPr/>
                <p:nvPr/>
              </p:nvSpPr>
              <p:spPr>
                <a:xfrm>
                  <a:off x="6928294"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26"/>
                <p:cNvSpPr/>
                <p:nvPr/>
              </p:nvSpPr>
              <p:spPr>
                <a:xfrm>
                  <a:off x="6898481"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26"/>
                <p:cNvSpPr/>
                <p:nvPr/>
              </p:nvSpPr>
              <p:spPr>
                <a:xfrm>
                  <a:off x="6868668"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6"/>
                <p:cNvSpPr/>
                <p:nvPr/>
              </p:nvSpPr>
              <p:spPr>
                <a:xfrm>
                  <a:off x="6838950"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6"/>
                <p:cNvSpPr/>
                <p:nvPr/>
              </p:nvSpPr>
              <p:spPr>
                <a:xfrm>
                  <a:off x="6868668"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6"/>
                <p:cNvSpPr/>
                <p:nvPr/>
              </p:nvSpPr>
              <p:spPr>
                <a:xfrm>
                  <a:off x="6868668"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6"/>
                <p:cNvSpPr/>
                <p:nvPr/>
              </p:nvSpPr>
              <p:spPr>
                <a:xfrm>
                  <a:off x="6928294"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6"/>
                <p:cNvSpPr/>
                <p:nvPr/>
              </p:nvSpPr>
              <p:spPr>
                <a:xfrm>
                  <a:off x="6987730"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6"/>
                <p:cNvSpPr/>
                <p:nvPr/>
              </p:nvSpPr>
              <p:spPr>
                <a:xfrm>
                  <a:off x="7047357"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6"/>
                <p:cNvSpPr/>
                <p:nvPr/>
              </p:nvSpPr>
              <p:spPr>
                <a:xfrm>
                  <a:off x="7077075"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6"/>
                <p:cNvSpPr/>
                <p:nvPr/>
              </p:nvSpPr>
              <p:spPr>
                <a:xfrm>
                  <a:off x="7106793"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6"/>
                <p:cNvSpPr/>
                <p:nvPr/>
              </p:nvSpPr>
              <p:spPr>
                <a:xfrm>
                  <a:off x="7166419"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6"/>
                <p:cNvSpPr/>
                <p:nvPr/>
              </p:nvSpPr>
              <p:spPr>
                <a:xfrm>
                  <a:off x="7225855"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6"/>
                <p:cNvSpPr/>
                <p:nvPr/>
              </p:nvSpPr>
              <p:spPr>
                <a:xfrm>
                  <a:off x="7255668"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6"/>
                <p:cNvSpPr/>
                <p:nvPr/>
              </p:nvSpPr>
              <p:spPr>
                <a:xfrm>
                  <a:off x="6868668" y="5333999"/>
                  <a:ext cx="505968" cy="29718"/>
                </a:xfrm>
                <a:custGeom>
                  <a:avLst/>
                  <a:gdLst/>
                  <a:ahLst/>
                  <a:cxnLst/>
                  <a:rect l="l" t="t" r="r" b="b"/>
                  <a:pathLst>
                    <a:path w="505968" h="29718" extrusionOk="0">
                      <a:moveTo>
                        <a:pt x="0" y="0"/>
                      </a:moveTo>
                      <a:lnTo>
                        <a:pt x="505968" y="0"/>
                      </a:lnTo>
                      <a:lnTo>
                        <a:pt x="50596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6"/>
                <p:cNvSpPr/>
                <p:nvPr/>
              </p:nvSpPr>
              <p:spPr>
                <a:xfrm>
                  <a:off x="7285482" y="5304281"/>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6"/>
                <p:cNvSpPr/>
                <p:nvPr/>
              </p:nvSpPr>
              <p:spPr>
                <a:xfrm>
                  <a:off x="7136606" y="5304281"/>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6"/>
                <p:cNvSpPr/>
                <p:nvPr/>
              </p:nvSpPr>
              <p:spPr>
                <a:xfrm>
                  <a:off x="7077075" y="53042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6"/>
                <p:cNvSpPr/>
                <p:nvPr/>
              </p:nvSpPr>
              <p:spPr>
                <a:xfrm>
                  <a:off x="7017543" y="53042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26"/>
                <p:cNvSpPr/>
                <p:nvPr/>
              </p:nvSpPr>
              <p:spPr>
                <a:xfrm>
                  <a:off x="6958012" y="53042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26"/>
                <p:cNvSpPr/>
                <p:nvPr/>
              </p:nvSpPr>
              <p:spPr>
                <a:xfrm>
                  <a:off x="6987730"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6"/>
                <p:cNvSpPr/>
                <p:nvPr/>
              </p:nvSpPr>
              <p:spPr>
                <a:xfrm>
                  <a:off x="7047357"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6"/>
                <p:cNvSpPr/>
                <p:nvPr/>
              </p:nvSpPr>
              <p:spPr>
                <a:xfrm>
                  <a:off x="7106793"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6"/>
                <p:cNvSpPr/>
                <p:nvPr/>
              </p:nvSpPr>
              <p:spPr>
                <a:xfrm>
                  <a:off x="7166419"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6"/>
                <p:cNvSpPr/>
                <p:nvPr/>
              </p:nvSpPr>
              <p:spPr>
                <a:xfrm>
                  <a:off x="7225855"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6"/>
                <p:cNvSpPr/>
                <p:nvPr/>
              </p:nvSpPr>
              <p:spPr>
                <a:xfrm>
                  <a:off x="7255668" y="53042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6"/>
                <p:cNvSpPr/>
                <p:nvPr/>
              </p:nvSpPr>
              <p:spPr>
                <a:xfrm>
                  <a:off x="7285482"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6"/>
                <p:cNvSpPr/>
                <p:nvPr/>
              </p:nvSpPr>
              <p:spPr>
                <a:xfrm>
                  <a:off x="7344918"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6"/>
                <p:cNvSpPr/>
                <p:nvPr/>
              </p:nvSpPr>
              <p:spPr>
                <a:xfrm>
                  <a:off x="7315200"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6"/>
                <p:cNvSpPr/>
                <p:nvPr/>
              </p:nvSpPr>
              <p:spPr>
                <a:xfrm>
                  <a:off x="7255668"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6"/>
                <p:cNvSpPr/>
                <p:nvPr/>
              </p:nvSpPr>
              <p:spPr>
                <a:xfrm>
                  <a:off x="7285482"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6"/>
                <p:cNvSpPr/>
                <p:nvPr/>
              </p:nvSpPr>
              <p:spPr>
                <a:xfrm>
                  <a:off x="7344918"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6"/>
                <p:cNvSpPr/>
                <p:nvPr/>
              </p:nvSpPr>
              <p:spPr>
                <a:xfrm>
                  <a:off x="7374731"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6"/>
                <p:cNvSpPr/>
                <p:nvPr/>
              </p:nvSpPr>
              <p:spPr>
                <a:xfrm>
                  <a:off x="7434262"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6"/>
                <p:cNvSpPr/>
                <p:nvPr/>
              </p:nvSpPr>
              <p:spPr>
                <a:xfrm>
                  <a:off x="7344918"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6"/>
                <p:cNvSpPr/>
                <p:nvPr/>
              </p:nvSpPr>
              <p:spPr>
                <a:xfrm>
                  <a:off x="7344918"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26"/>
                <p:cNvSpPr/>
                <p:nvPr/>
              </p:nvSpPr>
              <p:spPr>
                <a:xfrm>
                  <a:off x="7404544"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26"/>
                <p:cNvSpPr/>
                <p:nvPr/>
              </p:nvSpPr>
              <p:spPr>
                <a:xfrm>
                  <a:off x="7374731"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6"/>
                <p:cNvSpPr/>
                <p:nvPr/>
              </p:nvSpPr>
              <p:spPr>
                <a:xfrm>
                  <a:off x="6898481"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6"/>
                <p:cNvSpPr/>
                <p:nvPr/>
              </p:nvSpPr>
              <p:spPr>
                <a:xfrm>
                  <a:off x="7106793"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6"/>
                <p:cNvSpPr/>
                <p:nvPr/>
              </p:nvSpPr>
              <p:spPr>
                <a:xfrm>
                  <a:off x="7077075"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6"/>
                <p:cNvSpPr/>
                <p:nvPr/>
              </p:nvSpPr>
              <p:spPr>
                <a:xfrm>
                  <a:off x="7077075"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6"/>
                <p:cNvSpPr/>
                <p:nvPr/>
              </p:nvSpPr>
              <p:spPr>
                <a:xfrm>
                  <a:off x="7047357"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6"/>
                <p:cNvSpPr/>
                <p:nvPr/>
              </p:nvSpPr>
              <p:spPr>
                <a:xfrm>
                  <a:off x="7106793"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6"/>
                <p:cNvSpPr/>
                <p:nvPr/>
              </p:nvSpPr>
              <p:spPr>
                <a:xfrm>
                  <a:off x="6838950"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6"/>
                <p:cNvSpPr/>
                <p:nvPr/>
              </p:nvSpPr>
              <p:spPr>
                <a:xfrm>
                  <a:off x="6838950"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6"/>
                <p:cNvSpPr/>
                <p:nvPr/>
              </p:nvSpPr>
              <p:spPr>
                <a:xfrm>
                  <a:off x="6809232"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6"/>
                <p:cNvSpPr/>
                <p:nvPr/>
              </p:nvSpPr>
              <p:spPr>
                <a:xfrm>
                  <a:off x="6838950"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6"/>
                <p:cNvSpPr/>
                <p:nvPr/>
              </p:nvSpPr>
              <p:spPr>
                <a:xfrm>
                  <a:off x="6779418"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6"/>
                <p:cNvSpPr/>
                <p:nvPr/>
              </p:nvSpPr>
              <p:spPr>
                <a:xfrm>
                  <a:off x="6809232"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6"/>
                <p:cNvSpPr/>
                <p:nvPr/>
              </p:nvSpPr>
              <p:spPr>
                <a:xfrm>
                  <a:off x="6838950" y="4917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6"/>
                <p:cNvSpPr/>
                <p:nvPr/>
              </p:nvSpPr>
              <p:spPr>
                <a:xfrm>
                  <a:off x="6749605"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6"/>
                <p:cNvSpPr/>
                <p:nvPr/>
              </p:nvSpPr>
              <p:spPr>
                <a:xfrm rot="10800000">
                  <a:off x="7047357" y="500672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26"/>
                <p:cNvSpPr/>
                <p:nvPr/>
              </p:nvSpPr>
              <p:spPr>
                <a:xfrm rot="10800000">
                  <a:off x="7106983" y="500672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26"/>
                <p:cNvSpPr/>
                <p:nvPr/>
              </p:nvSpPr>
              <p:spPr>
                <a:xfrm rot="10800000">
                  <a:off x="7106983"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6"/>
                <p:cNvSpPr/>
                <p:nvPr/>
              </p:nvSpPr>
              <p:spPr>
                <a:xfrm rot="10800000">
                  <a:off x="7166419"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6"/>
                <p:cNvSpPr/>
                <p:nvPr/>
              </p:nvSpPr>
              <p:spPr>
                <a:xfrm rot="10800000">
                  <a:off x="7226046"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6"/>
                <p:cNvSpPr/>
                <p:nvPr/>
              </p:nvSpPr>
              <p:spPr>
                <a:xfrm rot="10800000">
                  <a:off x="7196137" y="500672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6"/>
                <p:cNvSpPr/>
                <p:nvPr/>
              </p:nvSpPr>
              <p:spPr>
                <a:xfrm rot="10800000">
                  <a:off x="7285482"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6"/>
                <p:cNvSpPr/>
                <p:nvPr/>
              </p:nvSpPr>
              <p:spPr>
                <a:xfrm rot="10800000">
                  <a:off x="7285482"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6"/>
                <p:cNvSpPr/>
                <p:nvPr/>
              </p:nvSpPr>
              <p:spPr>
                <a:xfrm rot="10800000">
                  <a:off x="7255668" y="500672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6"/>
                <p:cNvSpPr/>
                <p:nvPr/>
              </p:nvSpPr>
              <p:spPr>
                <a:xfrm>
                  <a:off x="6719887" y="4917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6"/>
                <p:cNvSpPr/>
                <p:nvPr/>
              </p:nvSpPr>
              <p:spPr>
                <a:xfrm>
                  <a:off x="6898481"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6"/>
                <p:cNvSpPr/>
                <p:nvPr/>
              </p:nvSpPr>
              <p:spPr>
                <a:xfrm>
                  <a:off x="7017543"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6"/>
                <p:cNvSpPr/>
                <p:nvPr/>
              </p:nvSpPr>
              <p:spPr>
                <a:xfrm>
                  <a:off x="7047357" y="49470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6"/>
                <p:cNvSpPr/>
                <p:nvPr/>
              </p:nvSpPr>
              <p:spPr>
                <a:xfrm>
                  <a:off x="7404544" y="52446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6"/>
                <p:cNvSpPr/>
                <p:nvPr/>
              </p:nvSpPr>
              <p:spPr>
                <a:xfrm>
                  <a:off x="7434262" y="51852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6"/>
                <p:cNvSpPr/>
                <p:nvPr/>
              </p:nvSpPr>
              <p:spPr>
                <a:xfrm>
                  <a:off x="7463980" y="52446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6"/>
                <p:cNvSpPr/>
                <p:nvPr/>
              </p:nvSpPr>
              <p:spPr>
                <a:xfrm>
                  <a:off x="7493793"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6"/>
                <p:cNvSpPr/>
                <p:nvPr/>
              </p:nvSpPr>
              <p:spPr>
                <a:xfrm>
                  <a:off x="7493793"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6"/>
                <p:cNvSpPr/>
                <p:nvPr/>
              </p:nvSpPr>
              <p:spPr>
                <a:xfrm>
                  <a:off x="7523607" y="52446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6"/>
                <p:cNvSpPr/>
                <p:nvPr/>
              </p:nvSpPr>
              <p:spPr>
                <a:xfrm>
                  <a:off x="7553325" y="52149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6"/>
                <p:cNvSpPr/>
                <p:nvPr/>
              </p:nvSpPr>
              <p:spPr>
                <a:xfrm>
                  <a:off x="7463980"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6"/>
                <p:cNvSpPr/>
                <p:nvPr/>
              </p:nvSpPr>
              <p:spPr>
                <a:xfrm>
                  <a:off x="7612856"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6"/>
                <p:cNvSpPr/>
                <p:nvPr/>
              </p:nvSpPr>
              <p:spPr>
                <a:xfrm>
                  <a:off x="7583043"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6"/>
                <p:cNvSpPr/>
                <p:nvPr/>
              </p:nvSpPr>
              <p:spPr>
                <a:xfrm>
                  <a:off x="7612856"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6"/>
                <p:cNvSpPr/>
                <p:nvPr/>
              </p:nvSpPr>
              <p:spPr>
                <a:xfrm>
                  <a:off x="7583043"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6"/>
                <p:cNvSpPr/>
                <p:nvPr/>
              </p:nvSpPr>
              <p:spPr>
                <a:xfrm>
                  <a:off x="7583043"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6"/>
                <p:cNvSpPr/>
                <p:nvPr/>
              </p:nvSpPr>
              <p:spPr>
                <a:xfrm>
                  <a:off x="7642669"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6"/>
                <p:cNvSpPr/>
                <p:nvPr/>
              </p:nvSpPr>
              <p:spPr>
                <a:xfrm>
                  <a:off x="7672387"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6"/>
                <p:cNvSpPr/>
                <p:nvPr/>
              </p:nvSpPr>
              <p:spPr>
                <a:xfrm>
                  <a:off x="7702105"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6"/>
                <p:cNvSpPr/>
                <p:nvPr/>
              </p:nvSpPr>
              <p:spPr>
                <a:xfrm>
                  <a:off x="7672387"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6"/>
                <p:cNvSpPr/>
                <p:nvPr/>
              </p:nvSpPr>
              <p:spPr>
                <a:xfrm>
                  <a:off x="7702105"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6"/>
                <p:cNvSpPr/>
                <p:nvPr/>
              </p:nvSpPr>
              <p:spPr>
                <a:xfrm>
                  <a:off x="7761732"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6"/>
                <p:cNvSpPr/>
                <p:nvPr/>
              </p:nvSpPr>
              <p:spPr>
                <a:xfrm>
                  <a:off x="7642669"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6"/>
                <p:cNvSpPr/>
                <p:nvPr/>
              </p:nvSpPr>
              <p:spPr>
                <a:xfrm>
                  <a:off x="7612856"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6"/>
                <p:cNvSpPr/>
                <p:nvPr/>
              </p:nvSpPr>
              <p:spPr>
                <a:xfrm>
                  <a:off x="7553325"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26"/>
                <p:cNvSpPr/>
                <p:nvPr/>
              </p:nvSpPr>
              <p:spPr>
                <a:xfrm>
                  <a:off x="7523607"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26"/>
                <p:cNvSpPr/>
                <p:nvPr/>
              </p:nvSpPr>
              <p:spPr>
                <a:xfrm>
                  <a:off x="7493793"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6"/>
                <p:cNvSpPr/>
                <p:nvPr/>
              </p:nvSpPr>
              <p:spPr>
                <a:xfrm>
                  <a:off x="7523607"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6"/>
                <p:cNvSpPr/>
                <p:nvPr/>
              </p:nvSpPr>
              <p:spPr>
                <a:xfrm>
                  <a:off x="7434262"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6"/>
                <p:cNvSpPr/>
                <p:nvPr/>
              </p:nvSpPr>
              <p:spPr>
                <a:xfrm>
                  <a:off x="7344918"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6"/>
                <p:cNvSpPr/>
                <p:nvPr/>
              </p:nvSpPr>
              <p:spPr>
                <a:xfrm>
                  <a:off x="7404544"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6"/>
                <p:cNvSpPr/>
                <p:nvPr/>
              </p:nvSpPr>
              <p:spPr>
                <a:xfrm>
                  <a:off x="7404544" y="497681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6"/>
                <p:cNvSpPr/>
                <p:nvPr/>
              </p:nvSpPr>
              <p:spPr>
                <a:xfrm>
                  <a:off x="7523607"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6"/>
                <p:cNvSpPr/>
                <p:nvPr/>
              </p:nvSpPr>
              <p:spPr>
                <a:xfrm>
                  <a:off x="7583043"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6"/>
                <p:cNvSpPr/>
                <p:nvPr/>
              </p:nvSpPr>
              <p:spPr>
                <a:xfrm>
                  <a:off x="7553325"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6"/>
                <p:cNvSpPr/>
                <p:nvPr/>
              </p:nvSpPr>
              <p:spPr>
                <a:xfrm>
                  <a:off x="7493793"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6"/>
                <p:cNvSpPr/>
                <p:nvPr/>
              </p:nvSpPr>
              <p:spPr>
                <a:xfrm>
                  <a:off x="7612856" y="503634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6"/>
                <p:cNvSpPr/>
                <p:nvPr/>
              </p:nvSpPr>
              <p:spPr>
                <a:xfrm>
                  <a:off x="7493793" y="50065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6"/>
                <p:cNvSpPr/>
                <p:nvPr/>
              </p:nvSpPr>
              <p:spPr>
                <a:xfrm>
                  <a:off x="7553325" y="47982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6"/>
                <p:cNvSpPr/>
                <p:nvPr/>
              </p:nvSpPr>
              <p:spPr>
                <a:xfrm>
                  <a:off x="7553325"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6"/>
                <p:cNvSpPr/>
                <p:nvPr/>
              </p:nvSpPr>
              <p:spPr>
                <a:xfrm>
                  <a:off x="7612856"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6"/>
                <p:cNvSpPr/>
                <p:nvPr/>
              </p:nvSpPr>
              <p:spPr>
                <a:xfrm>
                  <a:off x="7583043" y="4857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26"/>
                <p:cNvSpPr/>
                <p:nvPr/>
              </p:nvSpPr>
              <p:spPr>
                <a:xfrm>
                  <a:off x="7642669" y="4857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26"/>
                <p:cNvSpPr/>
                <p:nvPr/>
              </p:nvSpPr>
              <p:spPr>
                <a:xfrm>
                  <a:off x="7642669" y="4887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6"/>
                <p:cNvSpPr/>
                <p:nvPr/>
              </p:nvSpPr>
              <p:spPr>
                <a:xfrm>
                  <a:off x="7612856" y="4857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6"/>
                <p:cNvSpPr/>
                <p:nvPr/>
              </p:nvSpPr>
              <p:spPr>
                <a:xfrm>
                  <a:off x="7642669"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6"/>
                <p:cNvSpPr/>
                <p:nvPr/>
              </p:nvSpPr>
              <p:spPr>
                <a:xfrm>
                  <a:off x="7672387"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6"/>
                <p:cNvSpPr/>
                <p:nvPr/>
              </p:nvSpPr>
              <p:spPr>
                <a:xfrm>
                  <a:off x="7702105" y="4857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6"/>
                <p:cNvSpPr/>
                <p:nvPr/>
              </p:nvSpPr>
              <p:spPr>
                <a:xfrm>
                  <a:off x="7731918"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6"/>
                <p:cNvSpPr/>
                <p:nvPr/>
              </p:nvSpPr>
              <p:spPr>
                <a:xfrm>
                  <a:off x="7791450" y="48280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6"/>
                <p:cNvSpPr/>
                <p:nvPr/>
              </p:nvSpPr>
              <p:spPr>
                <a:xfrm>
                  <a:off x="7731918"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6"/>
                <p:cNvSpPr/>
                <p:nvPr/>
              </p:nvSpPr>
              <p:spPr>
                <a:xfrm>
                  <a:off x="7672387"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6"/>
                <p:cNvSpPr/>
                <p:nvPr/>
              </p:nvSpPr>
              <p:spPr>
                <a:xfrm>
                  <a:off x="7642669"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6"/>
                <p:cNvSpPr/>
                <p:nvPr/>
              </p:nvSpPr>
              <p:spPr>
                <a:xfrm>
                  <a:off x="7612856"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6"/>
                <p:cNvSpPr/>
                <p:nvPr/>
              </p:nvSpPr>
              <p:spPr>
                <a:xfrm>
                  <a:off x="7583043"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6"/>
                <p:cNvSpPr/>
                <p:nvPr/>
              </p:nvSpPr>
              <p:spPr>
                <a:xfrm>
                  <a:off x="7672387" y="4887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6"/>
                <p:cNvSpPr/>
                <p:nvPr/>
              </p:nvSpPr>
              <p:spPr>
                <a:xfrm>
                  <a:off x="7612856"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6"/>
                <p:cNvSpPr/>
                <p:nvPr/>
              </p:nvSpPr>
              <p:spPr>
                <a:xfrm>
                  <a:off x="7583043"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5" name="Google Shape;1295;p26"/>
              <p:cNvGrpSpPr/>
              <p:nvPr/>
            </p:nvGrpSpPr>
            <p:grpSpPr>
              <a:xfrm>
                <a:off x="7047357" y="3577780"/>
                <a:ext cx="476154" cy="833437"/>
                <a:chOff x="7047357" y="3577780"/>
                <a:chExt cx="476154" cy="833437"/>
              </a:xfrm>
            </p:grpSpPr>
            <p:sp>
              <p:nvSpPr>
                <p:cNvPr id="1296" name="Google Shape;1296;p26"/>
                <p:cNvSpPr/>
                <p:nvPr/>
              </p:nvSpPr>
              <p:spPr>
                <a:xfrm>
                  <a:off x="7077075" y="4292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6"/>
                <p:cNvSpPr/>
                <p:nvPr/>
              </p:nvSpPr>
              <p:spPr>
                <a:xfrm>
                  <a:off x="7136606" y="426243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6"/>
                <p:cNvSpPr/>
                <p:nvPr/>
              </p:nvSpPr>
              <p:spPr>
                <a:xfrm>
                  <a:off x="7196137" y="417309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6"/>
                <p:cNvSpPr/>
                <p:nvPr/>
              </p:nvSpPr>
              <p:spPr>
                <a:xfrm>
                  <a:off x="7225855" y="4054030"/>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6"/>
                <p:cNvSpPr/>
                <p:nvPr/>
              </p:nvSpPr>
              <p:spPr>
                <a:xfrm>
                  <a:off x="7404544" y="4054030"/>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26"/>
                <p:cNvSpPr/>
                <p:nvPr/>
              </p:nvSpPr>
              <p:spPr>
                <a:xfrm>
                  <a:off x="7434262" y="39945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26"/>
                <p:cNvSpPr/>
                <p:nvPr/>
              </p:nvSpPr>
              <p:spPr>
                <a:xfrm>
                  <a:off x="7404544" y="3964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6"/>
                <p:cNvSpPr/>
                <p:nvPr/>
              </p:nvSpPr>
              <p:spPr>
                <a:xfrm>
                  <a:off x="7196137" y="4024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6"/>
                <p:cNvSpPr/>
                <p:nvPr/>
              </p:nvSpPr>
              <p:spPr>
                <a:xfrm>
                  <a:off x="7344918" y="39945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6"/>
                <p:cNvSpPr/>
                <p:nvPr/>
              </p:nvSpPr>
              <p:spPr>
                <a:xfrm>
                  <a:off x="7255668" y="396478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6"/>
                <p:cNvSpPr/>
                <p:nvPr/>
              </p:nvSpPr>
              <p:spPr>
                <a:xfrm>
                  <a:off x="7344918" y="3964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6"/>
                <p:cNvSpPr/>
                <p:nvPr/>
              </p:nvSpPr>
              <p:spPr>
                <a:xfrm>
                  <a:off x="7344918" y="39349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6"/>
                <p:cNvSpPr/>
                <p:nvPr/>
              </p:nvSpPr>
              <p:spPr>
                <a:xfrm>
                  <a:off x="7225855" y="3994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6"/>
                <p:cNvSpPr/>
                <p:nvPr/>
              </p:nvSpPr>
              <p:spPr>
                <a:xfrm>
                  <a:off x="7225855" y="402431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6"/>
                <p:cNvSpPr/>
                <p:nvPr/>
              </p:nvSpPr>
              <p:spPr>
                <a:xfrm>
                  <a:off x="7255668" y="3994594"/>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6"/>
                <p:cNvSpPr/>
                <p:nvPr/>
              </p:nvSpPr>
              <p:spPr>
                <a:xfrm>
                  <a:off x="7315200" y="4024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6"/>
                <p:cNvSpPr/>
                <p:nvPr/>
              </p:nvSpPr>
              <p:spPr>
                <a:xfrm>
                  <a:off x="7047357"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6"/>
                <p:cNvSpPr/>
                <p:nvPr/>
              </p:nvSpPr>
              <p:spPr>
                <a:xfrm>
                  <a:off x="7434262"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6"/>
                <p:cNvSpPr/>
                <p:nvPr/>
              </p:nvSpPr>
              <p:spPr>
                <a:xfrm>
                  <a:off x="7463980"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6"/>
                <p:cNvSpPr/>
                <p:nvPr/>
              </p:nvSpPr>
              <p:spPr>
                <a:xfrm>
                  <a:off x="7285482" y="43517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6"/>
                <p:cNvSpPr/>
                <p:nvPr/>
              </p:nvSpPr>
              <p:spPr>
                <a:xfrm>
                  <a:off x="7166419" y="432196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6"/>
                <p:cNvSpPr/>
                <p:nvPr/>
              </p:nvSpPr>
              <p:spPr>
                <a:xfrm>
                  <a:off x="7404544"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26"/>
                <p:cNvSpPr/>
                <p:nvPr/>
              </p:nvSpPr>
              <p:spPr>
                <a:xfrm>
                  <a:off x="7404544" y="4262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26"/>
                <p:cNvSpPr/>
                <p:nvPr/>
              </p:nvSpPr>
              <p:spPr>
                <a:xfrm>
                  <a:off x="7493793"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6"/>
                <p:cNvSpPr/>
                <p:nvPr/>
              </p:nvSpPr>
              <p:spPr>
                <a:xfrm>
                  <a:off x="7434262" y="4292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6"/>
                <p:cNvSpPr/>
                <p:nvPr/>
              </p:nvSpPr>
              <p:spPr>
                <a:xfrm>
                  <a:off x="7374731" y="417309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6"/>
                <p:cNvSpPr/>
                <p:nvPr/>
              </p:nvSpPr>
              <p:spPr>
                <a:xfrm>
                  <a:off x="7344918" y="4381499"/>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6"/>
                <p:cNvSpPr/>
                <p:nvPr/>
              </p:nvSpPr>
              <p:spPr>
                <a:xfrm>
                  <a:off x="7077075" y="4351781"/>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6"/>
                <p:cNvSpPr/>
                <p:nvPr/>
              </p:nvSpPr>
              <p:spPr>
                <a:xfrm>
                  <a:off x="7285482" y="3756469"/>
                  <a:ext cx="29718" cy="238125"/>
                </a:xfrm>
                <a:custGeom>
                  <a:avLst/>
                  <a:gdLst/>
                  <a:ahLst/>
                  <a:cxnLst/>
                  <a:rect l="l" t="t" r="r" b="b"/>
                  <a:pathLst>
                    <a:path w="29718" h="238125" extrusionOk="0">
                      <a:moveTo>
                        <a:pt x="0" y="0"/>
                      </a:moveTo>
                      <a:lnTo>
                        <a:pt x="29718" y="0"/>
                      </a:lnTo>
                      <a:lnTo>
                        <a:pt x="29718" y="238125"/>
                      </a:lnTo>
                      <a:lnTo>
                        <a:pt x="0" y="238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6"/>
                <p:cNvSpPr/>
                <p:nvPr/>
              </p:nvSpPr>
              <p:spPr>
                <a:xfrm>
                  <a:off x="7315200"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6"/>
                <p:cNvSpPr/>
                <p:nvPr/>
              </p:nvSpPr>
              <p:spPr>
                <a:xfrm>
                  <a:off x="7225855"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6"/>
                <p:cNvSpPr/>
                <p:nvPr/>
              </p:nvSpPr>
              <p:spPr>
                <a:xfrm>
                  <a:off x="7344918"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6"/>
                <p:cNvSpPr/>
                <p:nvPr/>
              </p:nvSpPr>
              <p:spPr>
                <a:xfrm>
                  <a:off x="7255668"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6"/>
                <p:cNvSpPr/>
                <p:nvPr/>
              </p:nvSpPr>
              <p:spPr>
                <a:xfrm>
                  <a:off x="7374731" y="37564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6"/>
                <p:cNvSpPr/>
                <p:nvPr/>
              </p:nvSpPr>
              <p:spPr>
                <a:xfrm>
                  <a:off x="7196137" y="37564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6"/>
                <p:cNvSpPr/>
                <p:nvPr/>
              </p:nvSpPr>
              <p:spPr>
                <a:xfrm>
                  <a:off x="7344918" y="36968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6"/>
                <p:cNvSpPr/>
                <p:nvPr/>
              </p:nvSpPr>
              <p:spPr>
                <a:xfrm>
                  <a:off x="7225855" y="36968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6"/>
                <p:cNvSpPr/>
                <p:nvPr/>
              </p:nvSpPr>
              <p:spPr>
                <a:xfrm>
                  <a:off x="7315200" y="3637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6"/>
                <p:cNvSpPr/>
                <p:nvPr/>
              </p:nvSpPr>
              <p:spPr>
                <a:xfrm>
                  <a:off x="7255668" y="3637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26"/>
                <p:cNvSpPr/>
                <p:nvPr/>
              </p:nvSpPr>
              <p:spPr>
                <a:xfrm>
                  <a:off x="7225855" y="3637406"/>
                  <a:ext cx="148875" cy="208311"/>
                </a:xfrm>
                <a:custGeom>
                  <a:avLst/>
                  <a:gdLst/>
                  <a:ahLst/>
                  <a:cxnLst/>
                  <a:rect l="l" t="t" r="r" b="b"/>
                  <a:pathLst>
                    <a:path w="148875" h="208311" extrusionOk="0">
                      <a:moveTo>
                        <a:pt x="148876" y="119063"/>
                      </a:moveTo>
                      <a:lnTo>
                        <a:pt x="148876" y="178498"/>
                      </a:lnTo>
                      <a:lnTo>
                        <a:pt x="119063" y="178498"/>
                      </a:lnTo>
                      <a:lnTo>
                        <a:pt x="119063" y="208312"/>
                      </a:lnTo>
                      <a:lnTo>
                        <a:pt x="89345" y="208312"/>
                      </a:lnTo>
                      <a:lnTo>
                        <a:pt x="89345" y="119063"/>
                      </a:lnTo>
                      <a:lnTo>
                        <a:pt x="59627" y="119063"/>
                      </a:lnTo>
                      <a:lnTo>
                        <a:pt x="59627" y="208312"/>
                      </a:lnTo>
                      <a:lnTo>
                        <a:pt x="29813" y="208312"/>
                      </a:lnTo>
                      <a:lnTo>
                        <a:pt x="29813" y="178498"/>
                      </a:lnTo>
                      <a:lnTo>
                        <a:pt x="0" y="178498"/>
                      </a:lnTo>
                      <a:lnTo>
                        <a:pt x="0" y="119063"/>
                      </a:lnTo>
                      <a:lnTo>
                        <a:pt x="29813" y="119063"/>
                      </a:lnTo>
                      <a:lnTo>
                        <a:pt x="29813" y="59436"/>
                      </a:lnTo>
                      <a:lnTo>
                        <a:pt x="59627" y="59436"/>
                      </a:lnTo>
                      <a:lnTo>
                        <a:pt x="59627" y="0"/>
                      </a:lnTo>
                      <a:lnTo>
                        <a:pt x="89345" y="0"/>
                      </a:lnTo>
                      <a:lnTo>
                        <a:pt x="89345" y="59436"/>
                      </a:lnTo>
                      <a:lnTo>
                        <a:pt x="119063" y="59436"/>
                      </a:lnTo>
                      <a:lnTo>
                        <a:pt x="119063" y="119063"/>
                      </a:lnTo>
                      <a:lnTo>
                        <a:pt x="148876"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26"/>
                <p:cNvSpPr/>
                <p:nvPr/>
              </p:nvSpPr>
              <p:spPr>
                <a:xfrm>
                  <a:off x="7285482" y="3577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6"/>
                <p:cNvSpPr/>
                <p:nvPr/>
              </p:nvSpPr>
              <p:spPr>
                <a:xfrm>
                  <a:off x="7077075" y="3994594"/>
                  <a:ext cx="357187" cy="386905"/>
                </a:xfrm>
                <a:custGeom>
                  <a:avLst/>
                  <a:gdLst/>
                  <a:ahLst/>
                  <a:cxnLst/>
                  <a:rect l="l" t="t" r="r" b="b"/>
                  <a:pathLst>
                    <a:path w="357187" h="386905" extrusionOk="0">
                      <a:moveTo>
                        <a:pt x="297656" y="178498"/>
                      </a:moveTo>
                      <a:lnTo>
                        <a:pt x="297656" y="267843"/>
                      </a:lnTo>
                      <a:lnTo>
                        <a:pt x="327470" y="267843"/>
                      </a:lnTo>
                      <a:lnTo>
                        <a:pt x="327470" y="297561"/>
                      </a:lnTo>
                      <a:lnTo>
                        <a:pt x="357188" y="297561"/>
                      </a:lnTo>
                      <a:lnTo>
                        <a:pt x="357188" y="327374"/>
                      </a:lnTo>
                      <a:lnTo>
                        <a:pt x="327470" y="327374"/>
                      </a:lnTo>
                      <a:lnTo>
                        <a:pt x="327470" y="357188"/>
                      </a:lnTo>
                      <a:lnTo>
                        <a:pt x="357188" y="357188"/>
                      </a:lnTo>
                      <a:lnTo>
                        <a:pt x="357188" y="386905"/>
                      </a:lnTo>
                      <a:lnTo>
                        <a:pt x="267843" y="386905"/>
                      </a:lnTo>
                      <a:lnTo>
                        <a:pt x="267843" y="119063"/>
                      </a:lnTo>
                      <a:lnTo>
                        <a:pt x="238125" y="119063"/>
                      </a:lnTo>
                      <a:lnTo>
                        <a:pt x="238125" y="357188"/>
                      </a:lnTo>
                      <a:lnTo>
                        <a:pt x="208407" y="357188"/>
                      </a:lnTo>
                      <a:lnTo>
                        <a:pt x="208407" y="327374"/>
                      </a:lnTo>
                      <a:lnTo>
                        <a:pt x="89345" y="327374"/>
                      </a:lnTo>
                      <a:lnTo>
                        <a:pt x="89345" y="357188"/>
                      </a:lnTo>
                      <a:lnTo>
                        <a:pt x="0" y="357188"/>
                      </a:lnTo>
                      <a:lnTo>
                        <a:pt x="0" y="327374"/>
                      </a:lnTo>
                      <a:lnTo>
                        <a:pt x="59531" y="327374"/>
                      </a:lnTo>
                      <a:lnTo>
                        <a:pt x="59531" y="297561"/>
                      </a:lnTo>
                      <a:lnTo>
                        <a:pt x="119063" y="297561"/>
                      </a:lnTo>
                      <a:lnTo>
                        <a:pt x="119063" y="267843"/>
                      </a:lnTo>
                      <a:lnTo>
                        <a:pt x="148780" y="267843"/>
                      </a:lnTo>
                      <a:lnTo>
                        <a:pt x="148780" y="178498"/>
                      </a:lnTo>
                      <a:lnTo>
                        <a:pt x="178594" y="178498"/>
                      </a:lnTo>
                      <a:lnTo>
                        <a:pt x="178594" y="59436"/>
                      </a:lnTo>
                      <a:lnTo>
                        <a:pt x="267843" y="59436"/>
                      </a:lnTo>
                      <a:lnTo>
                        <a:pt x="267843" y="29718"/>
                      </a:lnTo>
                      <a:lnTo>
                        <a:pt x="327470" y="29718"/>
                      </a:lnTo>
                      <a:lnTo>
                        <a:pt x="327470" y="0"/>
                      </a:lnTo>
                      <a:lnTo>
                        <a:pt x="357188" y="0"/>
                      </a:lnTo>
                      <a:lnTo>
                        <a:pt x="357188" y="59436"/>
                      </a:lnTo>
                      <a:lnTo>
                        <a:pt x="327470" y="59436"/>
                      </a:lnTo>
                      <a:lnTo>
                        <a:pt x="327470" y="178498"/>
                      </a:lnTo>
                      <a:lnTo>
                        <a:pt x="297656" y="17849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6"/>
                <p:cNvSpPr/>
                <p:nvPr/>
              </p:nvSpPr>
              <p:spPr>
                <a:xfrm>
                  <a:off x="7315200" y="4113656"/>
                  <a:ext cx="29718" cy="238125"/>
                </a:xfrm>
                <a:custGeom>
                  <a:avLst/>
                  <a:gdLst/>
                  <a:ahLst/>
                  <a:cxnLst/>
                  <a:rect l="l" t="t" r="r" b="b"/>
                  <a:pathLst>
                    <a:path w="29718" h="238125" extrusionOk="0">
                      <a:moveTo>
                        <a:pt x="0" y="0"/>
                      </a:moveTo>
                      <a:lnTo>
                        <a:pt x="29718" y="0"/>
                      </a:lnTo>
                      <a:lnTo>
                        <a:pt x="29718" y="238125"/>
                      </a:lnTo>
                      <a:lnTo>
                        <a:pt x="0" y="23812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6"/>
                <p:cNvSpPr/>
                <p:nvPr/>
              </p:nvSpPr>
              <p:spPr>
                <a:xfrm>
                  <a:off x="7285482" y="3756469"/>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6"/>
                <p:cNvSpPr/>
                <p:nvPr/>
              </p:nvSpPr>
              <p:spPr>
                <a:xfrm>
                  <a:off x="7315200" y="36968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6"/>
                <p:cNvSpPr/>
                <p:nvPr/>
              </p:nvSpPr>
              <p:spPr>
                <a:xfrm>
                  <a:off x="7344918" y="37564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6"/>
                <p:cNvSpPr/>
                <p:nvPr/>
              </p:nvSpPr>
              <p:spPr>
                <a:xfrm>
                  <a:off x="7315200"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6"/>
                <p:cNvSpPr/>
                <p:nvPr/>
              </p:nvSpPr>
              <p:spPr>
                <a:xfrm>
                  <a:off x="7255668" y="36968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6"/>
                <p:cNvSpPr/>
                <p:nvPr/>
              </p:nvSpPr>
              <p:spPr>
                <a:xfrm>
                  <a:off x="7404544" y="4024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5" name="Google Shape;1345;p26"/>
              <p:cNvGrpSpPr/>
              <p:nvPr/>
            </p:nvGrpSpPr>
            <p:grpSpPr>
              <a:xfrm>
                <a:off x="7106793" y="3845718"/>
                <a:ext cx="89344" cy="89249"/>
                <a:chOff x="7106793" y="3845718"/>
                <a:chExt cx="89344" cy="89249"/>
              </a:xfrm>
            </p:grpSpPr>
            <p:sp>
              <p:nvSpPr>
                <p:cNvPr id="1346" name="Google Shape;1346;p26"/>
                <p:cNvSpPr/>
                <p:nvPr/>
              </p:nvSpPr>
              <p:spPr>
                <a:xfrm>
                  <a:off x="7136606"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6"/>
                <p:cNvSpPr/>
                <p:nvPr/>
              </p:nvSpPr>
              <p:spPr>
                <a:xfrm>
                  <a:off x="7136606" y="3905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6"/>
                <p:cNvSpPr/>
                <p:nvPr/>
              </p:nvSpPr>
              <p:spPr>
                <a:xfrm>
                  <a:off x="7106793" y="38755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6"/>
                <p:cNvSpPr/>
                <p:nvPr/>
              </p:nvSpPr>
              <p:spPr>
                <a:xfrm>
                  <a:off x="7166419" y="38755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0" name="Google Shape;1350;p26"/>
              <p:cNvGrpSpPr/>
              <p:nvPr/>
            </p:nvGrpSpPr>
            <p:grpSpPr>
              <a:xfrm>
                <a:off x="7374731" y="3577780"/>
                <a:ext cx="89249" cy="89344"/>
                <a:chOff x="7374731" y="3577780"/>
                <a:chExt cx="89249" cy="89344"/>
              </a:xfrm>
            </p:grpSpPr>
            <p:sp>
              <p:nvSpPr>
                <p:cNvPr id="1351" name="Google Shape;1351;p26"/>
                <p:cNvSpPr/>
                <p:nvPr/>
              </p:nvSpPr>
              <p:spPr>
                <a:xfrm>
                  <a:off x="7404544" y="3577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26"/>
                <p:cNvSpPr/>
                <p:nvPr/>
              </p:nvSpPr>
              <p:spPr>
                <a:xfrm>
                  <a:off x="7404544" y="36374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26"/>
                <p:cNvSpPr/>
                <p:nvPr/>
              </p:nvSpPr>
              <p:spPr>
                <a:xfrm>
                  <a:off x="7374731" y="36075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6"/>
                <p:cNvSpPr/>
                <p:nvPr/>
              </p:nvSpPr>
              <p:spPr>
                <a:xfrm>
                  <a:off x="7434262" y="36075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5" name="Google Shape;1355;p26"/>
              <p:cNvGrpSpPr/>
              <p:nvPr/>
            </p:nvGrpSpPr>
            <p:grpSpPr>
              <a:xfrm>
                <a:off x="7225855" y="4500562"/>
                <a:ext cx="952500" cy="922686"/>
                <a:chOff x="7225855" y="4500562"/>
                <a:chExt cx="952500" cy="922686"/>
              </a:xfrm>
            </p:grpSpPr>
            <p:sp>
              <p:nvSpPr>
                <p:cNvPr id="1356" name="Google Shape;1356;p26"/>
                <p:cNvSpPr/>
                <p:nvPr/>
              </p:nvSpPr>
              <p:spPr>
                <a:xfrm>
                  <a:off x="7255668" y="536371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6"/>
                <p:cNvSpPr/>
                <p:nvPr/>
              </p:nvSpPr>
              <p:spPr>
                <a:xfrm>
                  <a:off x="7225855" y="533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6"/>
                <p:cNvSpPr/>
                <p:nvPr/>
              </p:nvSpPr>
              <p:spPr>
                <a:xfrm>
                  <a:off x="7285482" y="539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6"/>
                <p:cNvSpPr/>
                <p:nvPr/>
              </p:nvSpPr>
              <p:spPr>
                <a:xfrm>
                  <a:off x="7374731" y="533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6"/>
                <p:cNvSpPr/>
                <p:nvPr/>
              </p:nvSpPr>
              <p:spPr>
                <a:xfrm>
                  <a:off x="7404544" y="53042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6"/>
                <p:cNvSpPr/>
                <p:nvPr/>
              </p:nvSpPr>
              <p:spPr>
                <a:xfrm>
                  <a:off x="7434262" y="52446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6"/>
                <p:cNvSpPr/>
                <p:nvPr/>
              </p:nvSpPr>
              <p:spPr>
                <a:xfrm>
                  <a:off x="7463980"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6"/>
                <p:cNvSpPr/>
                <p:nvPr/>
              </p:nvSpPr>
              <p:spPr>
                <a:xfrm>
                  <a:off x="7493793"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6"/>
                <p:cNvSpPr/>
                <p:nvPr/>
              </p:nvSpPr>
              <p:spPr>
                <a:xfrm>
                  <a:off x="7523607" y="5155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6"/>
                <p:cNvSpPr/>
                <p:nvPr/>
              </p:nvSpPr>
              <p:spPr>
                <a:xfrm>
                  <a:off x="7255668" y="52744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6"/>
                <p:cNvSpPr/>
                <p:nvPr/>
              </p:nvSpPr>
              <p:spPr>
                <a:xfrm>
                  <a:off x="7285482"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6"/>
                <p:cNvSpPr/>
                <p:nvPr/>
              </p:nvSpPr>
              <p:spPr>
                <a:xfrm>
                  <a:off x="7315200"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6"/>
                <p:cNvSpPr/>
                <p:nvPr/>
              </p:nvSpPr>
              <p:spPr>
                <a:xfrm>
                  <a:off x="7344918" y="51852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26"/>
                <p:cNvSpPr/>
                <p:nvPr/>
              </p:nvSpPr>
              <p:spPr>
                <a:xfrm>
                  <a:off x="7404544"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26"/>
                <p:cNvSpPr/>
                <p:nvPr/>
              </p:nvSpPr>
              <p:spPr>
                <a:xfrm>
                  <a:off x="7434262"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6"/>
                <p:cNvSpPr/>
                <p:nvPr/>
              </p:nvSpPr>
              <p:spPr>
                <a:xfrm>
                  <a:off x="7463980" y="50661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6"/>
                <p:cNvSpPr/>
                <p:nvPr/>
              </p:nvSpPr>
              <p:spPr>
                <a:xfrm>
                  <a:off x="7493793"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6"/>
                <p:cNvSpPr/>
                <p:nvPr/>
              </p:nvSpPr>
              <p:spPr>
                <a:xfrm>
                  <a:off x="7523607"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6"/>
                <p:cNvSpPr/>
                <p:nvPr/>
              </p:nvSpPr>
              <p:spPr>
                <a:xfrm>
                  <a:off x="7553325" y="50065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6"/>
                <p:cNvSpPr/>
                <p:nvPr/>
              </p:nvSpPr>
              <p:spPr>
                <a:xfrm>
                  <a:off x="7583043" y="497681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6"/>
                <p:cNvSpPr/>
                <p:nvPr/>
              </p:nvSpPr>
              <p:spPr>
                <a:xfrm>
                  <a:off x="7583043"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6"/>
                <p:cNvSpPr/>
                <p:nvPr/>
              </p:nvSpPr>
              <p:spPr>
                <a:xfrm>
                  <a:off x="7612856" y="50363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6"/>
                <p:cNvSpPr/>
                <p:nvPr/>
              </p:nvSpPr>
              <p:spPr>
                <a:xfrm>
                  <a:off x="7702105" y="49470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6"/>
                <p:cNvSpPr/>
                <p:nvPr/>
              </p:nvSpPr>
              <p:spPr>
                <a:xfrm>
                  <a:off x="7791450" y="4857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6"/>
                <p:cNvSpPr/>
                <p:nvPr/>
              </p:nvSpPr>
              <p:spPr>
                <a:xfrm>
                  <a:off x="7821168" y="47982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6"/>
                <p:cNvSpPr/>
                <p:nvPr/>
              </p:nvSpPr>
              <p:spPr>
                <a:xfrm>
                  <a:off x="7821168" y="4768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6"/>
                <p:cNvSpPr/>
                <p:nvPr/>
              </p:nvSpPr>
              <p:spPr>
                <a:xfrm>
                  <a:off x="7731918" y="48280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6"/>
                <p:cNvSpPr/>
                <p:nvPr/>
              </p:nvSpPr>
              <p:spPr>
                <a:xfrm>
                  <a:off x="7642669" y="4917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6"/>
                <p:cNvSpPr/>
                <p:nvPr/>
              </p:nvSpPr>
              <p:spPr>
                <a:xfrm>
                  <a:off x="7642669" y="50065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6"/>
                <p:cNvSpPr/>
                <p:nvPr/>
              </p:nvSpPr>
              <p:spPr>
                <a:xfrm>
                  <a:off x="7672387" y="48874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26"/>
                <p:cNvSpPr/>
                <p:nvPr/>
              </p:nvSpPr>
              <p:spPr>
                <a:xfrm>
                  <a:off x="7642669" y="4917280"/>
                  <a:ext cx="89249" cy="89249"/>
                </a:xfrm>
                <a:custGeom>
                  <a:avLst/>
                  <a:gdLst/>
                  <a:ahLst/>
                  <a:cxnLst/>
                  <a:rect l="l" t="t" r="r" b="b"/>
                  <a:pathLst>
                    <a:path w="89249" h="89249" extrusionOk="0">
                      <a:moveTo>
                        <a:pt x="89249" y="0"/>
                      </a:moveTo>
                      <a:lnTo>
                        <a:pt x="89249" y="29813"/>
                      </a:lnTo>
                      <a:lnTo>
                        <a:pt x="59436" y="29813"/>
                      </a:lnTo>
                      <a:lnTo>
                        <a:pt x="59436" y="89249"/>
                      </a:lnTo>
                      <a:lnTo>
                        <a:pt x="0" y="89249"/>
                      </a:lnTo>
                      <a:lnTo>
                        <a:pt x="0" y="59531"/>
                      </a:lnTo>
                      <a:lnTo>
                        <a:pt x="29718" y="59531"/>
                      </a:lnTo>
                      <a:lnTo>
                        <a:pt x="29718" y="0"/>
                      </a:lnTo>
                      <a:lnTo>
                        <a:pt x="89249"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26"/>
                <p:cNvSpPr/>
                <p:nvPr/>
              </p:nvSpPr>
              <p:spPr>
                <a:xfrm>
                  <a:off x="7731918" y="4917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6"/>
                <p:cNvSpPr/>
                <p:nvPr/>
              </p:nvSpPr>
              <p:spPr>
                <a:xfrm>
                  <a:off x="7880794"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6"/>
                <p:cNvSpPr/>
                <p:nvPr/>
              </p:nvSpPr>
              <p:spPr>
                <a:xfrm>
                  <a:off x="7910512"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6"/>
                <p:cNvSpPr/>
                <p:nvPr/>
              </p:nvSpPr>
              <p:spPr>
                <a:xfrm>
                  <a:off x="7940230"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6"/>
                <p:cNvSpPr/>
                <p:nvPr/>
              </p:nvSpPr>
              <p:spPr>
                <a:xfrm>
                  <a:off x="8148637"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6"/>
                <p:cNvSpPr/>
                <p:nvPr/>
              </p:nvSpPr>
              <p:spPr>
                <a:xfrm>
                  <a:off x="7880794"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6"/>
                <p:cNvSpPr/>
                <p:nvPr/>
              </p:nvSpPr>
              <p:spPr>
                <a:xfrm>
                  <a:off x="7880794"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6"/>
                <p:cNvSpPr/>
                <p:nvPr/>
              </p:nvSpPr>
              <p:spPr>
                <a:xfrm>
                  <a:off x="7910512"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6"/>
                <p:cNvSpPr/>
                <p:nvPr/>
              </p:nvSpPr>
              <p:spPr>
                <a:xfrm>
                  <a:off x="7910512"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6"/>
                <p:cNvSpPr/>
                <p:nvPr/>
              </p:nvSpPr>
              <p:spPr>
                <a:xfrm>
                  <a:off x="7940230"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6"/>
                <p:cNvSpPr/>
                <p:nvPr/>
              </p:nvSpPr>
              <p:spPr>
                <a:xfrm>
                  <a:off x="7940230"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6"/>
                <p:cNvSpPr/>
                <p:nvPr/>
              </p:nvSpPr>
              <p:spPr>
                <a:xfrm>
                  <a:off x="7970043"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6"/>
                <p:cNvSpPr/>
                <p:nvPr/>
              </p:nvSpPr>
              <p:spPr>
                <a:xfrm>
                  <a:off x="7970043"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6"/>
                <p:cNvSpPr/>
                <p:nvPr/>
              </p:nvSpPr>
              <p:spPr>
                <a:xfrm>
                  <a:off x="7970043"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8C07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6"/>
                <p:cNvSpPr/>
                <p:nvPr/>
              </p:nvSpPr>
              <p:spPr>
                <a:xfrm>
                  <a:off x="7999857"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6"/>
                <p:cNvSpPr/>
                <p:nvPr/>
              </p:nvSpPr>
              <p:spPr>
                <a:xfrm>
                  <a:off x="7999857"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26"/>
                <p:cNvSpPr/>
                <p:nvPr/>
              </p:nvSpPr>
              <p:spPr>
                <a:xfrm>
                  <a:off x="7999857"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26"/>
                <p:cNvSpPr/>
                <p:nvPr/>
              </p:nvSpPr>
              <p:spPr>
                <a:xfrm>
                  <a:off x="8029575"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6"/>
                <p:cNvSpPr/>
                <p:nvPr/>
              </p:nvSpPr>
              <p:spPr>
                <a:xfrm>
                  <a:off x="8029575"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6"/>
                <p:cNvSpPr/>
                <p:nvPr/>
              </p:nvSpPr>
              <p:spPr>
                <a:xfrm>
                  <a:off x="8029575"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6"/>
                <p:cNvSpPr/>
                <p:nvPr/>
              </p:nvSpPr>
              <p:spPr>
                <a:xfrm>
                  <a:off x="8059293"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6"/>
                <p:cNvSpPr/>
                <p:nvPr/>
              </p:nvSpPr>
              <p:spPr>
                <a:xfrm>
                  <a:off x="8059293"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6"/>
                <p:cNvSpPr/>
                <p:nvPr/>
              </p:nvSpPr>
              <p:spPr>
                <a:xfrm>
                  <a:off x="8059293"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6"/>
                <p:cNvSpPr/>
                <p:nvPr/>
              </p:nvSpPr>
              <p:spPr>
                <a:xfrm>
                  <a:off x="8089106"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6"/>
                <p:cNvSpPr/>
                <p:nvPr/>
              </p:nvSpPr>
              <p:spPr>
                <a:xfrm>
                  <a:off x="8089106"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6"/>
                <p:cNvSpPr/>
                <p:nvPr/>
              </p:nvSpPr>
              <p:spPr>
                <a:xfrm>
                  <a:off x="8089106"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6"/>
                <p:cNvSpPr/>
                <p:nvPr/>
              </p:nvSpPr>
              <p:spPr>
                <a:xfrm>
                  <a:off x="8118919"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6"/>
                <p:cNvSpPr/>
                <p:nvPr/>
              </p:nvSpPr>
              <p:spPr>
                <a:xfrm>
                  <a:off x="8118919"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6"/>
                <p:cNvSpPr/>
                <p:nvPr/>
              </p:nvSpPr>
              <p:spPr>
                <a:xfrm>
                  <a:off x="8118919"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6"/>
                <p:cNvSpPr/>
                <p:nvPr/>
              </p:nvSpPr>
              <p:spPr>
                <a:xfrm>
                  <a:off x="8148637"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6"/>
                <p:cNvSpPr/>
                <p:nvPr/>
              </p:nvSpPr>
              <p:spPr>
                <a:xfrm>
                  <a:off x="7821168" y="48280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6"/>
                <p:cNvSpPr/>
                <p:nvPr/>
              </p:nvSpPr>
              <p:spPr>
                <a:xfrm>
                  <a:off x="7731918" y="4828031"/>
                  <a:ext cx="89249" cy="89249"/>
                </a:xfrm>
                <a:custGeom>
                  <a:avLst/>
                  <a:gdLst/>
                  <a:ahLst/>
                  <a:cxnLst/>
                  <a:rect l="l" t="t" r="r" b="b"/>
                  <a:pathLst>
                    <a:path w="89249" h="89249" extrusionOk="0">
                      <a:moveTo>
                        <a:pt x="89249" y="0"/>
                      </a:moveTo>
                      <a:lnTo>
                        <a:pt x="89249" y="29718"/>
                      </a:lnTo>
                      <a:lnTo>
                        <a:pt x="59531" y="29718"/>
                      </a:lnTo>
                      <a:lnTo>
                        <a:pt x="59531" y="89249"/>
                      </a:lnTo>
                      <a:lnTo>
                        <a:pt x="0" y="89249"/>
                      </a:lnTo>
                      <a:lnTo>
                        <a:pt x="0" y="59436"/>
                      </a:lnTo>
                      <a:lnTo>
                        <a:pt x="29813" y="59436"/>
                      </a:lnTo>
                      <a:lnTo>
                        <a:pt x="29813" y="0"/>
                      </a:lnTo>
                      <a:lnTo>
                        <a:pt x="89249"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6"/>
                <p:cNvSpPr/>
                <p:nvPr/>
              </p:nvSpPr>
              <p:spPr>
                <a:xfrm>
                  <a:off x="7761732" y="47982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26"/>
                <p:cNvSpPr/>
                <p:nvPr/>
              </p:nvSpPr>
              <p:spPr>
                <a:xfrm>
                  <a:off x="7553325" y="5006529"/>
                  <a:ext cx="89344" cy="89344"/>
                </a:xfrm>
                <a:custGeom>
                  <a:avLst/>
                  <a:gdLst/>
                  <a:ahLst/>
                  <a:cxnLst/>
                  <a:rect l="l" t="t" r="r" b="b"/>
                  <a:pathLst>
                    <a:path w="89344" h="89344" extrusionOk="0">
                      <a:moveTo>
                        <a:pt x="89345" y="0"/>
                      </a:moveTo>
                      <a:lnTo>
                        <a:pt x="89345" y="29813"/>
                      </a:lnTo>
                      <a:lnTo>
                        <a:pt x="59531" y="29813"/>
                      </a:lnTo>
                      <a:lnTo>
                        <a:pt x="59531" y="89345"/>
                      </a:lnTo>
                      <a:lnTo>
                        <a:pt x="0" y="89345"/>
                      </a:lnTo>
                      <a:lnTo>
                        <a:pt x="0" y="59627"/>
                      </a:lnTo>
                      <a:lnTo>
                        <a:pt x="29718" y="59627"/>
                      </a:lnTo>
                      <a:lnTo>
                        <a:pt x="29718" y="0"/>
                      </a:lnTo>
                      <a:lnTo>
                        <a:pt x="8934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26"/>
                <p:cNvSpPr/>
                <p:nvPr/>
              </p:nvSpPr>
              <p:spPr>
                <a:xfrm>
                  <a:off x="7553325"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6"/>
                <p:cNvSpPr/>
                <p:nvPr/>
              </p:nvSpPr>
              <p:spPr>
                <a:xfrm>
                  <a:off x="7583043"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6"/>
                <p:cNvSpPr/>
                <p:nvPr/>
              </p:nvSpPr>
              <p:spPr>
                <a:xfrm>
                  <a:off x="7255668" y="5066156"/>
                  <a:ext cx="327374" cy="327374"/>
                </a:xfrm>
                <a:custGeom>
                  <a:avLst/>
                  <a:gdLst/>
                  <a:ahLst/>
                  <a:cxnLst/>
                  <a:rect l="l" t="t" r="r" b="b"/>
                  <a:pathLst>
                    <a:path w="327374" h="327374" extrusionOk="0">
                      <a:moveTo>
                        <a:pt x="327374" y="59436"/>
                      </a:moveTo>
                      <a:lnTo>
                        <a:pt x="327374" y="89249"/>
                      </a:lnTo>
                      <a:lnTo>
                        <a:pt x="267938" y="89249"/>
                      </a:lnTo>
                      <a:lnTo>
                        <a:pt x="267938" y="119063"/>
                      </a:lnTo>
                      <a:lnTo>
                        <a:pt x="238125" y="119063"/>
                      </a:lnTo>
                      <a:lnTo>
                        <a:pt x="238125" y="148780"/>
                      </a:lnTo>
                      <a:lnTo>
                        <a:pt x="208312" y="148780"/>
                      </a:lnTo>
                      <a:lnTo>
                        <a:pt x="208312" y="178498"/>
                      </a:lnTo>
                      <a:lnTo>
                        <a:pt x="178594" y="178498"/>
                      </a:lnTo>
                      <a:lnTo>
                        <a:pt x="178594" y="238125"/>
                      </a:lnTo>
                      <a:lnTo>
                        <a:pt x="148876" y="238125"/>
                      </a:lnTo>
                      <a:lnTo>
                        <a:pt x="148876" y="267843"/>
                      </a:lnTo>
                      <a:lnTo>
                        <a:pt x="119063" y="267843"/>
                      </a:lnTo>
                      <a:lnTo>
                        <a:pt x="119063" y="297561"/>
                      </a:lnTo>
                      <a:lnTo>
                        <a:pt x="59531" y="297561"/>
                      </a:lnTo>
                      <a:lnTo>
                        <a:pt x="59531" y="327374"/>
                      </a:lnTo>
                      <a:lnTo>
                        <a:pt x="29813" y="327374"/>
                      </a:lnTo>
                      <a:lnTo>
                        <a:pt x="29813" y="297561"/>
                      </a:lnTo>
                      <a:lnTo>
                        <a:pt x="0" y="297561"/>
                      </a:lnTo>
                      <a:lnTo>
                        <a:pt x="0" y="267843"/>
                      </a:lnTo>
                      <a:lnTo>
                        <a:pt x="29813" y="267843"/>
                      </a:lnTo>
                      <a:lnTo>
                        <a:pt x="29813" y="208312"/>
                      </a:lnTo>
                      <a:lnTo>
                        <a:pt x="59531" y="208312"/>
                      </a:lnTo>
                      <a:lnTo>
                        <a:pt x="59531" y="178498"/>
                      </a:lnTo>
                      <a:lnTo>
                        <a:pt x="89249" y="178498"/>
                      </a:lnTo>
                      <a:lnTo>
                        <a:pt x="89249" y="148780"/>
                      </a:lnTo>
                      <a:lnTo>
                        <a:pt x="148876" y="148780"/>
                      </a:lnTo>
                      <a:lnTo>
                        <a:pt x="148876" y="119063"/>
                      </a:lnTo>
                      <a:lnTo>
                        <a:pt x="178594" y="119063"/>
                      </a:lnTo>
                      <a:lnTo>
                        <a:pt x="178594" y="89249"/>
                      </a:lnTo>
                      <a:lnTo>
                        <a:pt x="208312" y="89249"/>
                      </a:lnTo>
                      <a:lnTo>
                        <a:pt x="208312" y="59436"/>
                      </a:lnTo>
                      <a:lnTo>
                        <a:pt x="238125" y="59436"/>
                      </a:lnTo>
                      <a:lnTo>
                        <a:pt x="238125" y="0"/>
                      </a:lnTo>
                      <a:lnTo>
                        <a:pt x="267938" y="0"/>
                      </a:lnTo>
                      <a:lnTo>
                        <a:pt x="267938" y="29718"/>
                      </a:lnTo>
                      <a:lnTo>
                        <a:pt x="297656" y="29718"/>
                      </a:lnTo>
                      <a:lnTo>
                        <a:pt x="297656" y="59436"/>
                      </a:lnTo>
                      <a:lnTo>
                        <a:pt x="327374" y="5943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6"/>
                <p:cNvSpPr/>
                <p:nvPr/>
              </p:nvSpPr>
              <p:spPr>
                <a:xfrm>
                  <a:off x="7315200" y="53637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6"/>
                <p:cNvSpPr/>
                <p:nvPr/>
              </p:nvSpPr>
              <p:spPr>
                <a:xfrm>
                  <a:off x="7493793" y="50661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6"/>
                <p:cNvSpPr/>
                <p:nvPr/>
              </p:nvSpPr>
              <p:spPr>
                <a:xfrm>
                  <a:off x="7523607"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6"/>
                <p:cNvSpPr/>
                <p:nvPr/>
              </p:nvSpPr>
              <p:spPr>
                <a:xfrm>
                  <a:off x="7463980"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6"/>
                <p:cNvSpPr/>
                <p:nvPr/>
              </p:nvSpPr>
              <p:spPr>
                <a:xfrm>
                  <a:off x="7583043"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6"/>
                <p:cNvSpPr/>
                <p:nvPr/>
              </p:nvSpPr>
              <p:spPr>
                <a:xfrm>
                  <a:off x="7553325"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6"/>
                <p:cNvSpPr/>
                <p:nvPr/>
              </p:nvSpPr>
              <p:spPr>
                <a:xfrm>
                  <a:off x="7672387" y="4917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6"/>
                <p:cNvSpPr/>
                <p:nvPr/>
              </p:nvSpPr>
              <p:spPr>
                <a:xfrm>
                  <a:off x="7761732"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6"/>
                <p:cNvSpPr/>
                <p:nvPr/>
              </p:nvSpPr>
              <p:spPr>
                <a:xfrm>
                  <a:off x="7821168"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6"/>
                <p:cNvSpPr/>
                <p:nvPr/>
              </p:nvSpPr>
              <p:spPr>
                <a:xfrm>
                  <a:off x="7970043"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6"/>
                <p:cNvSpPr/>
                <p:nvPr/>
              </p:nvSpPr>
              <p:spPr>
                <a:xfrm>
                  <a:off x="7434262"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6"/>
                <p:cNvSpPr/>
                <p:nvPr/>
              </p:nvSpPr>
              <p:spPr>
                <a:xfrm>
                  <a:off x="7404544"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6"/>
                <p:cNvSpPr/>
                <p:nvPr/>
              </p:nvSpPr>
              <p:spPr>
                <a:xfrm>
                  <a:off x="7344918" y="52149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26"/>
                <p:cNvSpPr/>
                <p:nvPr/>
              </p:nvSpPr>
              <p:spPr>
                <a:xfrm>
                  <a:off x="7315200"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26"/>
                <p:cNvSpPr/>
                <p:nvPr/>
              </p:nvSpPr>
              <p:spPr>
                <a:xfrm>
                  <a:off x="7255668" y="533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C611AD78-FA34-89FE-BAD1-1F292A674C55}"/>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7493D8D2-264D-D0F2-7C11-185998C68F30}"/>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2</a:t>
            </a:r>
            <a:endParaRPr dirty="0"/>
          </a:p>
        </p:txBody>
      </p:sp>
      <p:sp>
        <p:nvSpPr>
          <p:cNvPr id="2245" name="Google Shape;2245;p32">
            <a:extLst>
              <a:ext uri="{FF2B5EF4-FFF2-40B4-BE49-F238E27FC236}">
                <a16:creationId xmlns:a16="http://schemas.microsoft.com/office/drawing/2014/main" id="{9AA8A2BC-B457-E934-1212-FA285DE46DED}"/>
              </a:ext>
            </a:extLst>
          </p:cNvPr>
          <p:cNvSpPr txBox="1">
            <a:spLocks noGrp="1"/>
          </p:cNvSpPr>
          <p:nvPr>
            <p:ph type="subTitle" idx="2"/>
          </p:nvPr>
        </p:nvSpPr>
        <p:spPr>
          <a:xfrm>
            <a:off x="886092" y="889646"/>
            <a:ext cx="7371811" cy="7216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badi" panose="020B0604020104020204" pitchFamily="34" charset="0"/>
              </a:rPr>
              <a:t>Identify the top-selling games based on total shipped across different years and platforms, offering insights into the most commercially successful titles.</a:t>
            </a:r>
            <a:endParaRPr lang="en-PK" sz="1800" dirty="0">
              <a:latin typeface="Abadi" panose="020B0604020104020204" pitchFamily="34" charset="0"/>
            </a:endParaRPr>
          </a:p>
        </p:txBody>
      </p:sp>
      <p:sp>
        <p:nvSpPr>
          <p:cNvPr id="2" name="TextBox 1">
            <a:extLst>
              <a:ext uri="{FF2B5EF4-FFF2-40B4-BE49-F238E27FC236}">
                <a16:creationId xmlns:a16="http://schemas.microsoft.com/office/drawing/2014/main" id="{781B26A3-4122-7262-E83B-77CE87F80F92}"/>
              </a:ext>
            </a:extLst>
          </p:cNvPr>
          <p:cNvSpPr txBox="1"/>
          <p:nvPr/>
        </p:nvSpPr>
        <p:spPr>
          <a:xfrm>
            <a:off x="457113" y="1855739"/>
            <a:ext cx="8229768" cy="2677656"/>
          </a:xfrm>
          <a:prstGeom prst="rect">
            <a:avLst/>
          </a:prstGeom>
          <a:solidFill>
            <a:schemeClr val="tx1"/>
          </a:solidFill>
        </p:spPr>
        <p:txBody>
          <a:bodyPr wrap="square" rtlCol="0">
            <a:spAutoFit/>
          </a:bodyPr>
          <a:lstStyle/>
          <a:p>
            <a:r>
              <a:rPr lang="en-US" dirty="0">
                <a:solidFill>
                  <a:srgbClr val="008000"/>
                </a:solidFill>
                <a:latin typeface="Consolas" panose="020B0609020204030204" pitchFamily="49" charset="0"/>
              </a:rPr>
              <a:t>-- Task 2 (Identify the top-selling games based on total shipped across different years and platforms)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games</a:t>
            </a:r>
            <a:r>
              <a:rPr lang="en-US" dirty="0" err="1">
                <a:solidFill>
                  <a:srgbClr val="808080"/>
                </a:solidFill>
                <a:latin typeface="Consolas" panose="020B0609020204030204" pitchFamily="49" charset="0"/>
              </a:rPr>
              <a:t>.</a:t>
            </a:r>
            <a:r>
              <a:rPr lang="en-US" dirty="0" err="1">
                <a:solidFill>
                  <a:srgbClr val="FF00FF"/>
                </a:solidFill>
                <a:latin typeface="Consolas" panose="020B0609020204030204" pitchFamily="49" charset="0"/>
              </a:rPr>
              <a:t>Year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platforms</a:t>
            </a:r>
            <a:r>
              <a:rPr lang="en-US" dirty="0" err="1">
                <a:solidFill>
                  <a:srgbClr val="808080"/>
                </a:solidFill>
                <a:latin typeface="Consolas" panose="020B0609020204030204" pitchFamily="49" charset="0"/>
              </a:rPr>
              <a:t>.</a:t>
            </a:r>
            <a:r>
              <a:rPr lang="en-US" dirty="0" err="1">
                <a:solidFill>
                  <a:srgbClr val="FF00FF"/>
                </a:solidFill>
                <a:latin typeface="Consolas" panose="020B0609020204030204" pitchFamily="49" charset="0"/>
              </a:rPr>
              <a:t>Platform</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games</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Most_Shipped_Game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scores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Total_Shipped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games</a:t>
            </a:r>
          </a:p>
          <a:p>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scores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games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Game_ID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scores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Game_ID</a:t>
            </a:r>
          </a:p>
          <a:p>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platforms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games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Platform_ID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platforms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Platform_ID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scores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Total_Shipped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Total_Shipped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games g1</a:t>
            </a:r>
          </a:p>
          <a:p>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scores s1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g1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Game_ID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s1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Game_ID</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g1</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Year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games</a:t>
            </a:r>
            <a:r>
              <a:rPr lang="en-US" dirty="0" err="1">
                <a:solidFill>
                  <a:srgbClr val="808080"/>
                </a:solidFill>
                <a:latin typeface="Consolas" panose="020B0609020204030204" pitchFamily="49" charset="0"/>
              </a:rPr>
              <a:t>.</a:t>
            </a:r>
            <a:r>
              <a:rPr lang="en-US" dirty="0" err="1">
                <a:solidFill>
                  <a:srgbClr val="FF00FF"/>
                </a:solidFill>
                <a:latin typeface="Consolas" panose="020B0609020204030204" pitchFamily="49" charset="0"/>
              </a:rPr>
              <a:t>Year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t>
            </a:r>
            <a:r>
              <a:rPr lang="en-US" dirty="0">
                <a:solidFill>
                  <a:srgbClr val="000000"/>
                </a:solidFill>
                <a:latin typeface="Consolas" panose="020B0609020204030204" pitchFamily="49" charset="0"/>
              </a:rPr>
              <a:t> g1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Platform_ID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games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Platform_ID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g1</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Year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g1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Platform_ID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scores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Total_Shipped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DESC</a:t>
            </a:r>
            <a:endParaRPr lang="en-PK" sz="1050" dirty="0"/>
          </a:p>
        </p:txBody>
      </p:sp>
    </p:spTree>
    <p:extLst>
      <p:ext uri="{BB962C8B-B14F-4D97-AF65-F5344CB8AC3E}">
        <p14:creationId xmlns:p14="http://schemas.microsoft.com/office/powerpoint/2010/main" val="108385503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D493BF01-F40E-62FB-E4E1-CC6BA92D09D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12B8C60-5DC1-837F-C52D-FCB1B4D16920}"/>
              </a:ext>
            </a:extLst>
          </p:cNvPr>
          <p:cNvPicPr>
            <a:picLocks noChangeAspect="1"/>
          </p:cNvPicPr>
          <p:nvPr/>
        </p:nvPicPr>
        <p:blipFill>
          <a:blip r:embed="rId3"/>
          <a:srcRect t="22981"/>
          <a:stretch/>
        </p:blipFill>
        <p:spPr>
          <a:xfrm>
            <a:off x="767643" y="1779411"/>
            <a:ext cx="7445375" cy="3229569"/>
          </a:xfrm>
          <a:prstGeom prst="rect">
            <a:avLst/>
          </a:prstGeom>
        </p:spPr>
      </p:pic>
      <p:pic>
        <p:nvPicPr>
          <p:cNvPr id="6" name="Picture 5">
            <a:extLst>
              <a:ext uri="{FF2B5EF4-FFF2-40B4-BE49-F238E27FC236}">
                <a16:creationId xmlns:a16="http://schemas.microsoft.com/office/drawing/2014/main" id="{E1FC4BD9-8D76-A902-8386-F32BEF601724}"/>
              </a:ext>
            </a:extLst>
          </p:cNvPr>
          <p:cNvPicPr>
            <a:picLocks noChangeAspect="1"/>
          </p:cNvPicPr>
          <p:nvPr/>
        </p:nvPicPr>
        <p:blipFill>
          <a:blip r:embed="rId4"/>
          <a:stretch>
            <a:fillRect/>
          </a:stretch>
        </p:blipFill>
        <p:spPr>
          <a:xfrm>
            <a:off x="2305050" y="214489"/>
            <a:ext cx="4533900" cy="1485900"/>
          </a:xfrm>
          <a:prstGeom prst="rect">
            <a:avLst/>
          </a:prstGeom>
        </p:spPr>
      </p:pic>
      <p:sp>
        <p:nvSpPr>
          <p:cNvPr id="7" name="TextBox 6">
            <a:extLst>
              <a:ext uri="{FF2B5EF4-FFF2-40B4-BE49-F238E27FC236}">
                <a16:creationId xmlns:a16="http://schemas.microsoft.com/office/drawing/2014/main" id="{192C7D3B-09C9-2E92-B890-109E1CC323F4}"/>
              </a:ext>
            </a:extLst>
          </p:cNvPr>
          <p:cNvSpPr txBox="1"/>
          <p:nvPr/>
        </p:nvSpPr>
        <p:spPr>
          <a:xfrm>
            <a:off x="6838950" y="1471634"/>
            <a:ext cx="1106311" cy="276999"/>
          </a:xfrm>
          <a:prstGeom prst="rect">
            <a:avLst/>
          </a:prstGeom>
          <a:noFill/>
        </p:spPr>
        <p:txBody>
          <a:bodyPr wrap="square" rtlCol="0">
            <a:spAutoFit/>
          </a:bodyPr>
          <a:lstStyle/>
          <a:p>
            <a:r>
              <a:rPr lang="en-US" sz="1200" dirty="0">
                <a:solidFill>
                  <a:schemeClr val="tx1"/>
                </a:solidFill>
              </a:rPr>
              <a:t>2,260 rows</a:t>
            </a:r>
            <a:endParaRPr lang="en-PK" sz="1200" dirty="0">
              <a:solidFill>
                <a:schemeClr val="tx1"/>
              </a:solidFill>
            </a:endParaRPr>
          </a:p>
        </p:txBody>
      </p:sp>
    </p:spTree>
    <p:extLst>
      <p:ext uri="{BB962C8B-B14F-4D97-AF65-F5344CB8AC3E}">
        <p14:creationId xmlns:p14="http://schemas.microsoft.com/office/powerpoint/2010/main" val="342587447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535FE52B-4E87-CEC5-DE17-B9EE09FA297D}"/>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BA919BEF-629F-35F9-E6A9-DE2595DA979C}"/>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3</a:t>
            </a:r>
            <a:endParaRPr dirty="0"/>
          </a:p>
        </p:txBody>
      </p:sp>
      <p:sp>
        <p:nvSpPr>
          <p:cNvPr id="2245" name="Google Shape;2245;p32">
            <a:extLst>
              <a:ext uri="{FF2B5EF4-FFF2-40B4-BE49-F238E27FC236}">
                <a16:creationId xmlns:a16="http://schemas.microsoft.com/office/drawing/2014/main" id="{13370AC5-9F8A-CDC6-F94B-E8CB95EEE745}"/>
              </a:ext>
            </a:extLst>
          </p:cNvPr>
          <p:cNvSpPr txBox="1">
            <a:spLocks noGrp="1"/>
          </p:cNvSpPr>
          <p:nvPr>
            <p:ph type="subTitle" idx="2"/>
          </p:nvPr>
        </p:nvSpPr>
        <p:spPr>
          <a:xfrm>
            <a:off x="773203" y="900935"/>
            <a:ext cx="7371811" cy="7216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badi" panose="020B0604020104020204" pitchFamily="34" charset="0"/>
              </a:rPr>
              <a:t>Compare average critic and user scores across various platforms (e.g., PC, NES, Wii), revealing which platforms host higher-rated games</a:t>
            </a:r>
            <a:endParaRPr lang="en-PK" sz="1800" dirty="0">
              <a:latin typeface="Abadi" panose="020B0604020104020204" pitchFamily="34" charset="0"/>
            </a:endParaRPr>
          </a:p>
        </p:txBody>
      </p:sp>
      <p:sp>
        <p:nvSpPr>
          <p:cNvPr id="2" name="TextBox 1">
            <a:extLst>
              <a:ext uri="{FF2B5EF4-FFF2-40B4-BE49-F238E27FC236}">
                <a16:creationId xmlns:a16="http://schemas.microsoft.com/office/drawing/2014/main" id="{614FC801-AF9D-2202-D845-E7520BF09961}"/>
              </a:ext>
            </a:extLst>
          </p:cNvPr>
          <p:cNvSpPr txBox="1"/>
          <p:nvPr/>
        </p:nvSpPr>
        <p:spPr>
          <a:xfrm>
            <a:off x="457113" y="1855739"/>
            <a:ext cx="8229768" cy="2554545"/>
          </a:xfrm>
          <a:prstGeom prst="rect">
            <a:avLst/>
          </a:prstGeom>
          <a:solidFill>
            <a:schemeClr val="tx1"/>
          </a:solidFill>
        </p:spPr>
        <p:txBody>
          <a:bodyPr wrap="square" rtlCol="0">
            <a:spAutoFit/>
          </a:bodyPr>
          <a:lstStyle/>
          <a:p>
            <a:r>
              <a:rPr lang="en-US" sz="1600" dirty="0">
                <a:solidFill>
                  <a:srgbClr val="008000"/>
                </a:solidFill>
                <a:latin typeface="Consolas" panose="020B0609020204030204" pitchFamily="49" charset="0"/>
              </a:rPr>
              <a:t>-- Task 3 (Average critic and user scores across different platforms)</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platforms</a:t>
            </a:r>
            <a:r>
              <a:rPr lang="en-US" sz="1600" dirty="0" err="1">
                <a:solidFill>
                  <a:srgbClr val="808080"/>
                </a:solidFill>
                <a:latin typeface="Consolas" panose="020B0609020204030204" pitchFamily="49" charset="0"/>
              </a:rPr>
              <a:t>.</a:t>
            </a:r>
            <a:r>
              <a:rPr lang="en-US" sz="1600" dirty="0" err="1">
                <a:solidFill>
                  <a:srgbClr val="FF00FF"/>
                </a:solidFill>
                <a:latin typeface="Consolas" panose="020B0609020204030204" pitchFamily="49" charset="0"/>
              </a:rPr>
              <a:t>Platform</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Avg_Critic_Score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Avg_User_Score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games </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scores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scores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Game_ID</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platforms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Platform_ID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platforms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Platform_ID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platforms</a:t>
            </a:r>
            <a:r>
              <a:rPr lang="en-US" sz="1600" dirty="0" err="1">
                <a:solidFill>
                  <a:srgbClr val="808080"/>
                </a:solidFill>
                <a:latin typeface="Consolas" panose="020B0609020204030204" pitchFamily="49" charset="0"/>
              </a:rPr>
              <a:t>.</a:t>
            </a:r>
            <a:r>
              <a:rPr lang="en-US" sz="1600" dirty="0" err="1">
                <a:solidFill>
                  <a:srgbClr val="FF00FF"/>
                </a:solidFill>
                <a:latin typeface="Consolas" panose="020B0609020204030204" pitchFamily="49" charset="0"/>
              </a:rPr>
              <a:t>Platform</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Avg_Critic_Score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endParaRPr kumimoji="0" lang="en-PK" sz="1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556917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5E12F1C0-0E66-DA4D-BBA7-AE8F0A0D99E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5333991-8DDA-9754-63C2-E17494A116A8}"/>
              </a:ext>
            </a:extLst>
          </p:cNvPr>
          <p:cNvSpPr txBox="1"/>
          <p:nvPr/>
        </p:nvSpPr>
        <p:spPr>
          <a:xfrm>
            <a:off x="6229350" y="1381521"/>
            <a:ext cx="1106311" cy="276999"/>
          </a:xfrm>
          <a:prstGeom prst="rect">
            <a:avLst/>
          </a:prstGeom>
          <a:noFill/>
        </p:spPr>
        <p:txBody>
          <a:bodyPr wrap="square" rtlCol="0">
            <a:spAutoFit/>
          </a:bodyPr>
          <a:lstStyle/>
          <a:p>
            <a:r>
              <a:rPr lang="en-US" sz="1200" dirty="0">
                <a:solidFill>
                  <a:schemeClr val="tx1"/>
                </a:solidFill>
              </a:rPr>
              <a:t>28 rows</a:t>
            </a:r>
            <a:endParaRPr lang="en-PK" sz="1200" dirty="0">
              <a:solidFill>
                <a:schemeClr val="tx1"/>
              </a:solidFill>
            </a:endParaRPr>
          </a:p>
        </p:txBody>
      </p:sp>
      <p:pic>
        <p:nvPicPr>
          <p:cNvPr id="4" name="Picture 3">
            <a:extLst>
              <a:ext uri="{FF2B5EF4-FFF2-40B4-BE49-F238E27FC236}">
                <a16:creationId xmlns:a16="http://schemas.microsoft.com/office/drawing/2014/main" id="{44DB9750-1067-EACB-A1E0-F802E256263D}"/>
              </a:ext>
            </a:extLst>
          </p:cNvPr>
          <p:cNvPicPr>
            <a:picLocks noChangeAspect="1"/>
          </p:cNvPicPr>
          <p:nvPr/>
        </p:nvPicPr>
        <p:blipFill>
          <a:blip r:embed="rId3"/>
          <a:stretch>
            <a:fillRect/>
          </a:stretch>
        </p:blipFill>
        <p:spPr>
          <a:xfrm>
            <a:off x="2926997" y="134520"/>
            <a:ext cx="2838450" cy="1524000"/>
          </a:xfrm>
          <a:prstGeom prst="rect">
            <a:avLst/>
          </a:prstGeom>
        </p:spPr>
      </p:pic>
      <p:pic>
        <p:nvPicPr>
          <p:cNvPr id="8" name="Picture 7">
            <a:extLst>
              <a:ext uri="{FF2B5EF4-FFF2-40B4-BE49-F238E27FC236}">
                <a16:creationId xmlns:a16="http://schemas.microsoft.com/office/drawing/2014/main" id="{CB396AC3-FEEF-8473-9EB0-50F31AFBBDCD}"/>
              </a:ext>
            </a:extLst>
          </p:cNvPr>
          <p:cNvPicPr>
            <a:picLocks noChangeAspect="1"/>
          </p:cNvPicPr>
          <p:nvPr/>
        </p:nvPicPr>
        <p:blipFill>
          <a:blip r:embed="rId4"/>
          <a:stretch>
            <a:fillRect/>
          </a:stretch>
        </p:blipFill>
        <p:spPr>
          <a:xfrm>
            <a:off x="1276350" y="1903059"/>
            <a:ext cx="6591300" cy="2714625"/>
          </a:xfrm>
          <a:prstGeom prst="rect">
            <a:avLst/>
          </a:prstGeom>
        </p:spPr>
      </p:pic>
    </p:spTree>
    <p:extLst>
      <p:ext uri="{BB962C8B-B14F-4D97-AF65-F5344CB8AC3E}">
        <p14:creationId xmlns:p14="http://schemas.microsoft.com/office/powerpoint/2010/main" val="175413539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D80D8DC7-6FB4-AC04-F805-6D7AEEC4D31E}"/>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A7087640-BD11-623C-8864-B5819A25CA86}"/>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4</a:t>
            </a:r>
            <a:endParaRPr dirty="0"/>
          </a:p>
        </p:txBody>
      </p:sp>
      <p:sp>
        <p:nvSpPr>
          <p:cNvPr id="2245" name="Google Shape;2245;p32">
            <a:extLst>
              <a:ext uri="{FF2B5EF4-FFF2-40B4-BE49-F238E27FC236}">
                <a16:creationId xmlns:a16="http://schemas.microsoft.com/office/drawing/2014/main" id="{A170709F-833B-48AD-C1E3-DD1D56FB4425}"/>
              </a:ext>
            </a:extLst>
          </p:cNvPr>
          <p:cNvSpPr txBox="1">
            <a:spLocks noGrp="1"/>
          </p:cNvSpPr>
          <p:nvPr>
            <p:ph type="subTitle" idx="2"/>
          </p:nvPr>
        </p:nvSpPr>
        <p:spPr>
          <a:xfrm>
            <a:off x="773203" y="900935"/>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PK" sz="1600" dirty="0">
                <a:effectLst/>
                <a:latin typeface="Abadi" panose="020B0604020104020204" pitchFamily="34" charset="0"/>
                <a:ea typeface="Times New Roman" panose="02020603050405020304" pitchFamily="18" charset="0"/>
              </a:rPr>
              <a:t>Examine the top publishers and developers based on the number of games released and their average scores, highlighting those with the highest-rated and most successful games.</a:t>
            </a:r>
          </a:p>
        </p:txBody>
      </p:sp>
      <p:sp>
        <p:nvSpPr>
          <p:cNvPr id="2" name="TextBox 1">
            <a:extLst>
              <a:ext uri="{FF2B5EF4-FFF2-40B4-BE49-F238E27FC236}">
                <a16:creationId xmlns:a16="http://schemas.microsoft.com/office/drawing/2014/main" id="{67750A20-81D4-59C3-AFED-02A4FE97C4F9}"/>
              </a:ext>
            </a:extLst>
          </p:cNvPr>
          <p:cNvSpPr txBox="1"/>
          <p:nvPr/>
        </p:nvSpPr>
        <p:spPr>
          <a:xfrm>
            <a:off x="457114" y="1923473"/>
            <a:ext cx="8229768" cy="3046988"/>
          </a:xfrm>
          <a:prstGeom prst="rect">
            <a:avLst/>
          </a:prstGeom>
          <a:solidFill>
            <a:schemeClr val="tx1"/>
          </a:solidFill>
        </p:spPr>
        <p:txBody>
          <a:bodyPr wrap="square" rtlCol="0">
            <a:spAutoFit/>
          </a:bodyPr>
          <a:lstStyle/>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developers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Developer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publishers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Publisher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Games_Released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ISNULL</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Avg_Critic_Score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ISNULL</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Avg_User_Score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FF00FF"/>
                </a:solidFill>
                <a:latin typeface="Consolas" panose="020B0609020204030204" pitchFamily="49" charset="0"/>
              </a:rPr>
              <a:t>ISNULL</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Total_Shipped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0</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Total_Shipped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games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developers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Developer_ID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developers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Developer_ID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publishers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Publisher_ID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publishers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Publisher_ID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scores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scores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Game_ID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Game_ID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developers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Developer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publishers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Publisher</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Games_Released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endParaRPr kumimoji="0" lang="en-PK" sz="9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8013101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9BFF4666-FDA5-AB0A-70D5-1F7F3830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4A6EEF2-A419-92CB-5C3B-D5B53E916EFC}"/>
              </a:ext>
            </a:extLst>
          </p:cNvPr>
          <p:cNvSpPr txBox="1"/>
          <p:nvPr/>
        </p:nvSpPr>
        <p:spPr>
          <a:xfrm>
            <a:off x="7996237" y="1499771"/>
            <a:ext cx="1106311" cy="276999"/>
          </a:xfrm>
          <a:prstGeom prst="rect">
            <a:avLst/>
          </a:prstGeom>
          <a:noFill/>
        </p:spPr>
        <p:txBody>
          <a:bodyPr wrap="square" rtlCol="0">
            <a:spAutoFit/>
          </a:bodyPr>
          <a:lstStyle/>
          <a:p>
            <a:r>
              <a:rPr lang="en-US" sz="1200" dirty="0">
                <a:solidFill>
                  <a:schemeClr val="tx1"/>
                </a:solidFill>
              </a:rPr>
              <a:t>1,132 rows</a:t>
            </a:r>
            <a:endParaRPr lang="en-PK" sz="1200" dirty="0">
              <a:solidFill>
                <a:schemeClr val="tx1"/>
              </a:solidFill>
            </a:endParaRPr>
          </a:p>
        </p:txBody>
      </p:sp>
      <p:pic>
        <p:nvPicPr>
          <p:cNvPr id="3" name="Picture 2">
            <a:extLst>
              <a:ext uri="{FF2B5EF4-FFF2-40B4-BE49-F238E27FC236}">
                <a16:creationId xmlns:a16="http://schemas.microsoft.com/office/drawing/2014/main" id="{E14D0E9E-159E-194F-CF74-38C72E16F056}"/>
              </a:ext>
            </a:extLst>
          </p:cNvPr>
          <p:cNvPicPr>
            <a:picLocks noChangeAspect="1"/>
          </p:cNvPicPr>
          <p:nvPr/>
        </p:nvPicPr>
        <p:blipFill>
          <a:blip r:embed="rId3"/>
          <a:stretch>
            <a:fillRect/>
          </a:stretch>
        </p:blipFill>
        <p:spPr>
          <a:xfrm>
            <a:off x="1147762" y="211281"/>
            <a:ext cx="6848475" cy="1552575"/>
          </a:xfrm>
          <a:prstGeom prst="rect">
            <a:avLst/>
          </a:prstGeom>
        </p:spPr>
      </p:pic>
      <p:pic>
        <p:nvPicPr>
          <p:cNvPr id="6" name="Picture 5">
            <a:extLst>
              <a:ext uri="{FF2B5EF4-FFF2-40B4-BE49-F238E27FC236}">
                <a16:creationId xmlns:a16="http://schemas.microsoft.com/office/drawing/2014/main" id="{0E46355C-2A32-5090-9F2D-EC38FF309F9F}"/>
              </a:ext>
            </a:extLst>
          </p:cNvPr>
          <p:cNvPicPr>
            <a:picLocks noChangeAspect="1"/>
          </p:cNvPicPr>
          <p:nvPr/>
        </p:nvPicPr>
        <p:blipFill>
          <a:blip r:embed="rId4"/>
          <a:stretch>
            <a:fillRect/>
          </a:stretch>
        </p:blipFill>
        <p:spPr>
          <a:xfrm>
            <a:off x="477755" y="2133602"/>
            <a:ext cx="7803174" cy="2687108"/>
          </a:xfrm>
          <a:prstGeom prst="rect">
            <a:avLst/>
          </a:prstGeom>
        </p:spPr>
      </p:pic>
    </p:spTree>
    <p:extLst>
      <p:ext uri="{BB962C8B-B14F-4D97-AF65-F5344CB8AC3E}">
        <p14:creationId xmlns:p14="http://schemas.microsoft.com/office/powerpoint/2010/main" val="283207740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BEA6C8DE-E909-CAF9-39E5-980F631F4582}"/>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6AC8E776-6C44-4099-06F6-DDE44CD6365C}"/>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5</a:t>
            </a:r>
            <a:endParaRPr dirty="0"/>
          </a:p>
        </p:txBody>
      </p:sp>
      <p:sp>
        <p:nvSpPr>
          <p:cNvPr id="2245" name="Google Shape;2245;p32">
            <a:extLst>
              <a:ext uri="{FF2B5EF4-FFF2-40B4-BE49-F238E27FC236}">
                <a16:creationId xmlns:a16="http://schemas.microsoft.com/office/drawing/2014/main" id="{DCE79EA0-20F6-2773-BD86-7B46718C89AE}"/>
              </a:ext>
            </a:extLst>
          </p:cNvPr>
          <p:cNvSpPr txBox="1">
            <a:spLocks noGrp="1"/>
          </p:cNvSpPr>
          <p:nvPr>
            <p:ph type="subTitle" idx="2"/>
          </p:nvPr>
        </p:nvSpPr>
        <p:spPr>
          <a:xfrm>
            <a:off x="773203" y="900935"/>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PK" sz="1800" dirty="0">
                <a:effectLst/>
                <a:latin typeface="Abadi" panose="020B0604020104020204" pitchFamily="34" charset="0"/>
                <a:ea typeface="Times New Roman" panose="02020603050405020304" pitchFamily="18" charset="0"/>
              </a:rPr>
              <a:t>Analyse total units shipped and the number of games released per year to identify peak periods in the video game industry.</a:t>
            </a:r>
          </a:p>
        </p:txBody>
      </p:sp>
      <p:sp>
        <p:nvSpPr>
          <p:cNvPr id="2" name="TextBox 1">
            <a:extLst>
              <a:ext uri="{FF2B5EF4-FFF2-40B4-BE49-F238E27FC236}">
                <a16:creationId xmlns:a16="http://schemas.microsoft.com/office/drawing/2014/main" id="{042F2891-FDB9-F3EA-D7ED-D5D4DD178668}"/>
              </a:ext>
            </a:extLst>
          </p:cNvPr>
          <p:cNvSpPr txBox="1"/>
          <p:nvPr/>
        </p:nvSpPr>
        <p:spPr>
          <a:xfrm>
            <a:off x="457116" y="1812354"/>
            <a:ext cx="8229768" cy="2308324"/>
          </a:xfrm>
          <a:prstGeom prst="rect">
            <a:avLst/>
          </a:prstGeom>
          <a:solidFill>
            <a:schemeClr val="tx1"/>
          </a:solidFill>
        </p:spPr>
        <p:txBody>
          <a:bodyPr wrap="square" rtlCol="0">
            <a:spAutoFit/>
          </a:bodyPr>
          <a:lstStyle/>
          <a:p>
            <a:r>
              <a:rPr lang="en-US" sz="1800" dirty="0">
                <a:solidFill>
                  <a:srgbClr val="008000"/>
                </a:solidFill>
                <a:latin typeface="Consolas" panose="020B0609020204030204" pitchFamily="49" charset="0"/>
              </a:rPr>
              <a:t>-- Task 5 (</a:t>
            </a:r>
            <a:r>
              <a:rPr lang="en-US" sz="1800" dirty="0" err="1">
                <a:solidFill>
                  <a:srgbClr val="008000"/>
                </a:solidFill>
                <a:latin typeface="Consolas" panose="020B0609020204030204" pitchFamily="49" charset="0"/>
              </a:rPr>
              <a:t>Analyse</a:t>
            </a:r>
            <a:r>
              <a:rPr lang="en-US" sz="1800" dirty="0">
                <a:solidFill>
                  <a:srgbClr val="008000"/>
                </a:solidFill>
                <a:latin typeface="Consolas" panose="020B0609020204030204" pitchFamily="49" charset="0"/>
              </a:rPr>
              <a:t> total units shipped and the number of games released per year to identify peak periods in the video game industry.)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Total_Units_Shipped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Games_Released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kumimoji="0" lang="en-PK" sz="9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3681758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7A9A7CD2-2F23-C9C5-2929-7B377C014BA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7B161E1-1CB0-6DA4-0D04-A58C60067D5C}"/>
              </a:ext>
            </a:extLst>
          </p:cNvPr>
          <p:cNvSpPr txBox="1"/>
          <p:nvPr/>
        </p:nvSpPr>
        <p:spPr>
          <a:xfrm>
            <a:off x="6053135" y="1554099"/>
            <a:ext cx="1106311" cy="276999"/>
          </a:xfrm>
          <a:prstGeom prst="rect">
            <a:avLst/>
          </a:prstGeom>
          <a:noFill/>
        </p:spPr>
        <p:txBody>
          <a:bodyPr wrap="square" rtlCol="0">
            <a:spAutoFit/>
          </a:bodyPr>
          <a:lstStyle/>
          <a:p>
            <a:r>
              <a:rPr lang="en-US" sz="1200" dirty="0">
                <a:solidFill>
                  <a:schemeClr val="tx1"/>
                </a:solidFill>
              </a:rPr>
              <a:t>44 rows</a:t>
            </a:r>
            <a:endParaRPr lang="en-PK" sz="1200" dirty="0">
              <a:solidFill>
                <a:schemeClr val="tx1"/>
              </a:solidFill>
            </a:endParaRPr>
          </a:p>
        </p:txBody>
      </p:sp>
      <p:pic>
        <p:nvPicPr>
          <p:cNvPr id="4" name="Picture 3">
            <a:extLst>
              <a:ext uri="{FF2B5EF4-FFF2-40B4-BE49-F238E27FC236}">
                <a16:creationId xmlns:a16="http://schemas.microsoft.com/office/drawing/2014/main" id="{D5B131F9-4022-1D27-2B0B-D058393CFC55}"/>
              </a:ext>
            </a:extLst>
          </p:cNvPr>
          <p:cNvPicPr>
            <a:picLocks noChangeAspect="1"/>
          </p:cNvPicPr>
          <p:nvPr/>
        </p:nvPicPr>
        <p:blipFill>
          <a:blip r:embed="rId3"/>
          <a:stretch>
            <a:fillRect/>
          </a:stretch>
        </p:blipFill>
        <p:spPr>
          <a:xfrm>
            <a:off x="1662111" y="1996017"/>
            <a:ext cx="5819775" cy="3048000"/>
          </a:xfrm>
          <a:prstGeom prst="rect">
            <a:avLst/>
          </a:prstGeom>
        </p:spPr>
      </p:pic>
      <p:pic>
        <p:nvPicPr>
          <p:cNvPr id="8" name="Picture 7">
            <a:extLst>
              <a:ext uri="{FF2B5EF4-FFF2-40B4-BE49-F238E27FC236}">
                <a16:creationId xmlns:a16="http://schemas.microsoft.com/office/drawing/2014/main" id="{D3672185-2B5A-488D-3BF1-594C80A4D945}"/>
              </a:ext>
            </a:extLst>
          </p:cNvPr>
          <p:cNvPicPr>
            <a:picLocks noChangeAspect="1"/>
          </p:cNvPicPr>
          <p:nvPr/>
        </p:nvPicPr>
        <p:blipFill>
          <a:blip r:embed="rId4"/>
          <a:stretch>
            <a:fillRect/>
          </a:stretch>
        </p:blipFill>
        <p:spPr>
          <a:xfrm>
            <a:off x="3090860" y="259473"/>
            <a:ext cx="2962275" cy="1571625"/>
          </a:xfrm>
          <a:prstGeom prst="rect">
            <a:avLst/>
          </a:prstGeom>
        </p:spPr>
      </p:pic>
    </p:spTree>
    <p:extLst>
      <p:ext uri="{BB962C8B-B14F-4D97-AF65-F5344CB8AC3E}">
        <p14:creationId xmlns:p14="http://schemas.microsoft.com/office/powerpoint/2010/main" val="402337659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9BEEF233-BC8B-A65A-6596-E64601DF79F8}"/>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8D54A8F7-83F2-C20B-3A41-3CDE29B6DCEE}"/>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6</a:t>
            </a:r>
            <a:endParaRPr dirty="0"/>
          </a:p>
        </p:txBody>
      </p:sp>
      <p:sp>
        <p:nvSpPr>
          <p:cNvPr id="2245" name="Google Shape;2245;p32">
            <a:extLst>
              <a:ext uri="{FF2B5EF4-FFF2-40B4-BE49-F238E27FC236}">
                <a16:creationId xmlns:a16="http://schemas.microsoft.com/office/drawing/2014/main" id="{6093191F-6417-253F-1146-7A0C9541DC07}"/>
              </a:ext>
            </a:extLst>
          </p:cNvPr>
          <p:cNvSpPr txBox="1">
            <a:spLocks noGrp="1"/>
          </p:cNvSpPr>
          <p:nvPr>
            <p:ph type="subTitle" idx="2"/>
          </p:nvPr>
        </p:nvSpPr>
        <p:spPr>
          <a:xfrm>
            <a:off x="773203" y="900935"/>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Visualize and compare critic scores with user scores for each game to spot trends and discrepancies in perception.</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4E2CFF69-7211-80F3-32D3-1A3369AAEF1C}"/>
              </a:ext>
            </a:extLst>
          </p:cNvPr>
          <p:cNvSpPr txBox="1"/>
          <p:nvPr/>
        </p:nvSpPr>
        <p:spPr>
          <a:xfrm>
            <a:off x="457116" y="1812354"/>
            <a:ext cx="8229768" cy="2862322"/>
          </a:xfrm>
          <a:prstGeom prst="rect">
            <a:avLst/>
          </a:prstGeom>
          <a:solidFill>
            <a:schemeClr val="tx1"/>
          </a:solidFill>
        </p:spPr>
        <p:txBody>
          <a:bodyPr wrap="square" rtlCol="0">
            <a:spAutoFit/>
          </a:bodyPr>
          <a:lstStyle/>
          <a:p>
            <a:r>
              <a:rPr lang="en-US" sz="1800" dirty="0">
                <a:solidFill>
                  <a:srgbClr val="008000"/>
                </a:solidFill>
                <a:latin typeface="Consolas" panose="020B0609020204030204" pitchFamily="49" charset="0"/>
              </a:rPr>
              <a:t>-- Task 6 (Compare Critic vs. User scores)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games</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Platform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developers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Developer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Score_Discrepancy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platforms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developers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developers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Developer_ID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Developer_ID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Score_Discrepancy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Game_Name</a:t>
            </a:r>
            <a:endParaRPr kumimoji="0" lang="en-PK" sz="9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8600700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45650B35-986B-969D-B4B8-8830D9AF424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D04602F-BDBD-44F1-CE86-443951206A70}"/>
              </a:ext>
            </a:extLst>
          </p:cNvPr>
          <p:cNvSpPr txBox="1"/>
          <p:nvPr/>
        </p:nvSpPr>
        <p:spPr>
          <a:xfrm>
            <a:off x="7368997" y="1396202"/>
            <a:ext cx="1106311" cy="276999"/>
          </a:xfrm>
          <a:prstGeom prst="rect">
            <a:avLst/>
          </a:prstGeom>
          <a:noFill/>
        </p:spPr>
        <p:txBody>
          <a:bodyPr wrap="square" rtlCol="0">
            <a:spAutoFit/>
          </a:bodyPr>
          <a:lstStyle/>
          <a:p>
            <a:r>
              <a:rPr lang="en-US" sz="1200" dirty="0">
                <a:solidFill>
                  <a:schemeClr val="tx1"/>
                </a:solidFill>
              </a:rPr>
              <a:t>2,208 rows</a:t>
            </a:r>
            <a:endParaRPr lang="en-PK" sz="1200" dirty="0">
              <a:solidFill>
                <a:schemeClr val="tx1"/>
              </a:solidFill>
            </a:endParaRPr>
          </a:p>
        </p:txBody>
      </p:sp>
      <p:pic>
        <p:nvPicPr>
          <p:cNvPr id="3" name="Picture 2">
            <a:extLst>
              <a:ext uri="{FF2B5EF4-FFF2-40B4-BE49-F238E27FC236}">
                <a16:creationId xmlns:a16="http://schemas.microsoft.com/office/drawing/2014/main" id="{29F53318-76DE-7059-57AC-AC1654D915DC}"/>
              </a:ext>
            </a:extLst>
          </p:cNvPr>
          <p:cNvPicPr>
            <a:picLocks noChangeAspect="1"/>
          </p:cNvPicPr>
          <p:nvPr/>
        </p:nvPicPr>
        <p:blipFill>
          <a:blip r:embed="rId3"/>
          <a:stretch>
            <a:fillRect/>
          </a:stretch>
        </p:blipFill>
        <p:spPr>
          <a:xfrm>
            <a:off x="1797313" y="228130"/>
            <a:ext cx="5343525" cy="1552575"/>
          </a:xfrm>
          <a:prstGeom prst="rect">
            <a:avLst/>
          </a:prstGeom>
        </p:spPr>
      </p:pic>
      <p:pic>
        <p:nvPicPr>
          <p:cNvPr id="6" name="Picture 5">
            <a:extLst>
              <a:ext uri="{FF2B5EF4-FFF2-40B4-BE49-F238E27FC236}">
                <a16:creationId xmlns:a16="http://schemas.microsoft.com/office/drawing/2014/main" id="{B0BE1B56-E974-911B-A3CD-84683EF77D9A}"/>
              </a:ext>
            </a:extLst>
          </p:cNvPr>
          <p:cNvPicPr>
            <a:picLocks noChangeAspect="1"/>
          </p:cNvPicPr>
          <p:nvPr/>
        </p:nvPicPr>
        <p:blipFill>
          <a:blip r:embed="rId4"/>
          <a:stretch>
            <a:fillRect/>
          </a:stretch>
        </p:blipFill>
        <p:spPr>
          <a:xfrm>
            <a:off x="2028825" y="2200745"/>
            <a:ext cx="5086350" cy="2714625"/>
          </a:xfrm>
          <a:prstGeom prst="rect">
            <a:avLst/>
          </a:prstGeom>
        </p:spPr>
      </p:pic>
    </p:spTree>
    <p:extLst>
      <p:ext uri="{BB962C8B-B14F-4D97-AF65-F5344CB8AC3E}">
        <p14:creationId xmlns:p14="http://schemas.microsoft.com/office/powerpoint/2010/main" val="334956106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28"/>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53" name="Google Shape;1453;p28"/>
          <p:cNvSpPr txBox="1">
            <a:spLocks noGrp="1"/>
          </p:cNvSpPr>
          <p:nvPr>
            <p:ph type="subTitle" idx="1"/>
          </p:nvPr>
        </p:nvSpPr>
        <p:spPr>
          <a:xfrm>
            <a:off x="804550" y="2253982"/>
            <a:ext cx="2388600" cy="45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a:t>
            </a:r>
            <a:endParaRPr dirty="0"/>
          </a:p>
        </p:txBody>
      </p:sp>
      <p:sp>
        <p:nvSpPr>
          <p:cNvPr id="1454" name="Google Shape;1454;p28"/>
          <p:cNvSpPr txBox="1">
            <a:spLocks noGrp="1"/>
          </p:cNvSpPr>
          <p:nvPr>
            <p:ph type="subTitle" idx="2"/>
          </p:nvPr>
        </p:nvSpPr>
        <p:spPr>
          <a:xfrm>
            <a:off x="804550" y="2675425"/>
            <a:ext cx="2388600" cy="10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the data about?</a:t>
            </a:r>
            <a:endParaRPr dirty="0"/>
          </a:p>
        </p:txBody>
      </p:sp>
      <p:sp>
        <p:nvSpPr>
          <p:cNvPr id="1455" name="Google Shape;1455;p28"/>
          <p:cNvSpPr txBox="1">
            <a:spLocks noGrp="1"/>
          </p:cNvSpPr>
          <p:nvPr>
            <p:ph type="subTitle" idx="3"/>
          </p:nvPr>
        </p:nvSpPr>
        <p:spPr>
          <a:xfrm>
            <a:off x="3377700" y="2442676"/>
            <a:ext cx="2388600" cy="45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SQL Queries</a:t>
            </a:r>
            <a:endParaRPr dirty="0"/>
          </a:p>
        </p:txBody>
      </p:sp>
      <p:sp>
        <p:nvSpPr>
          <p:cNvPr id="1456" name="Google Shape;1456;p28"/>
          <p:cNvSpPr txBox="1">
            <a:spLocks noGrp="1"/>
          </p:cNvSpPr>
          <p:nvPr>
            <p:ph type="subTitle" idx="4"/>
          </p:nvPr>
        </p:nvSpPr>
        <p:spPr>
          <a:xfrm>
            <a:off x="3377700" y="2797350"/>
            <a:ext cx="2388600" cy="10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was found/extracted from the data?</a:t>
            </a:r>
            <a:endParaRPr dirty="0"/>
          </a:p>
        </p:txBody>
      </p:sp>
      <p:sp>
        <p:nvSpPr>
          <p:cNvPr id="1457" name="Google Shape;1457;p28"/>
          <p:cNvSpPr txBox="1">
            <a:spLocks noGrp="1"/>
          </p:cNvSpPr>
          <p:nvPr>
            <p:ph type="subTitle" idx="5"/>
          </p:nvPr>
        </p:nvSpPr>
        <p:spPr>
          <a:xfrm>
            <a:off x="5950850" y="2253985"/>
            <a:ext cx="2388600" cy="45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Dashboard</a:t>
            </a:r>
            <a:endParaRPr dirty="0"/>
          </a:p>
        </p:txBody>
      </p:sp>
      <p:sp>
        <p:nvSpPr>
          <p:cNvPr id="1458" name="Google Shape;1458;p28"/>
          <p:cNvSpPr txBox="1">
            <a:spLocks noGrp="1"/>
          </p:cNvSpPr>
          <p:nvPr>
            <p:ph type="subTitle" idx="6"/>
          </p:nvPr>
        </p:nvSpPr>
        <p:spPr>
          <a:xfrm>
            <a:off x="5950850" y="2675428"/>
            <a:ext cx="2388600" cy="10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 of the dashboard through visual elements</a:t>
            </a:r>
            <a:endParaRPr dirty="0"/>
          </a:p>
        </p:txBody>
      </p:sp>
      <p:sp>
        <p:nvSpPr>
          <p:cNvPr id="1459" name="Google Shape;1459;p28"/>
          <p:cNvSpPr txBox="1">
            <a:spLocks noGrp="1"/>
          </p:cNvSpPr>
          <p:nvPr>
            <p:ph type="title" idx="7"/>
          </p:nvPr>
        </p:nvSpPr>
        <p:spPr>
          <a:xfrm>
            <a:off x="1528150" y="1676925"/>
            <a:ext cx="941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60" name="Google Shape;1460;p28"/>
          <p:cNvSpPr txBox="1">
            <a:spLocks noGrp="1"/>
          </p:cNvSpPr>
          <p:nvPr>
            <p:ph type="title" idx="8"/>
          </p:nvPr>
        </p:nvSpPr>
        <p:spPr>
          <a:xfrm>
            <a:off x="4101300" y="1676925"/>
            <a:ext cx="941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61" name="Google Shape;1461;p28"/>
          <p:cNvSpPr txBox="1">
            <a:spLocks noGrp="1"/>
          </p:cNvSpPr>
          <p:nvPr>
            <p:ph type="title" idx="9"/>
          </p:nvPr>
        </p:nvSpPr>
        <p:spPr>
          <a:xfrm>
            <a:off x="6674450" y="1676925"/>
            <a:ext cx="941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49DC2CD0-4C8C-9090-7E3B-C011B6BFFD52}"/>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A2367116-6B12-F920-95DB-6CE5A7BAFF0E}"/>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7</a:t>
            </a:r>
            <a:endParaRPr dirty="0"/>
          </a:p>
        </p:txBody>
      </p:sp>
      <p:sp>
        <p:nvSpPr>
          <p:cNvPr id="2245" name="Google Shape;2245;p32">
            <a:extLst>
              <a:ext uri="{FF2B5EF4-FFF2-40B4-BE49-F238E27FC236}">
                <a16:creationId xmlns:a16="http://schemas.microsoft.com/office/drawing/2014/main" id="{5C479D25-B15C-FF2C-4B17-DEE4C33E5807}"/>
              </a:ext>
            </a:extLst>
          </p:cNvPr>
          <p:cNvSpPr txBox="1">
            <a:spLocks noGrp="1"/>
          </p:cNvSpPr>
          <p:nvPr>
            <p:ph type="subTitle" idx="2"/>
          </p:nvPr>
        </p:nvSpPr>
        <p:spPr>
          <a:xfrm>
            <a:off x="773203" y="900935"/>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If applicable, group games into broad categories based on their titles or known genres and </a:t>
            </a:r>
            <a:r>
              <a:rPr lang="en-US" sz="1800" dirty="0" err="1">
                <a:effectLst/>
                <a:latin typeface="Abadi" panose="020B0604020104020204" pitchFamily="34" charset="0"/>
                <a:ea typeface="Times New Roman" panose="02020603050405020304" pitchFamily="18" charset="0"/>
              </a:rPr>
              <a:t>analyse</a:t>
            </a:r>
            <a:r>
              <a:rPr lang="en-US" sz="1800" dirty="0">
                <a:effectLst/>
                <a:latin typeface="Abadi" panose="020B0604020104020204" pitchFamily="34" charset="0"/>
                <a:ea typeface="Times New Roman" panose="02020603050405020304" pitchFamily="18" charset="0"/>
              </a:rPr>
              <a:t> sales distribution among these groups.</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9A78ACCB-97C0-414F-946C-570B3862B3DD}"/>
              </a:ext>
            </a:extLst>
          </p:cNvPr>
          <p:cNvSpPr txBox="1"/>
          <p:nvPr/>
        </p:nvSpPr>
        <p:spPr>
          <a:xfrm>
            <a:off x="457114" y="1997020"/>
            <a:ext cx="8229768" cy="2862322"/>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GameCategories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FLOAT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Category </a:t>
            </a:r>
            <a:r>
              <a:rPr lang="en-US" sz="1800" dirty="0">
                <a:solidFill>
                  <a:srgbClr val="0000FF"/>
                </a:solidFill>
                <a:latin typeface="Consolas" panose="020B0609020204030204" pitchFamily="49" charset="0"/>
              </a:rPr>
              <a:t>NVARCHAR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150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nn-NO" sz="1800" dirty="0">
                <a:solidFill>
                  <a:srgbClr val="008000"/>
                </a:solidFill>
                <a:latin typeface="Consolas" panose="020B0609020204030204" pitchFamily="49" charset="0"/>
              </a:rPr>
              <a:t>-- Inserting data for 'Sports Games'</a:t>
            </a:r>
            <a:endParaRPr lang="nn-NO"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GameCategories</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Total_Sales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Category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'Sports Games'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games</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LIKE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'%Sports%'</a:t>
            </a:r>
            <a:r>
              <a:rPr lang="en-US" sz="1800" dirty="0">
                <a:solidFill>
                  <a:srgbClr val="808080"/>
                </a:solidFill>
                <a:latin typeface="Consolas" panose="020B0609020204030204" pitchFamily="49" charset="0"/>
              </a:rPr>
              <a:t>;</a:t>
            </a:r>
            <a:endParaRPr kumimoji="0" lang="en-PK" sz="9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6862628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2125F3DE-77E6-5EB6-7507-8B2FC0385C0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B91D6EA-B025-96C1-50E1-33D10FD5AEDD}"/>
              </a:ext>
            </a:extLst>
          </p:cNvPr>
          <p:cNvPicPr>
            <a:picLocks noChangeAspect="1"/>
          </p:cNvPicPr>
          <p:nvPr/>
        </p:nvPicPr>
        <p:blipFill>
          <a:blip r:embed="rId3"/>
          <a:stretch>
            <a:fillRect/>
          </a:stretch>
        </p:blipFill>
        <p:spPr>
          <a:xfrm>
            <a:off x="6581048" y="1067506"/>
            <a:ext cx="2143125" cy="1952625"/>
          </a:xfrm>
          <a:prstGeom prst="rect">
            <a:avLst/>
          </a:prstGeom>
        </p:spPr>
      </p:pic>
      <p:pic>
        <p:nvPicPr>
          <p:cNvPr id="8" name="Picture 7">
            <a:extLst>
              <a:ext uri="{FF2B5EF4-FFF2-40B4-BE49-F238E27FC236}">
                <a16:creationId xmlns:a16="http://schemas.microsoft.com/office/drawing/2014/main" id="{001310C3-9139-37E6-19EA-A443C114B38B}"/>
              </a:ext>
            </a:extLst>
          </p:cNvPr>
          <p:cNvPicPr>
            <a:picLocks noChangeAspect="1"/>
          </p:cNvPicPr>
          <p:nvPr/>
        </p:nvPicPr>
        <p:blipFill>
          <a:blip r:embed="rId4"/>
          <a:stretch>
            <a:fillRect/>
          </a:stretch>
        </p:blipFill>
        <p:spPr>
          <a:xfrm>
            <a:off x="419827" y="790223"/>
            <a:ext cx="5760309" cy="3272190"/>
          </a:xfrm>
          <a:prstGeom prst="rect">
            <a:avLst/>
          </a:prstGeom>
        </p:spPr>
      </p:pic>
    </p:spTree>
    <p:extLst>
      <p:ext uri="{BB962C8B-B14F-4D97-AF65-F5344CB8AC3E}">
        <p14:creationId xmlns:p14="http://schemas.microsoft.com/office/powerpoint/2010/main" val="319136573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A871FC89-163C-1BA7-E767-86AA545BA4ED}"/>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5B3E72C4-B62E-51B3-A0F1-5A1F0074BF57}"/>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8</a:t>
            </a:r>
            <a:endParaRPr dirty="0"/>
          </a:p>
        </p:txBody>
      </p:sp>
      <p:sp>
        <p:nvSpPr>
          <p:cNvPr id="2245" name="Google Shape;2245;p32">
            <a:extLst>
              <a:ext uri="{FF2B5EF4-FFF2-40B4-BE49-F238E27FC236}">
                <a16:creationId xmlns:a16="http://schemas.microsoft.com/office/drawing/2014/main" id="{79078046-4CB9-4734-EC64-C383DC5A18C5}"/>
              </a:ext>
            </a:extLst>
          </p:cNvPr>
          <p:cNvSpPr txBox="1">
            <a:spLocks noGrp="1"/>
          </p:cNvSpPr>
          <p:nvPr>
            <p:ph type="subTitle" idx="2"/>
          </p:nvPr>
        </p:nvSpPr>
        <p:spPr>
          <a:xfrm>
            <a:off x="773203" y="900935"/>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Identify games with the highest and lowest scores, providing insights into what might have contributed to their critical and commercial success or failure.</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88A0DD39-06E4-DC55-87DE-B071E864E1CE}"/>
              </a:ext>
            </a:extLst>
          </p:cNvPr>
          <p:cNvSpPr txBox="1"/>
          <p:nvPr/>
        </p:nvSpPr>
        <p:spPr>
          <a:xfrm>
            <a:off x="536136" y="2239342"/>
            <a:ext cx="8229768" cy="1754326"/>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5 games</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DESC/ASC</a:t>
            </a:r>
            <a:endParaRPr kumimoji="0" lang="en-PK" sz="9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8908837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75B3E6CC-11FC-B933-16B9-8D88E34F07A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11A483-B503-8B33-D738-4B44A0D022D2}"/>
              </a:ext>
            </a:extLst>
          </p:cNvPr>
          <p:cNvPicPr>
            <a:picLocks noChangeAspect="1"/>
          </p:cNvPicPr>
          <p:nvPr/>
        </p:nvPicPr>
        <p:blipFill>
          <a:blip r:embed="rId3"/>
          <a:stretch>
            <a:fillRect/>
          </a:stretch>
        </p:blipFill>
        <p:spPr>
          <a:xfrm>
            <a:off x="266700" y="2271889"/>
            <a:ext cx="8610600" cy="2247900"/>
          </a:xfrm>
          <a:prstGeom prst="rect">
            <a:avLst/>
          </a:prstGeom>
        </p:spPr>
      </p:pic>
      <p:pic>
        <p:nvPicPr>
          <p:cNvPr id="6" name="Picture 5">
            <a:extLst>
              <a:ext uri="{FF2B5EF4-FFF2-40B4-BE49-F238E27FC236}">
                <a16:creationId xmlns:a16="http://schemas.microsoft.com/office/drawing/2014/main" id="{208096B7-CFAB-F030-3E88-6CFAA38FFF91}"/>
              </a:ext>
            </a:extLst>
          </p:cNvPr>
          <p:cNvPicPr>
            <a:picLocks noChangeAspect="1"/>
          </p:cNvPicPr>
          <p:nvPr/>
        </p:nvPicPr>
        <p:blipFill>
          <a:blip r:embed="rId4"/>
          <a:stretch>
            <a:fillRect/>
          </a:stretch>
        </p:blipFill>
        <p:spPr>
          <a:xfrm>
            <a:off x="4238625" y="384351"/>
            <a:ext cx="4638675" cy="1552575"/>
          </a:xfrm>
          <a:prstGeom prst="rect">
            <a:avLst/>
          </a:prstGeom>
        </p:spPr>
      </p:pic>
      <p:pic>
        <p:nvPicPr>
          <p:cNvPr id="9" name="Picture 8">
            <a:extLst>
              <a:ext uri="{FF2B5EF4-FFF2-40B4-BE49-F238E27FC236}">
                <a16:creationId xmlns:a16="http://schemas.microsoft.com/office/drawing/2014/main" id="{721E7653-40B1-4DC3-46E4-1E0083AAD374}"/>
              </a:ext>
            </a:extLst>
          </p:cNvPr>
          <p:cNvPicPr>
            <a:picLocks noChangeAspect="1"/>
          </p:cNvPicPr>
          <p:nvPr/>
        </p:nvPicPr>
        <p:blipFill>
          <a:blip r:embed="rId5"/>
          <a:stretch>
            <a:fillRect/>
          </a:stretch>
        </p:blipFill>
        <p:spPr>
          <a:xfrm>
            <a:off x="133350" y="384351"/>
            <a:ext cx="4438650" cy="1562100"/>
          </a:xfrm>
          <a:prstGeom prst="rect">
            <a:avLst/>
          </a:prstGeom>
        </p:spPr>
      </p:pic>
    </p:spTree>
    <p:extLst>
      <p:ext uri="{BB962C8B-B14F-4D97-AF65-F5344CB8AC3E}">
        <p14:creationId xmlns:p14="http://schemas.microsoft.com/office/powerpoint/2010/main" val="297142653"/>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A22BEFC1-8E78-C400-6899-B2051D041CF4}"/>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4EF4A29B-C6EF-68FE-AB7B-B79AE2A390F6}"/>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9</a:t>
            </a:r>
            <a:endParaRPr dirty="0"/>
          </a:p>
        </p:txBody>
      </p:sp>
      <p:sp>
        <p:nvSpPr>
          <p:cNvPr id="2245" name="Google Shape;2245;p32">
            <a:extLst>
              <a:ext uri="{FF2B5EF4-FFF2-40B4-BE49-F238E27FC236}">
                <a16:creationId xmlns:a16="http://schemas.microsoft.com/office/drawing/2014/main" id="{E9879E1E-9D16-85D4-9873-68E88FAFD47A}"/>
              </a:ext>
            </a:extLst>
          </p:cNvPr>
          <p:cNvSpPr txBox="1">
            <a:spLocks noGrp="1"/>
          </p:cNvSpPr>
          <p:nvPr>
            <p:ph type="subTitle" idx="2"/>
          </p:nvPr>
        </p:nvSpPr>
        <p:spPr>
          <a:xfrm>
            <a:off x="773203" y="900935"/>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Explore whether there is a relationship between high critic/user scores and higher sales, helping to understand the impact of quality on commercial success.</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AAD6CA44-A312-F8CE-D1AE-5B8F08F9B77D}"/>
              </a:ext>
            </a:extLst>
          </p:cNvPr>
          <p:cNvSpPr txBox="1"/>
          <p:nvPr/>
        </p:nvSpPr>
        <p:spPr>
          <a:xfrm>
            <a:off x="536136" y="2239342"/>
            <a:ext cx="8229768" cy="2031325"/>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games</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a:t>
            </a:r>
          </a:p>
          <a:p>
            <a:r>
              <a:rPr lang="en-US" sz="1800" dirty="0">
                <a:solidFill>
                  <a:srgbClr val="0000FF"/>
                </a:solidFill>
                <a:latin typeface="Consolas" panose="020B0609020204030204" pitchFamily="49" charset="0"/>
              </a:rPr>
              <a:t>WHERE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9.0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9.0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kumimoji="0" lang="en-PK" sz="9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1778861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1F87A96F-BB38-FA01-0D5D-E1284BA5091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7074A6D-06B0-2998-FE7F-3F18634E9E94}"/>
              </a:ext>
            </a:extLst>
          </p:cNvPr>
          <p:cNvPicPr>
            <a:picLocks noChangeAspect="1"/>
          </p:cNvPicPr>
          <p:nvPr/>
        </p:nvPicPr>
        <p:blipFill>
          <a:blip r:embed="rId3"/>
          <a:stretch>
            <a:fillRect/>
          </a:stretch>
        </p:blipFill>
        <p:spPr>
          <a:xfrm>
            <a:off x="1418078" y="1893863"/>
            <a:ext cx="6307843" cy="3118955"/>
          </a:xfrm>
          <a:prstGeom prst="rect">
            <a:avLst/>
          </a:prstGeom>
        </p:spPr>
      </p:pic>
      <p:pic>
        <p:nvPicPr>
          <p:cNvPr id="7" name="Picture 6">
            <a:extLst>
              <a:ext uri="{FF2B5EF4-FFF2-40B4-BE49-F238E27FC236}">
                <a16:creationId xmlns:a16="http://schemas.microsoft.com/office/drawing/2014/main" id="{F2B25DD5-B44A-49B3-2BEC-BE959EDAFEF4}"/>
              </a:ext>
            </a:extLst>
          </p:cNvPr>
          <p:cNvPicPr>
            <a:picLocks noChangeAspect="1"/>
          </p:cNvPicPr>
          <p:nvPr/>
        </p:nvPicPr>
        <p:blipFill>
          <a:blip r:embed="rId4"/>
          <a:stretch>
            <a:fillRect/>
          </a:stretch>
        </p:blipFill>
        <p:spPr>
          <a:xfrm>
            <a:off x="2319336" y="223308"/>
            <a:ext cx="4505325" cy="1581150"/>
          </a:xfrm>
          <a:prstGeom prst="rect">
            <a:avLst/>
          </a:prstGeom>
        </p:spPr>
      </p:pic>
      <p:sp>
        <p:nvSpPr>
          <p:cNvPr id="8" name="TextBox 7">
            <a:extLst>
              <a:ext uri="{FF2B5EF4-FFF2-40B4-BE49-F238E27FC236}">
                <a16:creationId xmlns:a16="http://schemas.microsoft.com/office/drawing/2014/main" id="{9652F158-8B06-8C9E-899C-868C3BA7FEF4}"/>
              </a:ext>
            </a:extLst>
          </p:cNvPr>
          <p:cNvSpPr txBox="1"/>
          <p:nvPr/>
        </p:nvSpPr>
        <p:spPr>
          <a:xfrm>
            <a:off x="6824661" y="1527459"/>
            <a:ext cx="1106311" cy="276999"/>
          </a:xfrm>
          <a:prstGeom prst="rect">
            <a:avLst/>
          </a:prstGeom>
          <a:noFill/>
        </p:spPr>
        <p:txBody>
          <a:bodyPr wrap="square" rtlCol="0">
            <a:spAutoFit/>
          </a:bodyPr>
          <a:lstStyle/>
          <a:p>
            <a:r>
              <a:rPr lang="en-US" sz="1200" dirty="0">
                <a:solidFill>
                  <a:schemeClr val="tx1"/>
                </a:solidFill>
              </a:rPr>
              <a:t>263 rows</a:t>
            </a:r>
            <a:endParaRPr lang="en-PK" sz="1200" dirty="0">
              <a:solidFill>
                <a:schemeClr val="tx1"/>
              </a:solidFill>
            </a:endParaRPr>
          </a:p>
        </p:txBody>
      </p:sp>
    </p:spTree>
    <p:extLst>
      <p:ext uri="{BB962C8B-B14F-4D97-AF65-F5344CB8AC3E}">
        <p14:creationId xmlns:p14="http://schemas.microsoft.com/office/powerpoint/2010/main" val="274477934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D4FC182A-0BAF-D5F9-7ACB-E493AEBC443A}"/>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19015243-691B-132F-AAF1-70A3656BB5E5}"/>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10</a:t>
            </a:r>
            <a:endParaRPr dirty="0"/>
          </a:p>
        </p:txBody>
      </p:sp>
      <p:sp>
        <p:nvSpPr>
          <p:cNvPr id="2245" name="Google Shape;2245;p32">
            <a:extLst>
              <a:ext uri="{FF2B5EF4-FFF2-40B4-BE49-F238E27FC236}">
                <a16:creationId xmlns:a16="http://schemas.microsoft.com/office/drawing/2014/main" id="{1583AE05-96A6-5139-E74F-8E436E029AB7}"/>
              </a:ext>
            </a:extLst>
          </p:cNvPr>
          <p:cNvSpPr txBox="1">
            <a:spLocks noGrp="1"/>
          </p:cNvSpPr>
          <p:nvPr>
            <p:ph type="subTitle" idx="2"/>
          </p:nvPr>
        </p:nvSpPr>
        <p:spPr>
          <a:xfrm>
            <a:off x="677037" y="957270"/>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Track the performance of individual developers over time by examining their average critic and user scores for each year.</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0F6DFA6A-05FB-6245-7F5E-092871CFCE7E}"/>
              </a:ext>
            </a:extLst>
          </p:cNvPr>
          <p:cNvSpPr txBox="1"/>
          <p:nvPr/>
        </p:nvSpPr>
        <p:spPr>
          <a:xfrm>
            <a:off x="457114" y="1791570"/>
            <a:ext cx="8229768" cy="2862322"/>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developers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Developer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Avg_Critic_Score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Avg_User_Score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developers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Developer_ID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developers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Developer_ID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developers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Developer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6997146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EE846580-9807-AD5B-027D-13C6767A64F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824F4B5-570D-3C01-6261-E5BB9D69A446}"/>
              </a:ext>
            </a:extLst>
          </p:cNvPr>
          <p:cNvSpPr txBox="1"/>
          <p:nvPr/>
        </p:nvSpPr>
        <p:spPr>
          <a:xfrm>
            <a:off x="6428844" y="1527459"/>
            <a:ext cx="1106311" cy="276999"/>
          </a:xfrm>
          <a:prstGeom prst="rect">
            <a:avLst/>
          </a:prstGeom>
          <a:noFill/>
        </p:spPr>
        <p:txBody>
          <a:bodyPr wrap="square" rtlCol="0">
            <a:spAutoFit/>
          </a:bodyPr>
          <a:lstStyle/>
          <a:p>
            <a:r>
              <a:rPr lang="en-US" sz="1200" dirty="0">
                <a:solidFill>
                  <a:schemeClr val="tx1"/>
                </a:solidFill>
              </a:rPr>
              <a:t>1,570 rows</a:t>
            </a:r>
            <a:endParaRPr lang="en-PK" sz="1200" dirty="0">
              <a:solidFill>
                <a:schemeClr val="tx1"/>
              </a:solidFill>
            </a:endParaRPr>
          </a:p>
        </p:txBody>
      </p:sp>
      <p:pic>
        <p:nvPicPr>
          <p:cNvPr id="3" name="Picture 2">
            <a:extLst>
              <a:ext uri="{FF2B5EF4-FFF2-40B4-BE49-F238E27FC236}">
                <a16:creationId xmlns:a16="http://schemas.microsoft.com/office/drawing/2014/main" id="{0988F2EC-85A7-E243-8F7F-A620E29DDAC6}"/>
              </a:ext>
            </a:extLst>
          </p:cNvPr>
          <p:cNvPicPr>
            <a:picLocks noChangeAspect="1"/>
          </p:cNvPicPr>
          <p:nvPr/>
        </p:nvPicPr>
        <p:blipFill>
          <a:blip r:embed="rId3"/>
          <a:stretch>
            <a:fillRect/>
          </a:stretch>
        </p:blipFill>
        <p:spPr>
          <a:xfrm>
            <a:off x="2543351" y="280458"/>
            <a:ext cx="3876675" cy="1524000"/>
          </a:xfrm>
          <a:prstGeom prst="rect">
            <a:avLst/>
          </a:prstGeom>
        </p:spPr>
      </p:pic>
      <p:pic>
        <p:nvPicPr>
          <p:cNvPr id="6" name="Picture 5">
            <a:extLst>
              <a:ext uri="{FF2B5EF4-FFF2-40B4-BE49-F238E27FC236}">
                <a16:creationId xmlns:a16="http://schemas.microsoft.com/office/drawing/2014/main" id="{BF979174-1026-0455-B215-1BC93128CC75}"/>
              </a:ext>
            </a:extLst>
          </p:cNvPr>
          <p:cNvPicPr>
            <a:picLocks noChangeAspect="1"/>
          </p:cNvPicPr>
          <p:nvPr/>
        </p:nvPicPr>
        <p:blipFill>
          <a:blip r:embed="rId4"/>
          <a:stretch>
            <a:fillRect/>
          </a:stretch>
        </p:blipFill>
        <p:spPr>
          <a:xfrm>
            <a:off x="1981375" y="2044876"/>
            <a:ext cx="5000625" cy="2905125"/>
          </a:xfrm>
          <a:prstGeom prst="rect">
            <a:avLst/>
          </a:prstGeom>
        </p:spPr>
      </p:pic>
    </p:spTree>
    <p:extLst>
      <p:ext uri="{BB962C8B-B14F-4D97-AF65-F5344CB8AC3E}">
        <p14:creationId xmlns:p14="http://schemas.microsoft.com/office/powerpoint/2010/main" val="2261826866"/>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788DE53D-12D5-EA5C-7DEE-A669234776E7}"/>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35776D82-8B15-F7FB-B393-4DB04CAAD92D}"/>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11</a:t>
            </a:r>
            <a:endParaRPr dirty="0"/>
          </a:p>
        </p:txBody>
      </p:sp>
      <p:sp>
        <p:nvSpPr>
          <p:cNvPr id="2245" name="Google Shape;2245;p32">
            <a:extLst>
              <a:ext uri="{FF2B5EF4-FFF2-40B4-BE49-F238E27FC236}">
                <a16:creationId xmlns:a16="http://schemas.microsoft.com/office/drawing/2014/main" id="{06FFF69C-7769-7866-6B53-D3232615CE88}"/>
              </a:ext>
            </a:extLst>
          </p:cNvPr>
          <p:cNvSpPr txBox="1">
            <a:spLocks noGrp="1"/>
          </p:cNvSpPr>
          <p:nvPr>
            <p:ph type="subTitle" idx="2"/>
          </p:nvPr>
        </p:nvSpPr>
        <p:spPr>
          <a:xfrm>
            <a:off x="677037" y="957270"/>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Highlight standout years for the gaming industry by reviewing the number of high-scoring games and total units shipped.</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7876BDFF-85AC-901E-94E4-4AC4E1D2C472}"/>
              </a:ext>
            </a:extLst>
          </p:cNvPr>
          <p:cNvSpPr txBox="1"/>
          <p:nvPr/>
        </p:nvSpPr>
        <p:spPr>
          <a:xfrm>
            <a:off x="457114" y="1972192"/>
            <a:ext cx="8229768" cy="2585323"/>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High_Scoring_Games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Total_Units_Shipped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a:t>
            </a:r>
          </a:p>
          <a:p>
            <a:r>
              <a:rPr lang="en-US" sz="1800" dirty="0">
                <a:solidFill>
                  <a:srgbClr val="0000FF"/>
                </a:solidFill>
                <a:latin typeface="Consolas" panose="020B0609020204030204" pitchFamily="49" charset="0"/>
              </a:rPr>
              <a:t>WHERE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8.0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8.0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Critic_Score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High_Scoring_Games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Total_Units_Shipped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069637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8250BE00-EFD7-EFE2-C928-9571CE0BDDC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C544B24-B7E9-A32E-A4AB-18783C341AB6}"/>
              </a:ext>
            </a:extLst>
          </p:cNvPr>
          <p:cNvSpPr txBox="1"/>
          <p:nvPr/>
        </p:nvSpPr>
        <p:spPr>
          <a:xfrm>
            <a:off x="6039022" y="1645140"/>
            <a:ext cx="1106311" cy="276999"/>
          </a:xfrm>
          <a:prstGeom prst="rect">
            <a:avLst/>
          </a:prstGeom>
          <a:noFill/>
        </p:spPr>
        <p:txBody>
          <a:bodyPr wrap="square" rtlCol="0">
            <a:spAutoFit/>
          </a:bodyPr>
          <a:lstStyle/>
          <a:p>
            <a:r>
              <a:rPr lang="en-US" sz="1200" dirty="0">
                <a:solidFill>
                  <a:schemeClr val="tx1"/>
                </a:solidFill>
              </a:rPr>
              <a:t>38 rows</a:t>
            </a:r>
            <a:endParaRPr lang="en-PK" sz="1200" dirty="0">
              <a:solidFill>
                <a:schemeClr val="tx1"/>
              </a:solidFill>
            </a:endParaRPr>
          </a:p>
        </p:txBody>
      </p:sp>
      <p:pic>
        <p:nvPicPr>
          <p:cNvPr id="4" name="Picture 3">
            <a:extLst>
              <a:ext uri="{FF2B5EF4-FFF2-40B4-BE49-F238E27FC236}">
                <a16:creationId xmlns:a16="http://schemas.microsoft.com/office/drawing/2014/main" id="{3D871450-659C-257C-46A4-C19339899B9B}"/>
              </a:ext>
            </a:extLst>
          </p:cNvPr>
          <p:cNvPicPr>
            <a:picLocks noChangeAspect="1"/>
          </p:cNvPicPr>
          <p:nvPr/>
        </p:nvPicPr>
        <p:blipFill>
          <a:blip r:embed="rId3"/>
          <a:stretch>
            <a:fillRect/>
          </a:stretch>
        </p:blipFill>
        <p:spPr>
          <a:xfrm>
            <a:off x="2715157" y="265289"/>
            <a:ext cx="3323865" cy="1656850"/>
          </a:xfrm>
          <a:prstGeom prst="rect">
            <a:avLst/>
          </a:prstGeom>
        </p:spPr>
      </p:pic>
      <p:pic>
        <p:nvPicPr>
          <p:cNvPr id="7" name="Picture 6">
            <a:extLst>
              <a:ext uri="{FF2B5EF4-FFF2-40B4-BE49-F238E27FC236}">
                <a16:creationId xmlns:a16="http://schemas.microsoft.com/office/drawing/2014/main" id="{0FFBF268-4406-D643-7654-9B644AEA85C0}"/>
              </a:ext>
            </a:extLst>
          </p:cNvPr>
          <p:cNvPicPr>
            <a:picLocks noChangeAspect="1"/>
          </p:cNvPicPr>
          <p:nvPr/>
        </p:nvPicPr>
        <p:blipFill>
          <a:blip r:embed="rId4"/>
          <a:stretch>
            <a:fillRect/>
          </a:stretch>
        </p:blipFill>
        <p:spPr>
          <a:xfrm>
            <a:off x="1543223" y="2154061"/>
            <a:ext cx="5876925" cy="2724150"/>
          </a:xfrm>
          <a:prstGeom prst="rect">
            <a:avLst/>
          </a:prstGeom>
        </p:spPr>
      </p:pic>
    </p:spTree>
    <p:extLst>
      <p:ext uri="{BB962C8B-B14F-4D97-AF65-F5344CB8AC3E}">
        <p14:creationId xmlns:p14="http://schemas.microsoft.com/office/powerpoint/2010/main" val="129545739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29"/>
          <p:cNvSpPr txBox="1">
            <a:spLocks noGrp="1"/>
          </p:cNvSpPr>
          <p:nvPr>
            <p:ph type="title"/>
          </p:nvPr>
        </p:nvSpPr>
        <p:spPr>
          <a:xfrm>
            <a:off x="2038200" y="2207942"/>
            <a:ext cx="5067600" cy="115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 to the Data</a:t>
            </a:r>
            <a:endParaRPr dirty="0"/>
          </a:p>
        </p:txBody>
      </p:sp>
      <p:sp>
        <p:nvSpPr>
          <p:cNvPr id="1467" name="Google Shape;1467;p29"/>
          <p:cNvSpPr txBox="1">
            <a:spLocks noGrp="1"/>
          </p:cNvSpPr>
          <p:nvPr>
            <p:ph type="title" idx="2"/>
          </p:nvPr>
        </p:nvSpPr>
        <p:spPr>
          <a:xfrm>
            <a:off x="3949050" y="1403063"/>
            <a:ext cx="12459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1469" name="Google Shape;1469;p29"/>
          <p:cNvGrpSpPr/>
          <p:nvPr/>
        </p:nvGrpSpPr>
        <p:grpSpPr>
          <a:xfrm>
            <a:off x="844484" y="2993057"/>
            <a:ext cx="892968" cy="1339405"/>
            <a:chOff x="6421659" y="3904107"/>
            <a:chExt cx="892968" cy="1339405"/>
          </a:xfrm>
        </p:grpSpPr>
        <p:sp>
          <p:nvSpPr>
            <p:cNvPr id="1470" name="Google Shape;1470;p29"/>
            <p:cNvSpPr/>
            <p:nvPr/>
          </p:nvSpPr>
          <p:spPr>
            <a:xfrm>
              <a:off x="6421659" y="3904107"/>
              <a:ext cx="892968" cy="1339405"/>
            </a:xfrm>
            <a:custGeom>
              <a:avLst/>
              <a:gdLst/>
              <a:ahLst/>
              <a:cxnLst/>
              <a:rect l="l" t="t" r="r" b="b"/>
              <a:pathLst>
                <a:path w="892968" h="1339405" extrusionOk="0">
                  <a:moveTo>
                    <a:pt x="863155" y="654748"/>
                  </a:moveTo>
                  <a:lnTo>
                    <a:pt x="833438" y="654748"/>
                  </a:lnTo>
                  <a:lnTo>
                    <a:pt x="833438" y="595313"/>
                  </a:lnTo>
                  <a:lnTo>
                    <a:pt x="803624" y="595313"/>
                  </a:lnTo>
                  <a:lnTo>
                    <a:pt x="803624" y="565499"/>
                  </a:lnTo>
                  <a:lnTo>
                    <a:pt x="773906" y="565499"/>
                  </a:lnTo>
                  <a:lnTo>
                    <a:pt x="773906" y="535686"/>
                  </a:lnTo>
                  <a:lnTo>
                    <a:pt x="714375" y="535686"/>
                  </a:lnTo>
                  <a:lnTo>
                    <a:pt x="714375" y="505968"/>
                  </a:lnTo>
                  <a:lnTo>
                    <a:pt x="595313" y="505968"/>
                  </a:lnTo>
                  <a:lnTo>
                    <a:pt x="595313" y="535686"/>
                  </a:lnTo>
                  <a:lnTo>
                    <a:pt x="535781" y="535686"/>
                  </a:lnTo>
                  <a:lnTo>
                    <a:pt x="535781" y="476250"/>
                  </a:lnTo>
                  <a:lnTo>
                    <a:pt x="565499" y="476250"/>
                  </a:lnTo>
                  <a:lnTo>
                    <a:pt x="565499" y="416623"/>
                  </a:lnTo>
                  <a:lnTo>
                    <a:pt x="565499" y="357188"/>
                  </a:lnTo>
                  <a:lnTo>
                    <a:pt x="565499" y="297561"/>
                  </a:lnTo>
                  <a:lnTo>
                    <a:pt x="535781" y="297561"/>
                  </a:lnTo>
                  <a:lnTo>
                    <a:pt x="535781" y="267843"/>
                  </a:lnTo>
                  <a:lnTo>
                    <a:pt x="505968" y="267843"/>
                  </a:lnTo>
                  <a:lnTo>
                    <a:pt x="505968" y="208312"/>
                  </a:lnTo>
                  <a:lnTo>
                    <a:pt x="535781" y="208312"/>
                  </a:lnTo>
                  <a:lnTo>
                    <a:pt x="535781" y="178498"/>
                  </a:lnTo>
                  <a:lnTo>
                    <a:pt x="565499" y="178498"/>
                  </a:lnTo>
                  <a:lnTo>
                    <a:pt x="565499" y="119063"/>
                  </a:lnTo>
                  <a:lnTo>
                    <a:pt x="595313" y="119063"/>
                  </a:lnTo>
                  <a:lnTo>
                    <a:pt x="595313" y="89249"/>
                  </a:lnTo>
                  <a:lnTo>
                    <a:pt x="565499" y="89249"/>
                  </a:lnTo>
                  <a:lnTo>
                    <a:pt x="565499" y="29718"/>
                  </a:lnTo>
                  <a:lnTo>
                    <a:pt x="535781" y="29718"/>
                  </a:lnTo>
                  <a:lnTo>
                    <a:pt x="535781" y="0"/>
                  </a:lnTo>
                  <a:lnTo>
                    <a:pt x="357188" y="0"/>
                  </a:lnTo>
                  <a:lnTo>
                    <a:pt x="357188" y="29718"/>
                  </a:lnTo>
                  <a:lnTo>
                    <a:pt x="327374" y="29718"/>
                  </a:lnTo>
                  <a:lnTo>
                    <a:pt x="327374" y="89249"/>
                  </a:lnTo>
                  <a:lnTo>
                    <a:pt x="297656" y="89249"/>
                  </a:lnTo>
                  <a:lnTo>
                    <a:pt x="297656" y="119063"/>
                  </a:lnTo>
                  <a:lnTo>
                    <a:pt x="327374" y="119063"/>
                  </a:lnTo>
                  <a:lnTo>
                    <a:pt x="327374" y="178498"/>
                  </a:lnTo>
                  <a:lnTo>
                    <a:pt x="357188" y="178498"/>
                  </a:lnTo>
                  <a:lnTo>
                    <a:pt x="357188" y="208312"/>
                  </a:lnTo>
                  <a:lnTo>
                    <a:pt x="386905" y="208312"/>
                  </a:lnTo>
                  <a:lnTo>
                    <a:pt x="386905" y="267843"/>
                  </a:lnTo>
                  <a:lnTo>
                    <a:pt x="357188" y="267843"/>
                  </a:lnTo>
                  <a:lnTo>
                    <a:pt x="357188" y="297561"/>
                  </a:lnTo>
                  <a:lnTo>
                    <a:pt x="327374" y="297561"/>
                  </a:lnTo>
                  <a:lnTo>
                    <a:pt x="327374" y="357188"/>
                  </a:lnTo>
                  <a:lnTo>
                    <a:pt x="327374" y="416623"/>
                  </a:lnTo>
                  <a:lnTo>
                    <a:pt x="327374" y="476250"/>
                  </a:lnTo>
                  <a:lnTo>
                    <a:pt x="357188" y="476250"/>
                  </a:lnTo>
                  <a:lnTo>
                    <a:pt x="357188" y="535686"/>
                  </a:lnTo>
                  <a:lnTo>
                    <a:pt x="297656" y="535686"/>
                  </a:lnTo>
                  <a:lnTo>
                    <a:pt x="297656" y="505968"/>
                  </a:lnTo>
                  <a:lnTo>
                    <a:pt x="178594" y="505968"/>
                  </a:lnTo>
                  <a:lnTo>
                    <a:pt x="178594" y="535686"/>
                  </a:lnTo>
                  <a:lnTo>
                    <a:pt x="119063" y="535686"/>
                  </a:lnTo>
                  <a:lnTo>
                    <a:pt x="119063" y="565499"/>
                  </a:lnTo>
                  <a:lnTo>
                    <a:pt x="89249" y="565499"/>
                  </a:lnTo>
                  <a:lnTo>
                    <a:pt x="89249" y="595313"/>
                  </a:lnTo>
                  <a:lnTo>
                    <a:pt x="59531" y="595313"/>
                  </a:lnTo>
                  <a:lnTo>
                    <a:pt x="59531" y="654748"/>
                  </a:lnTo>
                  <a:lnTo>
                    <a:pt x="29718" y="654748"/>
                  </a:lnTo>
                  <a:lnTo>
                    <a:pt x="29718" y="714375"/>
                  </a:lnTo>
                  <a:lnTo>
                    <a:pt x="0" y="714375"/>
                  </a:lnTo>
                  <a:lnTo>
                    <a:pt x="0" y="833438"/>
                  </a:lnTo>
                  <a:lnTo>
                    <a:pt x="29718" y="833438"/>
                  </a:lnTo>
                  <a:lnTo>
                    <a:pt x="29718" y="922687"/>
                  </a:lnTo>
                  <a:lnTo>
                    <a:pt x="59531" y="922687"/>
                  </a:lnTo>
                  <a:lnTo>
                    <a:pt x="59531" y="982218"/>
                  </a:lnTo>
                  <a:lnTo>
                    <a:pt x="89249" y="982218"/>
                  </a:lnTo>
                  <a:lnTo>
                    <a:pt x="89249" y="1041749"/>
                  </a:lnTo>
                  <a:lnTo>
                    <a:pt x="119063" y="1041749"/>
                  </a:lnTo>
                  <a:lnTo>
                    <a:pt x="119063" y="1101281"/>
                  </a:lnTo>
                  <a:lnTo>
                    <a:pt x="148780" y="1101281"/>
                  </a:lnTo>
                  <a:lnTo>
                    <a:pt x="148780" y="1130998"/>
                  </a:lnTo>
                  <a:lnTo>
                    <a:pt x="178594" y="1130998"/>
                  </a:lnTo>
                  <a:lnTo>
                    <a:pt x="178594" y="1160812"/>
                  </a:lnTo>
                  <a:lnTo>
                    <a:pt x="208312" y="1160812"/>
                  </a:lnTo>
                  <a:lnTo>
                    <a:pt x="208312" y="1190625"/>
                  </a:lnTo>
                  <a:lnTo>
                    <a:pt x="238125" y="1190625"/>
                  </a:lnTo>
                  <a:lnTo>
                    <a:pt x="238125" y="1220343"/>
                  </a:lnTo>
                  <a:lnTo>
                    <a:pt x="267843" y="1220343"/>
                  </a:lnTo>
                  <a:lnTo>
                    <a:pt x="267843" y="1250061"/>
                  </a:lnTo>
                  <a:lnTo>
                    <a:pt x="297656" y="1250061"/>
                  </a:lnTo>
                  <a:lnTo>
                    <a:pt x="297656" y="1279874"/>
                  </a:lnTo>
                  <a:lnTo>
                    <a:pt x="357188" y="1279874"/>
                  </a:lnTo>
                  <a:lnTo>
                    <a:pt x="357188" y="1309688"/>
                  </a:lnTo>
                  <a:lnTo>
                    <a:pt x="416719" y="1309688"/>
                  </a:lnTo>
                  <a:lnTo>
                    <a:pt x="416719" y="1339406"/>
                  </a:lnTo>
                  <a:lnTo>
                    <a:pt x="476250" y="1339406"/>
                  </a:lnTo>
                  <a:lnTo>
                    <a:pt x="476250" y="1309688"/>
                  </a:lnTo>
                  <a:lnTo>
                    <a:pt x="535781" y="1309688"/>
                  </a:lnTo>
                  <a:lnTo>
                    <a:pt x="535781" y="1279874"/>
                  </a:lnTo>
                  <a:lnTo>
                    <a:pt x="595313" y="1279874"/>
                  </a:lnTo>
                  <a:lnTo>
                    <a:pt x="595313" y="1250061"/>
                  </a:lnTo>
                  <a:lnTo>
                    <a:pt x="625030" y="1250061"/>
                  </a:lnTo>
                  <a:lnTo>
                    <a:pt x="625030" y="1220343"/>
                  </a:lnTo>
                  <a:lnTo>
                    <a:pt x="654844" y="1220343"/>
                  </a:lnTo>
                  <a:lnTo>
                    <a:pt x="654844" y="1190625"/>
                  </a:lnTo>
                  <a:lnTo>
                    <a:pt x="684562" y="1190625"/>
                  </a:lnTo>
                  <a:lnTo>
                    <a:pt x="684562" y="1160812"/>
                  </a:lnTo>
                  <a:lnTo>
                    <a:pt x="714375" y="1160812"/>
                  </a:lnTo>
                  <a:lnTo>
                    <a:pt x="714375" y="1130998"/>
                  </a:lnTo>
                  <a:lnTo>
                    <a:pt x="744093" y="1130998"/>
                  </a:lnTo>
                  <a:lnTo>
                    <a:pt x="744093" y="1101281"/>
                  </a:lnTo>
                  <a:lnTo>
                    <a:pt x="773906" y="1101281"/>
                  </a:lnTo>
                  <a:lnTo>
                    <a:pt x="773906" y="1041749"/>
                  </a:lnTo>
                  <a:lnTo>
                    <a:pt x="803624" y="1041749"/>
                  </a:lnTo>
                  <a:lnTo>
                    <a:pt x="803624" y="982218"/>
                  </a:lnTo>
                  <a:lnTo>
                    <a:pt x="833438" y="982218"/>
                  </a:lnTo>
                  <a:lnTo>
                    <a:pt x="833438" y="922687"/>
                  </a:lnTo>
                  <a:lnTo>
                    <a:pt x="863155" y="922687"/>
                  </a:lnTo>
                  <a:lnTo>
                    <a:pt x="863155" y="833438"/>
                  </a:lnTo>
                  <a:lnTo>
                    <a:pt x="892969" y="833438"/>
                  </a:lnTo>
                  <a:lnTo>
                    <a:pt x="892969" y="714375"/>
                  </a:lnTo>
                  <a:lnTo>
                    <a:pt x="863155" y="714375"/>
                  </a:lnTo>
                  <a:lnTo>
                    <a:pt x="863155" y="65474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1" name="Google Shape;1471;p29"/>
            <p:cNvGrpSpPr/>
            <p:nvPr/>
          </p:nvGrpSpPr>
          <p:grpSpPr>
            <a:xfrm>
              <a:off x="6421659" y="3904107"/>
              <a:ext cx="892873" cy="1339405"/>
              <a:chOff x="6421659" y="3904107"/>
              <a:chExt cx="892873" cy="1339405"/>
            </a:xfrm>
          </p:grpSpPr>
          <p:sp>
            <p:nvSpPr>
              <p:cNvPr id="1472" name="Google Shape;1472;p29"/>
              <p:cNvSpPr/>
              <p:nvPr/>
            </p:nvSpPr>
            <p:spPr>
              <a:xfrm>
                <a:off x="6838378" y="52137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9"/>
              <p:cNvSpPr/>
              <p:nvPr/>
            </p:nvSpPr>
            <p:spPr>
              <a:xfrm>
                <a:off x="6897909" y="51839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9"/>
              <p:cNvSpPr/>
              <p:nvPr/>
            </p:nvSpPr>
            <p:spPr>
              <a:xfrm>
                <a:off x="6957440" y="51541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9"/>
              <p:cNvSpPr/>
              <p:nvPr/>
            </p:nvSpPr>
            <p:spPr>
              <a:xfrm>
                <a:off x="7016971"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9"/>
              <p:cNvSpPr/>
              <p:nvPr/>
            </p:nvSpPr>
            <p:spPr>
              <a:xfrm>
                <a:off x="7046689" y="50947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9"/>
              <p:cNvSpPr/>
              <p:nvPr/>
            </p:nvSpPr>
            <p:spPr>
              <a:xfrm>
                <a:off x="7076503"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9"/>
              <p:cNvSpPr/>
              <p:nvPr/>
            </p:nvSpPr>
            <p:spPr>
              <a:xfrm>
                <a:off x="7106221"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9"/>
              <p:cNvSpPr/>
              <p:nvPr/>
            </p:nvSpPr>
            <p:spPr>
              <a:xfrm>
                <a:off x="7136034"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9"/>
              <p:cNvSpPr/>
              <p:nvPr/>
            </p:nvSpPr>
            <p:spPr>
              <a:xfrm>
                <a:off x="7165752" y="49458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9"/>
              <p:cNvSpPr/>
              <p:nvPr/>
            </p:nvSpPr>
            <p:spPr>
              <a:xfrm>
                <a:off x="7195565" y="48863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9"/>
              <p:cNvSpPr/>
              <p:nvPr/>
            </p:nvSpPr>
            <p:spPr>
              <a:xfrm>
                <a:off x="7225283" y="48267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9"/>
              <p:cNvSpPr/>
              <p:nvPr/>
            </p:nvSpPr>
            <p:spPr>
              <a:xfrm>
                <a:off x="7255096" y="473754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9"/>
              <p:cNvSpPr/>
              <p:nvPr/>
            </p:nvSpPr>
            <p:spPr>
              <a:xfrm>
                <a:off x="7255096" y="45588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9"/>
              <p:cNvSpPr/>
              <p:nvPr/>
            </p:nvSpPr>
            <p:spPr>
              <a:xfrm>
                <a:off x="7225283" y="4499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9"/>
              <p:cNvSpPr/>
              <p:nvPr/>
            </p:nvSpPr>
            <p:spPr>
              <a:xfrm>
                <a:off x="7195565"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9"/>
              <p:cNvSpPr/>
              <p:nvPr/>
            </p:nvSpPr>
            <p:spPr>
              <a:xfrm>
                <a:off x="6927627"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29"/>
              <p:cNvSpPr/>
              <p:nvPr/>
            </p:nvSpPr>
            <p:spPr>
              <a:xfrm>
                <a:off x="7136034"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29"/>
              <p:cNvSpPr/>
              <p:nvPr/>
            </p:nvSpPr>
            <p:spPr>
              <a:xfrm>
                <a:off x="6957440"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9"/>
              <p:cNvSpPr/>
              <p:nvPr/>
            </p:nvSpPr>
            <p:spPr>
              <a:xfrm>
                <a:off x="6897909" y="4499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9"/>
              <p:cNvSpPr/>
              <p:nvPr/>
            </p:nvSpPr>
            <p:spPr>
              <a:xfrm>
                <a:off x="7016971" y="4410075"/>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9"/>
              <p:cNvSpPr/>
              <p:nvPr/>
            </p:nvSpPr>
            <p:spPr>
              <a:xfrm>
                <a:off x="7284814" y="461848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9"/>
              <p:cNvSpPr/>
              <p:nvPr/>
            </p:nvSpPr>
            <p:spPr>
              <a:xfrm>
                <a:off x="6778846" y="51839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9"/>
              <p:cNvSpPr/>
              <p:nvPr/>
            </p:nvSpPr>
            <p:spPr>
              <a:xfrm>
                <a:off x="6719315" y="51541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9"/>
              <p:cNvSpPr/>
              <p:nvPr/>
            </p:nvSpPr>
            <p:spPr>
              <a:xfrm>
                <a:off x="6689502"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9"/>
              <p:cNvSpPr/>
              <p:nvPr/>
            </p:nvSpPr>
            <p:spPr>
              <a:xfrm>
                <a:off x="6659784" y="50947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9"/>
              <p:cNvSpPr/>
              <p:nvPr/>
            </p:nvSpPr>
            <p:spPr>
              <a:xfrm>
                <a:off x="6629971"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9"/>
              <p:cNvSpPr/>
              <p:nvPr/>
            </p:nvSpPr>
            <p:spPr>
              <a:xfrm>
                <a:off x="6600253"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9"/>
              <p:cNvSpPr/>
              <p:nvPr/>
            </p:nvSpPr>
            <p:spPr>
              <a:xfrm>
                <a:off x="6570439"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9"/>
              <p:cNvSpPr/>
              <p:nvPr/>
            </p:nvSpPr>
            <p:spPr>
              <a:xfrm>
                <a:off x="6540721" y="49458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9"/>
              <p:cNvSpPr/>
              <p:nvPr/>
            </p:nvSpPr>
            <p:spPr>
              <a:xfrm>
                <a:off x="6510908" y="48863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9"/>
              <p:cNvSpPr/>
              <p:nvPr/>
            </p:nvSpPr>
            <p:spPr>
              <a:xfrm>
                <a:off x="6481190" y="48267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9"/>
              <p:cNvSpPr/>
              <p:nvPr/>
            </p:nvSpPr>
            <p:spPr>
              <a:xfrm>
                <a:off x="6451377" y="473754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9"/>
              <p:cNvSpPr/>
              <p:nvPr/>
            </p:nvSpPr>
            <p:spPr>
              <a:xfrm>
                <a:off x="6451377" y="45588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29"/>
              <p:cNvSpPr/>
              <p:nvPr/>
            </p:nvSpPr>
            <p:spPr>
              <a:xfrm>
                <a:off x="6481190" y="4499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29"/>
              <p:cNvSpPr/>
              <p:nvPr/>
            </p:nvSpPr>
            <p:spPr>
              <a:xfrm>
                <a:off x="6510908" y="4588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9"/>
              <p:cNvSpPr/>
              <p:nvPr/>
            </p:nvSpPr>
            <p:spPr>
              <a:xfrm>
                <a:off x="6510908" y="4707731"/>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9"/>
              <p:cNvSpPr/>
              <p:nvPr/>
            </p:nvSpPr>
            <p:spPr>
              <a:xfrm>
                <a:off x="6540721" y="47969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9"/>
              <p:cNvSpPr/>
              <p:nvPr/>
            </p:nvSpPr>
            <p:spPr>
              <a:xfrm>
                <a:off x="6570439" y="485660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9"/>
              <p:cNvSpPr/>
              <p:nvPr/>
            </p:nvSpPr>
            <p:spPr>
              <a:xfrm>
                <a:off x="6600253" y="49160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9"/>
              <p:cNvSpPr/>
              <p:nvPr/>
            </p:nvSpPr>
            <p:spPr>
              <a:xfrm>
                <a:off x="6629971"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9"/>
              <p:cNvSpPr/>
              <p:nvPr/>
            </p:nvSpPr>
            <p:spPr>
              <a:xfrm>
                <a:off x="6659784"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9"/>
              <p:cNvSpPr/>
              <p:nvPr/>
            </p:nvSpPr>
            <p:spPr>
              <a:xfrm>
                <a:off x="6689502"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9"/>
              <p:cNvSpPr/>
              <p:nvPr/>
            </p:nvSpPr>
            <p:spPr>
              <a:xfrm>
                <a:off x="6719315"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9"/>
              <p:cNvSpPr/>
              <p:nvPr/>
            </p:nvSpPr>
            <p:spPr>
              <a:xfrm>
                <a:off x="6987158"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9"/>
              <p:cNvSpPr/>
              <p:nvPr/>
            </p:nvSpPr>
            <p:spPr>
              <a:xfrm>
                <a:off x="7016971"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9"/>
              <p:cNvSpPr/>
              <p:nvPr/>
            </p:nvSpPr>
            <p:spPr>
              <a:xfrm>
                <a:off x="7046689"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9"/>
              <p:cNvSpPr/>
              <p:nvPr/>
            </p:nvSpPr>
            <p:spPr>
              <a:xfrm>
                <a:off x="7076503"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9"/>
              <p:cNvSpPr/>
              <p:nvPr/>
            </p:nvSpPr>
            <p:spPr>
              <a:xfrm>
                <a:off x="7106221" y="49160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9"/>
              <p:cNvSpPr/>
              <p:nvPr/>
            </p:nvSpPr>
            <p:spPr>
              <a:xfrm>
                <a:off x="7136034" y="485660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9"/>
              <p:cNvSpPr/>
              <p:nvPr/>
            </p:nvSpPr>
            <p:spPr>
              <a:xfrm>
                <a:off x="7165752" y="47969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29"/>
              <p:cNvSpPr/>
              <p:nvPr/>
            </p:nvSpPr>
            <p:spPr>
              <a:xfrm>
                <a:off x="7225283" y="464820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29"/>
              <p:cNvSpPr/>
              <p:nvPr/>
            </p:nvSpPr>
            <p:spPr>
              <a:xfrm>
                <a:off x="7195565" y="4588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9"/>
              <p:cNvSpPr/>
              <p:nvPr/>
            </p:nvSpPr>
            <p:spPr>
              <a:xfrm>
                <a:off x="7165752" y="4529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9"/>
              <p:cNvSpPr/>
              <p:nvPr/>
            </p:nvSpPr>
            <p:spPr>
              <a:xfrm>
                <a:off x="7106221" y="4499419"/>
                <a:ext cx="59531" cy="30099"/>
              </a:xfrm>
              <a:custGeom>
                <a:avLst/>
                <a:gdLst/>
                <a:ahLst/>
                <a:cxnLst/>
                <a:rect l="l" t="t" r="r" b="b"/>
                <a:pathLst>
                  <a:path w="59531" h="30099" extrusionOk="0">
                    <a:moveTo>
                      <a:pt x="0" y="0"/>
                    </a:moveTo>
                    <a:lnTo>
                      <a:pt x="59531" y="0"/>
                    </a:lnTo>
                    <a:lnTo>
                      <a:pt x="59531"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9"/>
              <p:cNvSpPr/>
              <p:nvPr/>
            </p:nvSpPr>
            <p:spPr>
              <a:xfrm>
                <a:off x="7046689" y="4469606"/>
                <a:ext cx="59531" cy="30099"/>
              </a:xfrm>
              <a:custGeom>
                <a:avLst/>
                <a:gdLst/>
                <a:ahLst/>
                <a:cxnLst/>
                <a:rect l="l" t="t" r="r" b="b"/>
                <a:pathLst>
                  <a:path w="59531" h="30099" extrusionOk="0">
                    <a:moveTo>
                      <a:pt x="0" y="0"/>
                    </a:moveTo>
                    <a:lnTo>
                      <a:pt x="59531" y="0"/>
                    </a:lnTo>
                    <a:lnTo>
                      <a:pt x="59531"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9"/>
              <p:cNvSpPr/>
              <p:nvPr/>
            </p:nvSpPr>
            <p:spPr>
              <a:xfrm>
                <a:off x="6987158" y="4499419"/>
                <a:ext cx="59531" cy="30099"/>
              </a:xfrm>
              <a:custGeom>
                <a:avLst/>
                <a:gdLst/>
                <a:ahLst/>
                <a:cxnLst/>
                <a:rect l="l" t="t" r="r" b="b"/>
                <a:pathLst>
                  <a:path w="59531" h="30099" extrusionOk="0">
                    <a:moveTo>
                      <a:pt x="0" y="0"/>
                    </a:moveTo>
                    <a:lnTo>
                      <a:pt x="59531" y="0"/>
                    </a:lnTo>
                    <a:lnTo>
                      <a:pt x="59531"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9"/>
              <p:cNvSpPr/>
              <p:nvPr/>
            </p:nvSpPr>
            <p:spPr>
              <a:xfrm>
                <a:off x="6957440" y="4529137"/>
                <a:ext cx="29718" cy="30099"/>
              </a:xfrm>
              <a:custGeom>
                <a:avLst/>
                <a:gdLst/>
                <a:ahLst/>
                <a:cxnLst/>
                <a:rect l="l" t="t" r="r" b="b"/>
                <a:pathLst>
                  <a:path w="29718" h="30099" extrusionOk="0">
                    <a:moveTo>
                      <a:pt x="0" y="0"/>
                    </a:moveTo>
                    <a:lnTo>
                      <a:pt x="29718" y="0"/>
                    </a:lnTo>
                    <a:lnTo>
                      <a:pt x="29718"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9"/>
              <p:cNvSpPr/>
              <p:nvPr/>
            </p:nvSpPr>
            <p:spPr>
              <a:xfrm>
                <a:off x="7195565" y="4707731"/>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9"/>
              <p:cNvSpPr/>
              <p:nvPr/>
            </p:nvSpPr>
            <p:spPr>
              <a:xfrm>
                <a:off x="6749033" y="509473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9"/>
              <p:cNvSpPr/>
              <p:nvPr/>
            </p:nvSpPr>
            <p:spPr>
              <a:xfrm>
                <a:off x="6927627" y="509473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9"/>
              <p:cNvSpPr/>
              <p:nvPr/>
            </p:nvSpPr>
            <p:spPr>
              <a:xfrm>
                <a:off x="6808564" y="5124450"/>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9"/>
              <p:cNvSpPr/>
              <p:nvPr/>
            </p:nvSpPr>
            <p:spPr>
              <a:xfrm>
                <a:off x="6778846" y="4856607"/>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9"/>
              <p:cNvSpPr/>
              <p:nvPr/>
            </p:nvSpPr>
            <p:spPr>
              <a:xfrm>
                <a:off x="6957440" y="482679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9"/>
              <p:cNvSpPr/>
              <p:nvPr/>
            </p:nvSpPr>
            <p:spPr>
              <a:xfrm>
                <a:off x="6689502" y="482679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9"/>
              <p:cNvSpPr/>
              <p:nvPr/>
            </p:nvSpPr>
            <p:spPr>
              <a:xfrm>
                <a:off x="7046689" y="47969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9"/>
              <p:cNvSpPr/>
              <p:nvPr/>
            </p:nvSpPr>
            <p:spPr>
              <a:xfrm>
                <a:off x="6629971" y="47969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9"/>
              <p:cNvSpPr/>
              <p:nvPr/>
            </p:nvSpPr>
            <p:spPr>
              <a:xfrm>
                <a:off x="6629971" y="47375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29"/>
              <p:cNvSpPr/>
              <p:nvPr/>
            </p:nvSpPr>
            <p:spPr>
              <a:xfrm>
                <a:off x="6689502" y="47077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29"/>
              <p:cNvSpPr/>
              <p:nvPr/>
            </p:nvSpPr>
            <p:spPr>
              <a:xfrm>
                <a:off x="7046689" y="47375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9"/>
              <p:cNvSpPr/>
              <p:nvPr/>
            </p:nvSpPr>
            <p:spPr>
              <a:xfrm>
                <a:off x="6987158" y="47077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9"/>
              <p:cNvSpPr/>
              <p:nvPr/>
            </p:nvSpPr>
            <p:spPr>
              <a:xfrm>
                <a:off x="6749033" y="4677918"/>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9"/>
              <p:cNvSpPr/>
              <p:nvPr/>
            </p:nvSpPr>
            <p:spPr>
              <a:xfrm>
                <a:off x="7106221" y="47672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9"/>
              <p:cNvSpPr/>
              <p:nvPr/>
            </p:nvSpPr>
            <p:spPr>
              <a:xfrm>
                <a:off x="6600253" y="47672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9"/>
              <p:cNvSpPr/>
              <p:nvPr/>
            </p:nvSpPr>
            <p:spPr>
              <a:xfrm>
                <a:off x="6838378" y="51839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9"/>
              <p:cNvSpPr/>
              <p:nvPr/>
            </p:nvSpPr>
            <p:spPr>
              <a:xfrm>
                <a:off x="6838378" y="51541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9"/>
              <p:cNvSpPr/>
              <p:nvPr/>
            </p:nvSpPr>
            <p:spPr>
              <a:xfrm>
                <a:off x="6868096" y="441007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9"/>
              <p:cNvSpPr/>
              <p:nvPr/>
            </p:nvSpPr>
            <p:spPr>
              <a:xfrm>
                <a:off x="7136034"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9"/>
              <p:cNvSpPr/>
              <p:nvPr/>
            </p:nvSpPr>
            <p:spPr>
              <a:xfrm>
                <a:off x="7106220" y="4945856"/>
                <a:ext cx="59531" cy="89249"/>
              </a:xfrm>
              <a:custGeom>
                <a:avLst/>
                <a:gdLst/>
                <a:ahLst/>
                <a:cxnLst/>
                <a:rect l="l" t="t" r="r" b="b"/>
                <a:pathLst>
                  <a:path w="59531" h="89249" extrusionOk="0">
                    <a:moveTo>
                      <a:pt x="59531" y="0"/>
                    </a:moveTo>
                    <a:lnTo>
                      <a:pt x="59531" y="59531"/>
                    </a:lnTo>
                    <a:lnTo>
                      <a:pt x="29813" y="59531"/>
                    </a:lnTo>
                    <a:lnTo>
                      <a:pt x="29813" y="89249"/>
                    </a:lnTo>
                    <a:lnTo>
                      <a:pt x="0" y="89249"/>
                    </a:lnTo>
                    <a:lnTo>
                      <a:pt x="0" y="29813"/>
                    </a:lnTo>
                    <a:lnTo>
                      <a:pt x="29813" y="29813"/>
                    </a:lnTo>
                    <a:lnTo>
                      <a:pt x="29813" y="0"/>
                    </a:lnTo>
                    <a:lnTo>
                      <a:pt x="5953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9"/>
              <p:cNvSpPr/>
              <p:nvPr/>
            </p:nvSpPr>
            <p:spPr>
              <a:xfrm>
                <a:off x="7076503"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9"/>
              <p:cNvSpPr/>
              <p:nvPr/>
            </p:nvSpPr>
            <p:spPr>
              <a:xfrm>
                <a:off x="7046689" y="50351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9"/>
              <p:cNvSpPr/>
              <p:nvPr/>
            </p:nvSpPr>
            <p:spPr>
              <a:xfrm>
                <a:off x="7046689"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9"/>
              <p:cNvSpPr/>
              <p:nvPr/>
            </p:nvSpPr>
            <p:spPr>
              <a:xfrm>
                <a:off x="6897909" y="5124450"/>
                <a:ext cx="119062" cy="59531"/>
              </a:xfrm>
              <a:custGeom>
                <a:avLst/>
                <a:gdLst/>
                <a:ahLst/>
                <a:cxnLst/>
                <a:rect l="l" t="t" r="r" b="b"/>
                <a:pathLst>
                  <a:path w="119062" h="59531" extrusionOk="0">
                    <a:moveTo>
                      <a:pt x="119063" y="0"/>
                    </a:moveTo>
                    <a:lnTo>
                      <a:pt x="119063" y="29718"/>
                    </a:lnTo>
                    <a:lnTo>
                      <a:pt x="59531" y="29718"/>
                    </a:lnTo>
                    <a:lnTo>
                      <a:pt x="59531" y="59531"/>
                    </a:lnTo>
                    <a:lnTo>
                      <a:pt x="0" y="59531"/>
                    </a:lnTo>
                    <a:lnTo>
                      <a:pt x="0" y="29718"/>
                    </a:lnTo>
                    <a:lnTo>
                      <a:pt x="29718" y="29718"/>
                    </a:lnTo>
                    <a:lnTo>
                      <a:pt x="29718" y="0"/>
                    </a:lnTo>
                    <a:lnTo>
                      <a:pt x="1190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9"/>
              <p:cNvSpPr/>
              <p:nvPr/>
            </p:nvSpPr>
            <p:spPr>
              <a:xfrm>
                <a:off x="7016971" y="50649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9"/>
              <p:cNvSpPr/>
              <p:nvPr/>
            </p:nvSpPr>
            <p:spPr>
              <a:xfrm>
                <a:off x="6987158" y="50947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29"/>
              <p:cNvSpPr/>
              <p:nvPr/>
            </p:nvSpPr>
            <p:spPr>
              <a:xfrm>
                <a:off x="6481190" y="464820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9"/>
              <p:cNvSpPr/>
              <p:nvPr/>
            </p:nvSpPr>
            <p:spPr>
              <a:xfrm>
                <a:off x="6510908"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9"/>
              <p:cNvSpPr/>
              <p:nvPr/>
            </p:nvSpPr>
            <p:spPr>
              <a:xfrm>
                <a:off x="6540721" y="4529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9"/>
              <p:cNvSpPr/>
              <p:nvPr/>
            </p:nvSpPr>
            <p:spPr>
              <a:xfrm>
                <a:off x="6778846"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9"/>
              <p:cNvSpPr/>
              <p:nvPr/>
            </p:nvSpPr>
            <p:spPr>
              <a:xfrm>
                <a:off x="6778846" y="438035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9"/>
              <p:cNvSpPr/>
              <p:nvPr/>
            </p:nvSpPr>
            <p:spPr>
              <a:xfrm>
                <a:off x="6927627" y="438035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9"/>
              <p:cNvSpPr/>
              <p:nvPr/>
            </p:nvSpPr>
            <p:spPr>
              <a:xfrm>
                <a:off x="6749033" y="43207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9"/>
              <p:cNvSpPr/>
              <p:nvPr/>
            </p:nvSpPr>
            <p:spPr>
              <a:xfrm>
                <a:off x="6778846" y="4320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9"/>
              <p:cNvSpPr/>
              <p:nvPr/>
            </p:nvSpPr>
            <p:spPr>
              <a:xfrm>
                <a:off x="6778846" y="42314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9"/>
              <p:cNvSpPr/>
              <p:nvPr/>
            </p:nvSpPr>
            <p:spPr>
              <a:xfrm>
                <a:off x="6778846" y="39635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9"/>
              <p:cNvSpPr/>
              <p:nvPr/>
            </p:nvSpPr>
            <p:spPr>
              <a:xfrm>
                <a:off x="6927627" y="39635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9"/>
              <p:cNvSpPr/>
              <p:nvPr/>
            </p:nvSpPr>
            <p:spPr>
              <a:xfrm>
                <a:off x="6749033" y="42612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9"/>
              <p:cNvSpPr/>
              <p:nvPr/>
            </p:nvSpPr>
            <p:spPr>
              <a:xfrm>
                <a:off x="6957440" y="42612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9"/>
              <p:cNvSpPr/>
              <p:nvPr/>
            </p:nvSpPr>
            <p:spPr>
              <a:xfrm>
                <a:off x="6897909" y="4320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9"/>
              <p:cNvSpPr/>
              <p:nvPr/>
            </p:nvSpPr>
            <p:spPr>
              <a:xfrm>
                <a:off x="6897909" y="42314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9"/>
              <p:cNvSpPr/>
              <p:nvPr/>
            </p:nvSpPr>
            <p:spPr>
              <a:xfrm>
                <a:off x="6838378" y="4350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9"/>
              <p:cNvSpPr/>
              <p:nvPr/>
            </p:nvSpPr>
            <p:spPr>
              <a:xfrm>
                <a:off x="6778846" y="4261294"/>
                <a:ext cx="178593" cy="89249"/>
              </a:xfrm>
              <a:custGeom>
                <a:avLst/>
                <a:gdLst/>
                <a:ahLst/>
                <a:cxnLst/>
                <a:rect l="l" t="t" r="r" b="b"/>
                <a:pathLst>
                  <a:path w="178593" h="89249" extrusionOk="0">
                    <a:moveTo>
                      <a:pt x="178594" y="0"/>
                    </a:moveTo>
                    <a:lnTo>
                      <a:pt x="178594" y="59436"/>
                    </a:lnTo>
                    <a:lnTo>
                      <a:pt x="119063" y="59436"/>
                    </a:lnTo>
                    <a:lnTo>
                      <a:pt x="119063" y="89249"/>
                    </a:lnTo>
                    <a:lnTo>
                      <a:pt x="59531" y="89249"/>
                    </a:lnTo>
                    <a:lnTo>
                      <a:pt x="59531" y="59436"/>
                    </a:lnTo>
                    <a:lnTo>
                      <a:pt x="0" y="59436"/>
                    </a:lnTo>
                    <a:lnTo>
                      <a:pt x="0" y="0"/>
                    </a:lnTo>
                    <a:lnTo>
                      <a:pt x="59531" y="0"/>
                    </a:lnTo>
                    <a:lnTo>
                      <a:pt x="59531" y="29718"/>
                    </a:lnTo>
                    <a:lnTo>
                      <a:pt x="119063" y="29718"/>
                    </a:lnTo>
                    <a:lnTo>
                      <a:pt x="119063" y="0"/>
                    </a:lnTo>
                    <a:lnTo>
                      <a:pt x="178594"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29"/>
              <p:cNvSpPr/>
              <p:nvPr/>
            </p:nvSpPr>
            <p:spPr>
              <a:xfrm>
                <a:off x="6838378" y="42612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29"/>
              <p:cNvSpPr/>
              <p:nvPr/>
            </p:nvSpPr>
            <p:spPr>
              <a:xfrm>
                <a:off x="6808564" y="3993356"/>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9"/>
              <p:cNvSpPr/>
              <p:nvPr/>
            </p:nvSpPr>
            <p:spPr>
              <a:xfrm>
                <a:off x="6778846" y="3904107"/>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9"/>
              <p:cNvSpPr/>
              <p:nvPr/>
            </p:nvSpPr>
            <p:spPr>
              <a:xfrm>
                <a:off x="6957440" y="43207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9"/>
              <p:cNvSpPr/>
              <p:nvPr/>
            </p:nvSpPr>
            <p:spPr>
              <a:xfrm>
                <a:off x="6540721"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9"/>
              <p:cNvSpPr/>
              <p:nvPr/>
            </p:nvSpPr>
            <p:spPr>
              <a:xfrm>
                <a:off x="6570439" y="44994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9"/>
              <p:cNvSpPr/>
              <p:nvPr/>
            </p:nvSpPr>
            <p:spPr>
              <a:xfrm>
                <a:off x="6719315"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9"/>
              <p:cNvSpPr/>
              <p:nvPr/>
            </p:nvSpPr>
            <p:spPr>
              <a:xfrm>
                <a:off x="6808564" y="4499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9"/>
              <p:cNvSpPr/>
              <p:nvPr/>
            </p:nvSpPr>
            <p:spPr>
              <a:xfrm>
                <a:off x="6600253" y="4410075"/>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9"/>
              <p:cNvSpPr/>
              <p:nvPr/>
            </p:nvSpPr>
            <p:spPr>
              <a:xfrm>
                <a:off x="6629971" y="446960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9"/>
              <p:cNvSpPr/>
              <p:nvPr/>
            </p:nvSpPr>
            <p:spPr>
              <a:xfrm>
                <a:off x="6689502" y="44994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9"/>
              <p:cNvSpPr/>
              <p:nvPr/>
            </p:nvSpPr>
            <p:spPr>
              <a:xfrm>
                <a:off x="6749033" y="45291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9"/>
              <p:cNvSpPr/>
              <p:nvPr/>
            </p:nvSpPr>
            <p:spPr>
              <a:xfrm>
                <a:off x="6421659" y="461848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9"/>
              <p:cNvSpPr/>
              <p:nvPr/>
            </p:nvSpPr>
            <p:spPr>
              <a:xfrm>
                <a:off x="6778846"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9"/>
              <p:cNvSpPr/>
              <p:nvPr/>
            </p:nvSpPr>
            <p:spPr>
              <a:xfrm>
                <a:off x="6808564" y="4112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9"/>
              <p:cNvSpPr/>
              <p:nvPr/>
            </p:nvSpPr>
            <p:spPr>
              <a:xfrm>
                <a:off x="6927627"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9"/>
              <p:cNvSpPr/>
              <p:nvPr/>
            </p:nvSpPr>
            <p:spPr>
              <a:xfrm>
                <a:off x="6927627"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29"/>
              <p:cNvSpPr/>
              <p:nvPr/>
            </p:nvSpPr>
            <p:spPr>
              <a:xfrm>
                <a:off x="6778846"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1" name="Google Shape;1591;p29"/>
              <p:cNvSpPr/>
              <p:nvPr/>
            </p:nvSpPr>
            <p:spPr>
              <a:xfrm>
                <a:off x="6719315" y="39933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9"/>
              <p:cNvSpPr/>
              <p:nvPr/>
            </p:nvSpPr>
            <p:spPr>
              <a:xfrm>
                <a:off x="6987158" y="39933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9"/>
              <p:cNvSpPr/>
              <p:nvPr/>
            </p:nvSpPr>
            <p:spPr>
              <a:xfrm>
                <a:off x="6957440" y="39338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9"/>
              <p:cNvSpPr/>
              <p:nvPr/>
            </p:nvSpPr>
            <p:spPr>
              <a:xfrm>
                <a:off x="6778846" y="3933825"/>
                <a:ext cx="178593" cy="59531"/>
              </a:xfrm>
              <a:custGeom>
                <a:avLst/>
                <a:gdLst/>
                <a:ahLst/>
                <a:cxnLst/>
                <a:rect l="l" t="t" r="r" b="b"/>
                <a:pathLst>
                  <a:path w="178593" h="59531" extrusionOk="0">
                    <a:moveTo>
                      <a:pt x="178594" y="0"/>
                    </a:moveTo>
                    <a:lnTo>
                      <a:pt x="178594" y="29718"/>
                    </a:lnTo>
                    <a:lnTo>
                      <a:pt x="148780" y="29718"/>
                    </a:lnTo>
                    <a:lnTo>
                      <a:pt x="148780" y="59531"/>
                    </a:lnTo>
                    <a:lnTo>
                      <a:pt x="29718" y="59531"/>
                    </a:lnTo>
                    <a:lnTo>
                      <a:pt x="29718" y="29718"/>
                    </a:lnTo>
                    <a:lnTo>
                      <a:pt x="0" y="29718"/>
                    </a:lnTo>
                    <a:lnTo>
                      <a:pt x="0" y="0"/>
                    </a:lnTo>
                    <a:lnTo>
                      <a:pt x="17859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9"/>
              <p:cNvSpPr/>
              <p:nvPr/>
            </p:nvSpPr>
            <p:spPr>
              <a:xfrm>
                <a:off x="6749033" y="39338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9"/>
              <p:cNvSpPr/>
              <p:nvPr/>
            </p:nvSpPr>
            <p:spPr>
              <a:xfrm>
                <a:off x="6957440" y="40231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9"/>
              <p:cNvSpPr/>
              <p:nvPr/>
            </p:nvSpPr>
            <p:spPr>
              <a:xfrm>
                <a:off x="6749033" y="40231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9"/>
              <p:cNvSpPr/>
              <p:nvPr/>
            </p:nvSpPr>
            <p:spPr>
              <a:xfrm>
                <a:off x="6897909" y="4112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9"/>
              <p:cNvSpPr/>
              <p:nvPr/>
            </p:nvSpPr>
            <p:spPr>
              <a:xfrm>
                <a:off x="6749033" y="4201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9"/>
              <p:cNvSpPr/>
              <p:nvPr/>
            </p:nvSpPr>
            <p:spPr>
              <a:xfrm>
                <a:off x="6957440" y="4201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9"/>
              <p:cNvSpPr/>
              <p:nvPr/>
            </p:nvSpPr>
            <p:spPr>
              <a:xfrm>
                <a:off x="6540721" y="4648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9"/>
              <p:cNvSpPr/>
              <p:nvPr/>
            </p:nvSpPr>
            <p:spPr>
              <a:xfrm>
                <a:off x="6570439" y="46184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9"/>
              <p:cNvSpPr/>
              <p:nvPr/>
            </p:nvSpPr>
            <p:spPr>
              <a:xfrm>
                <a:off x="6629971" y="458866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9"/>
              <p:cNvSpPr/>
              <p:nvPr/>
            </p:nvSpPr>
            <p:spPr>
              <a:xfrm>
                <a:off x="6719315" y="4618482"/>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9"/>
              <p:cNvSpPr/>
              <p:nvPr/>
            </p:nvSpPr>
            <p:spPr>
              <a:xfrm>
                <a:off x="6838378" y="464820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9"/>
              <p:cNvSpPr/>
              <p:nvPr/>
            </p:nvSpPr>
            <p:spPr>
              <a:xfrm>
                <a:off x="7016971" y="467791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7" name="Google Shape;1607;p29"/>
              <p:cNvSpPr/>
              <p:nvPr/>
            </p:nvSpPr>
            <p:spPr>
              <a:xfrm>
                <a:off x="7106221" y="464820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9"/>
              <p:cNvSpPr/>
              <p:nvPr/>
            </p:nvSpPr>
            <p:spPr>
              <a:xfrm>
                <a:off x="7076503" y="458866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9"/>
              <p:cNvSpPr/>
              <p:nvPr/>
            </p:nvSpPr>
            <p:spPr>
              <a:xfrm>
                <a:off x="6987158" y="461848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9"/>
              <p:cNvSpPr/>
              <p:nvPr/>
            </p:nvSpPr>
            <p:spPr>
              <a:xfrm>
                <a:off x="6927627" y="464820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11" name="Google Shape;1611;p29"/>
              <p:cNvGrpSpPr/>
              <p:nvPr/>
            </p:nvGrpSpPr>
            <p:grpSpPr>
              <a:xfrm>
                <a:off x="6927627" y="4945856"/>
                <a:ext cx="89249" cy="89249"/>
                <a:chOff x="6927627" y="4945856"/>
                <a:chExt cx="89249" cy="89249"/>
              </a:xfrm>
            </p:grpSpPr>
            <p:sp>
              <p:nvSpPr>
                <p:cNvPr id="1612" name="Google Shape;1612;p29"/>
                <p:cNvSpPr/>
                <p:nvPr/>
              </p:nvSpPr>
              <p:spPr>
                <a:xfrm>
                  <a:off x="6957440" y="49458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9"/>
                <p:cNvSpPr/>
                <p:nvPr/>
              </p:nvSpPr>
              <p:spPr>
                <a:xfrm>
                  <a:off x="6987158"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9"/>
                <p:cNvSpPr/>
                <p:nvPr/>
              </p:nvSpPr>
              <p:spPr>
                <a:xfrm>
                  <a:off x="6957440"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9"/>
                <p:cNvSpPr/>
                <p:nvPr/>
              </p:nvSpPr>
              <p:spPr>
                <a:xfrm>
                  <a:off x="6927627"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6" name="Google Shape;1616;p29"/>
              <p:cNvGrpSpPr/>
              <p:nvPr/>
            </p:nvGrpSpPr>
            <p:grpSpPr>
              <a:xfrm>
                <a:off x="6659784" y="4886325"/>
                <a:ext cx="89249" cy="89249"/>
                <a:chOff x="6659784" y="4886325"/>
                <a:chExt cx="89249" cy="89249"/>
              </a:xfrm>
            </p:grpSpPr>
            <p:sp>
              <p:nvSpPr>
                <p:cNvPr id="1617" name="Google Shape;1617;p29"/>
                <p:cNvSpPr/>
                <p:nvPr/>
              </p:nvSpPr>
              <p:spPr>
                <a:xfrm>
                  <a:off x="6689502" y="48863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9"/>
                <p:cNvSpPr/>
                <p:nvPr/>
              </p:nvSpPr>
              <p:spPr>
                <a:xfrm>
                  <a:off x="6719315"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9"/>
                <p:cNvSpPr/>
                <p:nvPr/>
              </p:nvSpPr>
              <p:spPr>
                <a:xfrm>
                  <a:off x="6689502" y="49458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9"/>
                <p:cNvSpPr/>
                <p:nvPr/>
              </p:nvSpPr>
              <p:spPr>
                <a:xfrm>
                  <a:off x="6659784"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21" name="Google Shape;1621;p29"/>
              <p:cNvSpPr/>
              <p:nvPr/>
            </p:nvSpPr>
            <p:spPr>
              <a:xfrm>
                <a:off x="6838378"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9"/>
              <p:cNvSpPr/>
              <p:nvPr/>
            </p:nvSpPr>
            <p:spPr>
              <a:xfrm>
                <a:off x="7136034" y="4707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9"/>
              <p:cNvSpPr/>
              <p:nvPr/>
            </p:nvSpPr>
            <p:spPr>
              <a:xfrm>
                <a:off x="6600253" y="4677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9"/>
              <p:cNvSpPr/>
              <p:nvPr/>
            </p:nvSpPr>
            <p:spPr>
              <a:xfrm>
                <a:off x="6510908" y="4618482"/>
                <a:ext cx="713613" cy="505777"/>
              </a:xfrm>
              <a:custGeom>
                <a:avLst/>
                <a:gdLst/>
                <a:ahLst/>
                <a:cxnLst/>
                <a:rect l="l" t="t" r="r" b="b"/>
                <a:pathLst>
                  <a:path w="713613" h="505777" extrusionOk="0">
                    <a:moveTo>
                      <a:pt x="684657" y="29718"/>
                    </a:moveTo>
                    <a:lnTo>
                      <a:pt x="684657" y="59436"/>
                    </a:lnTo>
                    <a:lnTo>
                      <a:pt x="595313" y="59436"/>
                    </a:lnTo>
                    <a:lnTo>
                      <a:pt x="595313" y="89154"/>
                    </a:lnTo>
                    <a:lnTo>
                      <a:pt x="535781" y="89154"/>
                    </a:lnTo>
                    <a:lnTo>
                      <a:pt x="535781" y="118872"/>
                    </a:lnTo>
                    <a:lnTo>
                      <a:pt x="595313" y="118872"/>
                    </a:lnTo>
                    <a:lnTo>
                      <a:pt x="595313" y="148590"/>
                    </a:lnTo>
                    <a:lnTo>
                      <a:pt x="625030" y="148590"/>
                    </a:lnTo>
                    <a:lnTo>
                      <a:pt x="625030" y="178308"/>
                    </a:lnTo>
                    <a:lnTo>
                      <a:pt x="595313" y="178308"/>
                    </a:lnTo>
                    <a:lnTo>
                      <a:pt x="595313" y="208026"/>
                    </a:lnTo>
                    <a:lnTo>
                      <a:pt x="535781" y="208026"/>
                    </a:lnTo>
                    <a:lnTo>
                      <a:pt x="535781" y="237744"/>
                    </a:lnTo>
                    <a:lnTo>
                      <a:pt x="446437" y="237744"/>
                    </a:lnTo>
                    <a:lnTo>
                      <a:pt x="446437" y="267462"/>
                    </a:lnTo>
                    <a:lnTo>
                      <a:pt x="267843" y="267462"/>
                    </a:lnTo>
                    <a:lnTo>
                      <a:pt x="267843" y="237744"/>
                    </a:lnTo>
                    <a:lnTo>
                      <a:pt x="178499" y="237744"/>
                    </a:lnTo>
                    <a:lnTo>
                      <a:pt x="178499" y="208026"/>
                    </a:lnTo>
                    <a:lnTo>
                      <a:pt x="118967" y="208026"/>
                    </a:lnTo>
                    <a:lnTo>
                      <a:pt x="118967" y="178308"/>
                    </a:lnTo>
                    <a:lnTo>
                      <a:pt x="89249" y="178308"/>
                    </a:lnTo>
                    <a:lnTo>
                      <a:pt x="89249" y="148590"/>
                    </a:lnTo>
                    <a:lnTo>
                      <a:pt x="118967" y="148590"/>
                    </a:lnTo>
                    <a:lnTo>
                      <a:pt x="118967" y="118872"/>
                    </a:lnTo>
                    <a:lnTo>
                      <a:pt x="178499" y="118872"/>
                    </a:lnTo>
                    <a:lnTo>
                      <a:pt x="178499" y="89154"/>
                    </a:lnTo>
                    <a:lnTo>
                      <a:pt x="238030" y="89154"/>
                    </a:lnTo>
                    <a:lnTo>
                      <a:pt x="238030" y="59436"/>
                    </a:lnTo>
                    <a:lnTo>
                      <a:pt x="327374" y="59436"/>
                    </a:lnTo>
                    <a:lnTo>
                      <a:pt x="327374" y="29718"/>
                    </a:lnTo>
                    <a:lnTo>
                      <a:pt x="208312" y="29718"/>
                    </a:lnTo>
                    <a:lnTo>
                      <a:pt x="208312" y="0"/>
                    </a:lnTo>
                    <a:lnTo>
                      <a:pt x="118967" y="0"/>
                    </a:lnTo>
                    <a:lnTo>
                      <a:pt x="118967" y="29718"/>
                    </a:lnTo>
                    <a:lnTo>
                      <a:pt x="59436" y="29718"/>
                    </a:lnTo>
                    <a:lnTo>
                      <a:pt x="59436" y="59436"/>
                    </a:lnTo>
                    <a:lnTo>
                      <a:pt x="29718" y="59436"/>
                    </a:lnTo>
                    <a:lnTo>
                      <a:pt x="29718" y="29718"/>
                    </a:lnTo>
                    <a:lnTo>
                      <a:pt x="0" y="29718"/>
                    </a:lnTo>
                    <a:lnTo>
                      <a:pt x="0" y="89249"/>
                    </a:lnTo>
                    <a:lnTo>
                      <a:pt x="29718" y="89249"/>
                    </a:lnTo>
                    <a:lnTo>
                      <a:pt x="29718" y="178594"/>
                    </a:lnTo>
                    <a:lnTo>
                      <a:pt x="59436" y="178594"/>
                    </a:lnTo>
                    <a:lnTo>
                      <a:pt x="59436" y="238125"/>
                    </a:lnTo>
                    <a:lnTo>
                      <a:pt x="89154" y="238125"/>
                    </a:lnTo>
                    <a:lnTo>
                      <a:pt x="89154" y="297656"/>
                    </a:lnTo>
                    <a:lnTo>
                      <a:pt x="118872" y="297656"/>
                    </a:lnTo>
                    <a:lnTo>
                      <a:pt x="118872" y="357188"/>
                    </a:lnTo>
                    <a:lnTo>
                      <a:pt x="148590" y="357188"/>
                    </a:lnTo>
                    <a:lnTo>
                      <a:pt x="148590" y="386905"/>
                    </a:lnTo>
                    <a:lnTo>
                      <a:pt x="178308" y="386905"/>
                    </a:lnTo>
                    <a:lnTo>
                      <a:pt x="178308" y="416623"/>
                    </a:lnTo>
                    <a:lnTo>
                      <a:pt x="208026" y="416623"/>
                    </a:lnTo>
                    <a:lnTo>
                      <a:pt x="208026" y="446341"/>
                    </a:lnTo>
                    <a:lnTo>
                      <a:pt x="237744" y="446341"/>
                    </a:lnTo>
                    <a:lnTo>
                      <a:pt x="237744" y="476059"/>
                    </a:lnTo>
                    <a:lnTo>
                      <a:pt x="297275" y="476059"/>
                    </a:lnTo>
                    <a:lnTo>
                      <a:pt x="297275" y="505778"/>
                    </a:lnTo>
                    <a:lnTo>
                      <a:pt x="416338" y="505778"/>
                    </a:lnTo>
                    <a:lnTo>
                      <a:pt x="416338" y="476059"/>
                    </a:lnTo>
                    <a:lnTo>
                      <a:pt x="475869" y="476059"/>
                    </a:lnTo>
                    <a:lnTo>
                      <a:pt x="475869" y="446341"/>
                    </a:lnTo>
                    <a:lnTo>
                      <a:pt x="505587" y="446341"/>
                    </a:lnTo>
                    <a:lnTo>
                      <a:pt x="505587" y="416623"/>
                    </a:lnTo>
                    <a:lnTo>
                      <a:pt x="535305" y="416623"/>
                    </a:lnTo>
                    <a:lnTo>
                      <a:pt x="535305" y="386905"/>
                    </a:lnTo>
                    <a:lnTo>
                      <a:pt x="565023" y="386905"/>
                    </a:lnTo>
                    <a:lnTo>
                      <a:pt x="565023" y="357188"/>
                    </a:lnTo>
                    <a:lnTo>
                      <a:pt x="594741" y="357188"/>
                    </a:lnTo>
                    <a:lnTo>
                      <a:pt x="594741" y="297656"/>
                    </a:lnTo>
                    <a:lnTo>
                      <a:pt x="624459" y="297656"/>
                    </a:lnTo>
                    <a:lnTo>
                      <a:pt x="624459" y="238125"/>
                    </a:lnTo>
                    <a:lnTo>
                      <a:pt x="654177" y="238125"/>
                    </a:lnTo>
                    <a:lnTo>
                      <a:pt x="654177" y="178594"/>
                    </a:lnTo>
                    <a:lnTo>
                      <a:pt x="683895" y="178594"/>
                    </a:lnTo>
                    <a:lnTo>
                      <a:pt x="683895" y="89249"/>
                    </a:lnTo>
                    <a:lnTo>
                      <a:pt x="713613" y="89249"/>
                    </a:lnTo>
                    <a:lnTo>
                      <a:pt x="713613" y="29718"/>
                    </a:lnTo>
                    <a:lnTo>
                      <a:pt x="683895" y="29718"/>
                    </a:lnTo>
                    <a:close/>
                    <a:moveTo>
                      <a:pt x="89345" y="59436"/>
                    </a:moveTo>
                    <a:lnTo>
                      <a:pt x="119063" y="59436"/>
                    </a:lnTo>
                    <a:lnTo>
                      <a:pt x="119063" y="89154"/>
                    </a:lnTo>
                    <a:lnTo>
                      <a:pt x="89345" y="89154"/>
                    </a:lnTo>
                    <a:lnTo>
                      <a:pt x="89345" y="59436"/>
                    </a:lnTo>
                    <a:close/>
                    <a:moveTo>
                      <a:pt x="238125" y="327279"/>
                    </a:moveTo>
                    <a:lnTo>
                      <a:pt x="208407" y="327279"/>
                    </a:lnTo>
                    <a:lnTo>
                      <a:pt x="208407" y="356997"/>
                    </a:lnTo>
                    <a:lnTo>
                      <a:pt x="178689" y="356997"/>
                    </a:lnTo>
                    <a:lnTo>
                      <a:pt x="178689" y="327279"/>
                    </a:lnTo>
                    <a:lnTo>
                      <a:pt x="148971" y="327279"/>
                    </a:lnTo>
                    <a:lnTo>
                      <a:pt x="148971" y="297561"/>
                    </a:lnTo>
                    <a:lnTo>
                      <a:pt x="178689" y="297561"/>
                    </a:lnTo>
                    <a:lnTo>
                      <a:pt x="178689" y="267843"/>
                    </a:lnTo>
                    <a:lnTo>
                      <a:pt x="208407" y="267843"/>
                    </a:lnTo>
                    <a:lnTo>
                      <a:pt x="208407" y="297561"/>
                    </a:lnTo>
                    <a:lnTo>
                      <a:pt x="238125" y="297561"/>
                    </a:lnTo>
                    <a:lnTo>
                      <a:pt x="238125" y="327279"/>
                    </a:lnTo>
                    <a:close/>
                    <a:moveTo>
                      <a:pt x="357188" y="416623"/>
                    </a:moveTo>
                    <a:lnTo>
                      <a:pt x="327470" y="416623"/>
                    </a:lnTo>
                    <a:lnTo>
                      <a:pt x="327470" y="386905"/>
                    </a:lnTo>
                    <a:lnTo>
                      <a:pt x="357188" y="386905"/>
                    </a:lnTo>
                    <a:lnTo>
                      <a:pt x="357188" y="416623"/>
                    </a:lnTo>
                    <a:close/>
                    <a:moveTo>
                      <a:pt x="505968" y="386905"/>
                    </a:moveTo>
                    <a:lnTo>
                      <a:pt x="476250" y="386905"/>
                    </a:lnTo>
                    <a:lnTo>
                      <a:pt x="476250" y="416623"/>
                    </a:lnTo>
                    <a:lnTo>
                      <a:pt x="446532" y="416623"/>
                    </a:lnTo>
                    <a:lnTo>
                      <a:pt x="446532" y="386905"/>
                    </a:lnTo>
                    <a:lnTo>
                      <a:pt x="416814" y="386905"/>
                    </a:lnTo>
                    <a:lnTo>
                      <a:pt x="416814" y="357188"/>
                    </a:lnTo>
                    <a:lnTo>
                      <a:pt x="446532" y="357188"/>
                    </a:lnTo>
                    <a:lnTo>
                      <a:pt x="446532" y="327470"/>
                    </a:lnTo>
                    <a:lnTo>
                      <a:pt x="476250" y="327470"/>
                    </a:lnTo>
                    <a:lnTo>
                      <a:pt x="476250" y="357188"/>
                    </a:lnTo>
                    <a:lnTo>
                      <a:pt x="505968" y="357188"/>
                    </a:lnTo>
                    <a:lnTo>
                      <a:pt x="505968" y="386905"/>
                    </a:lnTo>
                    <a:close/>
                    <a:moveTo>
                      <a:pt x="565499" y="297561"/>
                    </a:moveTo>
                    <a:lnTo>
                      <a:pt x="535781" y="297561"/>
                    </a:lnTo>
                    <a:lnTo>
                      <a:pt x="535781" y="267843"/>
                    </a:lnTo>
                    <a:lnTo>
                      <a:pt x="565499" y="267843"/>
                    </a:lnTo>
                    <a:lnTo>
                      <a:pt x="565499" y="297561"/>
                    </a:lnTo>
                    <a:close/>
                    <a:moveTo>
                      <a:pt x="654844" y="118967"/>
                    </a:moveTo>
                    <a:lnTo>
                      <a:pt x="625126" y="118967"/>
                    </a:lnTo>
                    <a:lnTo>
                      <a:pt x="625126" y="89249"/>
                    </a:lnTo>
                    <a:lnTo>
                      <a:pt x="654844" y="89249"/>
                    </a:lnTo>
                    <a:lnTo>
                      <a:pt x="654844" y="11896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9"/>
              <p:cNvSpPr/>
              <p:nvPr/>
            </p:nvSpPr>
            <p:spPr>
              <a:xfrm>
                <a:off x="6689502"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9"/>
              <p:cNvSpPr/>
              <p:nvPr/>
            </p:nvSpPr>
            <p:spPr>
              <a:xfrm>
                <a:off x="6957440"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9"/>
              <p:cNvSpPr/>
              <p:nvPr/>
            </p:nvSpPr>
            <p:spPr>
              <a:xfrm>
                <a:off x="7046689" y="48863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9"/>
              <p:cNvSpPr/>
              <p:nvPr/>
            </p:nvSpPr>
            <p:spPr>
              <a:xfrm>
                <a:off x="6749033" y="3993356"/>
                <a:ext cx="238125" cy="267938"/>
              </a:xfrm>
              <a:custGeom>
                <a:avLst/>
                <a:gdLst/>
                <a:ahLst/>
                <a:cxnLst/>
                <a:rect l="l" t="t" r="r" b="b"/>
                <a:pathLst>
                  <a:path w="238125" h="267938" extrusionOk="0">
                    <a:moveTo>
                      <a:pt x="238125" y="0"/>
                    </a:moveTo>
                    <a:lnTo>
                      <a:pt x="238125" y="29813"/>
                    </a:lnTo>
                    <a:lnTo>
                      <a:pt x="208407" y="29813"/>
                    </a:lnTo>
                    <a:lnTo>
                      <a:pt x="208407" y="89249"/>
                    </a:lnTo>
                    <a:lnTo>
                      <a:pt x="178594" y="89249"/>
                    </a:lnTo>
                    <a:lnTo>
                      <a:pt x="178594" y="119063"/>
                    </a:lnTo>
                    <a:lnTo>
                      <a:pt x="148876" y="119063"/>
                    </a:lnTo>
                    <a:lnTo>
                      <a:pt x="148876" y="178594"/>
                    </a:lnTo>
                    <a:lnTo>
                      <a:pt x="178594" y="178594"/>
                    </a:lnTo>
                    <a:lnTo>
                      <a:pt x="178594" y="208312"/>
                    </a:lnTo>
                    <a:lnTo>
                      <a:pt x="208407" y="208312"/>
                    </a:lnTo>
                    <a:lnTo>
                      <a:pt x="208407" y="238125"/>
                    </a:lnTo>
                    <a:lnTo>
                      <a:pt x="148876" y="238125"/>
                    </a:lnTo>
                    <a:lnTo>
                      <a:pt x="148876" y="267938"/>
                    </a:lnTo>
                    <a:lnTo>
                      <a:pt x="89345" y="267938"/>
                    </a:lnTo>
                    <a:lnTo>
                      <a:pt x="89345" y="238125"/>
                    </a:lnTo>
                    <a:lnTo>
                      <a:pt x="29813" y="238125"/>
                    </a:lnTo>
                    <a:lnTo>
                      <a:pt x="29813" y="208312"/>
                    </a:lnTo>
                    <a:lnTo>
                      <a:pt x="59531" y="208312"/>
                    </a:lnTo>
                    <a:lnTo>
                      <a:pt x="59531" y="178594"/>
                    </a:lnTo>
                    <a:lnTo>
                      <a:pt x="89345" y="178594"/>
                    </a:lnTo>
                    <a:lnTo>
                      <a:pt x="89345" y="119063"/>
                    </a:lnTo>
                    <a:lnTo>
                      <a:pt x="59531" y="119063"/>
                    </a:lnTo>
                    <a:lnTo>
                      <a:pt x="59531" y="89249"/>
                    </a:lnTo>
                    <a:lnTo>
                      <a:pt x="148876" y="89249"/>
                    </a:lnTo>
                    <a:lnTo>
                      <a:pt x="148876" y="59531"/>
                    </a:lnTo>
                    <a:lnTo>
                      <a:pt x="59531" y="59531"/>
                    </a:lnTo>
                    <a:lnTo>
                      <a:pt x="59531" y="89249"/>
                    </a:lnTo>
                    <a:lnTo>
                      <a:pt x="29813" y="89249"/>
                    </a:lnTo>
                    <a:lnTo>
                      <a:pt x="29813" y="29813"/>
                    </a:lnTo>
                    <a:lnTo>
                      <a:pt x="0" y="29813"/>
                    </a:lnTo>
                    <a:lnTo>
                      <a:pt x="0" y="0"/>
                    </a:lnTo>
                    <a:lnTo>
                      <a:pt x="59531" y="0"/>
                    </a:lnTo>
                    <a:lnTo>
                      <a:pt x="59531" y="29813"/>
                    </a:lnTo>
                    <a:lnTo>
                      <a:pt x="178594" y="29813"/>
                    </a:lnTo>
                    <a:lnTo>
                      <a:pt x="178594" y="0"/>
                    </a:lnTo>
                    <a:lnTo>
                      <a:pt x="23812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9"/>
              <p:cNvSpPr/>
              <p:nvPr/>
            </p:nvSpPr>
            <p:spPr>
              <a:xfrm>
                <a:off x="6778846" y="40528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9"/>
              <p:cNvSpPr/>
              <p:nvPr/>
            </p:nvSpPr>
            <p:spPr>
              <a:xfrm>
                <a:off x="6808564"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9"/>
              <p:cNvSpPr/>
              <p:nvPr/>
            </p:nvSpPr>
            <p:spPr>
              <a:xfrm>
                <a:off x="6927627" y="40528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9"/>
              <p:cNvSpPr/>
              <p:nvPr/>
            </p:nvSpPr>
            <p:spPr>
              <a:xfrm>
                <a:off x="6897909"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9"/>
              <p:cNvSpPr/>
              <p:nvPr/>
            </p:nvSpPr>
            <p:spPr>
              <a:xfrm>
                <a:off x="6808564" y="4052887"/>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9"/>
              <p:cNvSpPr/>
              <p:nvPr/>
            </p:nvSpPr>
            <p:spPr>
              <a:xfrm>
                <a:off x="6838378" y="41124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9"/>
              <p:cNvSpPr/>
              <p:nvPr/>
            </p:nvSpPr>
            <p:spPr>
              <a:xfrm>
                <a:off x="6808564"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9"/>
              <p:cNvSpPr/>
              <p:nvPr/>
            </p:nvSpPr>
            <p:spPr>
              <a:xfrm>
                <a:off x="6897909"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9"/>
              <p:cNvSpPr/>
              <p:nvPr/>
            </p:nvSpPr>
            <p:spPr>
              <a:xfrm>
                <a:off x="6927627" y="4201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9"/>
              <p:cNvSpPr/>
              <p:nvPr/>
            </p:nvSpPr>
            <p:spPr>
              <a:xfrm>
                <a:off x="6778846" y="4201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9"/>
              <p:cNvSpPr/>
              <p:nvPr/>
            </p:nvSpPr>
            <p:spPr>
              <a:xfrm>
                <a:off x="6749033" y="39933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9"/>
              <p:cNvSpPr/>
              <p:nvPr/>
            </p:nvSpPr>
            <p:spPr>
              <a:xfrm>
                <a:off x="6927627" y="39933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9"/>
              <p:cNvSpPr/>
              <p:nvPr/>
            </p:nvSpPr>
            <p:spPr>
              <a:xfrm>
                <a:off x="6808564" y="4023169"/>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9"/>
              <p:cNvSpPr/>
              <p:nvPr/>
            </p:nvSpPr>
            <p:spPr>
              <a:xfrm>
                <a:off x="6481190" y="476726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9"/>
              <p:cNvSpPr/>
              <p:nvPr/>
            </p:nvSpPr>
            <p:spPr>
              <a:xfrm>
                <a:off x="6510908" y="4796980"/>
                <a:ext cx="89344" cy="208407"/>
              </a:xfrm>
              <a:custGeom>
                <a:avLst/>
                <a:gdLst/>
                <a:ahLst/>
                <a:cxnLst/>
                <a:rect l="l" t="t" r="r" b="b"/>
                <a:pathLst>
                  <a:path w="89344" h="208407" extrusionOk="0">
                    <a:moveTo>
                      <a:pt x="89345" y="119063"/>
                    </a:moveTo>
                    <a:lnTo>
                      <a:pt x="89345" y="208407"/>
                    </a:lnTo>
                    <a:lnTo>
                      <a:pt x="59531" y="208407"/>
                    </a:lnTo>
                    <a:lnTo>
                      <a:pt x="59531" y="148876"/>
                    </a:lnTo>
                    <a:lnTo>
                      <a:pt x="29813" y="148876"/>
                    </a:lnTo>
                    <a:lnTo>
                      <a:pt x="29813" y="89345"/>
                    </a:lnTo>
                    <a:lnTo>
                      <a:pt x="0" y="89345"/>
                    </a:lnTo>
                    <a:lnTo>
                      <a:pt x="0" y="0"/>
                    </a:lnTo>
                    <a:lnTo>
                      <a:pt x="29813" y="0"/>
                    </a:lnTo>
                    <a:lnTo>
                      <a:pt x="29813" y="59627"/>
                    </a:lnTo>
                    <a:lnTo>
                      <a:pt x="59531" y="59627"/>
                    </a:lnTo>
                    <a:lnTo>
                      <a:pt x="59531" y="119063"/>
                    </a:lnTo>
                    <a:lnTo>
                      <a:pt x="89345" y="1190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9"/>
              <p:cNvSpPr/>
              <p:nvPr/>
            </p:nvSpPr>
            <p:spPr>
              <a:xfrm>
                <a:off x="6600253" y="49756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9"/>
              <p:cNvSpPr/>
              <p:nvPr/>
            </p:nvSpPr>
            <p:spPr>
              <a:xfrm>
                <a:off x="6689502" y="5064918"/>
                <a:ext cx="148875" cy="119062"/>
              </a:xfrm>
              <a:custGeom>
                <a:avLst/>
                <a:gdLst/>
                <a:ahLst/>
                <a:cxnLst/>
                <a:rect l="l" t="t" r="r" b="b"/>
                <a:pathLst>
                  <a:path w="148875" h="119062" extrusionOk="0">
                    <a:moveTo>
                      <a:pt x="148876" y="89249"/>
                    </a:moveTo>
                    <a:lnTo>
                      <a:pt x="148876" y="119063"/>
                    </a:lnTo>
                    <a:lnTo>
                      <a:pt x="89345" y="119063"/>
                    </a:lnTo>
                    <a:lnTo>
                      <a:pt x="89345" y="89249"/>
                    </a:lnTo>
                    <a:lnTo>
                      <a:pt x="29813" y="89249"/>
                    </a:lnTo>
                    <a:lnTo>
                      <a:pt x="29813" y="59531"/>
                    </a:lnTo>
                    <a:lnTo>
                      <a:pt x="0" y="59531"/>
                    </a:lnTo>
                    <a:lnTo>
                      <a:pt x="0" y="0"/>
                    </a:lnTo>
                    <a:lnTo>
                      <a:pt x="29813" y="0"/>
                    </a:lnTo>
                    <a:lnTo>
                      <a:pt x="29813" y="29813"/>
                    </a:lnTo>
                    <a:lnTo>
                      <a:pt x="59531" y="29813"/>
                    </a:lnTo>
                    <a:lnTo>
                      <a:pt x="59531" y="59531"/>
                    </a:lnTo>
                    <a:lnTo>
                      <a:pt x="119063" y="59531"/>
                    </a:lnTo>
                    <a:lnTo>
                      <a:pt x="119063" y="89249"/>
                    </a:lnTo>
                    <a:lnTo>
                      <a:pt x="148876" y="892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9"/>
              <p:cNvSpPr/>
              <p:nvPr/>
            </p:nvSpPr>
            <p:spPr>
              <a:xfrm>
                <a:off x="6629970" y="5005387"/>
                <a:ext cx="59531" cy="59531"/>
              </a:xfrm>
              <a:custGeom>
                <a:avLst/>
                <a:gdLst/>
                <a:ahLst/>
                <a:cxnLst/>
                <a:rect l="l" t="t" r="r" b="b"/>
                <a:pathLst>
                  <a:path w="59531" h="59531" extrusionOk="0">
                    <a:moveTo>
                      <a:pt x="59531" y="29718"/>
                    </a:moveTo>
                    <a:lnTo>
                      <a:pt x="59531" y="59531"/>
                    </a:lnTo>
                    <a:lnTo>
                      <a:pt x="0" y="59531"/>
                    </a:lnTo>
                    <a:lnTo>
                      <a:pt x="0" y="0"/>
                    </a:lnTo>
                    <a:lnTo>
                      <a:pt x="29813" y="0"/>
                    </a:lnTo>
                    <a:lnTo>
                      <a:pt x="29813" y="29718"/>
                    </a:lnTo>
                    <a:lnTo>
                      <a:pt x="59531"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9"/>
              <p:cNvSpPr/>
              <p:nvPr/>
            </p:nvSpPr>
            <p:spPr>
              <a:xfrm>
                <a:off x="6659784"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48" name="Google Shape;1648;p29"/>
              <p:cNvGrpSpPr/>
              <p:nvPr/>
            </p:nvGrpSpPr>
            <p:grpSpPr>
              <a:xfrm>
                <a:off x="6451662" y="4350734"/>
                <a:ext cx="833056" cy="595122"/>
                <a:chOff x="6451662" y="4350734"/>
                <a:chExt cx="833056" cy="595122"/>
              </a:xfrm>
            </p:grpSpPr>
            <p:sp>
              <p:nvSpPr>
                <p:cNvPr id="1649" name="Google Shape;1649;p29"/>
                <p:cNvSpPr/>
                <p:nvPr/>
              </p:nvSpPr>
              <p:spPr>
                <a:xfrm>
                  <a:off x="7106221" y="461848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9"/>
                <p:cNvSpPr/>
                <p:nvPr/>
              </p:nvSpPr>
              <p:spPr>
                <a:xfrm>
                  <a:off x="7046689" y="4588668"/>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9"/>
                <p:cNvSpPr/>
                <p:nvPr/>
              </p:nvSpPr>
              <p:spPr>
                <a:xfrm>
                  <a:off x="6987158" y="4648200"/>
                  <a:ext cx="59531" cy="59531"/>
                </a:xfrm>
                <a:custGeom>
                  <a:avLst/>
                  <a:gdLst/>
                  <a:ahLst/>
                  <a:cxnLst/>
                  <a:rect l="l" t="t" r="r" b="b"/>
                  <a:pathLst>
                    <a:path w="59531" h="59531" extrusionOk="0">
                      <a:moveTo>
                        <a:pt x="59531" y="0"/>
                      </a:moveTo>
                      <a:lnTo>
                        <a:pt x="59531" y="29718"/>
                      </a:lnTo>
                      <a:lnTo>
                        <a:pt x="29813" y="29718"/>
                      </a:lnTo>
                      <a:lnTo>
                        <a:pt x="29813" y="59531"/>
                      </a:lnTo>
                      <a:lnTo>
                        <a:pt x="0" y="59531"/>
                      </a:lnTo>
                      <a:lnTo>
                        <a:pt x="0" y="0"/>
                      </a:lnTo>
                      <a:lnTo>
                        <a:pt x="59531"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9"/>
                <p:cNvSpPr/>
                <p:nvPr/>
              </p:nvSpPr>
              <p:spPr>
                <a:xfrm>
                  <a:off x="7046689" y="464820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9"/>
                <p:cNvSpPr/>
                <p:nvPr/>
              </p:nvSpPr>
              <p:spPr>
                <a:xfrm>
                  <a:off x="6451662" y="4350734"/>
                  <a:ext cx="833056" cy="595122"/>
                </a:xfrm>
                <a:custGeom>
                  <a:avLst/>
                  <a:gdLst/>
                  <a:ahLst/>
                  <a:cxnLst/>
                  <a:rect l="l" t="t" r="r" b="b"/>
                  <a:pathLst>
                    <a:path w="833056" h="595122" extrusionOk="0">
                      <a:moveTo>
                        <a:pt x="803434" y="267748"/>
                      </a:moveTo>
                      <a:lnTo>
                        <a:pt x="803434" y="208217"/>
                      </a:lnTo>
                      <a:lnTo>
                        <a:pt x="773716" y="208217"/>
                      </a:lnTo>
                      <a:lnTo>
                        <a:pt x="773716" y="148685"/>
                      </a:lnTo>
                      <a:lnTo>
                        <a:pt x="743998" y="148685"/>
                      </a:lnTo>
                      <a:lnTo>
                        <a:pt x="743998" y="118967"/>
                      </a:lnTo>
                      <a:lnTo>
                        <a:pt x="684467" y="118967"/>
                      </a:lnTo>
                      <a:lnTo>
                        <a:pt x="684467" y="89249"/>
                      </a:lnTo>
                      <a:lnTo>
                        <a:pt x="565404" y="89249"/>
                      </a:lnTo>
                      <a:lnTo>
                        <a:pt x="565404" y="118967"/>
                      </a:lnTo>
                      <a:lnTo>
                        <a:pt x="505873" y="118967"/>
                      </a:lnTo>
                      <a:lnTo>
                        <a:pt x="505873" y="148685"/>
                      </a:lnTo>
                      <a:lnTo>
                        <a:pt x="476155" y="148685"/>
                      </a:lnTo>
                      <a:lnTo>
                        <a:pt x="476155" y="178403"/>
                      </a:lnTo>
                      <a:lnTo>
                        <a:pt x="446437" y="178403"/>
                      </a:lnTo>
                      <a:lnTo>
                        <a:pt x="446437" y="148685"/>
                      </a:lnTo>
                      <a:lnTo>
                        <a:pt x="476155" y="148685"/>
                      </a:lnTo>
                      <a:lnTo>
                        <a:pt x="476155" y="118967"/>
                      </a:lnTo>
                      <a:lnTo>
                        <a:pt x="505873" y="118967"/>
                      </a:lnTo>
                      <a:lnTo>
                        <a:pt x="505873" y="89249"/>
                      </a:lnTo>
                      <a:lnTo>
                        <a:pt x="476155" y="89249"/>
                      </a:lnTo>
                      <a:lnTo>
                        <a:pt x="476155" y="29718"/>
                      </a:lnTo>
                      <a:lnTo>
                        <a:pt x="505873" y="29718"/>
                      </a:lnTo>
                      <a:lnTo>
                        <a:pt x="505873" y="0"/>
                      </a:lnTo>
                      <a:lnTo>
                        <a:pt x="446342" y="0"/>
                      </a:lnTo>
                      <a:lnTo>
                        <a:pt x="446342" y="29718"/>
                      </a:lnTo>
                      <a:lnTo>
                        <a:pt x="386810" y="29718"/>
                      </a:lnTo>
                      <a:lnTo>
                        <a:pt x="386810" y="0"/>
                      </a:lnTo>
                      <a:lnTo>
                        <a:pt x="327279" y="0"/>
                      </a:lnTo>
                      <a:lnTo>
                        <a:pt x="327279" y="29718"/>
                      </a:lnTo>
                      <a:lnTo>
                        <a:pt x="356997" y="29718"/>
                      </a:lnTo>
                      <a:lnTo>
                        <a:pt x="356997" y="89249"/>
                      </a:lnTo>
                      <a:lnTo>
                        <a:pt x="327279" y="89249"/>
                      </a:lnTo>
                      <a:lnTo>
                        <a:pt x="327279" y="118967"/>
                      </a:lnTo>
                      <a:lnTo>
                        <a:pt x="356997" y="118967"/>
                      </a:lnTo>
                      <a:lnTo>
                        <a:pt x="356997" y="148685"/>
                      </a:lnTo>
                      <a:lnTo>
                        <a:pt x="386715" y="148685"/>
                      </a:lnTo>
                      <a:lnTo>
                        <a:pt x="386715" y="178403"/>
                      </a:lnTo>
                      <a:lnTo>
                        <a:pt x="356997" y="178403"/>
                      </a:lnTo>
                      <a:lnTo>
                        <a:pt x="356997" y="148685"/>
                      </a:lnTo>
                      <a:lnTo>
                        <a:pt x="327279" y="148685"/>
                      </a:lnTo>
                      <a:lnTo>
                        <a:pt x="327279" y="118967"/>
                      </a:lnTo>
                      <a:lnTo>
                        <a:pt x="267748" y="118967"/>
                      </a:lnTo>
                      <a:lnTo>
                        <a:pt x="267748" y="89249"/>
                      </a:lnTo>
                      <a:lnTo>
                        <a:pt x="148685" y="89249"/>
                      </a:lnTo>
                      <a:lnTo>
                        <a:pt x="148685" y="118967"/>
                      </a:lnTo>
                      <a:lnTo>
                        <a:pt x="89154" y="118967"/>
                      </a:lnTo>
                      <a:lnTo>
                        <a:pt x="89154" y="148685"/>
                      </a:lnTo>
                      <a:lnTo>
                        <a:pt x="59436" y="148685"/>
                      </a:lnTo>
                      <a:lnTo>
                        <a:pt x="59436" y="208217"/>
                      </a:lnTo>
                      <a:lnTo>
                        <a:pt x="29718" y="208217"/>
                      </a:lnTo>
                      <a:lnTo>
                        <a:pt x="29718" y="267748"/>
                      </a:lnTo>
                      <a:lnTo>
                        <a:pt x="0" y="267748"/>
                      </a:lnTo>
                      <a:lnTo>
                        <a:pt x="0" y="386810"/>
                      </a:lnTo>
                      <a:lnTo>
                        <a:pt x="29718" y="386810"/>
                      </a:lnTo>
                      <a:lnTo>
                        <a:pt x="29718" y="416528"/>
                      </a:lnTo>
                      <a:lnTo>
                        <a:pt x="59436" y="416528"/>
                      </a:lnTo>
                      <a:lnTo>
                        <a:pt x="59436" y="356997"/>
                      </a:lnTo>
                      <a:lnTo>
                        <a:pt x="29718" y="356997"/>
                      </a:lnTo>
                      <a:lnTo>
                        <a:pt x="29718" y="297466"/>
                      </a:lnTo>
                      <a:lnTo>
                        <a:pt x="59436" y="297466"/>
                      </a:lnTo>
                      <a:lnTo>
                        <a:pt x="59436" y="237935"/>
                      </a:lnTo>
                      <a:lnTo>
                        <a:pt x="89154" y="237935"/>
                      </a:lnTo>
                      <a:lnTo>
                        <a:pt x="89154" y="178403"/>
                      </a:lnTo>
                      <a:lnTo>
                        <a:pt x="118872" y="178403"/>
                      </a:lnTo>
                      <a:lnTo>
                        <a:pt x="118872" y="148685"/>
                      </a:lnTo>
                      <a:lnTo>
                        <a:pt x="178403" y="148685"/>
                      </a:lnTo>
                      <a:lnTo>
                        <a:pt x="178403" y="118967"/>
                      </a:lnTo>
                      <a:lnTo>
                        <a:pt x="237935" y="118967"/>
                      </a:lnTo>
                      <a:lnTo>
                        <a:pt x="237935" y="148685"/>
                      </a:lnTo>
                      <a:lnTo>
                        <a:pt x="297466" y="148685"/>
                      </a:lnTo>
                      <a:lnTo>
                        <a:pt x="297466" y="178403"/>
                      </a:lnTo>
                      <a:lnTo>
                        <a:pt x="327184" y="178403"/>
                      </a:lnTo>
                      <a:lnTo>
                        <a:pt x="327184" y="208121"/>
                      </a:lnTo>
                      <a:lnTo>
                        <a:pt x="297466" y="208121"/>
                      </a:lnTo>
                      <a:lnTo>
                        <a:pt x="297466" y="178403"/>
                      </a:lnTo>
                      <a:lnTo>
                        <a:pt x="237935" y="178403"/>
                      </a:lnTo>
                      <a:lnTo>
                        <a:pt x="237935" y="148685"/>
                      </a:lnTo>
                      <a:lnTo>
                        <a:pt x="178403" y="148685"/>
                      </a:lnTo>
                      <a:lnTo>
                        <a:pt x="178403" y="178403"/>
                      </a:lnTo>
                      <a:lnTo>
                        <a:pt x="118872" y="178403"/>
                      </a:lnTo>
                      <a:lnTo>
                        <a:pt x="118872" y="237935"/>
                      </a:lnTo>
                      <a:lnTo>
                        <a:pt x="89154" y="237935"/>
                      </a:lnTo>
                      <a:lnTo>
                        <a:pt x="89154" y="297466"/>
                      </a:lnTo>
                      <a:lnTo>
                        <a:pt x="118872" y="297466"/>
                      </a:lnTo>
                      <a:lnTo>
                        <a:pt x="118872" y="267748"/>
                      </a:lnTo>
                      <a:lnTo>
                        <a:pt x="178403" y="267748"/>
                      </a:lnTo>
                      <a:lnTo>
                        <a:pt x="178403" y="238030"/>
                      </a:lnTo>
                      <a:lnTo>
                        <a:pt x="267748" y="238030"/>
                      </a:lnTo>
                      <a:lnTo>
                        <a:pt x="267748" y="267748"/>
                      </a:lnTo>
                      <a:lnTo>
                        <a:pt x="386810" y="267748"/>
                      </a:lnTo>
                      <a:lnTo>
                        <a:pt x="386810" y="297466"/>
                      </a:lnTo>
                      <a:lnTo>
                        <a:pt x="535591" y="297466"/>
                      </a:lnTo>
                      <a:lnTo>
                        <a:pt x="535591" y="267748"/>
                      </a:lnTo>
                      <a:lnTo>
                        <a:pt x="595122" y="267748"/>
                      </a:lnTo>
                      <a:lnTo>
                        <a:pt x="595122" y="208217"/>
                      </a:lnTo>
                      <a:lnTo>
                        <a:pt x="654653" y="208217"/>
                      </a:lnTo>
                      <a:lnTo>
                        <a:pt x="654653" y="237935"/>
                      </a:lnTo>
                      <a:lnTo>
                        <a:pt x="714185" y="237935"/>
                      </a:lnTo>
                      <a:lnTo>
                        <a:pt x="714185" y="178689"/>
                      </a:lnTo>
                      <a:lnTo>
                        <a:pt x="654653" y="178689"/>
                      </a:lnTo>
                      <a:lnTo>
                        <a:pt x="654653" y="148971"/>
                      </a:lnTo>
                      <a:lnTo>
                        <a:pt x="595122" y="148971"/>
                      </a:lnTo>
                      <a:lnTo>
                        <a:pt x="595122" y="178689"/>
                      </a:lnTo>
                      <a:lnTo>
                        <a:pt x="535591" y="178689"/>
                      </a:lnTo>
                      <a:lnTo>
                        <a:pt x="535591" y="208407"/>
                      </a:lnTo>
                      <a:lnTo>
                        <a:pt x="505873" y="208407"/>
                      </a:lnTo>
                      <a:lnTo>
                        <a:pt x="505873" y="178308"/>
                      </a:lnTo>
                      <a:lnTo>
                        <a:pt x="535591" y="178308"/>
                      </a:lnTo>
                      <a:lnTo>
                        <a:pt x="535591" y="148590"/>
                      </a:lnTo>
                      <a:lnTo>
                        <a:pt x="595122" y="148590"/>
                      </a:lnTo>
                      <a:lnTo>
                        <a:pt x="595122" y="118872"/>
                      </a:lnTo>
                      <a:lnTo>
                        <a:pt x="654653" y="118872"/>
                      </a:lnTo>
                      <a:lnTo>
                        <a:pt x="654653" y="148590"/>
                      </a:lnTo>
                      <a:lnTo>
                        <a:pt x="714185" y="148590"/>
                      </a:lnTo>
                      <a:lnTo>
                        <a:pt x="714185" y="178308"/>
                      </a:lnTo>
                      <a:lnTo>
                        <a:pt x="743903" y="178308"/>
                      </a:lnTo>
                      <a:lnTo>
                        <a:pt x="743903" y="237839"/>
                      </a:lnTo>
                      <a:lnTo>
                        <a:pt x="773621" y="237839"/>
                      </a:lnTo>
                      <a:lnTo>
                        <a:pt x="773621" y="297371"/>
                      </a:lnTo>
                      <a:lnTo>
                        <a:pt x="803338" y="297371"/>
                      </a:lnTo>
                      <a:lnTo>
                        <a:pt x="803338" y="356902"/>
                      </a:lnTo>
                      <a:lnTo>
                        <a:pt x="773621" y="356902"/>
                      </a:lnTo>
                      <a:lnTo>
                        <a:pt x="773621" y="446246"/>
                      </a:lnTo>
                      <a:lnTo>
                        <a:pt x="743903" y="446246"/>
                      </a:lnTo>
                      <a:lnTo>
                        <a:pt x="743903" y="505778"/>
                      </a:lnTo>
                      <a:lnTo>
                        <a:pt x="714185" y="505778"/>
                      </a:lnTo>
                      <a:lnTo>
                        <a:pt x="714185" y="595122"/>
                      </a:lnTo>
                      <a:lnTo>
                        <a:pt x="743903" y="595122"/>
                      </a:lnTo>
                      <a:lnTo>
                        <a:pt x="743903" y="535591"/>
                      </a:lnTo>
                      <a:lnTo>
                        <a:pt x="773621" y="535591"/>
                      </a:lnTo>
                      <a:lnTo>
                        <a:pt x="773621" y="476060"/>
                      </a:lnTo>
                      <a:lnTo>
                        <a:pt x="803338" y="476060"/>
                      </a:lnTo>
                      <a:lnTo>
                        <a:pt x="803338" y="386715"/>
                      </a:lnTo>
                      <a:lnTo>
                        <a:pt x="833056" y="386715"/>
                      </a:lnTo>
                      <a:lnTo>
                        <a:pt x="833056" y="267653"/>
                      </a:lnTo>
                      <a:lnTo>
                        <a:pt x="803338" y="267653"/>
                      </a:lnTo>
                      <a:close/>
                      <a:moveTo>
                        <a:pt x="416528" y="59341"/>
                      </a:moveTo>
                      <a:lnTo>
                        <a:pt x="446246" y="59341"/>
                      </a:lnTo>
                      <a:lnTo>
                        <a:pt x="446246" y="118872"/>
                      </a:lnTo>
                      <a:lnTo>
                        <a:pt x="416528" y="118872"/>
                      </a:lnTo>
                      <a:lnTo>
                        <a:pt x="416528" y="5934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9"/>
                <p:cNvSpPr/>
                <p:nvPr/>
              </p:nvSpPr>
              <p:spPr>
                <a:xfrm>
                  <a:off x="7046689" y="45588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55" name="Google Shape;1655;p29"/>
              <p:cNvSpPr/>
              <p:nvPr/>
            </p:nvSpPr>
            <p:spPr>
              <a:xfrm>
                <a:off x="6719315" y="4767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9"/>
              <p:cNvSpPr/>
              <p:nvPr/>
            </p:nvSpPr>
            <p:spPr>
              <a:xfrm>
                <a:off x="6838378" y="4767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9"/>
              <p:cNvSpPr/>
              <p:nvPr/>
            </p:nvSpPr>
            <p:spPr>
              <a:xfrm>
                <a:off x="6629970" y="4707826"/>
                <a:ext cx="476345" cy="148589"/>
              </a:xfrm>
              <a:custGeom>
                <a:avLst/>
                <a:gdLst/>
                <a:ahLst/>
                <a:cxnLst/>
                <a:rect l="l" t="t" r="r" b="b"/>
                <a:pathLst>
                  <a:path w="476345" h="148589" extrusionOk="0">
                    <a:moveTo>
                      <a:pt x="416719" y="59436"/>
                    </a:moveTo>
                    <a:lnTo>
                      <a:pt x="416719" y="29718"/>
                    </a:lnTo>
                    <a:lnTo>
                      <a:pt x="357188" y="29718"/>
                    </a:lnTo>
                    <a:lnTo>
                      <a:pt x="357188" y="0"/>
                    </a:lnTo>
                    <a:lnTo>
                      <a:pt x="119063" y="0"/>
                    </a:lnTo>
                    <a:lnTo>
                      <a:pt x="119063" y="29718"/>
                    </a:lnTo>
                    <a:lnTo>
                      <a:pt x="59531" y="29718"/>
                    </a:lnTo>
                    <a:lnTo>
                      <a:pt x="59531" y="59436"/>
                    </a:lnTo>
                    <a:lnTo>
                      <a:pt x="0" y="59436"/>
                    </a:lnTo>
                    <a:lnTo>
                      <a:pt x="0" y="89154"/>
                    </a:lnTo>
                    <a:lnTo>
                      <a:pt x="59531" y="89154"/>
                    </a:lnTo>
                    <a:lnTo>
                      <a:pt x="59531" y="118872"/>
                    </a:lnTo>
                    <a:lnTo>
                      <a:pt x="148876" y="118872"/>
                    </a:lnTo>
                    <a:lnTo>
                      <a:pt x="148876" y="148590"/>
                    </a:lnTo>
                    <a:lnTo>
                      <a:pt x="327470" y="148590"/>
                    </a:lnTo>
                    <a:lnTo>
                      <a:pt x="327470" y="118872"/>
                    </a:lnTo>
                    <a:lnTo>
                      <a:pt x="416814" y="118872"/>
                    </a:lnTo>
                    <a:lnTo>
                      <a:pt x="416814" y="89154"/>
                    </a:lnTo>
                    <a:lnTo>
                      <a:pt x="476345" y="89154"/>
                    </a:lnTo>
                    <a:lnTo>
                      <a:pt x="476345" y="59436"/>
                    </a:lnTo>
                    <a:lnTo>
                      <a:pt x="416814" y="59436"/>
                    </a:lnTo>
                    <a:close/>
                    <a:moveTo>
                      <a:pt x="148876" y="89154"/>
                    </a:moveTo>
                    <a:lnTo>
                      <a:pt x="89345" y="89154"/>
                    </a:lnTo>
                    <a:lnTo>
                      <a:pt x="89345" y="59436"/>
                    </a:lnTo>
                    <a:lnTo>
                      <a:pt x="148876" y="59436"/>
                    </a:lnTo>
                    <a:lnTo>
                      <a:pt x="148876" y="89154"/>
                    </a:lnTo>
                    <a:close/>
                    <a:moveTo>
                      <a:pt x="267938" y="89154"/>
                    </a:moveTo>
                    <a:lnTo>
                      <a:pt x="208407" y="89154"/>
                    </a:lnTo>
                    <a:lnTo>
                      <a:pt x="208407" y="59436"/>
                    </a:lnTo>
                    <a:lnTo>
                      <a:pt x="267938" y="59436"/>
                    </a:lnTo>
                    <a:lnTo>
                      <a:pt x="267938" y="89154"/>
                    </a:lnTo>
                    <a:close/>
                    <a:moveTo>
                      <a:pt x="387001" y="89154"/>
                    </a:moveTo>
                    <a:lnTo>
                      <a:pt x="327470" y="89154"/>
                    </a:lnTo>
                    <a:lnTo>
                      <a:pt x="327470" y="59436"/>
                    </a:lnTo>
                    <a:lnTo>
                      <a:pt x="387001" y="59436"/>
                    </a:lnTo>
                    <a:lnTo>
                      <a:pt x="387001" y="8915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9"/>
              <p:cNvSpPr/>
              <p:nvPr/>
            </p:nvSpPr>
            <p:spPr>
              <a:xfrm>
                <a:off x="6957440" y="4767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59" name="Google Shape;1659;p29"/>
            <p:cNvSpPr/>
            <p:nvPr/>
          </p:nvSpPr>
          <p:spPr>
            <a:xfrm>
              <a:off x="7076503" y="4588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9"/>
            <p:cNvSpPr/>
            <p:nvPr/>
          </p:nvSpPr>
          <p:spPr>
            <a:xfrm>
              <a:off x="7046689" y="46184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9"/>
            <p:cNvSpPr/>
            <p:nvPr/>
          </p:nvSpPr>
          <p:spPr>
            <a:xfrm>
              <a:off x="6749033" y="485660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9"/>
            <p:cNvSpPr/>
            <p:nvPr/>
          </p:nvSpPr>
          <p:spPr>
            <a:xfrm>
              <a:off x="6659784" y="4826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9"/>
            <p:cNvSpPr/>
            <p:nvPr/>
          </p:nvSpPr>
          <p:spPr>
            <a:xfrm>
              <a:off x="6957440" y="485660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9"/>
            <p:cNvSpPr/>
            <p:nvPr/>
          </p:nvSpPr>
          <p:spPr>
            <a:xfrm>
              <a:off x="7046689" y="4826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9"/>
            <p:cNvSpPr/>
            <p:nvPr/>
          </p:nvSpPr>
          <p:spPr>
            <a:xfrm>
              <a:off x="7106221" y="4737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9"/>
            <p:cNvSpPr/>
            <p:nvPr/>
          </p:nvSpPr>
          <p:spPr>
            <a:xfrm>
              <a:off x="6600253" y="4737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9"/>
            <p:cNvSpPr/>
            <p:nvPr/>
          </p:nvSpPr>
          <p:spPr>
            <a:xfrm>
              <a:off x="6778846" y="4350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9"/>
            <p:cNvSpPr/>
            <p:nvPr/>
          </p:nvSpPr>
          <p:spPr>
            <a:xfrm>
              <a:off x="6838378" y="438035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9"/>
            <p:cNvSpPr/>
            <p:nvPr/>
          </p:nvSpPr>
          <p:spPr>
            <a:xfrm>
              <a:off x="6897909" y="4350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9"/>
            <p:cNvSpPr/>
            <p:nvPr/>
          </p:nvSpPr>
          <p:spPr>
            <a:xfrm>
              <a:off x="6778846" y="42612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9"/>
            <p:cNvSpPr/>
            <p:nvPr/>
          </p:nvSpPr>
          <p:spPr>
            <a:xfrm>
              <a:off x="7225283" y="4707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9"/>
            <p:cNvSpPr/>
            <p:nvPr/>
          </p:nvSpPr>
          <p:spPr>
            <a:xfrm>
              <a:off x="6570439" y="4529137"/>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9"/>
            <p:cNvSpPr/>
            <p:nvPr/>
          </p:nvSpPr>
          <p:spPr>
            <a:xfrm>
              <a:off x="6927627"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9"/>
            <p:cNvSpPr/>
            <p:nvPr/>
          </p:nvSpPr>
          <p:spPr>
            <a:xfrm>
              <a:off x="7046689"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9"/>
            <p:cNvSpPr/>
            <p:nvPr/>
          </p:nvSpPr>
          <p:spPr>
            <a:xfrm>
              <a:off x="7106221"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9"/>
            <p:cNvSpPr/>
            <p:nvPr/>
          </p:nvSpPr>
          <p:spPr>
            <a:xfrm>
              <a:off x="6629971"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9"/>
            <p:cNvSpPr/>
            <p:nvPr/>
          </p:nvSpPr>
          <p:spPr>
            <a:xfrm>
              <a:off x="6540721" y="485660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9"/>
            <p:cNvSpPr/>
            <p:nvPr/>
          </p:nvSpPr>
          <p:spPr>
            <a:xfrm>
              <a:off x="6778846"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9" name="Google Shape;1679;p29"/>
          <p:cNvGrpSpPr/>
          <p:nvPr/>
        </p:nvGrpSpPr>
        <p:grpSpPr>
          <a:xfrm>
            <a:off x="7422504" y="407117"/>
            <a:ext cx="892969" cy="1369314"/>
            <a:chOff x="4739829" y="1582292"/>
            <a:chExt cx="892969" cy="1369314"/>
          </a:xfrm>
        </p:grpSpPr>
        <p:sp>
          <p:nvSpPr>
            <p:cNvPr id="1680" name="Google Shape;1680;p29"/>
            <p:cNvSpPr/>
            <p:nvPr/>
          </p:nvSpPr>
          <p:spPr>
            <a:xfrm>
              <a:off x="4739829" y="1582292"/>
              <a:ext cx="892968" cy="1369314"/>
            </a:xfrm>
            <a:custGeom>
              <a:avLst/>
              <a:gdLst/>
              <a:ahLst/>
              <a:cxnLst/>
              <a:rect l="l" t="t" r="r" b="b"/>
              <a:pathLst>
                <a:path w="892968" h="1369314" extrusionOk="0">
                  <a:moveTo>
                    <a:pt x="387001" y="1339501"/>
                  </a:moveTo>
                  <a:lnTo>
                    <a:pt x="387001" y="1369314"/>
                  </a:lnTo>
                  <a:lnTo>
                    <a:pt x="684657" y="1369314"/>
                  </a:lnTo>
                  <a:lnTo>
                    <a:pt x="684657" y="1339501"/>
                  </a:lnTo>
                  <a:lnTo>
                    <a:pt x="803720" y="1339501"/>
                  </a:lnTo>
                  <a:lnTo>
                    <a:pt x="803720" y="1309688"/>
                  </a:lnTo>
                  <a:lnTo>
                    <a:pt x="833438" y="1309688"/>
                  </a:lnTo>
                  <a:lnTo>
                    <a:pt x="833438" y="1279970"/>
                  </a:lnTo>
                  <a:lnTo>
                    <a:pt x="863251" y="1279970"/>
                  </a:lnTo>
                  <a:lnTo>
                    <a:pt x="863251" y="1220438"/>
                  </a:lnTo>
                  <a:lnTo>
                    <a:pt x="833438" y="1220438"/>
                  </a:lnTo>
                  <a:lnTo>
                    <a:pt x="833438" y="1190625"/>
                  </a:lnTo>
                  <a:lnTo>
                    <a:pt x="803720" y="1190625"/>
                  </a:lnTo>
                  <a:lnTo>
                    <a:pt x="803720" y="1160907"/>
                  </a:lnTo>
                  <a:lnTo>
                    <a:pt x="773906" y="1160907"/>
                  </a:lnTo>
                  <a:lnTo>
                    <a:pt x="773906" y="1131189"/>
                  </a:lnTo>
                  <a:lnTo>
                    <a:pt x="803720" y="1131189"/>
                  </a:lnTo>
                  <a:lnTo>
                    <a:pt x="803720" y="1101376"/>
                  </a:lnTo>
                  <a:lnTo>
                    <a:pt x="833438" y="1101376"/>
                  </a:lnTo>
                  <a:lnTo>
                    <a:pt x="833438" y="1041845"/>
                  </a:lnTo>
                  <a:lnTo>
                    <a:pt x="863251" y="1041845"/>
                  </a:lnTo>
                  <a:lnTo>
                    <a:pt x="863251" y="952500"/>
                  </a:lnTo>
                  <a:lnTo>
                    <a:pt x="892969" y="952500"/>
                  </a:lnTo>
                  <a:lnTo>
                    <a:pt x="892969" y="774002"/>
                  </a:lnTo>
                  <a:lnTo>
                    <a:pt x="863251" y="774002"/>
                  </a:lnTo>
                  <a:lnTo>
                    <a:pt x="863251" y="684657"/>
                  </a:lnTo>
                  <a:lnTo>
                    <a:pt x="833438" y="684657"/>
                  </a:lnTo>
                  <a:lnTo>
                    <a:pt x="833438" y="625126"/>
                  </a:lnTo>
                  <a:lnTo>
                    <a:pt x="803720" y="625126"/>
                  </a:lnTo>
                  <a:lnTo>
                    <a:pt x="803720" y="595313"/>
                  </a:lnTo>
                  <a:lnTo>
                    <a:pt x="773906" y="595313"/>
                  </a:lnTo>
                  <a:lnTo>
                    <a:pt x="773906" y="565595"/>
                  </a:lnTo>
                  <a:lnTo>
                    <a:pt x="714375" y="565595"/>
                  </a:lnTo>
                  <a:lnTo>
                    <a:pt x="714375" y="535877"/>
                  </a:lnTo>
                  <a:lnTo>
                    <a:pt x="684657" y="535877"/>
                  </a:lnTo>
                  <a:lnTo>
                    <a:pt x="684657" y="506063"/>
                  </a:lnTo>
                  <a:lnTo>
                    <a:pt x="654844" y="506063"/>
                  </a:lnTo>
                  <a:lnTo>
                    <a:pt x="654844" y="476250"/>
                  </a:lnTo>
                  <a:lnTo>
                    <a:pt x="684657" y="476250"/>
                  </a:lnTo>
                  <a:lnTo>
                    <a:pt x="684657" y="446532"/>
                  </a:lnTo>
                  <a:lnTo>
                    <a:pt x="654844" y="446532"/>
                  </a:lnTo>
                  <a:lnTo>
                    <a:pt x="654844" y="416814"/>
                  </a:lnTo>
                  <a:lnTo>
                    <a:pt x="684657" y="416814"/>
                  </a:lnTo>
                  <a:lnTo>
                    <a:pt x="684657" y="357188"/>
                  </a:lnTo>
                  <a:lnTo>
                    <a:pt x="654844" y="357188"/>
                  </a:lnTo>
                  <a:lnTo>
                    <a:pt x="654844" y="327470"/>
                  </a:lnTo>
                  <a:lnTo>
                    <a:pt x="684657" y="327470"/>
                  </a:lnTo>
                  <a:lnTo>
                    <a:pt x="684657" y="267938"/>
                  </a:lnTo>
                  <a:lnTo>
                    <a:pt x="714375" y="267938"/>
                  </a:lnTo>
                  <a:lnTo>
                    <a:pt x="714375" y="178689"/>
                  </a:lnTo>
                  <a:lnTo>
                    <a:pt x="684657" y="178689"/>
                  </a:lnTo>
                  <a:lnTo>
                    <a:pt x="684657" y="59627"/>
                  </a:lnTo>
                  <a:lnTo>
                    <a:pt x="654844" y="59627"/>
                  </a:lnTo>
                  <a:lnTo>
                    <a:pt x="654844" y="29813"/>
                  </a:lnTo>
                  <a:lnTo>
                    <a:pt x="625126" y="29813"/>
                  </a:lnTo>
                  <a:lnTo>
                    <a:pt x="625126" y="0"/>
                  </a:lnTo>
                  <a:lnTo>
                    <a:pt x="535781" y="0"/>
                  </a:lnTo>
                  <a:lnTo>
                    <a:pt x="535781" y="29813"/>
                  </a:lnTo>
                  <a:lnTo>
                    <a:pt x="506063" y="29813"/>
                  </a:lnTo>
                  <a:lnTo>
                    <a:pt x="506063" y="59627"/>
                  </a:lnTo>
                  <a:lnTo>
                    <a:pt x="476250" y="59627"/>
                  </a:lnTo>
                  <a:lnTo>
                    <a:pt x="476250" y="89345"/>
                  </a:lnTo>
                  <a:lnTo>
                    <a:pt x="446532" y="89345"/>
                  </a:lnTo>
                  <a:lnTo>
                    <a:pt x="446532" y="119063"/>
                  </a:lnTo>
                  <a:lnTo>
                    <a:pt x="416719" y="119063"/>
                  </a:lnTo>
                  <a:lnTo>
                    <a:pt x="416719" y="208407"/>
                  </a:lnTo>
                  <a:lnTo>
                    <a:pt x="387001" y="208407"/>
                  </a:lnTo>
                  <a:lnTo>
                    <a:pt x="387001" y="267938"/>
                  </a:lnTo>
                  <a:lnTo>
                    <a:pt x="416719" y="267938"/>
                  </a:lnTo>
                  <a:lnTo>
                    <a:pt x="416719" y="327470"/>
                  </a:lnTo>
                  <a:lnTo>
                    <a:pt x="416719" y="357188"/>
                  </a:lnTo>
                  <a:lnTo>
                    <a:pt x="387001" y="357188"/>
                  </a:lnTo>
                  <a:lnTo>
                    <a:pt x="387001" y="416814"/>
                  </a:lnTo>
                  <a:lnTo>
                    <a:pt x="416719" y="416814"/>
                  </a:lnTo>
                  <a:lnTo>
                    <a:pt x="416719" y="446532"/>
                  </a:lnTo>
                  <a:lnTo>
                    <a:pt x="387001" y="446532"/>
                  </a:lnTo>
                  <a:lnTo>
                    <a:pt x="387001" y="476250"/>
                  </a:lnTo>
                  <a:lnTo>
                    <a:pt x="416719" y="476250"/>
                  </a:lnTo>
                  <a:lnTo>
                    <a:pt x="416719" y="506063"/>
                  </a:lnTo>
                  <a:lnTo>
                    <a:pt x="387001" y="506063"/>
                  </a:lnTo>
                  <a:lnTo>
                    <a:pt x="387001" y="535877"/>
                  </a:lnTo>
                  <a:lnTo>
                    <a:pt x="357188" y="535877"/>
                  </a:lnTo>
                  <a:lnTo>
                    <a:pt x="357188" y="565595"/>
                  </a:lnTo>
                  <a:lnTo>
                    <a:pt x="297656" y="565595"/>
                  </a:lnTo>
                  <a:lnTo>
                    <a:pt x="297656" y="595313"/>
                  </a:lnTo>
                  <a:lnTo>
                    <a:pt x="267938" y="595313"/>
                  </a:lnTo>
                  <a:lnTo>
                    <a:pt x="267938" y="625126"/>
                  </a:lnTo>
                  <a:lnTo>
                    <a:pt x="238125" y="625126"/>
                  </a:lnTo>
                  <a:lnTo>
                    <a:pt x="238125" y="684657"/>
                  </a:lnTo>
                  <a:lnTo>
                    <a:pt x="208407" y="684657"/>
                  </a:lnTo>
                  <a:lnTo>
                    <a:pt x="208407" y="774002"/>
                  </a:lnTo>
                  <a:lnTo>
                    <a:pt x="178594" y="774002"/>
                  </a:lnTo>
                  <a:lnTo>
                    <a:pt x="178594" y="952500"/>
                  </a:lnTo>
                  <a:lnTo>
                    <a:pt x="89345" y="952500"/>
                  </a:lnTo>
                  <a:lnTo>
                    <a:pt x="89345" y="982313"/>
                  </a:lnTo>
                  <a:lnTo>
                    <a:pt x="59531" y="982313"/>
                  </a:lnTo>
                  <a:lnTo>
                    <a:pt x="59531" y="1012127"/>
                  </a:lnTo>
                  <a:lnTo>
                    <a:pt x="29813" y="1012127"/>
                  </a:lnTo>
                  <a:lnTo>
                    <a:pt x="29813" y="1071563"/>
                  </a:lnTo>
                  <a:lnTo>
                    <a:pt x="0" y="1071563"/>
                  </a:lnTo>
                  <a:lnTo>
                    <a:pt x="0" y="1279970"/>
                  </a:lnTo>
                  <a:lnTo>
                    <a:pt x="29813" y="1279970"/>
                  </a:lnTo>
                  <a:lnTo>
                    <a:pt x="29813" y="1309688"/>
                  </a:lnTo>
                  <a:lnTo>
                    <a:pt x="267938" y="1309688"/>
                  </a:lnTo>
                  <a:lnTo>
                    <a:pt x="267938" y="1339501"/>
                  </a:lnTo>
                  <a:lnTo>
                    <a:pt x="387001" y="133950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9"/>
            <p:cNvSpPr/>
            <p:nvPr/>
          </p:nvSpPr>
          <p:spPr>
            <a:xfrm>
              <a:off x="5097017" y="2743200"/>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29"/>
            <p:cNvSpPr/>
            <p:nvPr/>
          </p:nvSpPr>
          <p:spPr>
            <a:xfrm>
              <a:off x="4948237" y="25347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29"/>
            <p:cNvSpPr/>
            <p:nvPr/>
          </p:nvSpPr>
          <p:spPr>
            <a:xfrm>
              <a:off x="5394673" y="22966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9"/>
            <p:cNvSpPr/>
            <p:nvPr/>
          </p:nvSpPr>
          <p:spPr>
            <a:xfrm>
              <a:off x="5394673" y="23264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9"/>
            <p:cNvSpPr/>
            <p:nvPr/>
          </p:nvSpPr>
          <p:spPr>
            <a:xfrm>
              <a:off x="5394673" y="23562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9"/>
            <p:cNvSpPr/>
            <p:nvPr/>
          </p:nvSpPr>
          <p:spPr>
            <a:xfrm>
              <a:off x="5394673" y="226695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9"/>
            <p:cNvSpPr/>
            <p:nvPr/>
          </p:nvSpPr>
          <p:spPr>
            <a:xfrm>
              <a:off x="5037486" y="27134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29"/>
            <p:cNvSpPr/>
            <p:nvPr/>
          </p:nvSpPr>
          <p:spPr>
            <a:xfrm>
              <a:off x="4977955"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9" name="Google Shape;1689;p29"/>
            <p:cNvSpPr/>
            <p:nvPr/>
          </p:nvSpPr>
          <p:spPr>
            <a:xfrm>
              <a:off x="5007768" y="26836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9"/>
            <p:cNvSpPr/>
            <p:nvPr/>
          </p:nvSpPr>
          <p:spPr>
            <a:xfrm>
              <a:off x="4918423" y="2356294"/>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9"/>
            <p:cNvSpPr/>
            <p:nvPr/>
          </p:nvSpPr>
          <p:spPr>
            <a:xfrm>
              <a:off x="5186362" y="2088356"/>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9"/>
            <p:cNvSpPr/>
            <p:nvPr/>
          </p:nvSpPr>
          <p:spPr>
            <a:xfrm>
              <a:off x="5186362" y="2772918"/>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9"/>
            <p:cNvSpPr/>
            <p:nvPr/>
          </p:nvSpPr>
          <p:spPr>
            <a:xfrm>
              <a:off x="5335142" y="26836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29"/>
            <p:cNvSpPr/>
            <p:nvPr/>
          </p:nvSpPr>
          <p:spPr>
            <a:xfrm>
              <a:off x="5126830" y="2683668"/>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9"/>
            <p:cNvSpPr/>
            <p:nvPr/>
          </p:nvSpPr>
          <p:spPr>
            <a:xfrm>
              <a:off x="5216080" y="2713482"/>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6" name="Google Shape;1696;p29"/>
            <p:cNvSpPr/>
            <p:nvPr/>
          </p:nvSpPr>
          <p:spPr>
            <a:xfrm>
              <a:off x="5216080" y="2147887"/>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29"/>
            <p:cNvSpPr/>
            <p:nvPr/>
          </p:nvSpPr>
          <p:spPr>
            <a:xfrm>
              <a:off x="5335142" y="2177605"/>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8" name="Google Shape;1698;p29"/>
            <p:cNvSpPr/>
            <p:nvPr/>
          </p:nvSpPr>
          <p:spPr>
            <a:xfrm>
              <a:off x="5126830" y="2177605"/>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29"/>
            <p:cNvSpPr/>
            <p:nvPr/>
          </p:nvSpPr>
          <p:spPr>
            <a:xfrm>
              <a:off x="5097017" y="2118169"/>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29"/>
            <p:cNvSpPr/>
            <p:nvPr/>
          </p:nvSpPr>
          <p:spPr>
            <a:xfrm>
              <a:off x="4948237" y="2266950"/>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29"/>
            <p:cNvSpPr/>
            <p:nvPr/>
          </p:nvSpPr>
          <p:spPr>
            <a:xfrm>
              <a:off x="5037486" y="21478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29"/>
            <p:cNvSpPr/>
            <p:nvPr/>
          </p:nvSpPr>
          <p:spPr>
            <a:xfrm>
              <a:off x="4977955" y="2207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29"/>
            <p:cNvSpPr/>
            <p:nvPr/>
          </p:nvSpPr>
          <p:spPr>
            <a:xfrm>
              <a:off x="5007768" y="21776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4" name="Google Shape;1704;p29"/>
            <p:cNvSpPr/>
            <p:nvPr/>
          </p:nvSpPr>
          <p:spPr>
            <a:xfrm>
              <a:off x="5364955" y="2743200"/>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29"/>
            <p:cNvSpPr/>
            <p:nvPr/>
          </p:nvSpPr>
          <p:spPr>
            <a:xfrm>
              <a:off x="5573267" y="25347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9"/>
            <p:cNvSpPr/>
            <p:nvPr/>
          </p:nvSpPr>
          <p:spPr>
            <a:xfrm>
              <a:off x="5454205" y="27134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9"/>
            <p:cNvSpPr/>
            <p:nvPr/>
          </p:nvSpPr>
          <p:spPr>
            <a:xfrm>
              <a:off x="5543549"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9"/>
            <p:cNvSpPr/>
            <p:nvPr/>
          </p:nvSpPr>
          <p:spPr>
            <a:xfrm>
              <a:off x="5513736" y="2683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9"/>
            <p:cNvSpPr/>
            <p:nvPr/>
          </p:nvSpPr>
          <p:spPr>
            <a:xfrm>
              <a:off x="5603080" y="2356294"/>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29"/>
            <p:cNvSpPr/>
            <p:nvPr/>
          </p:nvSpPr>
          <p:spPr>
            <a:xfrm>
              <a:off x="5424487"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1" name="Google Shape;1711;p29"/>
            <p:cNvSpPr/>
            <p:nvPr/>
          </p:nvSpPr>
          <p:spPr>
            <a:xfrm>
              <a:off x="5573267" y="2266950"/>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29"/>
            <p:cNvSpPr/>
            <p:nvPr/>
          </p:nvSpPr>
          <p:spPr>
            <a:xfrm>
              <a:off x="5454205" y="21478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29"/>
            <p:cNvSpPr/>
            <p:nvPr/>
          </p:nvSpPr>
          <p:spPr>
            <a:xfrm>
              <a:off x="5543549" y="2207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29"/>
            <p:cNvSpPr/>
            <p:nvPr/>
          </p:nvSpPr>
          <p:spPr>
            <a:xfrm>
              <a:off x="5513736" y="2177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9"/>
            <p:cNvSpPr/>
            <p:nvPr/>
          </p:nvSpPr>
          <p:spPr>
            <a:xfrm>
              <a:off x="5126830" y="2921793"/>
              <a:ext cx="297656" cy="29718"/>
            </a:xfrm>
            <a:custGeom>
              <a:avLst/>
              <a:gdLst/>
              <a:ahLst/>
              <a:cxnLst/>
              <a:rect l="l" t="t" r="r" b="b"/>
              <a:pathLst>
                <a:path w="297656" h="29718" extrusionOk="0">
                  <a:moveTo>
                    <a:pt x="0" y="0"/>
                  </a:moveTo>
                  <a:lnTo>
                    <a:pt x="297656" y="0"/>
                  </a:lnTo>
                  <a:lnTo>
                    <a:pt x="297656"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9"/>
            <p:cNvSpPr/>
            <p:nvPr/>
          </p:nvSpPr>
          <p:spPr>
            <a:xfrm>
              <a:off x="5424487" y="289198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29"/>
            <p:cNvSpPr/>
            <p:nvPr/>
          </p:nvSpPr>
          <p:spPr>
            <a:xfrm>
              <a:off x="5007768" y="289198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29"/>
            <p:cNvSpPr/>
            <p:nvPr/>
          </p:nvSpPr>
          <p:spPr>
            <a:xfrm>
              <a:off x="5543549" y="28622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29"/>
            <p:cNvSpPr/>
            <p:nvPr/>
          </p:nvSpPr>
          <p:spPr>
            <a:xfrm>
              <a:off x="4948237" y="28027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29"/>
            <p:cNvSpPr/>
            <p:nvPr/>
          </p:nvSpPr>
          <p:spPr>
            <a:xfrm>
              <a:off x="5007768" y="280273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29"/>
            <p:cNvSpPr/>
            <p:nvPr/>
          </p:nvSpPr>
          <p:spPr>
            <a:xfrm>
              <a:off x="5513736" y="2802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29"/>
            <p:cNvSpPr/>
            <p:nvPr/>
          </p:nvSpPr>
          <p:spPr>
            <a:xfrm>
              <a:off x="5037486" y="2832544"/>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9"/>
            <p:cNvSpPr/>
            <p:nvPr/>
          </p:nvSpPr>
          <p:spPr>
            <a:xfrm>
              <a:off x="5394673" y="2832544"/>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29"/>
            <p:cNvSpPr/>
            <p:nvPr/>
          </p:nvSpPr>
          <p:spPr>
            <a:xfrm>
              <a:off x="5156548" y="2862262"/>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29"/>
            <p:cNvSpPr/>
            <p:nvPr/>
          </p:nvSpPr>
          <p:spPr>
            <a:xfrm>
              <a:off x="5573267" y="28027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29"/>
            <p:cNvSpPr/>
            <p:nvPr/>
          </p:nvSpPr>
          <p:spPr>
            <a:xfrm>
              <a:off x="4977955"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9"/>
            <p:cNvSpPr/>
            <p:nvPr/>
          </p:nvSpPr>
          <p:spPr>
            <a:xfrm>
              <a:off x="5543549"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29"/>
            <p:cNvSpPr/>
            <p:nvPr/>
          </p:nvSpPr>
          <p:spPr>
            <a:xfrm>
              <a:off x="5007768" y="274320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29"/>
            <p:cNvSpPr/>
            <p:nvPr/>
          </p:nvSpPr>
          <p:spPr>
            <a:xfrm>
              <a:off x="5007768" y="2743200"/>
              <a:ext cx="535781" cy="119062"/>
            </a:xfrm>
            <a:custGeom>
              <a:avLst/>
              <a:gdLst/>
              <a:ahLst/>
              <a:cxnLst/>
              <a:rect l="l" t="t" r="r" b="b"/>
              <a:pathLst>
                <a:path w="535781" h="119062" extrusionOk="0">
                  <a:moveTo>
                    <a:pt x="535781" y="29718"/>
                  </a:moveTo>
                  <a:lnTo>
                    <a:pt x="535781" y="59531"/>
                  </a:lnTo>
                  <a:lnTo>
                    <a:pt x="505968" y="59531"/>
                  </a:lnTo>
                  <a:lnTo>
                    <a:pt x="505968" y="89345"/>
                  </a:lnTo>
                  <a:lnTo>
                    <a:pt x="386906" y="89345"/>
                  </a:lnTo>
                  <a:lnTo>
                    <a:pt x="386906" y="119063"/>
                  </a:lnTo>
                  <a:lnTo>
                    <a:pt x="148780" y="119063"/>
                  </a:lnTo>
                  <a:lnTo>
                    <a:pt x="148780" y="89345"/>
                  </a:lnTo>
                  <a:lnTo>
                    <a:pt x="29718" y="89345"/>
                  </a:lnTo>
                  <a:lnTo>
                    <a:pt x="29718" y="59531"/>
                  </a:lnTo>
                  <a:lnTo>
                    <a:pt x="0" y="59531"/>
                  </a:lnTo>
                  <a:lnTo>
                    <a:pt x="0" y="29718"/>
                  </a:lnTo>
                  <a:lnTo>
                    <a:pt x="29718" y="29718"/>
                  </a:lnTo>
                  <a:lnTo>
                    <a:pt x="29718" y="0"/>
                  </a:lnTo>
                  <a:lnTo>
                    <a:pt x="89249" y="0"/>
                  </a:lnTo>
                  <a:lnTo>
                    <a:pt x="89249" y="29718"/>
                  </a:lnTo>
                  <a:lnTo>
                    <a:pt x="178594" y="29718"/>
                  </a:lnTo>
                  <a:lnTo>
                    <a:pt x="178594" y="59531"/>
                  </a:lnTo>
                  <a:lnTo>
                    <a:pt x="357188" y="59531"/>
                  </a:lnTo>
                  <a:lnTo>
                    <a:pt x="357188" y="29718"/>
                  </a:lnTo>
                  <a:lnTo>
                    <a:pt x="446437" y="29718"/>
                  </a:lnTo>
                  <a:lnTo>
                    <a:pt x="446437" y="0"/>
                  </a:lnTo>
                  <a:lnTo>
                    <a:pt x="505968" y="0"/>
                  </a:lnTo>
                  <a:lnTo>
                    <a:pt x="505968" y="29718"/>
                  </a:lnTo>
                  <a:lnTo>
                    <a:pt x="535781"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9"/>
            <p:cNvSpPr/>
            <p:nvPr/>
          </p:nvSpPr>
          <p:spPr>
            <a:xfrm>
              <a:off x="5513736"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9"/>
            <p:cNvSpPr/>
            <p:nvPr/>
          </p:nvSpPr>
          <p:spPr>
            <a:xfrm>
              <a:off x="5394673" y="2653855"/>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29"/>
            <p:cNvSpPr/>
            <p:nvPr/>
          </p:nvSpPr>
          <p:spPr>
            <a:xfrm>
              <a:off x="5424487" y="22074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29"/>
            <p:cNvSpPr/>
            <p:nvPr/>
          </p:nvSpPr>
          <p:spPr>
            <a:xfrm>
              <a:off x="5067299" y="22074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29"/>
            <p:cNvSpPr/>
            <p:nvPr/>
          </p:nvSpPr>
          <p:spPr>
            <a:xfrm>
              <a:off x="5067299" y="26538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29"/>
            <p:cNvSpPr/>
            <p:nvPr/>
          </p:nvSpPr>
          <p:spPr>
            <a:xfrm>
              <a:off x="5484018" y="2594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29"/>
            <p:cNvSpPr/>
            <p:nvPr/>
          </p:nvSpPr>
          <p:spPr>
            <a:xfrm>
              <a:off x="5484018" y="223723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29"/>
            <p:cNvSpPr/>
            <p:nvPr/>
          </p:nvSpPr>
          <p:spPr>
            <a:xfrm>
              <a:off x="5037486" y="2237232"/>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29"/>
            <p:cNvSpPr/>
            <p:nvPr/>
          </p:nvSpPr>
          <p:spPr>
            <a:xfrm>
              <a:off x="5037486" y="2594419"/>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29"/>
            <p:cNvSpPr/>
            <p:nvPr/>
          </p:nvSpPr>
          <p:spPr>
            <a:xfrm>
              <a:off x="5007768" y="2445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29"/>
            <p:cNvSpPr/>
            <p:nvPr/>
          </p:nvSpPr>
          <p:spPr>
            <a:xfrm>
              <a:off x="5335142" y="24455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29"/>
            <p:cNvSpPr/>
            <p:nvPr/>
          </p:nvSpPr>
          <p:spPr>
            <a:xfrm>
              <a:off x="5364955" y="250507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29"/>
            <p:cNvSpPr/>
            <p:nvPr/>
          </p:nvSpPr>
          <p:spPr>
            <a:xfrm>
              <a:off x="5484018" y="2505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29"/>
            <p:cNvSpPr/>
            <p:nvPr/>
          </p:nvSpPr>
          <p:spPr>
            <a:xfrm>
              <a:off x="5335142" y="24157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29"/>
            <p:cNvSpPr/>
            <p:nvPr/>
          </p:nvSpPr>
          <p:spPr>
            <a:xfrm>
              <a:off x="5364955" y="2445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29"/>
            <p:cNvSpPr/>
            <p:nvPr/>
          </p:nvSpPr>
          <p:spPr>
            <a:xfrm>
              <a:off x="5424487" y="241573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29"/>
            <p:cNvSpPr/>
            <p:nvPr/>
          </p:nvSpPr>
          <p:spPr>
            <a:xfrm>
              <a:off x="5424487" y="2534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9"/>
            <p:cNvSpPr/>
            <p:nvPr/>
          </p:nvSpPr>
          <p:spPr>
            <a:xfrm>
              <a:off x="5067299" y="2415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29"/>
            <p:cNvSpPr/>
            <p:nvPr/>
          </p:nvSpPr>
          <p:spPr>
            <a:xfrm>
              <a:off x="5275611" y="2415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29"/>
            <p:cNvSpPr/>
            <p:nvPr/>
          </p:nvSpPr>
          <p:spPr>
            <a:xfrm>
              <a:off x="5126830" y="2386012"/>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9"/>
            <p:cNvSpPr/>
            <p:nvPr/>
          </p:nvSpPr>
          <p:spPr>
            <a:xfrm>
              <a:off x="5543549" y="238601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29"/>
            <p:cNvSpPr/>
            <p:nvPr/>
          </p:nvSpPr>
          <p:spPr>
            <a:xfrm>
              <a:off x="4977955" y="238601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29"/>
            <p:cNvSpPr/>
            <p:nvPr/>
          </p:nvSpPr>
          <p:spPr>
            <a:xfrm>
              <a:off x="5364955" y="2445543"/>
              <a:ext cx="178593" cy="89249"/>
            </a:xfrm>
            <a:custGeom>
              <a:avLst/>
              <a:gdLst/>
              <a:ahLst/>
              <a:cxnLst/>
              <a:rect l="l" t="t" r="r" b="b"/>
              <a:pathLst>
                <a:path w="178593" h="89249" extrusionOk="0">
                  <a:moveTo>
                    <a:pt x="178594" y="0"/>
                  </a:moveTo>
                  <a:lnTo>
                    <a:pt x="178594" y="59531"/>
                  </a:lnTo>
                  <a:lnTo>
                    <a:pt x="119063" y="59531"/>
                  </a:lnTo>
                  <a:lnTo>
                    <a:pt x="119063" y="89249"/>
                  </a:lnTo>
                  <a:lnTo>
                    <a:pt x="59531" y="89249"/>
                  </a:lnTo>
                  <a:lnTo>
                    <a:pt x="59531" y="59531"/>
                  </a:lnTo>
                  <a:lnTo>
                    <a:pt x="0" y="59531"/>
                  </a:lnTo>
                  <a:lnTo>
                    <a:pt x="0" y="29813"/>
                  </a:lnTo>
                  <a:lnTo>
                    <a:pt x="59531" y="29813"/>
                  </a:lnTo>
                  <a:lnTo>
                    <a:pt x="59531" y="0"/>
                  </a:lnTo>
                  <a:lnTo>
                    <a:pt x="17859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9"/>
            <p:cNvSpPr/>
            <p:nvPr/>
          </p:nvSpPr>
          <p:spPr>
            <a:xfrm>
              <a:off x="5513736" y="2505075"/>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29"/>
            <p:cNvSpPr/>
            <p:nvPr/>
          </p:nvSpPr>
          <p:spPr>
            <a:xfrm>
              <a:off x="5513736" y="2296668"/>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29"/>
            <p:cNvSpPr/>
            <p:nvPr/>
          </p:nvSpPr>
          <p:spPr>
            <a:xfrm>
              <a:off x="5007958" y="2177700"/>
              <a:ext cx="535686" cy="267843"/>
            </a:xfrm>
            <a:custGeom>
              <a:avLst/>
              <a:gdLst/>
              <a:ahLst/>
              <a:cxnLst/>
              <a:rect l="l" t="t" r="r" b="b"/>
              <a:pathLst>
                <a:path w="535686" h="267843" extrusionOk="0">
                  <a:moveTo>
                    <a:pt x="505778" y="208312"/>
                  </a:moveTo>
                  <a:lnTo>
                    <a:pt x="505778" y="118967"/>
                  </a:lnTo>
                  <a:lnTo>
                    <a:pt x="476060" y="118967"/>
                  </a:lnTo>
                  <a:lnTo>
                    <a:pt x="476060" y="59436"/>
                  </a:lnTo>
                  <a:lnTo>
                    <a:pt x="416528" y="59436"/>
                  </a:lnTo>
                  <a:lnTo>
                    <a:pt x="416528" y="29718"/>
                  </a:lnTo>
                  <a:lnTo>
                    <a:pt x="327279" y="29718"/>
                  </a:lnTo>
                  <a:lnTo>
                    <a:pt x="327279" y="0"/>
                  </a:lnTo>
                  <a:lnTo>
                    <a:pt x="208217" y="0"/>
                  </a:lnTo>
                  <a:lnTo>
                    <a:pt x="208217" y="29718"/>
                  </a:lnTo>
                  <a:lnTo>
                    <a:pt x="118967" y="29718"/>
                  </a:lnTo>
                  <a:lnTo>
                    <a:pt x="118967" y="59436"/>
                  </a:lnTo>
                  <a:lnTo>
                    <a:pt x="59436" y="59436"/>
                  </a:lnTo>
                  <a:lnTo>
                    <a:pt x="59436" y="118967"/>
                  </a:lnTo>
                  <a:lnTo>
                    <a:pt x="29718" y="118967"/>
                  </a:lnTo>
                  <a:lnTo>
                    <a:pt x="29718" y="208312"/>
                  </a:lnTo>
                  <a:lnTo>
                    <a:pt x="0" y="208312"/>
                  </a:lnTo>
                  <a:lnTo>
                    <a:pt x="0" y="267843"/>
                  </a:lnTo>
                  <a:lnTo>
                    <a:pt x="59531" y="267843"/>
                  </a:lnTo>
                  <a:lnTo>
                    <a:pt x="59531" y="238125"/>
                  </a:lnTo>
                  <a:lnTo>
                    <a:pt x="119063" y="238125"/>
                  </a:lnTo>
                  <a:lnTo>
                    <a:pt x="119063" y="208407"/>
                  </a:lnTo>
                  <a:lnTo>
                    <a:pt x="267843" y="208407"/>
                  </a:lnTo>
                  <a:lnTo>
                    <a:pt x="267843" y="238125"/>
                  </a:lnTo>
                  <a:lnTo>
                    <a:pt x="357092" y="238125"/>
                  </a:lnTo>
                  <a:lnTo>
                    <a:pt x="357092" y="267843"/>
                  </a:lnTo>
                  <a:lnTo>
                    <a:pt x="416624" y="267843"/>
                  </a:lnTo>
                  <a:lnTo>
                    <a:pt x="416624" y="238125"/>
                  </a:lnTo>
                  <a:lnTo>
                    <a:pt x="535686" y="238125"/>
                  </a:lnTo>
                  <a:lnTo>
                    <a:pt x="535686" y="208407"/>
                  </a:lnTo>
                  <a:lnTo>
                    <a:pt x="505968" y="208407"/>
                  </a:lnTo>
                  <a:close/>
                  <a:moveTo>
                    <a:pt x="446246" y="208312"/>
                  </a:moveTo>
                  <a:lnTo>
                    <a:pt x="386715" y="208312"/>
                  </a:lnTo>
                  <a:lnTo>
                    <a:pt x="386715" y="89249"/>
                  </a:lnTo>
                  <a:lnTo>
                    <a:pt x="446246" y="89249"/>
                  </a:lnTo>
                  <a:lnTo>
                    <a:pt x="446246" y="20831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29"/>
            <p:cNvSpPr/>
            <p:nvPr/>
          </p:nvSpPr>
          <p:spPr>
            <a:xfrm>
              <a:off x="5007768" y="2296668"/>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29"/>
            <p:cNvSpPr/>
            <p:nvPr/>
          </p:nvSpPr>
          <p:spPr>
            <a:xfrm>
              <a:off x="5007768" y="2505075"/>
              <a:ext cx="29717" cy="89344"/>
            </a:xfrm>
            <a:custGeom>
              <a:avLst/>
              <a:gdLst/>
              <a:ahLst/>
              <a:cxnLst/>
              <a:rect l="l" t="t" r="r" b="b"/>
              <a:pathLst>
                <a:path w="29717" h="89344" extrusionOk="0">
                  <a:moveTo>
                    <a:pt x="0" y="0"/>
                  </a:moveTo>
                  <a:lnTo>
                    <a:pt x="29718" y="0"/>
                  </a:lnTo>
                  <a:lnTo>
                    <a:pt x="29718" y="89344"/>
                  </a:lnTo>
                  <a:lnTo>
                    <a:pt x="0" y="89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29"/>
            <p:cNvSpPr/>
            <p:nvPr/>
          </p:nvSpPr>
          <p:spPr>
            <a:xfrm>
              <a:off x="5364955" y="2564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29"/>
            <p:cNvSpPr/>
            <p:nvPr/>
          </p:nvSpPr>
          <p:spPr>
            <a:xfrm>
              <a:off x="5394673" y="2594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29"/>
            <p:cNvSpPr/>
            <p:nvPr/>
          </p:nvSpPr>
          <p:spPr>
            <a:xfrm>
              <a:off x="5335142" y="2594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29"/>
            <p:cNvSpPr/>
            <p:nvPr/>
          </p:nvSpPr>
          <p:spPr>
            <a:xfrm>
              <a:off x="5364955" y="2594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29"/>
            <p:cNvSpPr/>
            <p:nvPr/>
          </p:nvSpPr>
          <p:spPr>
            <a:xfrm>
              <a:off x="5364955" y="26241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29"/>
            <p:cNvSpPr/>
            <p:nvPr/>
          </p:nvSpPr>
          <p:spPr>
            <a:xfrm>
              <a:off x="5275611" y="25646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29"/>
            <p:cNvSpPr/>
            <p:nvPr/>
          </p:nvSpPr>
          <p:spPr>
            <a:xfrm>
              <a:off x="5245893" y="26241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29"/>
            <p:cNvSpPr/>
            <p:nvPr/>
          </p:nvSpPr>
          <p:spPr>
            <a:xfrm>
              <a:off x="5126830" y="25646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29"/>
            <p:cNvSpPr/>
            <p:nvPr/>
          </p:nvSpPr>
          <p:spPr>
            <a:xfrm>
              <a:off x="5156548" y="25944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29"/>
            <p:cNvSpPr/>
            <p:nvPr/>
          </p:nvSpPr>
          <p:spPr>
            <a:xfrm>
              <a:off x="5097017" y="25944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29"/>
            <p:cNvSpPr/>
            <p:nvPr/>
          </p:nvSpPr>
          <p:spPr>
            <a:xfrm>
              <a:off x="5007863" y="2415825"/>
              <a:ext cx="505777" cy="297465"/>
            </a:xfrm>
            <a:custGeom>
              <a:avLst/>
              <a:gdLst/>
              <a:ahLst/>
              <a:cxnLst/>
              <a:rect l="l" t="t" r="r" b="b"/>
              <a:pathLst>
                <a:path w="505777" h="297465" extrusionOk="0">
                  <a:moveTo>
                    <a:pt x="476155" y="118967"/>
                  </a:moveTo>
                  <a:lnTo>
                    <a:pt x="476155" y="148685"/>
                  </a:lnTo>
                  <a:lnTo>
                    <a:pt x="416624" y="148685"/>
                  </a:lnTo>
                  <a:lnTo>
                    <a:pt x="416624" y="118967"/>
                  </a:lnTo>
                  <a:lnTo>
                    <a:pt x="357092" y="118967"/>
                  </a:lnTo>
                  <a:lnTo>
                    <a:pt x="357092" y="89249"/>
                  </a:lnTo>
                  <a:lnTo>
                    <a:pt x="327374" y="89249"/>
                  </a:lnTo>
                  <a:lnTo>
                    <a:pt x="327374" y="29718"/>
                  </a:lnTo>
                  <a:lnTo>
                    <a:pt x="267843" y="29718"/>
                  </a:lnTo>
                  <a:lnTo>
                    <a:pt x="267843" y="0"/>
                  </a:lnTo>
                  <a:lnTo>
                    <a:pt x="119062" y="0"/>
                  </a:lnTo>
                  <a:lnTo>
                    <a:pt x="119062" y="29718"/>
                  </a:lnTo>
                  <a:lnTo>
                    <a:pt x="59531" y="29718"/>
                  </a:lnTo>
                  <a:lnTo>
                    <a:pt x="59531" y="59436"/>
                  </a:lnTo>
                  <a:lnTo>
                    <a:pt x="0" y="59436"/>
                  </a:lnTo>
                  <a:lnTo>
                    <a:pt x="0" y="89154"/>
                  </a:lnTo>
                  <a:lnTo>
                    <a:pt x="29718" y="89154"/>
                  </a:lnTo>
                  <a:lnTo>
                    <a:pt x="29718" y="178499"/>
                  </a:lnTo>
                  <a:lnTo>
                    <a:pt x="59436" y="178499"/>
                  </a:lnTo>
                  <a:lnTo>
                    <a:pt x="59436" y="238030"/>
                  </a:lnTo>
                  <a:lnTo>
                    <a:pt x="118967" y="238030"/>
                  </a:lnTo>
                  <a:lnTo>
                    <a:pt x="118967" y="208312"/>
                  </a:lnTo>
                  <a:lnTo>
                    <a:pt x="89249" y="208312"/>
                  </a:lnTo>
                  <a:lnTo>
                    <a:pt x="89249" y="178594"/>
                  </a:lnTo>
                  <a:lnTo>
                    <a:pt x="118967" y="178594"/>
                  </a:lnTo>
                  <a:lnTo>
                    <a:pt x="118967" y="148876"/>
                  </a:lnTo>
                  <a:lnTo>
                    <a:pt x="148685" y="148876"/>
                  </a:lnTo>
                  <a:lnTo>
                    <a:pt x="148685" y="178594"/>
                  </a:lnTo>
                  <a:lnTo>
                    <a:pt x="178403" y="178594"/>
                  </a:lnTo>
                  <a:lnTo>
                    <a:pt x="178403" y="208312"/>
                  </a:lnTo>
                  <a:lnTo>
                    <a:pt x="148685" y="208312"/>
                  </a:lnTo>
                  <a:lnTo>
                    <a:pt x="148685" y="238030"/>
                  </a:lnTo>
                  <a:lnTo>
                    <a:pt x="118967" y="238030"/>
                  </a:lnTo>
                  <a:lnTo>
                    <a:pt x="118967" y="267748"/>
                  </a:lnTo>
                  <a:lnTo>
                    <a:pt x="208216" y="267748"/>
                  </a:lnTo>
                  <a:lnTo>
                    <a:pt x="208216" y="297466"/>
                  </a:lnTo>
                  <a:lnTo>
                    <a:pt x="327279" y="297466"/>
                  </a:lnTo>
                  <a:lnTo>
                    <a:pt x="327279" y="267748"/>
                  </a:lnTo>
                  <a:lnTo>
                    <a:pt x="386810" y="267748"/>
                  </a:lnTo>
                  <a:lnTo>
                    <a:pt x="386810" y="238030"/>
                  </a:lnTo>
                  <a:lnTo>
                    <a:pt x="357092" y="238030"/>
                  </a:lnTo>
                  <a:lnTo>
                    <a:pt x="357092" y="208312"/>
                  </a:lnTo>
                  <a:lnTo>
                    <a:pt x="327374" y="208312"/>
                  </a:lnTo>
                  <a:lnTo>
                    <a:pt x="327374" y="178594"/>
                  </a:lnTo>
                  <a:lnTo>
                    <a:pt x="357092" y="178594"/>
                  </a:lnTo>
                  <a:lnTo>
                    <a:pt x="357092" y="148876"/>
                  </a:lnTo>
                  <a:lnTo>
                    <a:pt x="386810" y="148876"/>
                  </a:lnTo>
                  <a:lnTo>
                    <a:pt x="386810" y="178594"/>
                  </a:lnTo>
                  <a:lnTo>
                    <a:pt x="416528" y="178594"/>
                  </a:lnTo>
                  <a:lnTo>
                    <a:pt x="416528" y="208312"/>
                  </a:lnTo>
                  <a:lnTo>
                    <a:pt x="386810" y="208312"/>
                  </a:lnTo>
                  <a:lnTo>
                    <a:pt x="386810" y="238030"/>
                  </a:lnTo>
                  <a:lnTo>
                    <a:pt x="476059" y="238030"/>
                  </a:lnTo>
                  <a:lnTo>
                    <a:pt x="476059" y="178499"/>
                  </a:lnTo>
                  <a:lnTo>
                    <a:pt x="505778" y="178499"/>
                  </a:lnTo>
                  <a:lnTo>
                    <a:pt x="505778" y="118967"/>
                  </a:lnTo>
                  <a:lnTo>
                    <a:pt x="476059" y="118967"/>
                  </a:lnTo>
                  <a:close/>
                  <a:moveTo>
                    <a:pt x="267843" y="238030"/>
                  </a:moveTo>
                  <a:lnTo>
                    <a:pt x="238125" y="238030"/>
                  </a:lnTo>
                  <a:lnTo>
                    <a:pt x="238125" y="208312"/>
                  </a:lnTo>
                  <a:lnTo>
                    <a:pt x="267843" y="208312"/>
                  </a:lnTo>
                  <a:lnTo>
                    <a:pt x="267843" y="238030"/>
                  </a:lnTo>
                  <a:close/>
                  <a:moveTo>
                    <a:pt x="297561" y="178499"/>
                  </a:moveTo>
                  <a:lnTo>
                    <a:pt x="267843" y="178499"/>
                  </a:lnTo>
                  <a:lnTo>
                    <a:pt x="267843" y="148781"/>
                  </a:lnTo>
                  <a:lnTo>
                    <a:pt x="297561" y="148781"/>
                  </a:lnTo>
                  <a:lnTo>
                    <a:pt x="297561" y="17849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29"/>
            <p:cNvSpPr/>
            <p:nvPr/>
          </p:nvSpPr>
          <p:spPr>
            <a:xfrm>
              <a:off x="5126830" y="25944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29"/>
            <p:cNvSpPr/>
            <p:nvPr/>
          </p:nvSpPr>
          <p:spPr>
            <a:xfrm>
              <a:off x="5126830" y="26241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29"/>
            <p:cNvSpPr/>
            <p:nvPr/>
          </p:nvSpPr>
          <p:spPr>
            <a:xfrm>
              <a:off x="5186362" y="2028825"/>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29"/>
            <p:cNvSpPr/>
            <p:nvPr/>
          </p:nvSpPr>
          <p:spPr>
            <a:xfrm>
              <a:off x="5186362" y="1969293"/>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29"/>
            <p:cNvSpPr/>
            <p:nvPr/>
          </p:nvSpPr>
          <p:spPr>
            <a:xfrm>
              <a:off x="5186362" y="1880044"/>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29"/>
            <p:cNvSpPr/>
            <p:nvPr/>
          </p:nvSpPr>
          <p:spPr>
            <a:xfrm>
              <a:off x="5394673" y="208835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29"/>
            <p:cNvSpPr/>
            <p:nvPr/>
          </p:nvSpPr>
          <p:spPr>
            <a:xfrm>
              <a:off x="5364955" y="2118169"/>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29"/>
            <p:cNvSpPr/>
            <p:nvPr/>
          </p:nvSpPr>
          <p:spPr>
            <a:xfrm>
              <a:off x="5126830" y="2088356"/>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29"/>
            <p:cNvSpPr/>
            <p:nvPr/>
          </p:nvSpPr>
          <p:spPr>
            <a:xfrm>
              <a:off x="5364955" y="208835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29"/>
            <p:cNvSpPr/>
            <p:nvPr/>
          </p:nvSpPr>
          <p:spPr>
            <a:xfrm>
              <a:off x="5364955" y="205854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29"/>
            <p:cNvSpPr/>
            <p:nvPr/>
          </p:nvSpPr>
          <p:spPr>
            <a:xfrm>
              <a:off x="5156548" y="2088356"/>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29"/>
            <p:cNvSpPr/>
            <p:nvPr/>
          </p:nvSpPr>
          <p:spPr>
            <a:xfrm>
              <a:off x="5156548" y="2058543"/>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29"/>
            <p:cNvSpPr/>
            <p:nvPr/>
          </p:nvSpPr>
          <p:spPr>
            <a:xfrm>
              <a:off x="5156548" y="1999107"/>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29"/>
            <p:cNvSpPr/>
            <p:nvPr/>
          </p:nvSpPr>
          <p:spPr>
            <a:xfrm>
              <a:off x="5364955" y="199910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29"/>
            <p:cNvSpPr/>
            <p:nvPr/>
          </p:nvSpPr>
          <p:spPr>
            <a:xfrm>
              <a:off x="5364955" y="190976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29"/>
            <p:cNvSpPr/>
            <p:nvPr/>
          </p:nvSpPr>
          <p:spPr>
            <a:xfrm>
              <a:off x="5156548" y="1909762"/>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29"/>
            <p:cNvSpPr/>
            <p:nvPr/>
          </p:nvSpPr>
          <p:spPr>
            <a:xfrm>
              <a:off x="5394673" y="19394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29"/>
            <p:cNvSpPr/>
            <p:nvPr/>
          </p:nvSpPr>
          <p:spPr>
            <a:xfrm>
              <a:off x="5156548" y="1909762"/>
              <a:ext cx="238125" cy="89344"/>
            </a:xfrm>
            <a:custGeom>
              <a:avLst/>
              <a:gdLst/>
              <a:ahLst/>
              <a:cxnLst/>
              <a:rect l="l" t="t" r="r" b="b"/>
              <a:pathLst>
                <a:path w="238125" h="89344" extrusionOk="0">
                  <a:moveTo>
                    <a:pt x="238125" y="29718"/>
                  </a:moveTo>
                  <a:lnTo>
                    <a:pt x="238125" y="89345"/>
                  </a:lnTo>
                  <a:lnTo>
                    <a:pt x="208407" y="89345"/>
                  </a:lnTo>
                  <a:lnTo>
                    <a:pt x="208407" y="59531"/>
                  </a:lnTo>
                  <a:lnTo>
                    <a:pt x="29813" y="59531"/>
                  </a:lnTo>
                  <a:lnTo>
                    <a:pt x="29813" y="89345"/>
                  </a:lnTo>
                  <a:lnTo>
                    <a:pt x="0" y="89345"/>
                  </a:lnTo>
                  <a:lnTo>
                    <a:pt x="0" y="29718"/>
                  </a:lnTo>
                  <a:lnTo>
                    <a:pt x="29813" y="29718"/>
                  </a:lnTo>
                  <a:lnTo>
                    <a:pt x="29813" y="0"/>
                  </a:lnTo>
                  <a:lnTo>
                    <a:pt x="208407" y="0"/>
                  </a:lnTo>
                  <a:lnTo>
                    <a:pt x="208407" y="29718"/>
                  </a:lnTo>
                  <a:lnTo>
                    <a:pt x="238125"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29"/>
            <p:cNvSpPr/>
            <p:nvPr/>
          </p:nvSpPr>
          <p:spPr>
            <a:xfrm>
              <a:off x="5126830" y="1939480"/>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29"/>
            <p:cNvSpPr/>
            <p:nvPr/>
          </p:nvSpPr>
          <p:spPr>
            <a:xfrm>
              <a:off x="5156548" y="2028825"/>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29"/>
            <p:cNvSpPr/>
            <p:nvPr/>
          </p:nvSpPr>
          <p:spPr>
            <a:xfrm>
              <a:off x="5126830" y="2028825"/>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29"/>
            <p:cNvSpPr/>
            <p:nvPr/>
          </p:nvSpPr>
          <p:spPr>
            <a:xfrm>
              <a:off x="5364955" y="202882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29"/>
            <p:cNvSpPr/>
            <p:nvPr/>
          </p:nvSpPr>
          <p:spPr>
            <a:xfrm>
              <a:off x="5394673" y="202882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29"/>
            <p:cNvSpPr/>
            <p:nvPr/>
          </p:nvSpPr>
          <p:spPr>
            <a:xfrm>
              <a:off x="5156548" y="1850231"/>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29"/>
            <p:cNvSpPr/>
            <p:nvPr/>
          </p:nvSpPr>
          <p:spPr>
            <a:xfrm>
              <a:off x="5394673" y="18502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29"/>
            <p:cNvSpPr/>
            <p:nvPr/>
          </p:nvSpPr>
          <p:spPr>
            <a:xfrm>
              <a:off x="5126830" y="1790700"/>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29"/>
            <p:cNvSpPr/>
            <p:nvPr/>
          </p:nvSpPr>
          <p:spPr>
            <a:xfrm>
              <a:off x="5424487" y="1760982"/>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29"/>
            <p:cNvSpPr/>
            <p:nvPr/>
          </p:nvSpPr>
          <p:spPr>
            <a:xfrm>
              <a:off x="5156548" y="1701355"/>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29"/>
            <p:cNvSpPr/>
            <p:nvPr/>
          </p:nvSpPr>
          <p:spPr>
            <a:xfrm>
              <a:off x="5394673" y="1641919"/>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29"/>
            <p:cNvSpPr/>
            <p:nvPr/>
          </p:nvSpPr>
          <p:spPr>
            <a:xfrm>
              <a:off x="5186362" y="16716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29"/>
            <p:cNvSpPr/>
            <p:nvPr/>
          </p:nvSpPr>
          <p:spPr>
            <a:xfrm>
              <a:off x="5216080" y="1641919"/>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29"/>
            <p:cNvSpPr/>
            <p:nvPr/>
          </p:nvSpPr>
          <p:spPr>
            <a:xfrm>
              <a:off x="5216080" y="1701355"/>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29"/>
            <p:cNvSpPr/>
            <p:nvPr/>
          </p:nvSpPr>
          <p:spPr>
            <a:xfrm>
              <a:off x="5245893" y="179070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29"/>
            <p:cNvSpPr/>
            <p:nvPr/>
          </p:nvSpPr>
          <p:spPr>
            <a:xfrm>
              <a:off x="5305424"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29"/>
            <p:cNvSpPr/>
            <p:nvPr/>
          </p:nvSpPr>
          <p:spPr>
            <a:xfrm>
              <a:off x="5156548" y="1701355"/>
              <a:ext cx="148875" cy="178689"/>
            </a:xfrm>
            <a:custGeom>
              <a:avLst/>
              <a:gdLst/>
              <a:ahLst/>
              <a:cxnLst/>
              <a:rect l="l" t="t" r="r" b="b"/>
              <a:pathLst>
                <a:path w="148875" h="178689" extrusionOk="0">
                  <a:moveTo>
                    <a:pt x="148876" y="148876"/>
                  </a:moveTo>
                  <a:lnTo>
                    <a:pt x="148876" y="178689"/>
                  </a:lnTo>
                  <a:lnTo>
                    <a:pt x="29813" y="178689"/>
                  </a:lnTo>
                  <a:lnTo>
                    <a:pt x="29813" y="148876"/>
                  </a:lnTo>
                  <a:lnTo>
                    <a:pt x="0" y="148876"/>
                  </a:lnTo>
                  <a:lnTo>
                    <a:pt x="0" y="89345"/>
                  </a:lnTo>
                  <a:lnTo>
                    <a:pt x="29813" y="89345"/>
                  </a:lnTo>
                  <a:lnTo>
                    <a:pt x="29813" y="0"/>
                  </a:lnTo>
                  <a:lnTo>
                    <a:pt x="59531" y="0"/>
                  </a:lnTo>
                  <a:lnTo>
                    <a:pt x="59531" y="89345"/>
                  </a:lnTo>
                  <a:lnTo>
                    <a:pt x="89345" y="89345"/>
                  </a:lnTo>
                  <a:lnTo>
                    <a:pt x="89345" y="119063"/>
                  </a:lnTo>
                  <a:lnTo>
                    <a:pt x="119063" y="119063"/>
                  </a:lnTo>
                  <a:lnTo>
                    <a:pt x="119063" y="148876"/>
                  </a:lnTo>
                  <a:lnTo>
                    <a:pt x="148876" y="14887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29"/>
            <p:cNvSpPr/>
            <p:nvPr/>
          </p:nvSpPr>
          <p:spPr>
            <a:xfrm>
              <a:off x="5275611" y="1820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29"/>
            <p:cNvSpPr/>
            <p:nvPr/>
          </p:nvSpPr>
          <p:spPr>
            <a:xfrm>
              <a:off x="5364955" y="16121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29"/>
            <p:cNvSpPr/>
            <p:nvPr/>
          </p:nvSpPr>
          <p:spPr>
            <a:xfrm>
              <a:off x="5245893" y="16121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29"/>
            <p:cNvSpPr/>
            <p:nvPr/>
          </p:nvSpPr>
          <p:spPr>
            <a:xfrm>
              <a:off x="5305424" y="17311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29"/>
            <p:cNvSpPr/>
            <p:nvPr/>
          </p:nvSpPr>
          <p:spPr>
            <a:xfrm>
              <a:off x="5275611" y="176098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29"/>
            <p:cNvSpPr/>
            <p:nvPr/>
          </p:nvSpPr>
          <p:spPr>
            <a:xfrm>
              <a:off x="5335142" y="17013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29"/>
            <p:cNvSpPr/>
            <p:nvPr/>
          </p:nvSpPr>
          <p:spPr>
            <a:xfrm>
              <a:off x="5275611" y="1701355"/>
              <a:ext cx="148875" cy="208407"/>
            </a:xfrm>
            <a:custGeom>
              <a:avLst/>
              <a:gdLst/>
              <a:ahLst/>
              <a:cxnLst/>
              <a:rect l="l" t="t" r="r" b="b"/>
              <a:pathLst>
                <a:path w="148875" h="208407" extrusionOk="0">
                  <a:moveTo>
                    <a:pt x="148876" y="59626"/>
                  </a:moveTo>
                  <a:lnTo>
                    <a:pt x="148876" y="148876"/>
                  </a:lnTo>
                  <a:lnTo>
                    <a:pt x="119063" y="148876"/>
                  </a:lnTo>
                  <a:lnTo>
                    <a:pt x="119063" y="208407"/>
                  </a:lnTo>
                  <a:lnTo>
                    <a:pt x="89345" y="208407"/>
                  </a:lnTo>
                  <a:lnTo>
                    <a:pt x="89345" y="178689"/>
                  </a:lnTo>
                  <a:lnTo>
                    <a:pt x="59531" y="178689"/>
                  </a:lnTo>
                  <a:lnTo>
                    <a:pt x="59531" y="148876"/>
                  </a:lnTo>
                  <a:lnTo>
                    <a:pt x="29813" y="148876"/>
                  </a:lnTo>
                  <a:lnTo>
                    <a:pt x="29813" y="119063"/>
                  </a:lnTo>
                  <a:lnTo>
                    <a:pt x="0" y="119063"/>
                  </a:lnTo>
                  <a:lnTo>
                    <a:pt x="0" y="89345"/>
                  </a:lnTo>
                  <a:lnTo>
                    <a:pt x="29813" y="89345"/>
                  </a:lnTo>
                  <a:lnTo>
                    <a:pt x="29813" y="59626"/>
                  </a:lnTo>
                  <a:lnTo>
                    <a:pt x="59531" y="59626"/>
                  </a:lnTo>
                  <a:lnTo>
                    <a:pt x="59531" y="29813"/>
                  </a:lnTo>
                  <a:lnTo>
                    <a:pt x="89345" y="29813"/>
                  </a:lnTo>
                  <a:lnTo>
                    <a:pt x="89345" y="0"/>
                  </a:lnTo>
                  <a:lnTo>
                    <a:pt x="119063" y="0"/>
                  </a:lnTo>
                  <a:lnTo>
                    <a:pt x="119063" y="59626"/>
                  </a:lnTo>
                  <a:lnTo>
                    <a:pt x="148876" y="596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29"/>
            <p:cNvSpPr/>
            <p:nvPr/>
          </p:nvSpPr>
          <p:spPr>
            <a:xfrm>
              <a:off x="5364955" y="16716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29"/>
            <p:cNvSpPr/>
            <p:nvPr/>
          </p:nvSpPr>
          <p:spPr>
            <a:xfrm>
              <a:off x="5216079" y="1612106"/>
              <a:ext cx="178593" cy="178593"/>
            </a:xfrm>
            <a:custGeom>
              <a:avLst/>
              <a:gdLst/>
              <a:ahLst/>
              <a:cxnLst/>
              <a:rect l="l" t="t" r="r" b="b"/>
              <a:pathLst>
                <a:path w="178593" h="178593" extrusionOk="0">
                  <a:moveTo>
                    <a:pt x="178594" y="29813"/>
                  </a:moveTo>
                  <a:lnTo>
                    <a:pt x="178594" y="59531"/>
                  </a:lnTo>
                  <a:lnTo>
                    <a:pt x="148876" y="59531"/>
                  </a:lnTo>
                  <a:lnTo>
                    <a:pt x="148876" y="89249"/>
                  </a:lnTo>
                  <a:lnTo>
                    <a:pt x="119063" y="89249"/>
                  </a:lnTo>
                  <a:lnTo>
                    <a:pt x="119063" y="119063"/>
                  </a:lnTo>
                  <a:lnTo>
                    <a:pt x="89345" y="119063"/>
                  </a:lnTo>
                  <a:lnTo>
                    <a:pt x="89345" y="148876"/>
                  </a:lnTo>
                  <a:lnTo>
                    <a:pt x="59531" y="148876"/>
                  </a:lnTo>
                  <a:lnTo>
                    <a:pt x="59531" y="178594"/>
                  </a:lnTo>
                  <a:lnTo>
                    <a:pt x="29813" y="178594"/>
                  </a:lnTo>
                  <a:lnTo>
                    <a:pt x="29813" y="89249"/>
                  </a:lnTo>
                  <a:lnTo>
                    <a:pt x="0" y="89249"/>
                  </a:lnTo>
                  <a:lnTo>
                    <a:pt x="0" y="59531"/>
                  </a:lnTo>
                  <a:lnTo>
                    <a:pt x="29813" y="59531"/>
                  </a:lnTo>
                  <a:lnTo>
                    <a:pt x="29813" y="29813"/>
                  </a:lnTo>
                  <a:lnTo>
                    <a:pt x="59531" y="29813"/>
                  </a:lnTo>
                  <a:lnTo>
                    <a:pt x="59531" y="0"/>
                  </a:lnTo>
                  <a:lnTo>
                    <a:pt x="148876" y="0"/>
                  </a:lnTo>
                  <a:lnTo>
                    <a:pt x="148876" y="29813"/>
                  </a:lnTo>
                  <a:lnTo>
                    <a:pt x="178594" y="298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29"/>
            <p:cNvSpPr/>
            <p:nvPr/>
          </p:nvSpPr>
          <p:spPr>
            <a:xfrm>
              <a:off x="5275611" y="1582293"/>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29"/>
            <p:cNvSpPr/>
            <p:nvPr/>
          </p:nvSpPr>
          <p:spPr>
            <a:xfrm>
              <a:off x="4769643" y="2594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29"/>
            <p:cNvSpPr/>
            <p:nvPr/>
          </p:nvSpPr>
          <p:spPr>
            <a:xfrm>
              <a:off x="4739830" y="2653855"/>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29"/>
            <p:cNvSpPr/>
            <p:nvPr/>
          </p:nvSpPr>
          <p:spPr>
            <a:xfrm>
              <a:off x="4977955" y="2802731"/>
              <a:ext cx="595312" cy="119062"/>
            </a:xfrm>
            <a:custGeom>
              <a:avLst/>
              <a:gdLst/>
              <a:ahLst/>
              <a:cxnLst/>
              <a:rect l="l" t="t" r="r" b="b"/>
              <a:pathLst>
                <a:path w="595312" h="119062" extrusionOk="0">
                  <a:moveTo>
                    <a:pt x="595313" y="0"/>
                  </a:moveTo>
                  <a:lnTo>
                    <a:pt x="595313" y="59531"/>
                  </a:lnTo>
                  <a:lnTo>
                    <a:pt x="565595" y="59531"/>
                  </a:lnTo>
                  <a:lnTo>
                    <a:pt x="565595" y="89249"/>
                  </a:lnTo>
                  <a:lnTo>
                    <a:pt x="446532" y="89249"/>
                  </a:lnTo>
                  <a:lnTo>
                    <a:pt x="446532" y="119063"/>
                  </a:lnTo>
                  <a:lnTo>
                    <a:pt x="148876" y="119063"/>
                  </a:lnTo>
                  <a:lnTo>
                    <a:pt x="148876" y="89249"/>
                  </a:lnTo>
                  <a:lnTo>
                    <a:pt x="29813" y="89249"/>
                  </a:lnTo>
                  <a:lnTo>
                    <a:pt x="29813" y="59531"/>
                  </a:lnTo>
                  <a:lnTo>
                    <a:pt x="0" y="59531"/>
                  </a:lnTo>
                  <a:lnTo>
                    <a:pt x="0" y="0"/>
                  </a:lnTo>
                  <a:lnTo>
                    <a:pt x="29813" y="0"/>
                  </a:lnTo>
                  <a:lnTo>
                    <a:pt x="29813" y="29813"/>
                  </a:lnTo>
                  <a:lnTo>
                    <a:pt x="59531" y="29813"/>
                  </a:lnTo>
                  <a:lnTo>
                    <a:pt x="59531" y="59531"/>
                  </a:lnTo>
                  <a:lnTo>
                    <a:pt x="178594" y="59531"/>
                  </a:lnTo>
                  <a:lnTo>
                    <a:pt x="178594" y="89249"/>
                  </a:lnTo>
                  <a:lnTo>
                    <a:pt x="416719" y="89249"/>
                  </a:lnTo>
                  <a:lnTo>
                    <a:pt x="416719" y="59531"/>
                  </a:lnTo>
                  <a:lnTo>
                    <a:pt x="535781" y="59531"/>
                  </a:lnTo>
                  <a:lnTo>
                    <a:pt x="535781" y="29813"/>
                  </a:lnTo>
                  <a:lnTo>
                    <a:pt x="565595" y="29813"/>
                  </a:lnTo>
                  <a:lnTo>
                    <a:pt x="565595" y="0"/>
                  </a:lnTo>
                  <a:lnTo>
                    <a:pt x="595313" y="0"/>
                  </a:lnTo>
                  <a:close/>
                </a:path>
              </a:pathLst>
            </a:custGeom>
            <a:solidFill>
              <a:srgbClr val="FFD7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29"/>
            <p:cNvSpPr/>
            <p:nvPr/>
          </p:nvSpPr>
          <p:spPr>
            <a:xfrm>
              <a:off x="4769643" y="2862262"/>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29"/>
            <p:cNvSpPr/>
            <p:nvPr/>
          </p:nvSpPr>
          <p:spPr>
            <a:xfrm>
              <a:off x="4799361" y="25646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29"/>
            <p:cNvSpPr/>
            <p:nvPr/>
          </p:nvSpPr>
          <p:spPr>
            <a:xfrm>
              <a:off x="4829174" y="2534793"/>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29"/>
            <p:cNvSpPr/>
            <p:nvPr/>
          </p:nvSpPr>
          <p:spPr>
            <a:xfrm>
              <a:off x="4858892" y="2594419"/>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29"/>
            <p:cNvSpPr/>
            <p:nvPr/>
          </p:nvSpPr>
          <p:spPr>
            <a:xfrm>
              <a:off x="4799361" y="2802731"/>
              <a:ext cx="148780" cy="29718"/>
            </a:xfrm>
            <a:custGeom>
              <a:avLst/>
              <a:gdLst/>
              <a:ahLst/>
              <a:cxnLst/>
              <a:rect l="l" t="t" r="r" b="b"/>
              <a:pathLst>
                <a:path w="148780" h="29718" extrusionOk="0">
                  <a:moveTo>
                    <a:pt x="0" y="0"/>
                  </a:moveTo>
                  <a:lnTo>
                    <a:pt x="148781" y="0"/>
                  </a:lnTo>
                  <a:lnTo>
                    <a:pt x="14878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29"/>
            <p:cNvSpPr/>
            <p:nvPr/>
          </p:nvSpPr>
          <p:spPr>
            <a:xfrm>
              <a:off x="4829174"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29"/>
            <p:cNvSpPr/>
            <p:nvPr/>
          </p:nvSpPr>
          <p:spPr>
            <a:xfrm>
              <a:off x="4769643" y="2534793"/>
              <a:ext cx="178593" cy="327469"/>
            </a:xfrm>
            <a:custGeom>
              <a:avLst/>
              <a:gdLst/>
              <a:ahLst/>
              <a:cxnLst/>
              <a:rect l="l" t="t" r="r" b="b"/>
              <a:pathLst>
                <a:path w="178593" h="327469" extrusionOk="0">
                  <a:moveTo>
                    <a:pt x="29718" y="297752"/>
                  </a:moveTo>
                  <a:lnTo>
                    <a:pt x="178594" y="297752"/>
                  </a:lnTo>
                  <a:lnTo>
                    <a:pt x="178594" y="327469"/>
                  </a:lnTo>
                  <a:lnTo>
                    <a:pt x="0" y="327469"/>
                  </a:lnTo>
                  <a:lnTo>
                    <a:pt x="0" y="119063"/>
                  </a:lnTo>
                  <a:lnTo>
                    <a:pt x="29718" y="119063"/>
                  </a:lnTo>
                  <a:lnTo>
                    <a:pt x="29718" y="59626"/>
                  </a:lnTo>
                  <a:lnTo>
                    <a:pt x="59531" y="59626"/>
                  </a:lnTo>
                  <a:lnTo>
                    <a:pt x="59531" y="29813"/>
                  </a:lnTo>
                  <a:lnTo>
                    <a:pt x="148781" y="29813"/>
                  </a:lnTo>
                  <a:lnTo>
                    <a:pt x="148781" y="0"/>
                  </a:lnTo>
                  <a:lnTo>
                    <a:pt x="178594" y="0"/>
                  </a:lnTo>
                  <a:lnTo>
                    <a:pt x="178594" y="59626"/>
                  </a:lnTo>
                  <a:lnTo>
                    <a:pt x="89249" y="59626"/>
                  </a:lnTo>
                  <a:lnTo>
                    <a:pt x="89249" y="89344"/>
                  </a:lnTo>
                  <a:lnTo>
                    <a:pt x="59531" y="89344"/>
                  </a:lnTo>
                  <a:lnTo>
                    <a:pt x="59531" y="148876"/>
                  </a:lnTo>
                  <a:lnTo>
                    <a:pt x="29718" y="148876"/>
                  </a:lnTo>
                  <a:lnTo>
                    <a:pt x="29718" y="29775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29"/>
            <p:cNvSpPr/>
            <p:nvPr/>
          </p:nvSpPr>
          <p:spPr>
            <a:xfrm>
              <a:off x="4799361" y="2683668"/>
              <a:ext cx="29717" cy="119062"/>
            </a:xfrm>
            <a:custGeom>
              <a:avLst/>
              <a:gdLst/>
              <a:ahLst/>
              <a:cxnLst/>
              <a:rect l="l" t="t" r="r" b="b"/>
              <a:pathLst>
                <a:path w="29717" h="119062" extrusionOk="0">
                  <a:moveTo>
                    <a:pt x="0" y="0"/>
                  </a:moveTo>
                  <a:lnTo>
                    <a:pt x="29718" y="0"/>
                  </a:lnTo>
                  <a:lnTo>
                    <a:pt x="29718" y="119063"/>
                  </a:lnTo>
                  <a:lnTo>
                    <a:pt x="0" y="11906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29"/>
            <p:cNvSpPr/>
            <p:nvPr/>
          </p:nvSpPr>
          <p:spPr>
            <a:xfrm>
              <a:off x="5007768" y="271348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29"/>
            <p:cNvSpPr/>
            <p:nvPr/>
          </p:nvSpPr>
          <p:spPr>
            <a:xfrm>
              <a:off x="4977955" y="2683668"/>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29"/>
            <p:cNvSpPr/>
            <p:nvPr/>
          </p:nvSpPr>
          <p:spPr>
            <a:xfrm>
              <a:off x="4829174" y="2624137"/>
              <a:ext cx="148780" cy="178593"/>
            </a:xfrm>
            <a:custGeom>
              <a:avLst/>
              <a:gdLst/>
              <a:ahLst/>
              <a:cxnLst/>
              <a:rect l="l" t="t" r="r" b="b"/>
              <a:pathLst>
                <a:path w="148780" h="178593" extrusionOk="0">
                  <a:moveTo>
                    <a:pt x="148781" y="59531"/>
                  </a:moveTo>
                  <a:lnTo>
                    <a:pt x="148781" y="178594"/>
                  </a:lnTo>
                  <a:lnTo>
                    <a:pt x="0" y="178594"/>
                  </a:lnTo>
                  <a:lnTo>
                    <a:pt x="0" y="59531"/>
                  </a:lnTo>
                  <a:lnTo>
                    <a:pt x="29718" y="59531"/>
                  </a:lnTo>
                  <a:lnTo>
                    <a:pt x="29718" y="0"/>
                  </a:lnTo>
                  <a:lnTo>
                    <a:pt x="119063" y="0"/>
                  </a:lnTo>
                  <a:lnTo>
                    <a:pt x="119063" y="59531"/>
                  </a:lnTo>
                  <a:lnTo>
                    <a:pt x="148781"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29"/>
            <p:cNvSpPr/>
            <p:nvPr/>
          </p:nvSpPr>
          <p:spPr>
            <a:xfrm>
              <a:off x="4948237"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29"/>
            <p:cNvSpPr/>
            <p:nvPr/>
          </p:nvSpPr>
          <p:spPr>
            <a:xfrm>
              <a:off x="5037486" y="26836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29"/>
            <p:cNvSpPr/>
            <p:nvPr/>
          </p:nvSpPr>
          <p:spPr>
            <a:xfrm>
              <a:off x="5097017" y="2683668"/>
              <a:ext cx="267938" cy="89249"/>
            </a:xfrm>
            <a:custGeom>
              <a:avLst/>
              <a:gdLst/>
              <a:ahLst/>
              <a:cxnLst/>
              <a:rect l="l" t="t" r="r" b="b"/>
              <a:pathLst>
                <a:path w="267938" h="89249" extrusionOk="0">
                  <a:moveTo>
                    <a:pt x="267938" y="29813"/>
                  </a:moveTo>
                  <a:lnTo>
                    <a:pt x="267938" y="89249"/>
                  </a:lnTo>
                  <a:lnTo>
                    <a:pt x="89345" y="89249"/>
                  </a:lnTo>
                  <a:lnTo>
                    <a:pt x="89345" y="59531"/>
                  </a:lnTo>
                  <a:lnTo>
                    <a:pt x="0" y="59531"/>
                  </a:lnTo>
                  <a:lnTo>
                    <a:pt x="0" y="0"/>
                  </a:lnTo>
                  <a:lnTo>
                    <a:pt x="29813" y="0"/>
                  </a:lnTo>
                  <a:lnTo>
                    <a:pt x="29813" y="29813"/>
                  </a:lnTo>
                  <a:lnTo>
                    <a:pt x="119063" y="29813"/>
                  </a:lnTo>
                  <a:lnTo>
                    <a:pt x="119063" y="59531"/>
                  </a:lnTo>
                  <a:lnTo>
                    <a:pt x="238125" y="59531"/>
                  </a:lnTo>
                  <a:lnTo>
                    <a:pt x="238125" y="29813"/>
                  </a:lnTo>
                  <a:lnTo>
                    <a:pt x="267938" y="2981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29"/>
            <p:cNvSpPr/>
            <p:nvPr/>
          </p:nvSpPr>
          <p:spPr>
            <a:xfrm>
              <a:off x="5364955" y="2713482"/>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29"/>
            <p:cNvSpPr/>
            <p:nvPr/>
          </p:nvSpPr>
          <p:spPr>
            <a:xfrm>
              <a:off x="5007768" y="2624137"/>
              <a:ext cx="59531" cy="59531"/>
            </a:xfrm>
            <a:custGeom>
              <a:avLst/>
              <a:gdLst/>
              <a:ahLst/>
              <a:cxnLst/>
              <a:rect l="l" t="t" r="r" b="b"/>
              <a:pathLst>
                <a:path w="59531" h="59531" extrusionOk="0">
                  <a:moveTo>
                    <a:pt x="59531" y="29718"/>
                  </a:moveTo>
                  <a:lnTo>
                    <a:pt x="59531" y="59531"/>
                  </a:lnTo>
                  <a:lnTo>
                    <a:pt x="0" y="59531"/>
                  </a:lnTo>
                  <a:lnTo>
                    <a:pt x="0" y="0"/>
                  </a:lnTo>
                  <a:lnTo>
                    <a:pt x="29718" y="0"/>
                  </a:lnTo>
                  <a:lnTo>
                    <a:pt x="29718" y="29718"/>
                  </a:lnTo>
                  <a:lnTo>
                    <a:pt x="59531"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29"/>
            <p:cNvSpPr/>
            <p:nvPr/>
          </p:nvSpPr>
          <p:spPr>
            <a:xfrm>
              <a:off x="4977955" y="25944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29"/>
            <p:cNvSpPr/>
            <p:nvPr/>
          </p:nvSpPr>
          <p:spPr>
            <a:xfrm>
              <a:off x="4977955" y="25347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29"/>
            <p:cNvSpPr/>
            <p:nvPr/>
          </p:nvSpPr>
          <p:spPr>
            <a:xfrm>
              <a:off x="4977955" y="2505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29"/>
            <p:cNvSpPr/>
            <p:nvPr/>
          </p:nvSpPr>
          <p:spPr>
            <a:xfrm>
              <a:off x="4948237" y="2118169"/>
              <a:ext cx="654843" cy="565499"/>
            </a:xfrm>
            <a:custGeom>
              <a:avLst/>
              <a:gdLst/>
              <a:ahLst/>
              <a:cxnLst/>
              <a:rect l="l" t="t" r="r" b="b"/>
              <a:pathLst>
                <a:path w="654843" h="565499" extrusionOk="0">
                  <a:moveTo>
                    <a:pt x="654844" y="238125"/>
                  </a:moveTo>
                  <a:lnTo>
                    <a:pt x="654844" y="416624"/>
                  </a:lnTo>
                  <a:lnTo>
                    <a:pt x="625031" y="416624"/>
                  </a:lnTo>
                  <a:lnTo>
                    <a:pt x="625031" y="505968"/>
                  </a:lnTo>
                  <a:lnTo>
                    <a:pt x="595313" y="505968"/>
                  </a:lnTo>
                  <a:lnTo>
                    <a:pt x="595313" y="565499"/>
                  </a:lnTo>
                  <a:lnTo>
                    <a:pt x="565499" y="565499"/>
                  </a:lnTo>
                  <a:lnTo>
                    <a:pt x="565499" y="476250"/>
                  </a:lnTo>
                  <a:lnTo>
                    <a:pt x="595313" y="476250"/>
                  </a:lnTo>
                  <a:lnTo>
                    <a:pt x="595313" y="386906"/>
                  </a:lnTo>
                  <a:lnTo>
                    <a:pt x="625031" y="386906"/>
                  </a:lnTo>
                  <a:lnTo>
                    <a:pt x="625031" y="267843"/>
                  </a:lnTo>
                  <a:lnTo>
                    <a:pt x="595313" y="267843"/>
                  </a:lnTo>
                  <a:lnTo>
                    <a:pt x="595313" y="178499"/>
                  </a:lnTo>
                  <a:lnTo>
                    <a:pt x="565499" y="178499"/>
                  </a:lnTo>
                  <a:lnTo>
                    <a:pt x="565499" y="119062"/>
                  </a:lnTo>
                  <a:lnTo>
                    <a:pt x="535781" y="119062"/>
                  </a:lnTo>
                  <a:lnTo>
                    <a:pt x="535781" y="89249"/>
                  </a:lnTo>
                  <a:lnTo>
                    <a:pt x="476250" y="89249"/>
                  </a:lnTo>
                  <a:lnTo>
                    <a:pt x="476250" y="59436"/>
                  </a:lnTo>
                  <a:lnTo>
                    <a:pt x="386906" y="59436"/>
                  </a:lnTo>
                  <a:lnTo>
                    <a:pt x="386906" y="29718"/>
                  </a:lnTo>
                  <a:lnTo>
                    <a:pt x="267843" y="29718"/>
                  </a:lnTo>
                  <a:lnTo>
                    <a:pt x="267843" y="59436"/>
                  </a:lnTo>
                  <a:lnTo>
                    <a:pt x="178594" y="59436"/>
                  </a:lnTo>
                  <a:lnTo>
                    <a:pt x="178594" y="89249"/>
                  </a:lnTo>
                  <a:lnTo>
                    <a:pt x="119063" y="89249"/>
                  </a:lnTo>
                  <a:lnTo>
                    <a:pt x="119063" y="119062"/>
                  </a:lnTo>
                  <a:lnTo>
                    <a:pt x="89249" y="119062"/>
                  </a:lnTo>
                  <a:lnTo>
                    <a:pt x="89249" y="178499"/>
                  </a:lnTo>
                  <a:lnTo>
                    <a:pt x="59531" y="178499"/>
                  </a:lnTo>
                  <a:lnTo>
                    <a:pt x="59531" y="267843"/>
                  </a:lnTo>
                  <a:lnTo>
                    <a:pt x="29718" y="267843"/>
                  </a:lnTo>
                  <a:lnTo>
                    <a:pt x="29718" y="416624"/>
                  </a:lnTo>
                  <a:lnTo>
                    <a:pt x="0" y="416624"/>
                  </a:lnTo>
                  <a:lnTo>
                    <a:pt x="0" y="238125"/>
                  </a:lnTo>
                  <a:lnTo>
                    <a:pt x="29718" y="238125"/>
                  </a:lnTo>
                  <a:lnTo>
                    <a:pt x="29718" y="148780"/>
                  </a:lnTo>
                  <a:lnTo>
                    <a:pt x="59531" y="148780"/>
                  </a:lnTo>
                  <a:lnTo>
                    <a:pt x="59531" y="89249"/>
                  </a:lnTo>
                  <a:lnTo>
                    <a:pt x="89249" y="89249"/>
                  </a:lnTo>
                  <a:lnTo>
                    <a:pt x="89249" y="59436"/>
                  </a:lnTo>
                  <a:lnTo>
                    <a:pt x="148780" y="59436"/>
                  </a:lnTo>
                  <a:lnTo>
                    <a:pt x="148780" y="29718"/>
                  </a:lnTo>
                  <a:lnTo>
                    <a:pt x="238125" y="29718"/>
                  </a:lnTo>
                  <a:lnTo>
                    <a:pt x="238125" y="0"/>
                  </a:lnTo>
                  <a:lnTo>
                    <a:pt x="416719" y="0"/>
                  </a:lnTo>
                  <a:lnTo>
                    <a:pt x="416719" y="29718"/>
                  </a:lnTo>
                  <a:lnTo>
                    <a:pt x="505968" y="29718"/>
                  </a:lnTo>
                  <a:lnTo>
                    <a:pt x="505968" y="59436"/>
                  </a:lnTo>
                  <a:lnTo>
                    <a:pt x="565499" y="59436"/>
                  </a:lnTo>
                  <a:lnTo>
                    <a:pt x="565499" y="89249"/>
                  </a:lnTo>
                  <a:lnTo>
                    <a:pt x="595313" y="89249"/>
                  </a:lnTo>
                  <a:lnTo>
                    <a:pt x="595313" y="148780"/>
                  </a:lnTo>
                  <a:lnTo>
                    <a:pt x="625031" y="148780"/>
                  </a:lnTo>
                  <a:lnTo>
                    <a:pt x="625031" y="238125"/>
                  </a:lnTo>
                  <a:lnTo>
                    <a:pt x="654844" y="2381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29"/>
            <p:cNvSpPr/>
            <p:nvPr/>
          </p:nvSpPr>
          <p:spPr>
            <a:xfrm>
              <a:off x="5394673" y="268366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29"/>
            <p:cNvSpPr/>
            <p:nvPr/>
          </p:nvSpPr>
          <p:spPr>
            <a:xfrm>
              <a:off x="5484018" y="26538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29"/>
            <p:cNvSpPr/>
            <p:nvPr/>
          </p:nvSpPr>
          <p:spPr>
            <a:xfrm>
              <a:off x="5186362" y="2058543"/>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29"/>
            <p:cNvSpPr/>
            <p:nvPr/>
          </p:nvSpPr>
          <p:spPr>
            <a:xfrm>
              <a:off x="5335142" y="205854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29"/>
            <p:cNvSpPr/>
            <p:nvPr/>
          </p:nvSpPr>
          <p:spPr>
            <a:xfrm>
              <a:off x="5245893" y="2058543"/>
              <a:ext cx="89249" cy="29717"/>
            </a:xfrm>
            <a:custGeom>
              <a:avLst/>
              <a:gdLst/>
              <a:ahLst/>
              <a:cxnLst/>
              <a:rect l="l" t="t" r="r" b="b"/>
              <a:pathLst>
                <a:path w="89249" h="29717" extrusionOk="0">
                  <a:moveTo>
                    <a:pt x="0" y="0"/>
                  </a:moveTo>
                  <a:lnTo>
                    <a:pt x="89249" y="0"/>
                  </a:lnTo>
                  <a:lnTo>
                    <a:pt x="89249"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29"/>
            <p:cNvSpPr/>
            <p:nvPr/>
          </p:nvSpPr>
          <p:spPr>
            <a:xfrm>
              <a:off x="5245893" y="1999107"/>
              <a:ext cx="119062" cy="29717"/>
            </a:xfrm>
            <a:custGeom>
              <a:avLst/>
              <a:gdLst/>
              <a:ahLst/>
              <a:cxnLst/>
              <a:rect l="l" t="t" r="r" b="b"/>
              <a:pathLst>
                <a:path w="119062" h="29717" extrusionOk="0">
                  <a:moveTo>
                    <a:pt x="0" y="0"/>
                  </a:moveTo>
                  <a:lnTo>
                    <a:pt x="119063" y="0"/>
                  </a:lnTo>
                  <a:lnTo>
                    <a:pt x="119063"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29"/>
            <p:cNvSpPr/>
            <p:nvPr/>
          </p:nvSpPr>
          <p:spPr>
            <a:xfrm>
              <a:off x="5186362" y="1999107"/>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29"/>
            <p:cNvSpPr/>
            <p:nvPr/>
          </p:nvSpPr>
          <p:spPr>
            <a:xfrm>
              <a:off x="5126830" y="2118169"/>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29"/>
            <p:cNvSpPr/>
            <p:nvPr/>
          </p:nvSpPr>
          <p:spPr>
            <a:xfrm>
              <a:off x="5037486" y="2802731"/>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29"/>
            <p:cNvSpPr/>
            <p:nvPr/>
          </p:nvSpPr>
          <p:spPr>
            <a:xfrm>
              <a:off x="5156548" y="2832544"/>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29"/>
            <p:cNvSpPr/>
            <p:nvPr/>
          </p:nvSpPr>
          <p:spPr>
            <a:xfrm>
              <a:off x="5394673" y="2802731"/>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29"/>
            <p:cNvSpPr/>
            <p:nvPr/>
          </p:nvSpPr>
          <p:spPr>
            <a:xfrm>
              <a:off x="5513736"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29"/>
            <p:cNvSpPr/>
            <p:nvPr/>
          </p:nvSpPr>
          <p:spPr>
            <a:xfrm>
              <a:off x="5126830" y="28919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29"/>
            <p:cNvSpPr/>
            <p:nvPr/>
          </p:nvSpPr>
          <p:spPr>
            <a:xfrm>
              <a:off x="5007768" y="2862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29"/>
            <p:cNvSpPr/>
            <p:nvPr/>
          </p:nvSpPr>
          <p:spPr>
            <a:xfrm>
              <a:off x="4977955" y="2832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29"/>
            <p:cNvSpPr/>
            <p:nvPr/>
          </p:nvSpPr>
          <p:spPr>
            <a:xfrm>
              <a:off x="5364955" y="28919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29"/>
            <p:cNvSpPr/>
            <p:nvPr/>
          </p:nvSpPr>
          <p:spPr>
            <a:xfrm>
              <a:off x="5543549" y="2832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29"/>
            <p:cNvSpPr/>
            <p:nvPr/>
          </p:nvSpPr>
          <p:spPr>
            <a:xfrm>
              <a:off x="5394673" y="2862262"/>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29"/>
            <p:cNvSpPr/>
            <p:nvPr/>
          </p:nvSpPr>
          <p:spPr>
            <a:xfrm>
              <a:off x="4858892" y="2832544"/>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29"/>
            <p:cNvSpPr/>
            <p:nvPr/>
          </p:nvSpPr>
          <p:spPr>
            <a:xfrm>
              <a:off x="4918423" y="2534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29"/>
            <p:cNvSpPr/>
            <p:nvPr/>
          </p:nvSpPr>
          <p:spPr>
            <a:xfrm>
              <a:off x="4888705" y="2564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29"/>
            <p:cNvSpPr/>
            <p:nvPr/>
          </p:nvSpPr>
          <p:spPr>
            <a:xfrm>
              <a:off x="4977955" y="271348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29"/>
            <p:cNvSpPr/>
            <p:nvPr/>
          </p:nvSpPr>
          <p:spPr>
            <a:xfrm>
              <a:off x="4948237"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29"/>
            <p:cNvSpPr/>
            <p:nvPr/>
          </p:nvSpPr>
          <p:spPr>
            <a:xfrm>
              <a:off x="4918423" y="27134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29"/>
            <p:cNvSpPr/>
            <p:nvPr/>
          </p:nvSpPr>
          <p:spPr>
            <a:xfrm>
              <a:off x="4829174"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29"/>
            <p:cNvSpPr/>
            <p:nvPr/>
          </p:nvSpPr>
          <p:spPr>
            <a:xfrm>
              <a:off x="4888705"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29"/>
            <p:cNvSpPr/>
            <p:nvPr/>
          </p:nvSpPr>
          <p:spPr>
            <a:xfrm>
              <a:off x="5186362" y="2118169"/>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29"/>
            <p:cNvSpPr/>
            <p:nvPr/>
          </p:nvSpPr>
          <p:spPr>
            <a:xfrm>
              <a:off x="5186362" y="1939480"/>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29"/>
            <p:cNvSpPr/>
            <p:nvPr/>
          </p:nvSpPr>
          <p:spPr>
            <a:xfrm>
              <a:off x="5364955" y="164191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29"/>
            <p:cNvSpPr/>
            <p:nvPr/>
          </p:nvSpPr>
          <p:spPr>
            <a:xfrm>
              <a:off x="5335142" y="164191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29"/>
            <p:cNvSpPr/>
            <p:nvPr/>
          </p:nvSpPr>
          <p:spPr>
            <a:xfrm>
              <a:off x="5335142" y="16121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29"/>
            <p:cNvSpPr/>
            <p:nvPr/>
          </p:nvSpPr>
          <p:spPr>
            <a:xfrm>
              <a:off x="5335142" y="16716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29"/>
            <p:cNvSpPr/>
            <p:nvPr/>
          </p:nvSpPr>
          <p:spPr>
            <a:xfrm>
              <a:off x="5245893" y="176098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29"/>
            <p:cNvSpPr/>
            <p:nvPr/>
          </p:nvSpPr>
          <p:spPr>
            <a:xfrm>
              <a:off x="5186362" y="1731168"/>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29"/>
            <p:cNvSpPr/>
            <p:nvPr/>
          </p:nvSpPr>
          <p:spPr>
            <a:xfrm>
              <a:off x="5216080" y="179070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29"/>
            <p:cNvSpPr/>
            <p:nvPr/>
          </p:nvSpPr>
          <p:spPr>
            <a:xfrm>
              <a:off x="5156548" y="1820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29"/>
            <p:cNvSpPr/>
            <p:nvPr/>
          </p:nvSpPr>
          <p:spPr>
            <a:xfrm>
              <a:off x="5245893" y="1820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29"/>
            <p:cNvSpPr/>
            <p:nvPr/>
          </p:nvSpPr>
          <p:spPr>
            <a:xfrm>
              <a:off x="5186362" y="1701355"/>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29"/>
            <p:cNvSpPr/>
            <p:nvPr/>
          </p:nvSpPr>
          <p:spPr>
            <a:xfrm>
              <a:off x="5364955" y="188004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29"/>
            <p:cNvSpPr/>
            <p:nvPr/>
          </p:nvSpPr>
          <p:spPr>
            <a:xfrm>
              <a:off x="5335142"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29"/>
            <p:cNvSpPr/>
            <p:nvPr/>
          </p:nvSpPr>
          <p:spPr>
            <a:xfrm>
              <a:off x="5364955"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29"/>
            <p:cNvSpPr/>
            <p:nvPr/>
          </p:nvSpPr>
          <p:spPr>
            <a:xfrm>
              <a:off x="5394673" y="17609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29"/>
            <p:cNvSpPr/>
            <p:nvPr/>
          </p:nvSpPr>
          <p:spPr>
            <a:xfrm>
              <a:off x="5364955" y="17907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29"/>
            <p:cNvSpPr/>
            <p:nvPr/>
          </p:nvSpPr>
          <p:spPr>
            <a:xfrm>
              <a:off x="5394673" y="17907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AAA6987E-C3FB-0694-54EC-1C70C84B9BD6}"/>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D336BEE1-2A91-5815-585F-B3AA73B6EA19}"/>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12</a:t>
            </a:r>
            <a:endParaRPr dirty="0"/>
          </a:p>
        </p:txBody>
      </p:sp>
      <p:sp>
        <p:nvSpPr>
          <p:cNvPr id="2245" name="Google Shape;2245;p32">
            <a:extLst>
              <a:ext uri="{FF2B5EF4-FFF2-40B4-BE49-F238E27FC236}">
                <a16:creationId xmlns:a16="http://schemas.microsoft.com/office/drawing/2014/main" id="{5D648462-01EE-7D21-A829-E8D11ED9800C}"/>
              </a:ext>
            </a:extLst>
          </p:cNvPr>
          <p:cNvSpPr txBox="1">
            <a:spLocks noGrp="1"/>
          </p:cNvSpPr>
          <p:nvPr>
            <p:ph type="subTitle" idx="2"/>
          </p:nvPr>
        </p:nvSpPr>
        <p:spPr>
          <a:xfrm>
            <a:off x="677037" y="957270"/>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err="1">
                <a:effectLst/>
                <a:latin typeface="Abadi" panose="020B0604020104020204" pitchFamily="34" charset="0"/>
                <a:ea typeface="Times New Roman" panose="02020603050405020304" pitchFamily="18" charset="0"/>
              </a:rPr>
              <a:t>Analyse</a:t>
            </a:r>
            <a:r>
              <a:rPr lang="en-US" sz="1800" dirty="0">
                <a:effectLst/>
                <a:latin typeface="Abadi" panose="020B0604020104020204" pitchFamily="34" charset="0"/>
                <a:ea typeface="Times New Roman" panose="02020603050405020304" pitchFamily="18" charset="0"/>
              </a:rPr>
              <a:t> how the popularity of different platforms has evolved by looking at the number of games released and their respective sales over the years.</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70CDEC59-5EE3-BAD7-6F49-6210098C6462}"/>
              </a:ext>
            </a:extLst>
          </p:cNvPr>
          <p:cNvSpPr txBox="1"/>
          <p:nvPr/>
        </p:nvSpPr>
        <p:spPr>
          <a:xfrm>
            <a:off x="457114" y="2272990"/>
            <a:ext cx="8229768" cy="2031325"/>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Platform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Games_Released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Total_Units_Shipped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platforms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Platform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Games_Released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86979191"/>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26420146-7DC9-92C7-30C9-CF0847EAD03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31EB54F-F16E-1EA0-5135-8F740AEE5F8B}"/>
              </a:ext>
            </a:extLst>
          </p:cNvPr>
          <p:cNvSpPr txBox="1"/>
          <p:nvPr/>
        </p:nvSpPr>
        <p:spPr>
          <a:xfrm>
            <a:off x="6118044" y="1743325"/>
            <a:ext cx="1106311" cy="276999"/>
          </a:xfrm>
          <a:prstGeom prst="rect">
            <a:avLst/>
          </a:prstGeom>
          <a:noFill/>
        </p:spPr>
        <p:txBody>
          <a:bodyPr wrap="square" rtlCol="0">
            <a:spAutoFit/>
          </a:bodyPr>
          <a:lstStyle/>
          <a:p>
            <a:r>
              <a:rPr lang="en-US" sz="1200" dirty="0">
                <a:solidFill>
                  <a:schemeClr val="tx1"/>
                </a:solidFill>
              </a:rPr>
              <a:t>294 rows</a:t>
            </a:r>
            <a:endParaRPr lang="en-PK" sz="1200" dirty="0">
              <a:solidFill>
                <a:schemeClr val="tx1"/>
              </a:solidFill>
            </a:endParaRPr>
          </a:p>
        </p:txBody>
      </p:sp>
      <p:pic>
        <p:nvPicPr>
          <p:cNvPr id="3" name="Picture 2">
            <a:extLst>
              <a:ext uri="{FF2B5EF4-FFF2-40B4-BE49-F238E27FC236}">
                <a16:creationId xmlns:a16="http://schemas.microsoft.com/office/drawing/2014/main" id="{140D8C5F-BEF5-A701-F417-06A8F4748273}"/>
              </a:ext>
            </a:extLst>
          </p:cNvPr>
          <p:cNvPicPr>
            <a:picLocks noChangeAspect="1"/>
          </p:cNvPicPr>
          <p:nvPr/>
        </p:nvPicPr>
        <p:blipFill>
          <a:blip r:embed="rId3"/>
          <a:stretch>
            <a:fillRect/>
          </a:stretch>
        </p:blipFill>
        <p:spPr>
          <a:xfrm>
            <a:off x="2057400" y="2315986"/>
            <a:ext cx="5029200" cy="2562225"/>
          </a:xfrm>
          <a:prstGeom prst="rect">
            <a:avLst/>
          </a:prstGeom>
        </p:spPr>
      </p:pic>
      <p:pic>
        <p:nvPicPr>
          <p:cNvPr id="6" name="Picture 5">
            <a:extLst>
              <a:ext uri="{FF2B5EF4-FFF2-40B4-BE49-F238E27FC236}">
                <a16:creationId xmlns:a16="http://schemas.microsoft.com/office/drawing/2014/main" id="{1DCC2A50-C667-6417-5C7E-ADB70DFA6B9A}"/>
              </a:ext>
            </a:extLst>
          </p:cNvPr>
          <p:cNvPicPr>
            <a:picLocks noChangeAspect="1"/>
          </p:cNvPicPr>
          <p:nvPr/>
        </p:nvPicPr>
        <p:blipFill>
          <a:blip r:embed="rId4"/>
          <a:stretch>
            <a:fillRect/>
          </a:stretch>
        </p:blipFill>
        <p:spPr>
          <a:xfrm>
            <a:off x="2648122" y="477661"/>
            <a:ext cx="3390900" cy="1524000"/>
          </a:xfrm>
          <a:prstGeom prst="rect">
            <a:avLst/>
          </a:prstGeom>
        </p:spPr>
      </p:pic>
    </p:spTree>
    <p:extLst>
      <p:ext uri="{BB962C8B-B14F-4D97-AF65-F5344CB8AC3E}">
        <p14:creationId xmlns:p14="http://schemas.microsoft.com/office/powerpoint/2010/main" val="445877304"/>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158FBB8A-1311-4FC3-22F3-8BE73AEAADED}"/>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FD89A3F2-20A5-C69F-B6ED-3350EC6A7096}"/>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13</a:t>
            </a:r>
            <a:endParaRPr dirty="0"/>
          </a:p>
        </p:txBody>
      </p:sp>
      <p:sp>
        <p:nvSpPr>
          <p:cNvPr id="2245" name="Google Shape;2245;p32">
            <a:extLst>
              <a:ext uri="{FF2B5EF4-FFF2-40B4-BE49-F238E27FC236}">
                <a16:creationId xmlns:a16="http://schemas.microsoft.com/office/drawing/2014/main" id="{D441CA33-7B4F-7CAB-4854-EF84EDE9032E}"/>
              </a:ext>
            </a:extLst>
          </p:cNvPr>
          <p:cNvSpPr txBox="1">
            <a:spLocks noGrp="1"/>
          </p:cNvSpPr>
          <p:nvPr>
            <p:ph type="subTitle" idx="2"/>
          </p:nvPr>
        </p:nvSpPr>
        <p:spPr>
          <a:xfrm>
            <a:off x="677037" y="957270"/>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Segment the data by decade to see which platforms were leaders in their respective time periods.</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6511E5DD-E13B-52B7-9C26-F899B45C5E68}"/>
              </a:ext>
            </a:extLst>
          </p:cNvPr>
          <p:cNvSpPr txBox="1"/>
          <p:nvPr/>
        </p:nvSpPr>
        <p:spPr>
          <a:xfrm>
            <a:off x="457114" y="1791570"/>
            <a:ext cx="8229768" cy="3139321"/>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SELECT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Decade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games</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Leading_Game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Platform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Leading_Platform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publishers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Publisher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Leading_Publisher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Units_Shipped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platforms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publishers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Publisher_ID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publishers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Publisher_ID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Total_Shipped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g1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s1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g1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 </a:t>
            </a:r>
          </a:p>
          <a:p>
            <a:r>
              <a:rPr lang="en-US" sz="1800" dirty="0">
                <a:solidFill>
                  <a:srgbClr val="0000FF"/>
                </a:solidFill>
                <a:latin typeface="Consolas" panose="020B0609020204030204" pitchFamily="49" charset="0"/>
              </a:rPr>
              <a:t>WHERE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g1</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Decade</a:t>
            </a:r>
          </a:p>
        </p:txBody>
      </p:sp>
    </p:spTree>
    <p:extLst>
      <p:ext uri="{BB962C8B-B14F-4D97-AF65-F5344CB8AC3E}">
        <p14:creationId xmlns:p14="http://schemas.microsoft.com/office/powerpoint/2010/main" val="2004598935"/>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CAD68386-A907-2F8D-B4C1-CE92A2B68E1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725F00C-3FF8-74D5-CE75-EDE342A08D6D}"/>
              </a:ext>
            </a:extLst>
          </p:cNvPr>
          <p:cNvPicPr>
            <a:picLocks noChangeAspect="1"/>
          </p:cNvPicPr>
          <p:nvPr/>
        </p:nvPicPr>
        <p:blipFill>
          <a:blip r:embed="rId3"/>
          <a:stretch>
            <a:fillRect/>
          </a:stretch>
        </p:blipFill>
        <p:spPr>
          <a:xfrm>
            <a:off x="1402114" y="2381182"/>
            <a:ext cx="6181725" cy="2476500"/>
          </a:xfrm>
          <a:prstGeom prst="rect">
            <a:avLst/>
          </a:prstGeom>
        </p:spPr>
      </p:pic>
      <p:pic>
        <p:nvPicPr>
          <p:cNvPr id="7" name="Picture 6">
            <a:extLst>
              <a:ext uri="{FF2B5EF4-FFF2-40B4-BE49-F238E27FC236}">
                <a16:creationId xmlns:a16="http://schemas.microsoft.com/office/drawing/2014/main" id="{CFBBB6A5-EEE8-EC1C-BBA9-15AE1AD8632D}"/>
              </a:ext>
            </a:extLst>
          </p:cNvPr>
          <p:cNvPicPr>
            <a:picLocks noChangeAspect="1"/>
          </p:cNvPicPr>
          <p:nvPr/>
        </p:nvPicPr>
        <p:blipFill>
          <a:blip r:embed="rId4"/>
          <a:stretch>
            <a:fillRect/>
          </a:stretch>
        </p:blipFill>
        <p:spPr>
          <a:xfrm>
            <a:off x="1687863" y="362723"/>
            <a:ext cx="5610225" cy="1733550"/>
          </a:xfrm>
          <a:prstGeom prst="rect">
            <a:avLst/>
          </a:prstGeom>
        </p:spPr>
      </p:pic>
    </p:spTree>
    <p:extLst>
      <p:ext uri="{BB962C8B-B14F-4D97-AF65-F5344CB8AC3E}">
        <p14:creationId xmlns:p14="http://schemas.microsoft.com/office/powerpoint/2010/main" val="1712299828"/>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ADA6727F-4E94-AFE8-1982-196AA3B7C0DE}"/>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D367230F-AA52-5867-43E1-00C6FD4FF0D8}"/>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14</a:t>
            </a:r>
            <a:endParaRPr dirty="0"/>
          </a:p>
        </p:txBody>
      </p:sp>
      <p:sp>
        <p:nvSpPr>
          <p:cNvPr id="2245" name="Google Shape;2245;p32">
            <a:extLst>
              <a:ext uri="{FF2B5EF4-FFF2-40B4-BE49-F238E27FC236}">
                <a16:creationId xmlns:a16="http://schemas.microsoft.com/office/drawing/2014/main" id="{D330601F-C914-9CFA-D92F-C481C98E6857}"/>
              </a:ext>
            </a:extLst>
          </p:cNvPr>
          <p:cNvSpPr txBox="1">
            <a:spLocks noGrp="1"/>
          </p:cNvSpPr>
          <p:nvPr>
            <p:ph type="subTitle" idx="2"/>
          </p:nvPr>
        </p:nvSpPr>
        <p:spPr>
          <a:xfrm>
            <a:off x="677037" y="957270"/>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Focus on games with high user scores to understand which titles resonate most with players, offering potential insights into customer preferences.</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9EE15ACC-1305-4203-B321-8AFEBBF41909}"/>
              </a:ext>
            </a:extLst>
          </p:cNvPr>
          <p:cNvSpPr txBox="1"/>
          <p:nvPr/>
        </p:nvSpPr>
        <p:spPr>
          <a:xfrm>
            <a:off x="457114" y="2154905"/>
            <a:ext cx="8229768" cy="2031325"/>
          </a:xfrm>
          <a:prstGeom prst="rect">
            <a:avLst/>
          </a:prstGeom>
          <a:solidFill>
            <a:schemeClr val="tx1"/>
          </a:solid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10 games</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Platform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Platform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User_Score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ROUND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Total_Shipped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Units_Shipped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games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scores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Game_ID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scores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Game_ID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platforms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platforms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games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Platform_ID</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scores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User_Score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61817941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62A465EF-772B-5F76-AA71-F13EA67267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6EAB29A-965D-50D4-6A8B-970F0FBE5C73}"/>
              </a:ext>
            </a:extLst>
          </p:cNvPr>
          <p:cNvPicPr>
            <a:picLocks noChangeAspect="1"/>
          </p:cNvPicPr>
          <p:nvPr/>
        </p:nvPicPr>
        <p:blipFill>
          <a:blip r:embed="rId3"/>
          <a:stretch>
            <a:fillRect/>
          </a:stretch>
        </p:blipFill>
        <p:spPr>
          <a:xfrm>
            <a:off x="4402666" y="202670"/>
            <a:ext cx="4343400" cy="2028825"/>
          </a:xfrm>
          <a:prstGeom prst="rect">
            <a:avLst/>
          </a:prstGeom>
        </p:spPr>
      </p:pic>
      <p:pic>
        <p:nvPicPr>
          <p:cNvPr id="6" name="Picture 5">
            <a:extLst>
              <a:ext uri="{FF2B5EF4-FFF2-40B4-BE49-F238E27FC236}">
                <a16:creationId xmlns:a16="http://schemas.microsoft.com/office/drawing/2014/main" id="{784201D5-E882-5832-5646-1DE1D601B355}"/>
              </a:ext>
            </a:extLst>
          </p:cNvPr>
          <p:cNvPicPr>
            <a:picLocks noChangeAspect="1"/>
          </p:cNvPicPr>
          <p:nvPr/>
        </p:nvPicPr>
        <p:blipFill>
          <a:blip r:embed="rId4"/>
          <a:stretch>
            <a:fillRect/>
          </a:stretch>
        </p:blipFill>
        <p:spPr>
          <a:xfrm>
            <a:off x="555979" y="2231495"/>
            <a:ext cx="4893546" cy="2709335"/>
          </a:xfrm>
          <a:prstGeom prst="rect">
            <a:avLst/>
          </a:prstGeom>
        </p:spPr>
      </p:pic>
    </p:spTree>
    <p:extLst>
      <p:ext uri="{BB962C8B-B14F-4D97-AF65-F5344CB8AC3E}">
        <p14:creationId xmlns:p14="http://schemas.microsoft.com/office/powerpoint/2010/main" val="3188250855"/>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42">
          <a:extLst>
            <a:ext uri="{FF2B5EF4-FFF2-40B4-BE49-F238E27FC236}">
              <a16:creationId xmlns:a16="http://schemas.microsoft.com/office/drawing/2014/main" id="{45FA1DA3-9FF0-BDEC-931C-267524D8841A}"/>
            </a:ext>
          </a:extLst>
        </p:cNvPr>
        <p:cNvGrpSpPr/>
        <p:nvPr/>
      </p:nvGrpSpPr>
      <p:grpSpPr>
        <a:xfrm>
          <a:off x="0" y="0"/>
          <a:ext cx="0" cy="0"/>
          <a:chOff x="0" y="0"/>
          <a:chExt cx="0" cy="0"/>
        </a:xfrm>
      </p:grpSpPr>
      <p:sp>
        <p:nvSpPr>
          <p:cNvPr id="2243" name="Google Shape;2243;p32">
            <a:extLst>
              <a:ext uri="{FF2B5EF4-FFF2-40B4-BE49-F238E27FC236}">
                <a16:creationId xmlns:a16="http://schemas.microsoft.com/office/drawing/2014/main" id="{18FE7321-661F-A18D-F1AC-5DDAFAE37E30}"/>
              </a:ext>
            </a:extLst>
          </p:cNvPr>
          <p:cNvSpPr txBox="1">
            <a:spLocks noGrp="1"/>
          </p:cNvSpPr>
          <p:nvPr>
            <p:ph type="title"/>
          </p:nvPr>
        </p:nvSpPr>
        <p:spPr>
          <a:xfrm>
            <a:off x="1095148" y="284158"/>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15</a:t>
            </a:r>
            <a:endParaRPr dirty="0"/>
          </a:p>
        </p:txBody>
      </p:sp>
      <p:sp>
        <p:nvSpPr>
          <p:cNvPr id="2245" name="Google Shape;2245;p32">
            <a:extLst>
              <a:ext uri="{FF2B5EF4-FFF2-40B4-BE49-F238E27FC236}">
                <a16:creationId xmlns:a16="http://schemas.microsoft.com/office/drawing/2014/main" id="{4C3541C1-15B7-15A4-C14C-4CCA71B8D52D}"/>
              </a:ext>
            </a:extLst>
          </p:cNvPr>
          <p:cNvSpPr txBox="1">
            <a:spLocks noGrp="1"/>
          </p:cNvSpPr>
          <p:nvPr>
            <p:ph type="subTitle" idx="2"/>
          </p:nvPr>
        </p:nvSpPr>
        <p:spPr>
          <a:xfrm>
            <a:off x="677037" y="957270"/>
            <a:ext cx="7371811" cy="721630"/>
          </a:xfrm>
          <a:prstGeom prst="rect">
            <a:avLst/>
          </a:prstGeom>
        </p:spPr>
        <p:txBody>
          <a:bodyPr spcFirstLastPara="1" wrap="square" lIns="91425" tIns="91425" rIns="91425" bIns="91425" anchor="t" anchorCtr="0">
            <a:noAutofit/>
          </a:bodyPr>
          <a:lstStyle/>
          <a:p>
            <a:pPr marL="0" lvl="0" indent="0" algn="just">
              <a:lnSpc>
                <a:spcPct val="115000"/>
              </a:lnSpc>
              <a:buSzPts val="1000"/>
              <a:tabLst>
                <a:tab pos="457200" algn="l"/>
              </a:tabLst>
            </a:pPr>
            <a:r>
              <a:rPr lang="en-US" sz="1800" dirty="0">
                <a:effectLst/>
                <a:latin typeface="Abadi" panose="020B0604020104020204" pitchFamily="34" charset="0"/>
                <a:ea typeface="Times New Roman" panose="02020603050405020304" pitchFamily="18" charset="0"/>
              </a:rPr>
              <a:t>What is the correlation between </a:t>
            </a:r>
            <a:r>
              <a:rPr lang="en-US" sz="1800" dirty="0" err="1">
                <a:effectLst/>
                <a:latin typeface="Abadi" panose="020B0604020104020204" pitchFamily="34" charset="0"/>
                <a:ea typeface="Times New Roman" panose="02020603050405020304" pitchFamily="18" charset="0"/>
              </a:rPr>
              <a:t>user_score</a:t>
            </a:r>
            <a:r>
              <a:rPr lang="en-US" sz="1800" dirty="0">
                <a:effectLst/>
                <a:latin typeface="Abadi" panose="020B0604020104020204" pitchFamily="34" charset="0"/>
                <a:ea typeface="Times New Roman" panose="02020603050405020304" pitchFamily="18" charset="0"/>
              </a:rPr>
              <a:t> and critic score with total shipped?</a:t>
            </a:r>
            <a:endParaRPr lang="en-PK" sz="1800" dirty="0">
              <a:effectLst/>
              <a:latin typeface="Abadi" panose="020B0604020104020204" pitchFamily="34" charset="0"/>
              <a:ea typeface="Times New Roman" panose="02020603050405020304" pitchFamily="18" charset="0"/>
            </a:endParaRPr>
          </a:p>
        </p:txBody>
      </p:sp>
      <p:sp>
        <p:nvSpPr>
          <p:cNvPr id="2" name="TextBox 1">
            <a:extLst>
              <a:ext uri="{FF2B5EF4-FFF2-40B4-BE49-F238E27FC236}">
                <a16:creationId xmlns:a16="http://schemas.microsoft.com/office/drawing/2014/main" id="{3D592987-CE02-1A86-6CFF-C97554D9F93F}"/>
              </a:ext>
            </a:extLst>
          </p:cNvPr>
          <p:cNvSpPr txBox="1"/>
          <p:nvPr/>
        </p:nvSpPr>
        <p:spPr>
          <a:xfrm>
            <a:off x="457114" y="1791570"/>
            <a:ext cx="8229768" cy="2800767"/>
          </a:xfrm>
          <a:prstGeom prst="rect">
            <a:avLst/>
          </a:prstGeom>
          <a:solidFill>
            <a:schemeClr val="tx1"/>
          </a:solidFill>
        </p:spPr>
        <p:txBody>
          <a:bodyPr wrap="square" rtlCol="0">
            <a:spAutoFit/>
          </a:bodyPr>
          <a:lstStyle/>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Name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platforms</a:t>
            </a:r>
            <a:r>
              <a:rPr lang="en-US" sz="1600" dirty="0" err="1">
                <a:solidFill>
                  <a:srgbClr val="808080"/>
                </a:solidFill>
                <a:latin typeface="Consolas" panose="020B0609020204030204" pitchFamily="49" charset="0"/>
              </a:rPr>
              <a:t>.</a:t>
            </a:r>
            <a:r>
              <a:rPr lang="en-US" sz="1600" dirty="0" err="1">
                <a:solidFill>
                  <a:srgbClr val="FF00FF"/>
                </a:solidFill>
                <a:latin typeface="Consolas" panose="020B0609020204030204" pitchFamily="49" charset="0"/>
              </a:rPr>
              <a:t>Platform</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Platform</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Critic_Score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User_Score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ROUND</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Total_Shipped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Units_Shipped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games</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scores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Game_ID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platforms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Platform_ID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platforms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Platform_ID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Total_Shipped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084108909"/>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51">
          <a:extLst>
            <a:ext uri="{FF2B5EF4-FFF2-40B4-BE49-F238E27FC236}">
              <a16:creationId xmlns:a16="http://schemas.microsoft.com/office/drawing/2014/main" id="{117B996E-17AC-D99E-E592-AF329F4A839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6CC193E-0A90-E9E0-B155-54AC008A3BC8}"/>
              </a:ext>
            </a:extLst>
          </p:cNvPr>
          <p:cNvPicPr>
            <a:picLocks noChangeAspect="1"/>
          </p:cNvPicPr>
          <p:nvPr/>
        </p:nvPicPr>
        <p:blipFill>
          <a:blip r:embed="rId3"/>
          <a:stretch>
            <a:fillRect/>
          </a:stretch>
        </p:blipFill>
        <p:spPr>
          <a:xfrm>
            <a:off x="2279632" y="2274551"/>
            <a:ext cx="4584736" cy="2517409"/>
          </a:xfrm>
          <a:prstGeom prst="rect">
            <a:avLst/>
          </a:prstGeom>
        </p:spPr>
      </p:pic>
      <p:pic>
        <p:nvPicPr>
          <p:cNvPr id="7" name="Picture 6">
            <a:extLst>
              <a:ext uri="{FF2B5EF4-FFF2-40B4-BE49-F238E27FC236}">
                <a16:creationId xmlns:a16="http://schemas.microsoft.com/office/drawing/2014/main" id="{F690F3FF-389E-2DF2-766C-D177735ECFF2}"/>
              </a:ext>
            </a:extLst>
          </p:cNvPr>
          <p:cNvPicPr>
            <a:picLocks noChangeAspect="1"/>
          </p:cNvPicPr>
          <p:nvPr/>
        </p:nvPicPr>
        <p:blipFill>
          <a:blip r:embed="rId4"/>
          <a:stretch>
            <a:fillRect/>
          </a:stretch>
        </p:blipFill>
        <p:spPr>
          <a:xfrm>
            <a:off x="1943100" y="634963"/>
            <a:ext cx="5257800" cy="1343025"/>
          </a:xfrm>
          <a:prstGeom prst="rect">
            <a:avLst/>
          </a:prstGeom>
        </p:spPr>
      </p:pic>
    </p:spTree>
    <p:extLst>
      <p:ext uri="{BB962C8B-B14F-4D97-AF65-F5344CB8AC3E}">
        <p14:creationId xmlns:p14="http://schemas.microsoft.com/office/powerpoint/2010/main" val="422723194"/>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15"/>
        <p:cNvGrpSpPr/>
        <p:nvPr/>
      </p:nvGrpSpPr>
      <p:grpSpPr>
        <a:xfrm>
          <a:off x="0" y="0"/>
          <a:ext cx="0" cy="0"/>
          <a:chOff x="0" y="0"/>
          <a:chExt cx="0" cy="0"/>
        </a:xfrm>
      </p:grpSpPr>
      <p:sp>
        <p:nvSpPr>
          <p:cNvPr id="2316" name="Google Shape;2316;p36"/>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318" name="Google Shape;2318;p36"/>
          <p:cNvSpPr txBox="1">
            <a:spLocks noGrp="1"/>
          </p:cNvSpPr>
          <p:nvPr>
            <p:ph type="subTitle" idx="2"/>
          </p:nvPr>
        </p:nvSpPr>
        <p:spPr>
          <a:xfrm>
            <a:off x="2382209" y="1365750"/>
            <a:ext cx="4379531" cy="24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provided a comprehensive analysis of video game data using SQL, allowing for meaningful insights into trends, performance, and patterns in the gaming industry.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By leveraging SQL's capabilities, we were able to extract, manipulate, and analyze data effectively, shedding light on critical aspects such as sales performance (total shipped), category popularity, platform trends, and developer analysis.</a:t>
            </a:r>
            <a:endParaRPr dirty="0"/>
          </a:p>
        </p:txBody>
      </p:sp>
      <p:grpSp>
        <p:nvGrpSpPr>
          <p:cNvPr id="2" name="Google Shape;3455;p39">
            <a:extLst>
              <a:ext uri="{FF2B5EF4-FFF2-40B4-BE49-F238E27FC236}">
                <a16:creationId xmlns:a16="http://schemas.microsoft.com/office/drawing/2014/main" id="{BD96D271-57A7-C3AC-16D8-73BBCC67A157}"/>
              </a:ext>
            </a:extLst>
          </p:cNvPr>
          <p:cNvGrpSpPr/>
          <p:nvPr/>
        </p:nvGrpSpPr>
        <p:grpSpPr>
          <a:xfrm>
            <a:off x="7901144" y="3981963"/>
            <a:ext cx="1059162" cy="1059162"/>
            <a:chOff x="2051036" y="2955872"/>
            <a:chExt cx="1659089" cy="1659089"/>
          </a:xfrm>
        </p:grpSpPr>
        <p:sp>
          <p:nvSpPr>
            <p:cNvPr id="3" name="Google Shape;3456;p39">
              <a:extLst>
                <a:ext uri="{FF2B5EF4-FFF2-40B4-BE49-F238E27FC236}">
                  <a16:creationId xmlns:a16="http://schemas.microsoft.com/office/drawing/2014/main" id="{1375B319-4751-5A58-8C5B-577F3AF016EC}"/>
                </a:ext>
              </a:extLst>
            </p:cNvPr>
            <p:cNvSpPr/>
            <p:nvPr/>
          </p:nvSpPr>
          <p:spPr>
            <a:xfrm>
              <a:off x="2310285" y="4563166"/>
              <a:ext cx="466567" cy="51795"/>
            </a:xfrm>
            <a:custGeom>
              <a:avLst/>
              <a:gdLst/>
              <a:ahLst/>
              <a:cxnLst/>
              <a:rect l="l" t="t" r="r" b="b"/>
              <a:pathLst>
                <a:path w="466567" h="51795" extrusionOk="0">
                  <a:moveTo>
                    <a:pt x="0" y="0"/>
                  </a:moveTo>
                  <a:lnTo>
                    <a:pt x="466568" y="0"/>
                  </a:lnTo>
                  <a:lnTo>
                    <a:pt x="46656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457;p39">
              <a:extLst>
                <a:ext uri="{FF2B5EF4-FFF2-40B4-BE49-F238E27FC236}">
                  <a16:creationId xmlns:a16="http://schemas.microsoft.com/office/drawing/2014/main" id="{EB539527-43EA-9A97-D650-BA618E757E45}"/>
                </a:ext>
              </a:extLst>
            </p:cNvPr>
            <p:cNvSpPr/>
            <p:nvPr/>
          </p:nvSpPr>
          <p:spPr>
            <a:xfrm>
              <a:off x="225849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458;p39">
              <a:extLst>
                <a:ext uri="{FF2B5EF4-FFF2-40B4-BE49-F238E27FC236}">
                  <a16:creationId xmlns:a16="http://schemas.microsoft.com/office/drawing/2014/main" id="{E5AC9D65-E273-8980-312A-1D66482969E4}"/>
                </a:ext>
              </a:extLst>
            </p:cNvPr>
            <p:cNvSpPr/>
            <p:nvPr/>
          </p:nvSpPr>
          <p:spPr>
            <a:xfrm>
              <a:off x="2673263" y="44594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459;p39">
              <a:extLst>
                <a:ext uri="{FF2B5EF4-FFF2-40B4-BE49-F238E27FC236}">
                  <a16:creationId xmlns:a16="http://schemas.microsoft.com/office/drawing/2014/main" id="{3DE7E61F-39F8-0BCF-9E91-FADBC32E1025}"/>
                </a:ext>
              </a:extLst>
            </p:cNvPr>
            <p:cNvSpPr/>
            <p:nvPr/>
          </p:nvSpPr>
          <p:spPr>
            <a:xfrm>
              <a:off x="3347148"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460;p39">
              <a:extLst>
                <a:ext uri="{FF2B5EF4-FFF2-40B4-BE49-F238E27FC236}">
                  <a16:creationId xmlns:a16="http://schemas.microsoft.com/office/drawing/2014/main" id="{30B44486-2A6F-213D-0D7B-B23FF7E39A7A}"/>
                </a:ext>
              </a:extLst>
            </p:cNvPr>
            <p:cNvSpPr/>
            <p:nvPr/>
          </p:nvSpPr>
          <p:spPr>
            <a:xfrm>
              <a:off x="3191625" y="4252121"/>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461;p39">
              <a:extLst>
                <a:ext uri="{FF2B5EF4-FFF2-40B4-BE49-F238E27FC236}">
                  <a16:creationId xmlns:a16="http://schemas.microsoft.com/office/drawing/2014/main" id="{2C2E2D82-00A9-6E13-4ADD-79152E6AED06}"/>
                </a:ext>
              </a:extLst>
            </p:cNvPr>
            <p:cNvSpPr/>
            <p:nvPr/>
          </p:nvSpPr>
          <p:spPr>
            <a:xfrm>
              <a:off x="2776853" y="4096462"/>
              <a:ext cx="51795" cy="362977"/>
            </a:xfrm>
            <a:custGeom>
              <a:avLst/>
              <a:gdLst/>
              <a:ahLst/>
              <a:cxnLst/>
              <a:rect l="l" t="t" r="r" b="b"/>
              <a:pathLst>
                <a:path w="51795" h="362977" extrusionOk="0">
                  <a:moveTo>
                    <a:pt x="0" y="0"/>
                  </a:moveTo>
                  <a:lnTo>
                    <a:pt x="51795" y="0"/>
                  </a:lnTo>
                  <a:lnTo>
                    <a:pt x="51795" y="362977"/>
                  </a:lnTo>
                  <a:lnTo>
                    <a:pt x="0" y="36297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462;p39">
              <a:extLst>
                <a:ext uri="{FF2B5EF4-FFF2-40B4-BE49-F238E27FC236}">
                  <a16:creationId xmlns:a16="http://schemas.microsoft.com/office/drawing/2014/main" id="{0FAD240B-F1A7-90FD-979C-D47DBE8135C8}"/>
                </a:ext>
              </a:extLst>
            </p:cNvPr>
            <p:cNvSpPr/>
            <p:nvPr/>
          </p:nvSpPr>
          <p:spPr>
            <a:xfrm>
              <a:off x="2776853" y="451123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463;p39">
              <a:extLst>
                <a:ext uri="{FF2B5EF4-FFF2-40B4-BE49-F238E27FC236}">
                  <a16:creationId xmlns:a16="http://schemas.microsoft.com/office/drawing/2014/main" id="{E23037D9-C63B-EFCC-41F5-4A7284330F5D}"/>
                </a:ext>
              </a:extLst>
            </p:cNvPr>
            <p:cNvSpPr/>
            <p:nvPr/>
          </p:nvSpPr>
          <p:spPr>
            <a:xfrm>
              <a:off x="339908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464;p39">
              <a:extLst>
                <a:ext uri="{FF2B5EF4-FFF2-40B4-BE49-F238E27FC236}">
                  <a16:creationId xmlns:a16="http://schemas.microsoft.com/office/drawing/2014/main" id="{3061778C-9269-EBD5-FD6D-40D8D54E73BD}"/>
                </a:ext>
              </a:extLst>
            </p:cNvPr>
            <p:cNvSpPr/>
            <p:nvPr/>
          </p:nvSpPr>
          <p:spPr>
            <a:xfrm>
              <a:off x="3036103"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465;p39">
              <a:extLst>
                <a:ext uri="{FF2B5EF4-FFF2-40B4-BE49-F238E27FC236}">
                  <a16:creationId xmlns:a16="http://schemas.microsoft.com/office/drawing/2014/main" id="{2ADDD2E2-2166-DAC6-D892-87A18F94AF8F}"/>
                </a:ext>
              </a:extLst>
            </p:cNvPr>
            <p:cNvSpPr/>
            <p:nvPr/>
          </p:nvSpPr>
          <p:spPr>
            <a:xfrm>
              <a:off x="3088035" y="4563166"/>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66;p39">
              <a:extLst>
                <a:ext uri="{FF2B5EF4-FFF2-40B4-BE49-F238E27FC236}">
                  <a16:creationId xmlns:a16="http://schemas.microsoft.com/office/drawing/2014/main" id="{8A02D5AC-7BD6-1B1B-93C8-A1D5B64DD09E}"/>
                </a:ext>
              </a:extLst>
            </p:cNvPr>
            <p:cNvSpPr/>
            <p:nvPr/>
          </p:nvSpPr>
          <p:spPr>
            <a:xfrm>
              <a:off x="2984308"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67;p39">
              <a:extLst>
                <a:ext uri="{FF2B5EF4-FFF2-40B4-BE49-F238E27FC236}">
                  <a16:creationId xmlns:a16="http://schemas.microsoft.com/office/drawing/2014/main" id="{C5590A99-1459-44D3-D10C-EC17452CEF56}"/>
                </a:ext>
              </a:extLst>
            </p:cNvPr>
            <p:cNvSpPr/>
            <p:nvPr/>
          </p:nvSpPr>
          <p:spPr>
            <a:xfrm>
              <a:off x="3243557" y="4563166"/>
              <a:ext cx="155522" cy="51795"/>
            </a:xfrm>
            <a:custGeom>
              <a:avLst/>
              <a:gdLst/>
              <a:ahLst/>
              <a:cxnLst/>
              <a:rect l="l" t="t" r="r" b="b"/>
              <a:pathLst>
                <a:path w="155522" h="51795" extrusionOk="0">
                  <a:moveTo>
                    <a:pt x="0" y="0"/>
                  </a:moveTo>
                  <a:lnTo>
                    <a:pt x="155522" y="0"/>
                  </a:lnTo>
                  <a:lnTo>
                    <a:pt x="155522"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68;p39">
              <a:extLst>
                <a:ext uri="{FF2B5EF4-FFF2-40B4-BE49-F238E27FC236}">
                  <a16:creationId xmlns:a16="http://schemas.microsoft.com/office/drawing/2014/main" id="{3376B891-1E15-6FBC-97DA-73323D2AEB3B}"/>
                </a:ext>
              </a:extLst>
            </p:cNvPr>
            <p:cNvSpPr/>
            <p:nvPr/>
          </p:nvSpPr>
          <p:spPr>
            <a:xfrm>
              <a:off x="2880580" y="4563166"/>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469;p39">
              <a:extLst>
                <a:ext uri="{FF2B5EF4-FFF2-40B4-BE49-F238E27FC236}">
                  <a16:creationId xmlns:a16="http://schemas.microsoft.com/office/drawing/2014/main" id="{DB736CCA-4297-E779-6CBC-FD44D9AFF384}"/>
                </a:ext>
              </a:extLst>
            </p:cNvPr>
            <p:cNvSpPr/>
            <p:nvPr/>
          </p:nvSpPr>
          <p:spPr>
            <a:xfrm>
              <a:off x="2984308" y="3785417"/>
              <a:ext cx="259249" cy="51795"/>
            </a:xfrm>
            <a:custGeom>
              <a:avLst/>
              <a:gdLst/>
              <a:ahLst/>
              <a:cxnLst/>
              <a:rect l="l" t="t" r="r" b="b"/>
              <a:pathLst>
                <a:path w="259249" h="51795" extrusionOk="0">
                  <a:moveTo>
                    <a:pt x="0" y="0"/>
                  </a:moveTo>
                  <a:lnTo>
                    <a:pt x="259250" y="0"/>
                  </a:lnTo>
                  <a:lnTo>
                    <a:pt x="259250"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470;p39">
              <a:extLst>
                <a:ext uri="{FF2B5EF4-FFF2-40B4-BE49-F238E27FC236}">
                  <a16:creationId xmlns:a16="http://schemas.microsoft.com/office/drawing/2014/main" id="{C55F2AA5-2454-DEDD-34E6-16FBD722C7EC}"/>
                </a:ext>
              </a:extLst>
            </p:cNvPr>
            <p:cNvSpPr/>
            <p:nvPr/>
          </p:nvSpPr>
          <p:spPr>
            <a:xfrm>
              <a:off x="2828785" y="3733622"/>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471;p39">
              <a:extLst>
                <a:ext uri="{FF2B5EF4-FFF2-40B4-BE49-F238E27FC236}">
                  <a16:creationId xmlns:a16="http://schemas.microsoft.com/office/drawing/2014/main" id="{9885093A-A9E7-3C78-EA07-399FDD9E1FE1}"/>
                </a:ext>
              </a:extLst>
            </p:cNvPr>
            <p:cNvSpPr/>
            <p:nvPr/>
          </p:nvSpPr>
          <p:spPr>
            <a:xfrm>
              <a:off x="2725058"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3472;p39">
              <a:extLst>
                <a:ext uri="{FF2B5EF4-FFF2-40B4-BE49-F238E27FC236}">
                  <a16:creationId xmlns:a16="http://schemas.microsoft.com/office/drawing/2014/main" id="{2BCEE55B-0649-70F2-D717-8F5750873904}"/>
                </a:ext>
              </a:extLst>
            </p:cNvPr>
            <p:cNvSpPr/>
            <p:nvPr/>
          </p:nvSpPr>
          <p:spPr>
            <a:xfrm>
              <a:off x="2725058"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473;p39">
              <a:extLst>
                <a:ext uri="{FF2B5EF4-FFF2-40B4-BE49-F238E27FC236}">
                  <a16:creationId xmlns:a16="http://schemas.microsoft.com/office/drawing/2014/main" id="{115F8A45-7981-0941-8CA4-10C3A8723004}"/>
                </a:ext>
              </a:extLst>
            </p:cNvPr>
            <p:cNvSpPr/>
            <p:nvPr/>
          </p:nvSpPr>
          <p:spPr>
            <a:xfrm>
              <a:off x="2776853"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474;p39">
              <a:extLst>
                <a:ext uri="{FF2B5EF4-FFF2-40B4-BE49-F238E27FC236}">
                  <a16:creationId xmlns:a16="http://schemas.microsoft.com/office/drawing/2014/main" id="{B939E4C7-ADEF-C007-0369-598320D380D1}"/>
                </a:ext>
              </a:extLst>
            </p:cNvPr>
            <p:cNvSpPr/>
            <p:nvPr/>
          </p:nvSpPr>
          <p:spPr>
            <a:xfrm>
              <a:off x="2828785"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475;p39">
              <a:extLst>
                <a:ext uri="{FF2B5EF4-FFF2-40B4-BE49-F238E27FC236}">
                  <a16:creationId xmlns:a16="http://schemas.microsoft.com/office/drawing/2014/main" id="{268606BD-6FD0-CBC1-7733-AA41D20A1160}"/>
                </a:ext>
              </a:extLst>
            </p:cNvPr>
            <p:cNvSpPr/>
            <p:nvPr/>
          </p:nvSpPr>
          <p:spPr>
            <a:xfrm>
              <a:off x="2828785" y="3007804"/>
              <a:ext cx="207317" cy="207317"/>
            </a:xfrm>
            <a:custGeom>
              <a:avLst/>
              <a:gdLst/>
              <a:ahLst/>
              <a:cxnLst/>
              <a:rect l="l" t="t" r="r" b="b"/>
              <a:pathLst>
                <a:path w="207317" h="207317" extrusionOk="0">
                  <a:moveTo>
                    <a:pt x="207318" y="0"/>
                  </a:moveTo>
                  <a:lnTo>
                    <a:pt x="207318" y="51795"/>
                  </a:lnTo>
                  <a:lnTo>
                    <a:pt x="155523" y="51795"/>
                  </a:lnTo>
                  <a:lnTo>
                    <a:pt x="155523" y="155523"/>
                  </a:lnTo>
                  <a:lnTo>
                    <a:pt x="51795" y="155523"/>
                  </a:lnTo>
                  <a:lnTo>
                    <a:pt x="51795" y="207318"/>
                  </a:lnTo>
                  <a:lnTo>
                    <a:pt x="0" y="207318"/>
                  </a:lnTo>
                  <a:lnTo>
                    <a:pt x="0" y="103590"/>
                  </a:lnTo>
                  <a:lnTo>
                    <a:pt x="51795" y="103590"/>
                  </a:lnTo>
                  <a:lnTo>
                    <a:pt x="51795" y="51795"/>
                  </a:lnTo>
                  <a:lnTo>
                    <a:pt x="103590" y="51795"/>
                  </a:lnTo>
                  <a:lnTo>
                    <a:pt x="103590" y="0"/>
                  </a:lnTo>
                  <a:lnTo>
                    <a:pt x="207318"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476;p39">
              <a:extLst>
                <a:ext uri="{FF2B5EF4-FFF2-40B4-BE49-F238E27FC236}">
                  <a16:creationId xmlns:a16="http://schemas.microsoft.com/office/drawing/2014/main" id="{2E588B36-0FB0-05AA-2056-359B04455A78}"/>
                </a:ext>
              </a:extLst>
            </p:cNvPr>
            <p:cNvSpPr/>
            <p:nvPr/>
          </p:nvSpPr>
          <p:spPr>
            <a:xfrm>
              <a:off x="2828785"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477;p39">
              <a:extLst>
                <a:ext uri="{FF2B5EF4-FFF2-40B4-BE49-F238E27FC236}">
                  <a16:creationId xmlns:a16="http://schemas.microsoft.com/office/drawing/2014/main" id="{45995D0D-8F3D-7B9F-E0F8-7A57121101CE}"/>
                </a:ext>
              </a:extLst>
            </p:cNvPr>
            <p:cNvSpPr/>
            <p:nvPr/>
          </p:nvSpPr>
          <p:spPr>
            <a:xfrm>
              <a:off x="2880580"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478;p39">
              <a:extLst>
                <a:ext uri="{FF2B5EF4-FFF2-40B4-BE49-F238E27FC236}">
                  <a16:creationId xmlns:a16="http://schemas.microsoft.com/office/drawing/2014/main" id="{6F1126D6-9DAA-B861-9482-F4D97B48F90B}"/>
                </a:ext>
              </a:extLst>
            </p:cNvPr>
            <p:cNvSpPr/>
            <p:nvPr/>
          </p:nvSpPr>
          <p:spPr>
            <a:xfrm>
              <a:off x="2725058"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479;p39">
              <a:extLst>
                <a:ext uri="{FF2B5EF4-FFF2-40B4-BE49-F238E27FC236}">
                  <a16:creationId xmlns:a16="http://schemas.microsoft.com/office/drawing/2014/main" id="{42B6A4EE-9AF7-857F-8753-EBEE57725D96}"/>
                </a:ext>
              </a:extLst>
            </p:cNvPr>
            <p:cNvSpPr/>
            <p:nvPr/>
          </p:nvSpPr>
          <p:spPr>
            <a:xfrm>
              <a:off x="2932375" y="295587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480;p39">
              <a:extLst>
                <a:ext uri="{FF2B5EF4-FFF2-40B4-BE49-F238E27FC236}">
                  <a16:creationId xmlns:a16="http://schemas.microsoft.com/office/drawing/2014/main" id="{C1946891-0D46-2E35-1007-11A1ED0CF7F6}"/>
                </a:ext>
              </a:extLst>
            </p:cNvPr>
            <p:cNvSpPr/>
            <p:nvPr/>
          </p:nvSpPr>
          <p:spPr>
            <a:xfrm>
              <a:off x="2776853"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481;p39">
              <a:extLst>
                <a:ext uri="{FF2B5EF4-FFF2-40B4-BE49-F238E27FC236}">
                  <a16:creationId xmlns:a16="http://schemas.microsoft.com/office/drawing/2014/main" id="{A5F04112-6CC8-54BF-00FA-DC8DDD5742FA}"/>
                </a:ext>
              </a:extLst>
            </p:cNvPr>
            <p:cNvSpPr/>
            <p:nvPr/>
          </p:nvSpPr>
          <p:spPr>
            <a:xfrm>
              <a:off x="2776853" y="311139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3482;p39">
              <a:extLst>
                <a:ext uri="{FF2B5EF4-FFF2-40B4-BE49-F238E27FC236}">
                  <a16:creationId xmlns:a16="http://schemas.microsoft.com/office/drawing/2014/main" id="{FD4628A4-B756-FF82-80B1-912E42169BCE}"/>
                </a:ext>
              </a:extLst>
            </p:cNvPr>
            <p:cNvSpPr/>
            <p:nvPr/>
          </p:nvSpPr>
          <p:spPr>
            <a:xfrm>
              <a:off x="3347148"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483;p39">
              <a:extLst>
                <a:ext uri="{FF2B5EF4-FFF2-40B4-BE49-F238E27FC236}">
                  <a16:creationId xmlns:a16="http://schemas.microsoft.com/office/drawing/2014/main" id="{20A401CD-9D57-FADC-CB54-0D835F483DE2}"/>
                </a:ext>
              </a:extLst>
            </p:cNvPr>
            <p:cNvSpPr/>
            <p:nvPr/>
          </p:nvSpPr>
          <p:spPr>
            <a:xfrm>
              <a:off x="3139830"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484;p39">
              <a:extLst>
                <a:ext uri="{FF2B5EF4-FFF2-40B4-BE49-F238E27FC236}">
                  <a16:creationId xmlns:a16="http://schemas.microsoft.com/office/drawing/2014/main" id="{0A20B980-56FC-3373-6CF1-DBE8569F085C}"/>
                </a:ext>
              </a:extLst>
            </p:cNvPr>
            <p:cNvSpPr/>
            <p:nvPr/>
          </p:nvSpPr>
          <p:spPr>
            <a:xfrm>
              <a:off x="3502807"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3485;p39">
              <a:extLst>
                <a:ext uri="{FF2B5EF4-FFF2-40B4-BE49-F238E27FC236}">
                  <a16:creationId xmlns:a16="http://schemas.microsoft.com/office/drawing/2014/main" id="{C582A900-D8CE-B65E-4783-6ED2E5CC955A}"/>
                </a:ext>
              </a:extLst>
            </p:cNvPr>
            <p:cNvSpPr/>
            <p:nvPr/>
          </p:nvSpPr>
          <p:spPr>
            <a:xfrm>
              <a:off x="3554602"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3486;p39">
              <a:extLst>
                <a:ext uri="{FF2B5EF4-FFF2-40B4-BE49-F238E27FC236}">
                  <a16:creationId xmlns:a16="http://schemas.microsoft.com/office/drawing/2014/main" id="{147F7458-9CAA-0C71-2A86-CAD6D43A1CA9}"/>
                </a:ext>
              </a:extLst>
            </p:cNvPr>
            <p:cNvSpPr/>
            <p:nvPr/>
          </p:nvSpPr>
          <p:spPr>
            <a:xfrm>
              <a:off x="3606398"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3487;p39">
              <a:extLst>
                <a:ext uri="{FF2B5EF4-FFF2-40B4-BE49-F238E27FC236}">
                  <a16:creationId xmlns:a16="http://schemas.microsoft.com/office/drawing/2014/main" id="{29B19CC8-6AC0-F112-A05F-E8D0C31421E8}"/>
                </a:ext>
              </a:extLst>
            </p:cNvPr>
            <p:cNvSpPr/>
            <p:nvPr/>
          </p:nvSpPr>
          <p:spPr>
            <a:xfrm>
              <a:off x="3658330"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3488;p39">
              <a:extLst>
                <a:ext uri="{FF2B5EF4-FFF2-40B4-BE49-F238E27FC236}">
                  <a16:creationId xmlns:a16="http://schemas.microsoft.com/office/drawing/2014/main" id="{D732E6A3-DB57-AFF1-D45C-C041FEA6DDFE}"/>
                </a:ext>
              </a:extLst>
            </p:cNvPr>
            <p:cNvSpPr/>
            <p:nvPr/>
          </p:nvSpPr>
          <p:spPr>
            <a:xfrm>
              <a:off x="3399080" y="3215122"/>
              <a:ext cx="259249" cy="51795"/>
            </a:xfrm>
            <a:custGeom>
              <a:avLst/>
              <a:gdLst/>
              <a:ahLst/>
              <a:cxnLst/>
              <a:rect l="l" t="t" r="r" b="b"/>
              <a:pathLst>
                <a:path w="259249" h="51795" extrusionOk="0">
                  <a:moveTo>
                    <a:pt x="0" y="0"/>
                  </a:moveTo>
                  <a:lnTo>
                    <a:pt x="259250" y="0"/>
                  </a:lnTo>
                  <a:lnTo>
                    <a:pt x="259250"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3489;p39">
              <a:extLst>
                <a:ext uri="{FF2B5EF4-FFF2-40B4-BE49-F238E27FC236}">
                  <a16:creationId xmlns:a16="http://schemas.microsoft.com/office/drawing/2014/main" id="{568A6B4F-1017-7C10-4B12-42C62B6143AA}"/>
                </a:ext>
              </a:extLst>
            </p:cNvPr>
            <p:cNvSpPr/>
            <p:nvPr/>
          </p:nvSpPr>
          <p:spPr>
            <a:xfrm>
              <a:off x="3399080" y="331884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9" name="Google Shape;3490;p39">
              <a:extLst>
                <a:ext uri="{FF2B5EF4-FFF2-40B4-BE49-F238E27FC236}">
                  <a16:creationId xmlns:a16="http://schemas.microsoft.com/office/drawing/2014/main" id="{A776B9A0-0DDA-AF81-E20B-07B0A6E9C0B8}"/>
                </a:ext>
              </a:extLst>
            </p:cNvPr>
            <p:cNvSpPr/>
            <p:nvPr/>
          </p:nvSpPr>
          <p:spPr>
            <a:xfrm>
              <a:off x="3399080" y="3266917"/>
              <a:ext cx="259249" cy="207454"/>
            </a:xfrm>
            <a:custGeom>
              <a:avLst/>
              <a:gdLst/>
              <a:ahLst/>
              <a:cxnLst/>
              <a:rect l="l" t="t" r="r" b="b"/>
              <a:pathLst>
                <a:path w="259249" h="207454" extrusionOk="0">
                  <a:moveTo>
                    <a:pt x="259250" y="0"/>
                  </a:moveTo>
                  <a:lnTo>
                    <a:pt x="259250" y="51932"/>
                  </a:lnTo>
                  <a:lnTo>
                    <a:pt x="207318" y="51932"/>
                  </a:lnTo>
                  <a:lnTo>
                    <a:pt x="207318" y="103727"/>
                  </a:lnTo>
                  <a:lnTo>
                    <a:pt x="155523" y="103727"/>
                  </a:lnTo>
                  <a:lnTo>
                    <a:pt x="155523" y="155660"/>
                  </a:lnTo>
                  <a:lnTo>
                    <a:pt x="103727" y="155660"/>
                  </a:lnTo>
                  <a:lnTo>
                    <a:pt x="103727" y="207455"/>
                  </a:lnTo>
                  <a:lnTo>
                    <a:pt x="51795" y="207455"/>
                  </a:lnTo>
                  <a:lnTo>
                    <a:pt x="51795" y="51932"/>
                  </a:lnTo>
                  <a:lnTo>
                    <a:pt x="0" y="51932"/>
                  </a:lnTo>
                  <a:lnTo>
                    <a:pt x="0" y="0"/>
                  </a:lnTo>
                  <a:lnTo>
                    <a:pt x="25925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0" name="Google Shape;3491;p39">
              <a:extLst>
                <a:ext uri="{FF2B5EF4-FFF2-40B4-BE49-F238E27FC236}">
                  <a16:creationId xmlns:a16="http://schemas.microsoft.com/office/drawing/2014/main" id="{5F8E0941-FC65-188A-F2C4-335E50DD2B3D}"/>
                </a:ext>
              </a:extLst>
            </p:cNvPr>
            <p:cNvSpPr/>
            <p:nvPr/>
          </p:nvSpPr>
          <p:spPr>
            <a:xfrm>
              <a:off x="3450875" y="3474372"/>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1" name="Google Shape;3492;p39">
              <a:extLst>
                <a:ext uri="{FF2B5EF4-FFF2-40B4-BE49-F238E27FC236}">
                  <a16:creationId xmlns:a16="http://schemas.microsoft.com/office/drawing/2014/main" id="{A4E3D6A8-9474-CB9E-D45C-F7DD004FB2BE}"/>
                </a:ext>
              </a:extLst>
            </p:cNvPr>
            <p:cNvSpPr/>
            <p:nvPr/>
          </p:nvSpPr>
          <p:spPr>
            <a:xfrm>
              <a:off x="2880580" y="316332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3493;p39">
              <a:extLst>
                <a:ext uri="{FF2B5EF4-FFF2-40B4-BE49-F238E27FC236}">
                  <a16:creationId xmlns:a16="http://schemas.microsoft.com/office/drawing/2014/main" id="{5DD2807D-27FE-3C57-948F-130AAA7DE73B}"/>
                </a:ext>
              </a:extLst>
            </p:cNvPr>
            <p:cNvSpPr/>
            <p:nvPr/>
          </p:nvSpPr>
          <p:spPr>
            <a:xfrm>
              <a:off x="2673263" y="3370644"/>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3494;p39">
              <a:extLst>
                <a:ext uri="{FF2B5EF4-FFF2-40B4-BE49-F238E27FC236}">
                  <a16:creationId xmlns:a16="http://schemas.microsoft.com/office/drawing/2014/main" id="{3D2A546E-CB57-362E-D9A6-547D6618ADDE}"/>
                </a:ext>
              </a:extLst>
            </p:cNvPr>
            <p:cNvSpPr/>
            <p:nvPr/>
          </p:nvSpPr>
          <p:spPr>
            <a:xfrm>
              <a:off x="2725058"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3495;p39">
              <a:extLst>
                <a:ext uri="{FF2B5EF4-FFF2-40B4-BE49-F238E27FC236}">
                  <a16:creationId xmlns:a16="http://schemas.microsoft.com/office/drawing/2014/main" id="{D60A9DF2-DD5A-77D4-13F4-51C3BEF93AC8}"/>
                </a:ext>
              </a:extLst>
            </p:cNvPr>
            <p:cNvSpPr/>
            <p:nvPr/>
          </p:nvSpPr>
          <p:spPr>
            <a:xfrm>
              <a:off x="2725058"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3496;p39">
              <a:extLst>
                <a:ext uri="{FF2B5EF4-FFF2-40B4-BE49-F238E27FC236}">
                  <a16:creationId xmlns:a16="http://schemas.microsoft.com/office/drawing/2014/main" id="{13B80816-9E0D-516A-EF1C-88A050645B8B}"/>
                </a:ext>
              </a:extLst>
            </p:cNvPr>
            <p:cNvSpPr/>
            <p:nvPr/>
          </p:nvSpPr>
          <p:spPr>
            <a:xfrm>
              <a:off x="2880580"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9" name="Google Shape;3497;p39">
              <a:extLst>
                <a:ext uri="{FF2B5EF4-FFF2-40B4-BE49-F238E27FC236}">
                  <a16:creationId xmlns:a16="http://schemas.microsoft.com/office/drawing/2014/main" id="{B9BAED23-9F57-B40E-B510-CBB8DABCE70C}"/>
                </a:ext>
              </a:extLst>
            </p:cNvPr>
            <p:cNvSpPr/>
            <p:nvPr/>
          </p:nvSpPr>
          <p:spPr>
            <a:xfrm>
              <a:off x="3502807"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0" name="Google Shape;3498;p39">
              <a:extLst>
                <a:ext uri="{FF2B5EF4-FFF2-40B4-BE49-F238E27FC236}">
                  <a16:creationId xmlns:a16="http://schemas.microsoft.com/office/drawing/2014/main" id="{7DCCD31F-67D0-4558-DBB3-7C99E496C749}"/>
                </a:ext>
              </a:extLst>
            </p:cNvPr>
            <p:cNvSpPr/>
            <p:nvPr/>
          </p:nvSpPr>
          <p:spPr>
            <a:xfrm>
              <a:off x="3399080"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3499;p39">
              <a:extLst>
                <a:ext uri="{FF2B5EF4-FFF2-40B4-BE49-F238E27FC236}">
                  <a16:creationId xmlns:a16="http://schemas.microsoft.com/office/drawing/2014/main" id="{BFA98537-24C4-D20E-2D03-893CD71D4D0C}"/>
                </a:ext>
              </a:extLst>
            </p:cNvPr>
            <p:cNvSpPr/>
            <p:nvPr/>
          </p:nvSpPr>
          <p:spPr>
            <a:xfrm>
              <a:off x="3191625"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3500;p39">
              <a:extLst>
                <a:ext uri="{FF2B5EF4-FFF2-40B4-BE49-F238E27FC236}">
                  <a16:creationId xmlns:a16="http://schemas.microsoft.com/office/drawing/2014/main" id="{66427A51-F805-3864-12C7-ECF4AFA53BA9}"/>
                </a:ext>
              </a:extLst>
            </p:cNvPr>
            <p:cNvSpPr/>
            <p:nvPr/>
          </p:nvSpPr>
          <p:spPr>
            <a:xfrm>
              <a:off x="3036103"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3" name="Google Shape;3501;p39">
              <a:extLst>
                <a:ext uri="{FF2B5EF4-FFF2-40B4-BE49-F238E27FC236}">
                  <a16:creationId xmlns:a16="http://schemas.microsoft.com/office/drawing/2014/main" id="{0BE3AA78-037B-4009-13E8-126E635DCC03}"/>
                </a:ext>
              </a:extLst>
            </p:cNvPr>
            <p:cNvSpPr/>
            <p:nvPr/>
          </p:nvSpPr>
          <p:spPr>
            <a:xfrm>
              <a:off x="2776853"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3502;p39">
              <a:extLst>
                <a:ext uri="{FF2B5EF4-FFF2-40B4-BE49-F238E27FC236}">
                  <a16:creationId xmlns:a16="http://schemas.microsoft.com/office/drawing/2014/main" id="{8ADA0496-0A04-2E24-E2D6-8C0FCD88EC27}"/>
                </a:ext>
              </a:extLst>
            </p:cNvPr>
            <p:cNvSpPr/>
            <p:nvPr/>
          </p:nvSpPr>
          <p:spPr>
            <a:xfrm>
              <a:off x="2258490"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3503;p39">
              <a:extLst>
                <a:ext uri="{FF2B5EF4-FFF2-40B4-BE49-F238E27FC236}">
                  <a16:creationId xmlns:a16="http://schemas.microsoft.com/office/drawing/2014/main" id="{535DBB12-33AC-DC5B-3647-E4176542DF0E}"/>
                </a:ext>
              </a:extLst>
            </p:cNvPr>
            <p:cNvSpPr/>
            <p:nvPr/>
          </p:nvSpPr>
          <p:spPr>
            <a:xfrm>
              <a:off x="2051036"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3504;p39">
              <a:extLst>
                <a:ext uri="{FF2B5EF4-FFF2-40B4-BE49-F238E27FC236}">
                  <a16:creationId xmlns:a16="http://schemas.microsoft.com/office/drawing/2014/main" id="{9EF478A6-14EF-9F97-547A-6C90252D329D}"/>
                </a:ext>
              </a:extLst>
            </p:cNvPr>
            <p:cNvSpPr/>
            <p:nvPr/>
          </p:nvSpPr>
          <p:spPr>
            <a:xfrm>
              <a:off x="2310285"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3505;p39">
              <a:extLst>
                <a:ext uri="{FF2B5EF4-FFF2-40B4-BE49-F238E27FC236}">
                  <a16:creationId xmlns:a16="http://schemas.microsoft.com/office/drawing/2014/main" id="{9EBE0739-5893-451A-4B6F-F82FF315405A}"/>
                </a:ext>
              </a:extLst>
            </p:cNvPr>
            <p:cNvSpPr/>
            <p:nvPr/>
          </p:nvSpPr>
          <p:spPr>
            <a:xfrm>
              <a:off x="2310285"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8" name="Google Shape;3506;p39">
              <a:extLst>
                <a:ext uri="{FF2B5EF4-FFF2-40B4-BE49-F238E27FC236}">
                  <a16:creationId xmlns:a16="http://schemas.microsoft.com/office/drawing/2014/main" id="{DAA8F628-14AB-D304-E7B8-81FE0C2ECFA4}"/>
                </a:ext>
              </a:extLst>
            </p:cNvPr>
            <p:cNvSpPr/>
            <p:nvPr/>
          </p:nvSpPr>
          <p:spPr>
            <a:xfrm>
              <a:off x="2258490"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9" name="Google Shape;3507;p39">
              <a:extLst>
                <a:ext uri="{FF2B5EF4-FFF2-40B4-BE49-F238E27FC236}">
                  <a16:creationId xmlns:a16="http://schemas.microsoft.com/office/drawing/2014/main" id="{F073AA46-12B0-11BC-F75F-0E1E095E815C}"/>
                </a:ext>
              </a:extLst>
            </p:cNvPr>
            <p:cNvSpPr/>
            <p:nvPr/>
          </p:nvSpPr>
          <p:spPr>
            <a:xfrm>
              <a:off x="2517603"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0" name="Google Shape;3508;p39">
              <a:extLst>
                <a:ext uri="{FF2B5EF4-FFF2-40B4-BE49-F238E27FC236}">
                  <a16:creationId xmlns:a16="http://schemas.microsoft.com/office/drawing/2014/main" id="{4957A8B6-F428-9C9F-50E0-19CB7A40C22F}"/>
                </a:ext>
              </a:extLst>
            </p:cNvPr>
            <p:cNvSpPr/>
            <p:nvPr/>
          </p:nvSpPr>
          <p:spPr>
            <a:xfrm>
              <a:off x="2414013"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1" name="Google Shape;3509;p39">
              <a:extLst>
                <a:ext uri="{FF2B5EF4-FFF2-40B4-BE49-F238E27FC236}">
                  <a16:creationId xmlns:a16="http://schemas.microsoft.com/office/drawing/2014/main" id="{E19054BF-6E2C-BF06-4EBF-EA3C516073FB}"/>
                </a:ext>
              </a:extLst>
            </p:cNvPr>
            <p:cNvSpPr/>
            <p:nvPr/>
          </p:nvSpPr>
          <p:spPr>
            <a:xfrm>
              <a:off x="2621330" y="435571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2" name="Google Shape;3510;p39">
              <a:extLst>
                <a:ext uri="{FF2B5EF4-FFF2-40B4-BE49-F238E27FC236}">
                  <a16:creationId xmlns:a16="http://schemas.microsoft.com/office/drawing/2014/main" id="{9104EBA1-ABA6-B434-55DD-F6E30605FBCC}"/>
                </a:ext>
              </a:extLst>
            </p:cNvPr>
            <p:cNvSpPr/>
            <p:nvPr/>
          </p:nvSpPr>
          <p:spPr>
            <a:xfrm>
              <a:off x="2673263" y="4252121"/>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3" name="Google Shape;3511;p39">
              <a:extLst>
                <a:ext uri="{FF2B5EF4-FFF2-40B4-BE49-F238E27FC236}">
                  <a16:creationId xmlns:a16="http://schemas.microsoft.com/office/drawing/2014/main" id="{A28135D0-2377-4893-D361-AEA6BD7B389F}"/>
                </a:ext>
              </a:extLst>
            </p:cNvPr>
            <p:cNvSpPr/>
            <p:nvPr/>
          </p:nvSpPr>
          <p:spPr>
            <a:xfrm>
              <a:off x="2621330"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4" name="Google Shape;3512;p39">
              <a:extLst>
                <a:ext uri="{FF2B5EF4-FFF2-40B4-BE49-F238E27FC236}">
                  <a16:creationId xmlns:a16="http://schemas.microsoft.com/office/drawing/2014/main" id="{52FA801C-CB2B-B828-4F96-E9FD1F9D975C}"/>
                </a:ext>
              </a:extLst>
            </p:cNvPr>
            <p:cNvSpPr/>
            <p:nvPr/>
          </p:nvSpPr>
          <p:spPr>
            <a:xfrm>
              <a:off x="2206558" y="44076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5" name="Google Shape;3513;p39">
              <a:extLst>
                <a:ext uri="{FF2B5EF4-FFF2-40B4-BE49-F238E27FC236}">
                  <a16:creationId xmlns:a16="http://schemas.microsoft.com/office/drawing/2014/main" id="{B609203C-8911-BB48-679E-8ABA9AB220F8}"/>
                </a:ext>
              </a:extLst>
            </p:cNvPr>
            <p:cNvSpPr/>
            <p:nvPr/>
          </p:nvSpPr>
          <p:spPr>
            <a:xfrm>
              <a:off x="2206558" y="41483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6" name="Google Shape;3514;p39">
              <a:extLst>
                <a:ext uri="{FF2B5EF4-FFF2-40B4-BE49-F238E27FC236}">
                  <a16:creationId xmlns:a16="http://schemas.microsoft.com/office/drawing/2014/main" id="{8B6F3F97-1791-467B-6C17-CEBD57762728}"/>
                </a:ext>
              </a:extLst>
            </p:cNvPr>
            <p:cNvSpPr/>
            <p:nvPr/>
          </p:nvSpPr>
          <p:spPr>
            <a:xfrm>
              <a:off x="2258490" y="404466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7" name="Google Shape;3515;p39">
              <a:extLst>
                <a:ext uri="{FF2B5EF4-FFF2-40B4-BE49-F238E27FC236}">
                  <a16:creationId xmlns:a16="http://schemas.microsoft.com/office/drawing/2014/main" id="{B288B585-FA9E-5A77-0B6E-7CA2E6119BB1}"/>
                </a:ext>
              </a:extLst>
            </p:cNvPr>
            <p:cNvSpPr/>
            <p:nvPr/>
          </p:nvSpPr>
          <p:spPr>
            <a:xfrm>
              <a:off x="231028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8" name="Google Shape;3516;p39">
              <a:extLst>
                <a:ext uri="{FF2B5EF4-FFF2-40B4-BE49-F238E27FC236}">
                  <a16:creationId xmlns:a16="http://schemas.microsoft.com/office/drawing/2014/main" id="{68EB7C35-20FB-C406-C05E-F961A490EE9C}"/>
                </a:ext>
              </a:extLst>
            </p:cNvPr>
            <p:cNvSpPr/>
            <p:nvPr/>
          </p:nvSpPr>
          <p:spPr>
            <a:xfrm>
              <a:off x="2362081"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9" name="Google Shape;3517;p39">
              <a:extLst>
                <a:ext uri="{FF2B5EF4-FFF2-40B4-BE49-F238E27FC236}">
                  <a16:creationId xmlns:a16="http://schemas.microsoft.com/office/drawing/2014/main" id="{E1A71144-DEF5-4E26-BDB2-DBF193DEAD56}"/>
                </a:ext>
              </a:extLst>
            </p:cNvPr>
            <p:cNvSpPr/>
            <p:nvPr/>
          </p:nvSpPr>
          <p:spPr>
            <a:xfrm>
              <a:off x="2310285" y="383734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0" name="Google Shape;3518;p39">
              <a:extLst>
                <a:ext uri="{FF2B5EF4-FFF2-40B4-BE49-F238E27FC236}">
                  <a16:creationId xmlns:a16="http://schemas.microsoft.com/office/drawing/2014/main" id="{DF093DBC-C74A-85D1-FCB7-E33BC69FE039}"/>
                </a:ext>
              </a:extLst>
            </p:cNvPr>
            <p:cNvSpPr/>
            <p:nvPr/>
          </p:nvSpPr>
          <p:spPr>
            <a:xfrm>
              <a:off x="2258490"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1" name="Google Shape;3519;p39">
              <a:extLst>
                <a:ext uri="{FF2B5EF4-FFF2-40B4-BE49-F238E27FC236}">
                  <a16:creationId xmlns:a16="http://schemas.microsoft.com/office/drawing/2014/main" id="{A57BD356-62C8-D486-16CE-ACEEC1E0BB76}"/>
                </a:ext>
              </a:extLst>
            </p:cNvPr>
            <p:cNvSpPr/>
            <p:nvPr/>
          </p:nvSpPr>
          <p:spPr>
            <a:xfrm>
              <a:off x="2362081" y="37336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2" name="Google Shape;3520;p39">
              <a:extLst>
                <a:ext uri="{FF2B5EF4-FFF2-40B4-BE49-F238E27FC236}">
                  <a16:creationId xmlns:a16="http://schemas.microsoft.com/office/drawing/2014/main" id="{6CC96359-7AE1-B802-9124-0CE787B63836}"/>
                </a:ext>
              </a:extLst>
            </p:cNvPr>
            <p:cNvSpPr/>
            <p:nvPr/>
          </p:nvSpPr>
          <p:spPr>
            <a:xfrm>
              <a:off x="2414013" y="35780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3" name="Google Shape;3521;p39">
              <a:extLst>
                <a:ext uri="{FF2B5EF4-FFF2-40B4-BE49-F238E27FC236}">
                  <a16:creationId xmlns:a16="http://schemas.microsoft.com/office/drawing/2014/main" id="{C708B372-F1C3-2E48-E6BB-8DD79338617B}"/>
                </a:ext>
              </a:extLst>
            </p:cNvPr>
            <p:cNvSpPr/>
            <p:nvPr/>
          </p:nvSpPr>
          <p:spPr>
            <a:xfrm>
              <a:off x="2465808" y="316332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4" name="Google Shape;3522;p39">
              <a:extLst>
                <a:ext uri="{FF2B5EF4-FFF2-40B4-BE49-F238E27FC236}">
                  <a16:creationId xmlns:a16="http://schemas.microsoft.com/office/drawing/2014/main" id="{E6840A16-E9B1-6139-60AD-710C12F7B0DF}"/>
                </a:ext>
              </a:extLst>
            </p:cNvPr>
            <p:cNvSpPr/>
            <p:nvPr/>
          </p:nvSpPr>
          <p:spPr>
            <a:xfrm>
              <a:off x="2414013"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5" name="Google Shape;3523;p39">
              <a:extLst>
                <a:ext uri="{FF2B5EF4-FFF2-40B4-BE49-F238E27FC236}">
                  <a16:creationId xmlns:a16="http://schemas.microsoft.com/office/drawing/2014/main" id="{2666E501-99ED-7720-7BB8-D09F245E8B43}"/>
                </a:ext>
              </a:extLst>
            </p:cNvPr>
            <p:cNvSpPr/>
            <p:nvPr/>
          </p:nvSpPr>
          <p:spPr>
            <a:xfrm>
              <a:off x="2310285"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6" name="Google Shape;3524;p39">
              <a:extLst>
                <a:ext uri="{FF2B5EF4-FFF2-40B4-BE49-F238E27FC236}">
                  <a16:creationId xmlns:a16="http://schemas.microsoft.com/office/drawing/2014/main" id="{890AF9F1-C895-5CA8-0026-B4F1650E1BF1}"/>
                </a:ext>
              </a:extLst>
            </p:cNvPr>
            <p:cNvSpPr/>
            <p:nvPr/>
          </p:nvSpPr>
          <p:spPr>
            <a:xfrm>
              <a:off x="2362081" y="326691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3525;p39">
              <a:extLst>
                <a:ext uri="{FF2B5EF4-FFF2-40B4-BE49-F238E27FC236}">
                  <a16:creationId xmlns:a16="http://schemas.microsoft.com/office/drawing/2014/main" id="{A9E86C62-E8A5-FB4F-3100-9B189D714E39}"/>
                </a:ext>
              </a:extLst>
            </p:cNvPr>
            <p:cNvSpPr/>
            <p:nvPr/>
          </p:nvSpPr>
          <p:spPr>
            <a:xfrm>
              <a:off x="2310285" y="342257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3526;p39">
              <a:extLst>
                <a:ext uri="{FF2B5EF4-FFF2-40B4-BE49-F238E27FC236}">
                  <a16:creationId xmlns:a16="http://schemas.microsoft.com/office/drawing/2014/main" id="{67E810F0-C209-6762-B5D3-530F743752F6}"/>
                </a:ext>
              </a:extLst>
            </p:cNvPr>
            <p:cNvSpPr/>
            <p:nvPr/>
          </p:nvSpPr>
          <p:spPr>
            <a:xfrm>
              <a:off x="2258490" y="35780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3527;p39">
              <a:extLst>
                <a:ext uri="{FF2B5EF4-FFF2-40B4-BE49-F238E27FC236}">
                  <a16:creationId xmlns:a16="http://schemas.microsoft.com/office/drawing/2014/main" id="{42698F50-84F7-E837-6C81-66C633A762EB}"/>
                </a:ext>
              </a:extLst>
            </p:cNvPr>
            <p:cNvSpPr/>
            <p:nvPr/>
          </p:nvSpPr>
          <p:spPr>
            <a:xfrm>
              <a:off x="2206558" y="37336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0" name="Google Shape;3528;p39">
              <a:extLst>
                <a:ext uri="{FF2B5EF4-FFF2-40B4-BE49-F238E27FC236}">
                  <a16:creationId xmlns:a16="http://schemas.microsoft.com/office/drawing/2014/main" id="{3040BE11-A93C-2109-95C5-2E22BA24F132}"/>
                </a:ext>
              </a:extLst>
            </p:cNvPr>
            <p:cNvSpPr/>
            <p:nvPr/>
          </p:nvSpPr>
          <p:spPr>
            <a:xfrm>
              <a:off x="2154763" y="3837349"/>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1" name="Google Shape;3529;p39">
              <a:extLst>
                <a:ext uri="{FF2B5EF4-FFF2-40B4-BE49-F238E27FC236}">
                  <a16:creationId xmlns:a16="http://schemas.microsoft.com/office/drawing/2014/main" id="{9BB579B1-3286-9C34-EFFB-CAB534F27B9D}"/>
                </a:ext>
              </a:extLst>
            </p:cNvPr>
            <p:cNvSpPr/>
            <p:nvPr/>
          </p:nvSpPr>
          <p:spPr>
            <a:xfrm>
              <a:off x="2102831" y="404466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2" name="Google Shape;3530;p39">
              <a:extLst>
                <a:ext uri="{FF2B5EF4-FFF2-40B4-BE49-F238E27FC236}">
                  <a16:creationId xmlns:a16="http://schemas.microsoft.com/office/drawing/2014/main" id="{5E6F66B7-9528-A605-BD92-089CA9DE6DAC}"/>
                </a:ext>
              </a:extLst>
            </p:cNvPr>
            <p:cNvSpPr/>
            <p:nvPr/>
          </p:nvSpPr>
          <p:spPr>
            <a:xfrm>
              <a:off x="2051036" y="4200189"/>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3" name="Google Shape;3531;p39">
              <a:extLst>
                <a:ext uri="{FF2B5EF4-FFF2-40B4-BE49-F238E27FC236}">
                  <a16:creationId xmlns:a16="http://schemas.microsoft.com/office/drawing/2014/main" id="{36F51170-6B81-3B25-12A8-DB322B35CF7C}"/>
                </a:ext>
              </a:extLst>
            </p:cNvPr>
            <p:cNvSpPr/>
            <p:nvPr/>
          </p:nvSpPr>
          <p:spPr>
            <a:xfrm>
              <a:off x="2102831" y="445943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4" name="Google Shape;3532;p39">
              <a:extLst>
                <a:ext uri="{FF2B5EF4-FFF2-40B4-BE49-F238E27FC236}">
                  <a16:creationId xmlns:a16="http://schemas.microsoft.com/office/drawing/2014/main" id="{2CDA97C3-887D-2FA1-2B01-AF747B998631}"/>
                </a:ext>
              </a:extLst>
            </p:cNvPr>
            <p:cNvSpPr/>
            <p:nvPr/>
          </p:nvSpPr>
          <p:spPr>
            <a:xfrm>
              <a:off x="2154763" y="4563166"/>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5" name="Google Shape;3533;p39">
              <a:extLst>
                <a:ext uri="{FF2B5EF4-FFF2-40B4-BE49-F238E27FC236}">
                  <a16:creationId xmlns:a16="http://schemas.microsoft.com/office/drawing/2014/main" id="{EA3154E0-448C-11B6-B1D3-8D5F3EAA0004}"/>
                </a:ext>
              </a:extLst>
            </p:cNvPr>
            <p:cNvSpPr/>
            <p:nvPr/>
          </p:nvSpPr>
          <p:spPr>
            <a:xfrm>
              <a:off x="2258490" y="311139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6" name="Google Shape;3534;p39">
              <a:extLst>
                <a:ext uri="{FF2B5EF4-FFF2-40B4-BE49-F238E27FC236}">
                  <a16:creationId xmlns:a16="http://schemas.microsoft.com/office/drawing/2014/main" id="{D46E6FF1-BC99-EC24-1CDA-71F19BD71C0C}"/>
                </a:ext>
              </a:extLst>
            </p:cNvPr>
            <p:cNvSpPr/>
            <p:nvPr/>
          </p:nvSpPr>
          <p:spPr>
            <a:xfrm>
              <a:off x="2310285" y="305959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7" name="Google Shape;3535;p39">
              <a:extLst>
                <a:ext uri="{FF2B5EF4-FFF2-40B4-BE49-F238E27FC236}">
                  <a16:creationId xmlns:a16="http://schemas.microsoft.com/office/drawing/2014/main" id="{B2E861DF-47CF-0411-77D3-3830893A3496}"/>
                </a:ext>
              </a:extLst>
            </p:cNvPr>
            <p:cNvSpPr/>
            <p:nvPr/>
          </p:nvSpPr>
          <p:spPr>
            <a:xfrm>
              <a:off x="2517603" y="326691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8" name="Google Shape;3536;p39">
              <a:extLst>
                <a:ext uri="{FF2B5EF4-FFF2-40B4-BE49-F238E27FC236}">
                  <a16:creationId xmlns:a16="http://schemas.microsoft.com/office/drawing/2014/main" id="{D4207BF5-7E0C-6DA5-9D3F-B950917D8E63}"/>
                </a:ext>
              </a:extLst>
            </p:cNvPr>
            <p:cNvSpPr/>
            <p:nvPr/>
          </p:nvSpPr>
          <p:spPr>
            <a:xfrm>
              <a:off x="2465808" y="342257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9" name="Google Shape;3537;p39">
              <a:extLst>
                <a:ext uri="{FF2B5EF4-FFF2-40B4-BE49-F238E27FC236}">
                  <a16:creationId xmlns:a16="http://schemas.microsoft.com/office/drawing/2014/main" id="{BDA820C7-A6C4-249C-5EDC-47156BDD24B8}"/>
                </a:ext>
              </a:extLst>
            </p:cNvPr>
            <p:cNvSpPr/>
            <p:nvPr/>
          </p:nvSpPr>
          <p:spPr>
            <a:xfrm>
              <a:off x="2414013" y="38891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0" name="Google Shape;3538;p39">
              <a:extLst>
                <a:ext uri="{FF2B5EF4-FFF2-40B4-BE49-F238E27FC236}">
                  <a16:creationId xmlns:a16="http://schemas.microsoft.com/office/drawing/2014/main" id="{8FEE360C-6354-9242-F190-32B5F901E969}"/>
                </a:ext>
              </a:extLst>
            </p:cNvPr>
            <p:cNvSpPr/>
            <p:nvPr/>
          </p:nvSpPr>
          <p:spPr>
            <a:xfrm>
              <a:off x="2517603"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1" name="Google Shape;3539;p39">
              <a:extLst>
                <a:ext uri="{FF2B5EF4-FFF2-40B4-BE49-F238E27FC236}">
                  <a16:creationId xmlns:a16="http://schemas.microsoft.com/office/drawing/2014/main" id="{CC3D1CC6-A9B6-3D7C-2B48-4FD74C09B0DD}"/>
                </a:ext>
              </a:extLst>
            </p:cNvPr>
            <p:cNvSpPr/>
            <p:nvPr/>
          </p:nvSpPr>
          <p:spPr>
            <a:xfrm>
              <a:off x="2569535"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2" name="Google Shape;3540;p39">
              <a:extLst>
                <a:ext uri="{FF2B5EF4-FFF2-40B4-BE49-F238E27FC236}">
                  <a16:creationId xmlns:a16="http://schemas.microsoft.com/office/drawing/2014/main" id="{B6EE45DC-8A25-9F00-8D76-15E3A0BB8AB4}"/>
                </a:ext>
              </a:extLst>
            </p:cNvPr>
            <p:cNvSpPr/>
            <p:nvPr/>
          </p:nvSpPr>
          <p:spPr>
            <a:xfrm>
              <a:off x="2673263"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3" name="Google Shape;3541;p39">
              <a:extLst>
                <a:ext uri="{FF2B5EF4-FFF2-40B4-BE49-F238E27FC236}">
                  <a16:creationId xmlns:a16="http://schemas.microsoft.com/office/drawing/2014/main" id="{99260652-AD2A-508B-66EA-ACC118B04DC2}"/>
                </a:ext>
              </a:extLst>
            </p:cNvPr>
            <p:cNvSpPr/>
            <p:nvPr/>
          </p:nvSpPr>
          <p:spPr>
            <a:xfrm>
              <a:off x="2776853"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4" name="Google Shape;3542;p39">
              <a:extLst>
                <a:ext uri="{FF2B5EF4-FFF2-40B4-BE49-F238E27FC236}">
                  <a16:creationId xmlns:a16="http://schemas.microsoft.com/office/drawing/2014/main" id="{1422B876-CD2C-7FCB-9743-AD5E9E98277D}"/>
                </a:ext>
              </a:extLst>
            </p:cNvPr>
            <p:cNvSpPr/>
            <p:nvPr/>
          </p:nvSpPr>
          <p:spPr>
            <a:xfrm>
              <a:off x="3399080" y="3681689"/>
              <a:ext cx="51795" cy="518499"/>
            </a:xfrm>
            <a:custGeom>
              <a:avLst/>
              <a:gdLst/>
              <a:ahLst/>
              <a:cxnLst/>
              <a:rect l="l" t="t" r="r" b="b"/>
              <a:pathLst>
                <a:path w="51795" h="518499" extrusionOk="0">
                  <a:moveTo>
                    <a:pt x="0" y="0"/>
                  </a:moveTo>
                  <a:lnTo>
                    <a:pt x="51795" y="0"/>
                  </a:lnTo>
                  <a:lnTo>
                    <a:pt x="51795" y="518500"/>
                  </a:lnTo>
                  <a:lnTo>
                    <a:pt x="0" y="51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5" name="Google Shape;3543;p39">
              <a:extLst>
                <a:ext uri="{FF2B5EF4-FFF2-40B4-BE49-F238E27FC236}">
                  <a16:creationId xmlns:a16="http://schemas.microsoft.com/office/drawing/2014/main" id="{9EA6F7DC-CB80-B36D-96E6-35760D4AB62D}"/>
                </a:ext>
              </a:extLst>
            </p:cNvPr>
            <p:cNvSpPr/>
            <p:nvPr/>
          </p:nvSpPr>
          <p:spPr>
            <a:xfrm>
              <a:off x="3347148" y="420018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6" name="Google Shape;3544;p39">
              <a:extLst>
                <a:ext uri="{FF2B5EF4-FFF2-40B4-BE49-F238E27FC236}">
                  <a16:creationId xmlns:a16="http://schemas.microsoft.com/office/drawing/2014/main" id="{B4F2CF37-0F87-7992-77C4-09EC28E25638}"/>
                </a:ext>
              </a:extLst>
            </p:cNvPr>
            <p:cNvSpPr/>
            <p:nvPr/>
          </p:nvSpPr>
          <p:spPr>
            <a:xfrm>
              <a:off x="2984308" y="41483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7" name="Google Shape;3545;p39">
              <a:extLst>
                <a:ext uri="{FF2B5EF4-FFF2-40B4-BE49-F238E27FC236}">
                  <a16:creationId xmlns:a16="http://schemas.microsoft.com/office/drawing/2014/main" id="{E86C3EE1-76EB-C3A9-AD93-B6FC7E922A5B}"/>
                </a:ext>
              </a:extLst>
            </p:cNvPr>
            <p:cNvSpPr/>
            <p:nvPr/>
          </p:nvSpPr>
          <p:spPr>
            <a:xfrm>
              <a:off x="3295353" y="4303917"/>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8" name="Google Shape;3546;p39">
              <a:extLst>
                <a:ext uri="{FF2B5EF4-FFF2-40B4-BE49-F238E27FC236}">
                  <a16:creationId xmlns:a16="http://schemas.microsoft.com/office/drawing/2014/main" id="{1DF6E210-C675-B5E8-509A-2BCBF38A3644}"/>
                </a:ext>
              </a:extLst>
            </p:cNvPr>
            <p:cNvSpPr/>
            <p:nvPr/>
          </p:nvSpPr>
          <p:spPr>
            <a:xfrm>
              <a:off x="2932375" y="4252121"/>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9" name="Google Shape;3547;p39">
              <a:extLst>
                <a:ext uri="{FF2B5EF4-FFF2-40B4-BE49-F238E27FC236}">
                  <a16:creationId xmlns:a16="http://schemas.microsoft.com/office/drawing/2014/main" id="{B2236094-AEF6-FD85-1286-2DD4CFF7CBAD}"/>
                </a:ext>
              </a:extLst>
            </p:cNvPr>
            <p:cNvSpPr/>
            <p:nvPr/>
          </p:nvSpPr>
          <p:spPr>
            <a:xfrm>
              <a:off x="3243557" y="4096462"/>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0" name="Google Shape;3548;p39">
              <a:extLst>
                <a:ext uri="{FF2B5EF4-FFF2-40B4-BE49-F238E27FC236}">
                  <a16:creationId xmlns:a16="http://schemas.microsoft.com/office/drawing/2014/main" id="{FCE066B8-E8EE-6727-8C00-932DE8747CD0}"/>
                </a:ext>
              </a:extLst>
            </p:cNvPr>
            <p:cNvSpPr/>
            <p:nvPr/>
          </p:nvSpPr>
          <p:spPr>
            <a:xfrm>
              <a:off x="2102831" y="3111395"/>
              <a:ext cx="414772" cy="1451771"/>
            </a:xfrm>
            <a:custGeom>
              <a:avLst/>
              <a:gdLst/>
              <a:ahLst/>
              <a:cxnLst/>
              <a:rect l="l" t="t" r="r" b="b"/>
              <a:pathLst>
                <a:path w="414772" h="1451771" extrusionOk="0">
                  <a:moveTo>
                    <a:pt x="414772" y="155523"/>
                  </a:moveTo>
                  <a:lnTo>
                    <a:pt x="414772" y="311182"/>
                  </a:lnTo>
                  <a:lnTo>
                    <a:pt x="362977" y="311182"/>
                  </a:lnTo>
                  <a:lnTo>
                    <a:pt x="362977" y="466705"/>
                  </a:lnTo>
                  <a:lnTo>
                    <a:pt x="311182" y="466705"/>
                  </a:lnTo>
                  <a:lnTo>
                    <a:pt x="311182" y="622227"/>
                  </a:lnTo>
                  <a:lnTo>
                    <a:pt x="259250" y="622227"/>
                  </a:lnTo>
                  <a:lnTo>
                    <a:pt x="259250" y="725954"/>
                  </a:lnTo>
                  <a:lnTo>
                    <a:pt x="207455" y="725954"/>
                  </a:lnTo>
                  <a:lnTo>
                    <a:pt x="207455" y="829545"/>
                  </a:lnTo>
                  <a:lnTo>
                    <a:pt x="155660" y="829545"/>
                  </a:lnTo>
                  <a:lnTo>
                    <a:pt x="155660" y="881477"/>
                  </a:lnTo>
                  <a:lnTo>
                    <a:pt x="207455" y="881477"/>
                  </a:lnTo>
                  <a:lnTo>
                    <a:pt x="207455" y="933272"/>
                  </a:lnTo>
                  <a:lnTo>
                    <a:pt x="155660" y="933272"/>
                  </a:lnTo>
                  <a:lnTo>
                    <a:pt x="155660" y="1036999"/>
                  </a:lnTo>
                  <a:lnTo>
                    <a:pt x="103727" y="1036999"/>
                  </a:lnTo>
                  <a:lnTo>
                    <a:pt x="103727" y="1140727"/>
                  </a:lnTo>
                  <a:lnTo>
                    <a:pt x="51932" y="1140727"/>
                  </a:lnTo>
                  <a:lnTo>
                    <a:pt x="51932" y="1296249"/>
                  </a:lnTo>
                  <a:lnTo>
                    <a:pt x="103727" y="1296249"/>
                  </a:lnTo>
                  <a:lnTo>
                    <a:pt x="103727" y="1399840"/>
                  </a:lnTo>
                  <a:lnTo>
                    <a:pt x="155660" y="1399840"/>
                  </a:lnTo>
                  <a:lnTo>
                    <a:pt x="155660" y="1451772"/>
                  </a:lnTo>
                  <a:lnTo>
                    <a:pt x="51932" y="1451772"/>
                  </a:lnTo>
                  <a:lnTo>
                    <a:pt x="51932" y="1348045"/>
                  </a:lnTo>
                  <a:lnTo>
                    <a:pt x="0" y="1348045"/>
                  </a:lnTo>
                  <a:lnTo>
                    <a:pt x="0" y="1088795"/>
                  </a:lnTo>
                  <a:lnTo>
                    <a:pt x="51932" y="1088795"/>
                  </a:lnTo>
                  <a:lnTo>
                    <a:pt x="51932" y="933272"/>
                  </a:lnTo>
                  <a:lnTo>
                    <a:pt x="103727" y="933272"/>
                  </a:lnTo>
                  <a:lnTo>
                    <a:pt x="103727" y="725954"/>
                  </a:lnTo>
                  <a:lnTo>
                    <a:pt x="155660" y="725954"/>
                  </a:lnTo>
                  <a:lnTo>
                    <a:pt x="155660" y="622227"/>
                  </a:lnTo>
                  <a:lnTo>
                    <a:pt x="207455" y="622227"/>
                  </a:lnTo>
                  <a:lnTo>
                    <a:pt x="207455" y="466705"/>
                  </a:lnTo>
                  <a:lnTo>
                    <a:pt x="259250" y="466705"/>
                  </a:lnTo>
                  <a:lnTo>
                    <a:pt x="259250" y="311182"/>
                  </a:lnTo>
                  <a:lnTo>
                    <a:pt x="311182" y="311182"/>
                  </a:lnTo>
                  <a:lnTo>
                    <a:pt x="311182" y="155523"/>
                  </a:lnTo>
                  <a:lnTo>
                    <a:pt x="259250" y="155523"/>
                  </a:lnTo>
                  <a:lnTo>
                    <a:pt x="259250" y="103727"/>
                  </a:lnTo>
                  <a:lnTo>
                    <a:pt x="207455" y="103727"/>
                  </a:lnTo>
                  <a:lnTo>
                    <a:pt x="207455" y="0"/>
                  </a:lnTo>
                  <a:lnTo>
                    <a:pt x="311182" y="0"/>
                  </a:lnTo>
                  <a:lnTo>
                    <a:pt x="311182" y="51932"/>
                  </a:lnTo>
                  <a:lnTo>
                    <a:pt x="362977" y="51932"/>
                  </a:lnTo>
                  <a:lnTo>
                    <a:pt x="362977" y="155523"/>
                  </a:lnTo>
                  <a:lnTo>
                    <a:pt x="414772" y="15552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1" name="Google Shape;3549;p39">
              <a:extLst>
                <a:ext uri="{FF2B5EF4-FFF2-40B4-BE49-F238E27FC236}">
                  <a16:creationId xmlns:a16="http://schemas.microsoft.com/office/drawing/2014/main" id="{268C4CF0-C782-D7B9-24DE-EAAB7A34A9DC}"/>
                </a:ext>
              </a:extLst>
            </p:cNvPr>
            <p:cNvSpPr/>
            <p:nvPr/>
          </p:nvSpPr>
          <p:spPr>
            <a:xfrm>
              <a:off x="2154763" y="4252121"/>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2" name="Google Shape;3550;p39">
              <a:extLst>
                <a:ext uri="{FF2B5EF4-FFF2-40B4-BE49-F238E27FC236}">
                  <a16:creationId xmlns:a16="http://schemas.microsoft.com/office/drawing/2014/main" id="{52483440-D7C7-B8B7-2BC2-2B2DDE113B76}"/>
                </a:ext>
              </a:extLst>
            </p:cNvPr>
            <p:cNvSpPr/>
            <p:nvPr/>
          </p:nvSpPr>
          <p:spPr>
            <a:xfrm>
              <a:off x="2984308"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00E6B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3" name="Google Shape;3551;p39">
              <a:extLst>
                <a:ext uri="{FF2B5EF4-FFF2-40B4-BE49-F238E27FC236}">
                  <a16:creationId xmlns:a16="http://schemas.microsoft.com/office/drawing/2014/main" id="{C17B1E99-B1ED-D3E4-726A-73C51FAD9801}"/>
                </a:ext>
              </a:extLst>
            </p:cNvPr>
            <p:cNvSpPr/>
            <p:nvPr/>
          </p:nvSpPr>
          <p:spPr>
            <a:xfrm>
              <a:off x="3295353" y="311139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4" name="Google Shape;3552;p39">
              <a:extLst>
                <a:ext uri="{FF2B5EF4-FFF2-40B4-BE49-F238E27FC236}">
                  <a16:creationId xmlns:a16="http://schemas.microsoft.com/office/drawing/2014/main" id="{AECE91F4-F8A9-2175-281B-0D40084107CA}"/>
                </a:ext>
              </a:extLst>
            </p:cNvPr>
            <p:cNvSpPr/>
            <p:nvPr/>
          </p:nvSpPr>
          <p:spPr>
            <a:xfrm>
              <a:off x="3191625" y="311139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5" name="Google Shape;3553;p39">
              <a:extLst>
                <a:ext uri="{FF2B5EF4-FFF2-40B4-BE49-F238E27FC236}">
                  <a16:creationId xmlns:a16="http://schemas.microsoft.com/office/drawing/2014/main" id="{8FFA311F-9BEC-3CA8-F897-883CBA028E45}"/>
                </a:ext>
              </a:extLst>
            </p:cNvPr>
            <p:cNvSpPr/>
            <p:nvPr/>
          </p:nvSpPr>
          <p:spPr>
            <a:xfrm>
              <a:off x="3243557"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6" name="Google Shape;3554;p39">
              <a:extLst>
                <a:ext uri="{FF2B5EF4-FFF2-40B4-BE49-F238E27FC236}">
                  <a16:creationId xmlns:a16="http://schemas.microsoft.com/office/drawing/2014/main" id="{EA178CDD-315B-4804-6C23-3E22B03F7E43}"/>
                </a:ext>
              </a:extLst>
            </p:cNvPr>
            <p:cNvSpPr/>
            <p:nvPr/>
          </p:nvSpPr>
          <p:spPr>
            <a:xfrm>
              <a:off x="3243557"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7" name="Google Shape;3555;p39">
              <a:extLst>
                <a:ext uri="{FF2B5EF4-FFF2-40B4-BE49-F238E27FC236}">
                  <a16:creationId xmlns:a16="http://schemas.microsoft.com/office/drawing/2014/main" id="{EEE93AC5-D3C4-689C-D4F6-EF277A233CE1}"/>
                </a:ext>
              </a:extLst>
            </p:cNvPr>
            <p:cNvSpPr/>
            <p:nvPr/>
          </p:nvSpPr>
          <p:spPr>
            <a:xfrm>
              <a:off x="3088035" y="30595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8" name="Google Shape;3556;p39">
              <a:extLst>
                <a:ext uri="{FF2B5EF4-FFF2-40B4-BE49-F238E27FC236}">
                  <a16:creationId xmlns:a16="http://schemas.microsoft.com/office/drawing/2014/main" id="{3C6E650A-C41A-9C53-D7BF-59711C17471B}"/>
                </a:ext>
              </a:extLst>
            </p:cNvPr>
            <p:cNvSpPr/>
            <p:nvPr/>
          </p:nvSpPr>
          <p:spPr>
            <a:xfrm>
              <a:off x="2984308" y="30595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9" name="Google Shape;3557;p39">
              <a:extLst>
                <a:ext uri="{FF2B5EF4-FFF2-40B4-BE49-F238E27FC236}">
                  <a16:creationId xmlns:a16="http://schemas.microsoft.com/office/drawing/2014/main" id="{CF2BBC9D-4058-F0EC-B7FD-7941ECF6274A}"/>
                </a:ext>
              </a:extLst>
            </p:cNvPr>
            <p:cNvSpPr/>
            <p:nvPr/>
          </p:nvSpPr>
          <p:spPr>
            <a:xfrm>
              <a:off x="3036103"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0" name="Google Shape;3558;p39">
              <a:extLst>
                <a:ext uri="{FF2B5EF4-FFF2-40B4-BE49-F238E27FC236}">
                  <a16:creationId xmlns:a16="http://schemas.microsoft.com/office/drawing/2014/main" id="{8A083132-EAD8-3C9B-9D6A-D2F3D0275F2C}"/>
                </a:ext>
              </a:extLst>
            </p:cNvPr>
            <p:cNvSpPr/>
            <p:nvPr/>
          </p:nvSpPr>
          <p:spPr>
            <a:xfrm>
              <a:off x="3036103"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1" name="Google Shape;3559;p39">
              <a:extLst>
                <a:ext uri="{FF2B5EF4-FFF2-40B4-BE49-F238E27FC236}">
                  <a16:creationId xmlns:a16="http://schemas.microsoft.com/office/drawing/2014/main" id="{5E1BF4B0-61EE-BF84-4232-9A7548048E9D}"/>
                </a:ext>
              </a:extLst>
            </p:cNvPr>
            <p:cNvSpPr/>
            <p:nvPr/>
          </p:nvSpPr>
          <p:spPr>
            <a:xfrm>
              <a:off x="3036103" y="30595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2" name="Google Shape;3560;p39">
              <a:extLst>
                <a:ext uri="{FF2B5EF4-FFF2-40B4-BE49-F238E27FC236}">
                  <a16:creationId xmlns:a16="http://schemas.microsoft.com/office/drawing/2014/main" id="{B5A1D0F4-846B-92F0-5E97-A83EA2C2A87C}"/>
                </a:ext>
              </a:extLst>
            </p:cNvPr>
            <p:cNvSpPr/>
            <p:nvPr/>
          </p:nvSpPr>
          <p:spPr>
            <a:xfrm>
              <a:off x="2984308"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3" name="Google Shape;3561;p39">
              <a:extLst>
                <a:ext uri="{FF2B5EF4-FFF2-40B4-BE49-F238E27FC236}">
                  <a16:creationId xmlns:a16="http://schemas.microsoft.com/office/drawing/2014/main" id="{0FA9C039-85EE-B695-9DFF-91086D7EBF3E}"/>
                </a:ext>
              </a:extLst>
            </p:cNvPr>
            <p:cNvSpPr/>
            <p:nvPr/>
          </p:nvSpPr>
          <p:spPr>
            <a:xfrm>
              <a:off x="3243557" y="311139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3562;p39">
              <a:extLst>
                <a:ext uri="{FF2B5EF4-FFF2-40B4-BE49-F238E27FC236}">
                  <a16:creationId xmlns:a16="http://schemas.microsoft.com/office/drawing/2014/main" id="{2C678F1F-CE7C-2D3A-3089-325E466D8292}"/>
                </a:ext>
              </a:extLst>
            </p:cNvPr>
            <p:cNvSpPr/>
            <p:nvPr/>
          </p:nvSpPr>
          <p:spPr>
            <a:xfrm>
              <a:off x="3191625"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5" name="Google Shape;3563;p39">
              <a:extLst>
                <a:ext uri="{FF2B5EF4-FFF2-40B4-BE49-F238E27FC236}">
                  <a16:creationId xmlns:a16="http://schemas.microsoft.com/office/drawing/2014/main" id="{631EEA07-8E89-6CAE-FF78-C4B074606C8F}"/>
                </a:ext>
              </a:extLst>
            </p:cNvPr>
            <p:cNvSpPr/>
            <p:nvPr/>
          </p:nvSpPr>
          <p:spPr>
            <a:xfrm>
              <a:off x="2880580" y="347437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6" name="Google Shape;3564;p39">
              <a:extLst>
                <a:ext uri="{FF2B5EF4-FFF2-40B4-BE49-F238E27FC236}">
                  <a16:creationId xmlns:a16="http://schemas.microsoft.com/office/drawing/2014/main" id="{91C4C754-0666-5F2F-01CB-CC8382C1FBFC}"/>
                </a:ext>
              </a:extLst>
            </p:cNvPr>
            <p:cNvSpPr/>
            <p:nvPr/>
          </p:nvSpPr>
          <p:spPr>
            <a:xfrm>
              <a:off x="2932375"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7" name="Google Shape;3565;p39">
              <a:extLst>
                <a:ext uri="{FF2B5EF4-FFF2-40B4-BE49-F238E27FC236}">
                  <a16:creationId xmlns:a16="http://schemas.microsoft.com/office/drawing/2014/main" id="{84893AE6-5EC6-D47A-58F1-732BFB888E8F}"/>
                </a:ext>
              </a:extLst>
            </p:cNvPr>
            <p:cNvSpPr/>
            <p:nvPr/>
          </p:nvSpPr>
          <p:spPr>
            <a:xfrm>
              <a:off x="2932375" y="3578099"/>
              <a:ext cx="155522" cy="51795"/>
            </a:xfrm>
            <a:custGeom>
              <a:avLst/>
              <a:gdLst/>
              <a:ahLst/>
              <a:cxnLst/>
              <a:rect l="l" t="t" r="r" b="b"/>
              <a:pathLst>
                <a:path w="155522" h="51795" extrusionOk="0">
                  <a:moveTo>
                    <a:pt x="0" y="0"/>
                  </a:moveTo>
                  <a:lnTo>
                    <a:pt x="155522" y="0"/>
                  </a:lnTo>
                  <a:lnTo>
                    <a:pt x="155522"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8" name="Google Shape;3566;p39">
              <a:extLst>
                <a:ext uri="{FF2B5EF4-FFF2-40B4-BE49-F238E27FC236}">
                  <a16:creationId xmlns:a16="http://schemas.microsoft.com/office/drawing/2014/main" id="{A2A1036A-6D81-5227-1443-F345A9E83B37}"/>
                </a:ext>
              </a:extLst>
            </p:cNvPr>
            <p:cNvSpPr/>
            <p:nvPr/>
          </p:nvSpPr>
          <p:spPr>
            <a:xfrm>
              <a:off x="3088035"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9" name="Google Shape;3567;p39">
              <a:extLst>
                <a:ext uri="{FF2B5EF4-FFF2-40B4-BE49-F238E27FC236}">
                  <a16:creationId xmlns:a16="http://schemas.microsoft.com/office/drawing/2014/main" id="{C5CBBCD8-9DDE-8F34-7F80-1433D66037A1}"/>
                </a:ext>
              </a:extLst>
            </p:cNvPr>
            <p:cNvSpPr/>
            <p:nvPr/>
          </p:nvSpPr>
          <p:spPr>
            <a:xfrm>
              <a:off x="2776853" y="342257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3568;p39">
              <a:extLst>
                <a:ext uri="{FF2B5EF4-FFF2-40B4-BE49-F238E27FC236}">
                  <a16:creationId xmlns:a16="http://schemas.microsoft.com/office/drawing/2014/main" id="{AF618FD6-4CD3-3C59-516A-6DCEEF26E486}"/>
                </a:ext>
              </a:extLst>
            </p:cNvPr>
            <p:cNvSpPr/>
            <p:nvPr/>
          </p:nvSpPr>
          <p:spPr>
            <a:xfrm>
              <a:off x="2776853" y="33188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1" name="Google Shape;3569;p39">
              <a:extLst>
                <a:ext uri="{FF2B5EF4-FFF2-40B4-BE49-F238E27FC236}">
                  <a16:creationId xmlns:a16="http://schemas.microsoft.com/office/drawing/2014/main" id="{59C43B6B-78D0-B9BA-171F-70A907BC27A4}"/>
                </a:ext>
              </a:extLst>
            </p:cNvPr>
            <p:cNvSpPr/>
            <p:nvPr/>
          </p:nvSpPr>
          <p:spPr>
            <a:xfrm>
              <a:off x="2725058"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2" name="Google Shape;3570;p39">
              <a:extLst>
                <a:ext uri="{FF2B5EF4-FFF2-40B4-BE49-F238E27FC236}">
                  <a16:creationId xmlns:a16="http://schemas.microsoft.com/office/drawing/2014/main" id="{B490E348-29E0-7598-6B25-C19399CBCB09}"/>
                </a:ext>
              </a:extLst>
            </p:cNvPr>
            <p:cNvSpPr/>
            <p:nvPr/>
          </p:nvSpPr>
          <p:spPr>
            <a:xfrm>
              <a:off x="3036103" y="33188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3" name="Google Shape;3571;p39">
              <a:extLst>
                <a:ext uri="{FF2B5EF4-FFF2-40B4-BE49-F238E27FC236}">
                  <a16:creationId xmlns:a16="http://schemas.microsoft.com/office/drawing/2014/main" id="{4ACA6370-87B8-C4B3-4432-2FBCBF7D16C1}"/>
                </a:ext>
              </a:extLst>
            </p:cNvPr>
            <p:cNvSpPr/>
            <p:nvPr/>
          </p:nvSpPr>
          <p:spPr>
            <a:xfrm>
              <a:off x="3036103" y="342257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4" name="Google Shape;3572;p39">
              <a:extLst>
                <a:ext uri="{FF2B5EF4-FFF2-40B4-BE49-F238E27FC236}">
                  <a16:creationId xmlns:a16="http://schemas.microsoft.com/office/drawing/2014/main" id="{A8472259-D0C3-4064-69A7-5CA8B2AD2AA5}"/>
                </a:ext>
              </a:extLst>
            </p:cNvPr>
            <p:cNvSpPr/>
            <p:nvPr/>
          </p:nvSpPr>
          <p:spPr>
            <a:xfrm>
              <a:off x="3139830"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5" name="Google Shape;3573;p39">
              <a:extLst>
                <a:ext uri="{FF2B5EF4-FFF2-40B4-BE49-F238E27FC236}">
                  <a16:creationId xmlns:a16="http://schemas.microsoft.com/office/drawing/2014/main" id="{42B8F7C2-2BC5-1567-C190-7A103E542953}"/>
                </a:ext>
              </a:extLst>
            </p:cNvPr>
            <p:cNvSpPr/>
            <p:nvPr/>
          </p:nvSpPr>
          <p:spPr>
            <a:xfrm>
              <a:off x="2776853"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3574;p39">
              <a:extLst>
                <a:ext uri="{FF2B5EF4-FFF2-40B4-BE49-F238E27FC236}">
                  <a16:creationId xmlns:a16="http://schemas.microsoft.com/office/drawing/2014/main" id="{C8AEAB90-0AEA-8F4C-74B2-E6F707F94D12}"/>
                </a:ext>
              </a:extLst>
            </p:cNvPr>
            <p:cNvSpPr/>
            <p:nvPr/>
          </p:nvSpPr>
          <p:spPr>
            <a:xfrm>
              <a:off x="2828785"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7" name="Google Shape;3575;p39">
              <a:extLst>
                <a:ext uri="{FF2B5EF4-FFF2-40B4-BE49-F238E27FC236}">
                  <a16:creationId xmlns:a16="http://schemas.microsoft.com/office/drawing/2014/main" id="{E030C062-D58F-6686-369D-2BE8C2B12611}"/>
                </a:ext>
              </a:extLst>
            </p:cNvPr>
            <p:cNvSpPr/>
            <p:nvPr/>
          </p:nvSpPr>
          <p:spPr>
            <a:xfrm>
              <a:off x="2206832" y="3473961"/>
              <a:ext cx="1244043" cy="1088794"/>
            </a:xfrm>
            <a:custGeom>
              <a:avLst/>
              <a:gdLst/>
              <a:ahLst/>
              <a:cxnLst/>
              <a:rect l="l" t="t" r="r" b="b"/>
              <a:pathLst>
                <a:path w="1244043" h="1088794" extrusionOk="0">
                  <a:moveTo>
                    <a:pt x="1192248" y="411"/>
                  </a:moveTo>
                  <a:lnTo>
                    <a:pt x="1192248" y="52206"/>
                  </a:lnTo>
                  <a:lnTo>
                    <a:pt x="1140453" y="52206"/>
                  </a:lnTo>
                  <a:lnTo>
                    <a:pt x="1140453" y="155934"/>
                  </a:lnTo>
                  <a:lnTo>
                    <a:pt x="1088658" y="155934"/>
                  </a:lnTo>
                  <a:lnTo>
                    <a:pt x="1088658" y="207729"/>
                  </a:lnTo>
                  <a:lnTo>
                    <a:pt x="984930" y="207729"/>
                  </a:lnTo>
                  <a:lnTo>
                    <a:pt x="984930" y="259524"/>
                  </a:lnTo>
                  <a:lnTo>
                    <a:pt x="881203" y="259524"/>
                  </a:lnTo>
                  <a:lnTo>
                    <a:pt x="881203" y="311319"/>
                  </a:lnTo>
                  <a:lnTo>
                    <a:pt x="1036725" y="311319"/>
                  </a:lnTo>
                  <a:lnTo>
                    <a:pt x="1036725" y="363114"/>
                  </a:lnTo>
                  <a:lnTo>
                    <a:pt x="777476" y="363114"/>
                  </a:lnTo>
                  <a:lnTo>
                    <a:pt x="777476" y="311319"/>
                  </a:lnTo>
                  <a:lnTo>
                    <a:pt x="621953" y="311319"/>
                  </a:lnTo>
                  <a:lnTo>
                    <a:pt x="621953" y="259524"/>
                  </a:lnTo>
                  <a:lnTo>
                    <a:pt x="518226" y="259524"/>
                  </a:lnTo>
                  <a:lnTo>
                    <a:pt x="518226" y="311319"/>
                  </a:lnTo>
                  <a:lnTo>
                    <a:pt x="466431" y="311319"/>
                  </a:lnTo>
                  <a:lnTo>
                    <a:pt x="466431" y="363114"/>
                  </a:lnTo>
                  <a:lnTo>
                    <a:pt x="362703" y="363114"/>
                  </a:lnTo>
                  <a:lnTo>
                    <a:pt x="362703" y="414909"/>
                  </a:lnTo>
                  <a:lnTo>
                    <a:pt x="310908" y="414909"/>
                  </a:lnTo>
                  <a:lnTo>
                    <a:pt x="310908" y="466705"/>
                  </a:lnTo>
                  <a:lnTo>
                    <a:pt x="207181" y="466705"/>
                  </a:lnTo>
                  <a:lnTo>
                    <a:pt x="207181" y="518500"/>
                  </a:lnTo>
                  <a:lnTo>
                    <a:pt x="155385" y="518500"/>
                  </a:lnTo>
                  <a:lnTo>
                    <a:pt x="155385" y="570295"/>
                  </a:lnTo>
                  <a:lnTo>
                    <a:pt x="103590" y="570295"/>
                  </a:lnTo>
                  <a:lnTo>
                    <a:pt x="103590" y="674022"/>
                  </a:lnTo>
                  <a:lnTo>
                    <a:pt x="51795" y="674022"/>
                  </a:lnTo>
                  <a:lnTo>
                    <a:pt x="51795" y="777750"/>
                  </a:lnTo>
                  <a:lnTo>
                    <a:pt x="0" y="777750"/>
                  </a:lnTo>
                  <a:lnTo>
                    <a:pt x="0" y="933272"/>
                  </a:lnTo>
                  <a:lnTo>
                    <a:pt x="51795" y="933272"/>
                  </a:lnTo>
                  <a:lnTo>
                    <a:pt x="51795" y="1036999"/>
                  </a:lnTo>
                  <a:lnTo>
                    <a:pt x="103590" y="1036999"/>
                  </a:lnTo>
                  <a:lnTo>
                    <a:pt x="103590" y="1088795"/>
                  </a:lnTo>
                  <a:lnTo>
                    <a:pt x="570158" y="1088795"/>
                  </a:lnTo>
                  <a:lnTo>
                    <a:pt x="570158" y="1036999"/>
                  </a:lnTo>
                  <a:lnTo>
                    <a:pt x="466431" y="1036999"/>
                  </a:lnTo>
                  <a:lnTo>
                    <a:pt x="466431" y="985204"/>
                  </a:lnTo>
                  <a:lnTo>
                    <a:pt x="414635" y="985204"/>
                  </a:lnTo>
                  <a:lnTo>
                    <a:pt x="414635" y="881477"/>
                  </a:lnTo>
                  <a:lnTo>
                    <a:pt x="466431" y="881477"/>
                  </a:lnTo>
                  <a:lnTo>
                    <a:pt x="466431" y="777750"/>
                  </a:lnTo>
                  <a:lnTo>
                    <a:pt x="414635" y="777750"/>
                  </a:lnTo>
                  <a:lnTo>
                    <a:pt x="414635" y="725954"/>
                  </a:lnTo>
                  <a:lnTo>
                    <a:pt x="466431" y="725954"/>
                  </a:lnTo>
                  <a:lnTo>
                    <a:pt x="466431" y="777750"/>
                  </a:lnTo>
                  <a:lnTo>
                    <a:pt x="518226" y="777750"/>
                  </a:lnTo>
                  <a:lnTo>
                    <a:pt x="518226" y="881477"/>
                  </a:lnTo>
                  <a:lnTo>
                    <a:pt x="466431" y="881477"/>
                  </a:lnTo>
                  <a:lnTo>
                    <a:pt x="466431" y="985204"/>
                  </a:lnTo>
                  <a:lnTo>
                    <a:pt x="570158" y="985204"/>
                  </a:lnTo>
                  <a:lnTo>
                    <a:pt x="570158" y="622227"/>
                  </a:lnTo>
                  <a:lnTo>
                    <a:pt x="621953" y="622227"/>
                  </a:lnTo>
                  <a:lnTo>
                    <a:pt x="621953" y="985204"/>
                  </a:lnTo>
                  <a:lnTo>
                    <a:pt x="570158" y="985204"/>
                  </a:lnTo>
                  <a:lnTo>
                    <a:pt x="570158" y="1036999"/>
                  </a:lnTo>
                  <a:lnTo>
                    <a:pt x="673885" y="1036999"/>
                  </a:lnTo>
                  <a:lnTo>
                    <a:pt x="673885" y="1088795"/>
                  </a:lnTo>
                  <a:lnTo>
                    <a:pt x="829408" y="1088795"/>
                  </a:lnTo>
                  <a:lnTo>
                    <a:pt x="829408" y="1036999"/>
                  </a:lnTo>
                  <a:lnTo>
                    <a:pt x="777613" y="1036999"/>
                  </a:lnTo>
                  <a:lnTo>
                    <a:pt x="777613" y="985204"/>
                  </a:lnTo>
                  <a:lnTo>
                    <a:pt x="725817" y="985204"/>
                  </a:lnTo>
                  <a:lnTo>
                    <a:pt x="725817" y="777750"/>
                  </a:lnTo>
                  <a:lnTo>
                    <a:pt x="777613" y="777750"/>
                  </a:lnTo>
                  <a:lnTo>
                    <a:pt x="777613" y="674022"/>
                  </a:lnTo>
                  <a:lnTo>
                    <a:pt x="829408" y="674022"/>
                  </a:lnTo>
                  <a:lnTo>
                    <a:pt x="829408" y="777750"/>
                  </a:lnTo>
                  <a:lnTo>
                    <a:pt x="777613" y="777750"/>
                  </a:lnTo>
                  <a:lnTo>
                    <a:pt x="777613" y="985204"/>
                  </a:lnTo>
                  <a:lnTo>
                    <a:pt x="829408" y="985204"/>
                  </a:lnTo>
                  <a:lnTo>
                    <a:pt x="829408" y="1036999"/>
                  </a:lnTo>
                  <a:lnTo>
                    <a:pt x="881203" y="1036999"/>
                  </a:lnTo>
                  <a:lnTo>
                    <a:pt x="881203" y="1088795"/>
                  </a:lnTo>
                  <a:lnTo>
                    <a:pt x="984930" y="1088795"/>
                  </a:lnTo>
                  <a:lnTo>
                    <a:pt x="984930" y="777750"/>
                  </a:lnTo>
                  <a:lnTo>
                    <a:pt x="1036725" y="777750"/>
                  </a:lnTo>
                  <a:lnTo>
                    <a:pt x="1036725" y="622227"/>
                  </a:lnTo>
                  <a:lnTo>
                    <a:pt x="1088521" y="622227"/>
                  </a:lnTo>
                  <a:lnTo>
                    <a:pt x="1088521" y="777750"/>
                  </a:lnTo>
                  <a:lnTo>
                    <a:pt x="1036725" y="777750"/>
                  </a:lnTo>
                  <a:lnTo>
                    <a:pt x="1036725" y="1088795"/>
                  </a:lnTo>
                  <a:lnTo>
                    <a:pt x="1192248" y="1088795"/>
                  </a:lnTo>
                  <a:lnTo>
                    <a:pt x="1192248" y="1036999"/>
                  </a:lnTo>
                  <a:lnTo>
                    <a:pt x="1140453" y="1036999"/>
                  </a:lnTo>
                  <a:lnTo>
                    <a:pt x="1140453" y="985204"/>
                  </a:lnTo>
                  <a:lnTo>
                    <a:pt x="1088658" y="985204"/>
                  </a:lnTo>
                  <a:lnTo>
                    <a:pt x="1088658" y="829682"/>
                  </a:lnTo>
                  <a:lnTo>
                    <a:pt x="1140453" y="829682"/>
                  </a:lnTo>
                  <a:lnTo>
                    <a:pt x="1140453" y="725954"/>
                  </a:lnTo>
                  <a:lnTo>
                    <a:pt x="1192248" y="725954"/>
                  </a:lnTo>
                  <a:lnTo>
                    <a:pt x="1192248" y="207455"/>
                  </a:lnTo>
                  <a:lnTo>
                    <a:pt x="1244043" y="207455"/>
                  </a:lnTo>
                  <a:lnTo>
                    <a:pt x="1244043" y="0"/>
                  </a:lnTo>
                  <a:lnTo>
                    <a:pt x="119224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8" name="Google Shape;3576;p39">
              <a:extLst>
                <a:ext uri="{FF2B5EF4-FFF2-40B4-BE49-F238E27FC236}">
                  <a16:creationId xmlns:a16="http://schemas.microsoft.com/office/drawing/2014/main" id="{AC70AA08-5775-3C0D-9E8A-240CAF802603}"/>
                </a:ext>
              </a:extLst>
            </p:cNvPr>
            <p:cNvSpPr/>
            <p:nvPr/>
          </p:nvSpPr>
          <p:spPr>
            <a:xfrm>
              <a:off x="2725332" y="3215259"/>
              <a:ext cx="673885" cy="569883"/>
            </a:xfrm>
            <a:custGeom>
              <a:avLst/>
              <a:gdLst/>
              <a:ahLst/>
              <a:cxnLst/>
              <a:rect l="l" t="t" r="r" b="b"/>
              <a:pathLst>
                <a:path w="673885" h="569883" extrusionOk="0">
                  <a:moveTo>
                    <a:pt x="621816" y="103590"/>
                  </a:moveTo>
                  <a:lnTo>
                    <a:pt x="621816" y="51795"/>
                  </a:lnTo>
                  <a:lnTo>
                    <a:pt x="570021" y="51795"/>
                  </a:lnTo>
                  <a:lnTo>
                    <a:pt x="570021" y="103590"/>
                  </a:lnTo>
                  <a:lnTo>
                    <a:pt x="518226" y="103590"/>
                  </a:lnTo>
                  <a:lnTo>
                    <a:pt x="518226" y="51795"/>
                  </a:lnTo>
                  <a:lnTo>
                    <a:pt x="414498" y="51795"/>
                  </a:lnTo>
                  <a:lnTo>
                    <a:pt x="414498" y="0"/>
                  </a:lnTo>
                  <a:lnTo>
                    <a:pt x="362703" y="0"/>
                  </a:lnTo>
                  <a:lnTo>
                    <a:pt x="362703" y="51795"/>
                  </a:lnTo>
                  <a:lnTo>
                    <a:pt x="310908" y="51795"/>
                  </a:lnTo>
                  <a:lnTo>
                    <a:pt x="310908" y="0"/>
                  </a:lnTo>
                  <a:lnTo>
                    <a:pt x="155385" y="0"/>
                  </a:lnTo>
                  <a:lnTo>
                    <a:pt x="155385" y="51795"/>
                  </a:lnTo>
                  <a:lnTo>
                    <a:pt x="103590" y="51795"/>
                  </a:lnTo>
                  <a:lnTo>
                    <a:pt x="103590" y="103590"/>
                  </a:lnTo>
                  <a:lnTo>
                    <a:pt x="155385" y="103590"/>
                  </a:lnTo>
                  <a:lnTo>
                    <a:pt x="155385" y="155385"/>
                  </a:lnTo>
                  <a:lnTo>
                    <a:pt x="51658" y="155385"/>
                  </a:lnTo>
                  <a:lnTo>
                    <a:pt x="51658" y="207181"/>
                  </a:lnTo>
                  <a:lnTo>
                    <a:pt x="155385" y="207181"/>
                  </a:lnTo>
                  <a:lnTo>
                    <a:pt x="155385" y="258976"/>
                  </a:lnTo>
                  <a:lnTo>
                    <a:pt x="259113" y="258976"/>
                  </a:lnTo>
                  <a:lnTo>
                    <a:pt x="259113" y="310771"/>
                  </a:lnTo>
                  <a:lnTo>
                    <a:pt x="207318" y="310771"/>
                  </a:lnTo>
                  <a:lnTo>
                    <a:pt x="207318" y="362566"/>
                  </a:lnTo>
                  <a:lnTo>
                    <a:pt x="362840" y="362566"/>
                  </a:lnTo>
                  <a:lnTo>
                    <a:pt x="362840" y="310771"/>
                  </a:lnTo>
                  <a:lnTo>
                    <a:pt x="414635" y="310771"/>
                  </a:lnTo>
                  <a:lnTo>
                    <a:pt x="414635" y="362566"/>
                  </a:lnTo>
                  <a:lnTo>
                    <a:pt x="362840" y="362566"/>
                  </a:lnTo>
                  <a:lnTo>
                    <a:pt x="362840" y="414361"/>
                  </a:lnTo>
                  <a:lnTo>
                    <a:pt x="207318" y="414361"/>
                  </a:lnTo>
                  <a:lnTo>
                    <a:pt x="207318" y="362566"/>
                  </a:lnTo>
                  <a:lnTo>
                    <a:pt x="155523" y="362566"/>
                  </a:lnTo>
                  <a:lnTo>
                    <a:pt x="155523" y="414361"/>
                  </a:lnTo>
                  <a:lnTo>
                    <a:pt x="103727" y="414361"/>
                  </a:lnTo>
                  <a:lnTo>
                    <a:pt x="103727" y="362566"/>
                  </a:lnTo>
                  <a:lnTo>
                    <a:pt x="51932" y="362566"/>
                  </a:lnTo>
                  <a:lnTo>
                    <a:pt x="51932" y="310771"/>
                  </a:lnTo>
                  <a:lnTo>
                    <a:pt x="103727" y="310771"/>
                  </a:lnTo>
                  <a:lnTo>
                    <a:pt x="103727" y="362566"/>
                  </a:lnTo>
                  <a:lnTo>
                    <a:pt x="155523" y="362566"/>
                  </a:lnTo>
                  <a:lnTo>
                    <a:pt x="155523" y="258839"/>
                  </a:lnTo>
                  <a:lnTo>
                    <a:pt x="51795" y="258839"/>
                  </a:lnTo>
                  <a:lnTo>
                    <a:pt x="51795" y="207044"/>
                  </a:lnTo>
                  <a:lnTo>
                    <a:pt x="0" y="207044"/>
                  </a:lnTo>
                  <a:lnTo>
                    <a:pt x="0" y="414498"/>
                  </a:lnTo>
                  <a:lnTo>
                    <a:pt x="51795" y="414498"/>
                  </a:lnTo>
                  <a:lnTo>
                    <a:pt x="51795" y="466293"/>
                  </a:lnTo>
                  <a:lnTo>
                    <a:pt x="103590" y="466293"/>
                  </a:lnTo>
                  <a:lnTo>
                    <a:pt x="103590" y="518089"/>
                  </a:lnTo>
                  <a:lnTo>
                    <a:pt x="259113" y="518089"/>
                  </a:lnTo>
                  <a:lnTo>
                    <a:pt x="259113" y="569884"/>
                  </a:lnTo>
                  <a:lnTo>
                    <a:pt x="362840" y="569884"/>
                  </a:lnTo>
                  <a:lnTo>
                    <a:pt x="362840" y="518089"/>
                  </a:lnTo>
                  <a:lnTo>
                    <a:pt x="466568" y="518089"/>
                  </a:lnTo>
                  <a:lnTo>
                    <a:pt x="466568" y="466293"/>
                  </a:lnTo>
                  <a:lnTo>
                    <a:pt x="570295" y="466293"/>
                  </a:lnTo>
                  <a:lnTo>
                    <a:pt x="570295" y="414498"/>
                  </a:lnTo>
                  <a:lnTo>
                    <a:pt x="622090" y="414498"/>
                  </a:lnTo>
                  <a:lnTo>
                    <a:pt x="622090" y="310771"/>
                  </a:lnTo>
                  <a:lnTo>
                    <a:pt x="673885" y="310771"/>
                  </a:lnTo>
                  <a:lnTo>
                    <a:pt x="673885" y="103316"/>
                  </a:lnTo>
                  <a:lnTo>
                    <a:pt x="622090" y="103316"/>
                  </a:lnTo>
                  <a:close/>
                  <a:moveTo>
                    <a:pt x="466293" y="207318"/>
                  </a:moveTo>
                  <a:lnTo>
                    <a:pt x="414498" y="207318"/>
                  </a:lnTo>
                  <a:lnTo>
                    <a:pt x="414498" y="259113"/>
                  </a:lnTo>
                  <a:lnTo>
                    <a:pt x="310771" y="259113"/>
                  </a:lnTo>
                  <a:lnTo>
                    <a:pt x="310771" y="207318"/>
                  </a:lnTo>
                  <a:lnTo>
                    <a:pt x="414498" y="207318"/>
                  </a:lnTo>
                  <a:lnTo>
                    <a:pt x="414498" y="155523"/>
                  </a:lnTo>
                  <a:lnTo>
                    <a:pt x="310771" y="155523"/>
                  </a:lnTo>
                  <a:lnTo>
                    <a:pt x="310771" y="103727"/>
                  </a:lnTo>
                  <a:lnTo>
                    <a:pt x="414498" y="103727"/>
                  </a:lnTo>
                  <a:lnTo>
                    <a:pt x="414498" y="155523"/>
                  </a:lnTo>
                  <a:lnTo>
                    <a:pt x="466293" y="155523"/>
                  </a:lnTo>
                  <a:lnTo>
                    <a:pt x="466293" y="2073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9" name="Google Shape;3577;p39">
              <a:extLst>
                <a:ext uri="{FF2B5EF4-FFF2-40B4-BE49-F238E27FC236}">
                  <a16:creationId xmlns:a16="http://schemas.microsoft.com/office/drawing/2014/main" id="{914505DF-DA8F-5751-2F4A-FA546FFE897D}"/>
                </a:ext>
              </a:extLst>
            </p:cNvPr>
            <p:cNvSpPr/>
            <p:nvPr/>
          </p:nvSpPr>
          <p:spPr>
            <a:xfrm>
              <a:off x="2880580"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0" name="Google Shape;3578;p39">
              <a:extLst>
                <a:ext uri="{FF2B5EF4-FFF2-40B4-BE49-F238E27FC236}">
                  <a16:creationId xmlns:a16="http://schemas.microsoft.com/office/drawing/2014/main" id="{B99BCF89-4DBB-D163-CE82-FA4B10EE74B8}"/>
                </a:ext>
              </a:extLst>
            </p:cNvPr>
            <p:cNvSpPr/>
            <p:nvPr/>
          </p:nvSpPr>
          <p:spPr>
            <a:xfrm>
              <a:off x="2362081"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1" name="Google Shape;3579;p39">
              <a:extLst>
                <a:ext uri="{FF2B5EF4-FFF2-40B4-BE49-F238E27FC236}">
                  <a16:creationId xmlns:a16="http://schemas.microsoft.com/office/drawing/2014/main" id="{FC555760-1F3E-851E-7670-18AF889502B1}"/>
                </a:ext>
              </a:extLst>
            </p:cNvPr>
            <p:cNvSpPr/>
            <p:nvPr/>
          </p:nvSpPr>
          <p:spPr>
            <a:xfrm>
              <a:off x="2414013"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2" name="Google Shape;3580;p39">
              <a:extLst>
                <a:ext uri="{FF2B5EF4-FFF2-40B4-BE49-F238E27FC236}">
                  <a16:creationId xmlns:a16="http://schemas.microsoft.com/office/drawing/2014/main" id="{DDEA933C-C705-D581-75B0-4B980C027A08}"/>
                </a:ext>
              </a:extLst>
            </p:cNvPr>
            <p:cNvSpPr/>
            <p:nvPr/>
          </p:nvSpPr>
          <p:spPr>
            <a:xfrm>
              <a:off x="2414013"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3" name="Google Shape;3581;p39">
              <a:extLst>
                <a:ext uri="{FF2B5EF4-FFF2-40B4-BE49-F238E27FC236}">
                  <a16:creationId xmlns:a16="http://schemas.microsoft.com/office/drawing/2014/main" id="{85C0E097-6C89-F31A-2938-016D412B7E51}"/>
                </a:ext>
              </a:extLst>
            </p:cNvPr>
            <p:cNvSpPr/>
            <p:nvPr/>
          </p:nvSpPr>
          <p:spPr>
            <a:xfrm>
              <a:off x="2362081" y="347437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4" name="Google Shape;3582;p39">
              <a:extLst>
                <a:ext uri="{FF2B5EF4-FFF2-40B4-BE49-F238E27FC236}">
                  <a16:creationId xmlns:a16="http://schemas.microsoft.com/office/drawing/2014/main" id="{F67B9B90-C35B-692F-5F70-BB4F5CAF11FE}"/>
                </a:ext>
              </a:extLst>
            </p:cNvPr>
            <p:cNvSpPr/>
            <p:nvPr/>
          </p:nvSpPr>
          <p:spPr>
            <a:xfrm>
              <a:off x="2362081"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5" name="Google Shape;3583;p39">
              <a:extLst>
                <a:ext uri="{FF2B5EF4-FFF2-40B4-BE49-F238E27FC236}">
                  <a16:creationId xmlns:a16="http://schemas.microsoft.com/office/drawing/2014/main" id="{76FAA191-413E-7AB0-E67B-43204DA1FA0E}"/>
                </a:ext>
              </a:extLst>
            </p:cNvPr>
            <p:cNvSpPr/>
            <p:nvPr/>
          </p:nvSpPr>
          <p:spPr>
            <a:xfrm>
              <a:off x="2310285"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6" name="Google Shape;3584;p39">
              <a:extLst>
                <a:ext uri="{FF2B5EF4-FFF2-40B4-BE49-F238E27FC236}">
                  <a16:creationId xmlns:a16="http://schemas.microsoft.com/office/drawing/2014/main" id="{0DA63047-91AD-312B-82C8-033585B78A3E}"/>
                </a:ext>
              </a:extLst>
            </p:cNvPr>
            <p:cNvSpPr/>
            <p:nvPr/>
          </p:nvSpPr>
          <p:spPr>
            <a:xfrm>
              <a:off x="2258490" y="37854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7" name="Google Shape;3585;p39">
              <a:extLst>
                <a:ext uri="{FF2B5EF4-FFF2-40B4-BE49-F238E27FC236}">
                  <a16:creationId xmlns:a16="http://schemas.microsoft.com/office/drawing/2014/main" id="{F00C5A3D-B205-400C-860A-F6F2573E000E}"/>
                </a:ext>
              </a:extLst>
            </p:cNvPr>
            <p:cNvSpPr/>
            <p:nvPr/>
          </p:nvSpPr>
          <p:spPr>
            <a:xfrm>
              <a:off x="2206558"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8" name="Google Shape;3586;p39">
              <a:extLst>
                <a:ext uri="{FF2B5EF4-FFF2-40B4-BE49-F238E27FC236}">
                  <a16:creationId xmlns:a16="http://schemas.microsoft.com/office/drawing/2014/main" id="{FCC4DE47-33E5-29F6-925B-888A6FD5E590}"/>
                </a:ext>
              </a:extLst>
            </p:cNvPr>
            <p:cNvSpPr/>
            <p:nvPr/>
          </p:nvSpPr>
          <p:spPr>
            <a:xfrm>
              <a:off x="2206558"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9" name="Google Shape;3587;p39">
              <a:extLst>
                <a:ext uri="{FF2B5EF4-FFF2-40B4-BE49-F238E27FC236}">
                  <a16:creationId xmlns:a16="http://schemas.microsoft.com/office/drawing/2014/main" id="{601960DC-115F-4231-EB2B-4EA64B71A479}"/>
                </a:ext>
              </a:extLst>
            </p:cNvPr>
            <p:cNvSpPr/>
            <p:nvPr/>
          </p:nvSpPr>
          <p:spPr>
            <a:xfrm>
              <a:off x="2258490"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0" name="Google Shape;3588;p39">
              <a:extLst>
                <a:ext uri="{FF2B5EF4-FFF2-40B4-BE49-F238E27FC236}">
                  <a16:creationId xmlns:a16="http://schemas.microsoft.com/office/drawing/2014/main" id="{FF80AD3C-E2A5-B4F5-DF0F-129D7E1B5891}"/>
                </a:ext>
              </a:extLst>
            </p:cNvPr>
            <p:cNvSpPr/>
            <p:nvPr/>
          </p:nvSpPr>
          <p:spPr>
            <a:xfrm>
              <a:off x="2154763"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1" name="Google Shape;3589;p39">
              <a:extLst>
                <a:ext uri="{FF2B5EF4-FFF2-40B4-BE49-F238E27FC236}">
                  <a16:creationId xmlns:a16="http://schemas.microsoft.com/office/drawing/2014/main" id="{666B62CC-A121-175A-A9B0-D96779C925B9}"/>
                </a:ext>
              </a:extLst>
            </p:cNvPr>
            <p:cNvSpPr/>
            <p:nvPr/>
          </p:nvSpPr>
          <p:spPr>
            <a:xfrm>
              <a:off x="2102831"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2" name="Google Shape;3590;p39">
              <a:extLst>
                <a:ext uri="{FF2B5EF4-FFF2-40B4-BE49-F238E27FC236}">
                  <a16:creationId xmlns:a16="http://schemas.microsoft.com/office/drawing/2014/main" id="{2D0C5970-167F-74DB-1FA4-4C82FB66DD18}"/>
                </a:ext>
              </a:extLst>
            </p:cNvPr>
            <p:cNvSpPr/>
            <p:nvPr/>
          </p:nvSpPr>
          <p:spPr>
            <a:xfrm>
              <a:off x="2102831"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3" name="Google Shape;3591;p39">
              <a:extLst>
                <a:ext uri="{FF2B5EF4-FFF2-40B4-BE49-F238E27FC236}">
                  <a16:creationId xmlns:a16="http://schemas.microsoft.com/office/drawing/2014/main" id="{9587B843-37DF-88FA-3E27-C8100E68BBB0}"/>
                </a:ext>
              </a:extLst>
            </p:cNvPr>
            <p:cNvSpPr/>
            <p:nvPr/>
          </p:nvSpPr>
          <p:spPr>
            <a:xfrm>
              <a:off x="2102831"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3592;p39">
              <a:extLst>
                <a:ext uri="{FF2B5EF4-FFF2-40B4-BE49-F238E27FC236}">
                  <a16:creationId xmlns:a16="http://schemas.microsoft.com/office/drawing/2014/main" id="{509158E6-06BE-A443-A160-8D356C36D70D}"/>
                </a:ext>
              </a:extLst>
            </p:cNvPr>
            <p:cNvSpPr/>
            <p:nvPr/>
          </p:nvSpPr>
          <p:spPr>
            <a:xfrm>
              <a:off x="2154763"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5" name="Google Shape;3593;p39">
              <a:extLst>
                <a:ext uri="{FF2B5EF4-FFF2-40B4-BE49-F238E27FC236}">
                  <a16:creationId xmlns:a16="http://schemas.microsoft.com/office/drawing/2014/main" id="{1FC8961C-B7FC-EBC0-2AD7-271F4F9B47F4}"/>
                </a:ext>
              </a:extLst>
            </p:cNvPr>
            <p:cNvSpPr/>
            <p:nvPr/>
          </p:nvSpPr>
          <p:spPr>
            <a:xfrm>
              <a:off x="3243557"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6" name="Google Shape;3594;p39">
              <a:extLst>
                <a:ext uri="{FF2B5EF4-FFF2-40B4-BE49-F238E27FC236}">
                  <a16:creationId xmlns:a16="http://schemas.microsoft.com/office/drawing/2014/main" id="{905EBE3D-239B-4DAA-765E-49AFD482E3EB}"/>
                </a:ext>
              </a:extLst>
            </p:cNvPr>
            <p:cNvSpPr/>
            <p:nvPr/>
          </p:nvSpPr>
          <p:spPr>
            <a:xfrm>
              <a:off x="3243557"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3595;p39">
              <a:extLst>
                <a:ext uri="{FF2B5EF4-FFF2-40B4-BE49-F238E27FC236}">
                  <a16:creationId xmlns:a16="http://schemas.microsoft.com/office/drawing/2014/main" id="{7B5C892B-7DFE-5E97-67A0-E899182BECC5}"/>
                </a:ext>
              </a:extLst>
            </p:cNvPr>
            <p:cNvSpPr/>
            <p:nvPr/>
          </p:nvSpPr>
          <p:spPr>
            <a:xfrm>
              <a:off x="3139830" y="404466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8" name="Google Shape;3596;p39">
              <a:extLst>
                <a:ext uri="{FF2B5EF4-FFF2-40B4-BE49-F238E27FC236}">
                  <a16:creationId xmlns:a16="http://schemas.microsoft.com/office/drawing/2014/main" id="{DC365E8C-127A-3238-EC4A-588DA8F8B749}"/>
                </a:ext>
              </a:extLst>
            </p:cNvPr>
            <p:cNvSpPr/>
            <p:nvPr/>
          </p:nvSpPr>
          <p:spPr>
            <a:xfrm>
              <a:off x="3088035" y="4148394"/>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9" name="Google Shape;3597;p39">
              <a:extLst>
                <a:ext uri="{FF2B5EF4-FFF2-40B4-BE49-F238E27FC236}">
                  <a16:creationId xmlns:a16="http://schemas.microsoft.com/office/drawing/2014/main" id="{FD8304A7-770F-CF55-D2D3-9B8534191003}"/>
                </a:ext>
              </a:extLst>
            </p:cNvPr>
            <p:cNvSpPr/>
            <p:nvPr/>
          </p:nvSpPr>
          <p:spPr>
            <a:xfrm>
              <a:off x="3139830" y="4407644"/>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3598;p39">
              <a:extLst>
                <a:ext uri="{FF2B5EF4-FFF2-40B4-BE49-F238E27FC236}">
                  <a16:creationId xmlns:a16="http://schemas.microsoft.com/office/drawing/2014/main" id="{33E2121A-30B3-05A5-46BA-23674780743D}"/>
                </a:ext>
              </a:extLst>
            </p:cNvPr>
            <p:cNvSpPr/>
            <p:nvPr/>
          </p:nvSpPr>
          <p:spPr>
            <a:xfrm>
              <a:off x="319162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1" name="Google Shape;3599;p39">
              <a:extLst>
                <a:ext uri="{FF2B5EF4-FFF2-40B4-BE49-F238E27FC236}">
                  <a16:creationId xmlns:a16="http://schemas.microsoft.com/office/drawing/2014/main" id="{99300276-F4C2-B1A8-CCF6-D4253FD2365A}"/>
                </a:ext>
              </a:extLst>
            </p:cNvPr>
            <p:cNvSpPr/>
            <p:nvPr/>
          </p:nvSpPr>
          <p:spPr>
            <a:xfrm>
              <a:off x="3295353" y="3733622"/>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2" name="Google Shape;3600;p39">
              <a:extLst>
                <a:ext uri="{FF2B5EF4-FFF2-40B4-BE49-F238E27FC236}">
                  <a16:creationId xmlns:a16="http://schemas.microsoft.com/office/drawing/2014/main" id="{49C32E86-CCFC-D3F9-B561-C37B642460C4}"/>
                </a:ext>
              </a:extLst>
            </p:cNvPr>
            <p:cNvSpPr/>
            <p:nvPr/>
          </p:nvSpPr>
          <p:spPr>
            <a:xfrm>
              <a:off x="2673263"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3601;p39">
              <a:extLst>
                <a:ext uri="{FF2B5EF4-FFF2-40B4-BE49-F238E27FC236}">
                  <a16:creationId xmlns:a16="http://schemas.microsoft.com/office/drawing/2014/main" id="{E0CB30DA-19FA-2035-75C7-9F0DEA7EDF33}"/>
                </a:ext>
              </a:extLst>
            </p:cNvPr>
            <p:cNvSpPr/>
            <p:nvPr/>
          </p:nvSpPr>
          <p:spPr>
            <a:xfrm>
              <a:off x="2725058"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4" name="Google Shape;3602;p39">
              <a:extLst>
                <a:ext uri="{FF2B5EF4-FFF2-40B4-BE49-F238E27FC236}">
                  <a16:creationId xmlns:a16="http://schemas.microsoft.com/office/drawing/2014/main" id="{371ABF61-0DF4-0CBC-DF03-B43A9C2A2830}"/>
                </a:ext>
              </a:extLst>
            </p:cNvPr>
            <p:cNvSpPr/>
            <p:nvPr/>
          </p:nvSpPr>
          <p:spPr>
            <a:xfrm>
              <a:off x="2517603"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5" name="Google Shape;3603;p39">
              <a:extLst>
                <a:ext uri="{FF2B5EF4-FFF2-40B4-BE49-F238E27FC236}">
                  <a16:creationId xmlns:a16="http://schemas.microsoft.com/office/drawing/2014/main" id="{51F4B9B9-808F-E639-8C1B-C3AEC7B00C29}"/>
                </a:ext>
              </a:extLst>
            </p:cNvPr>
            <p:cNvSpPr/>
            <p:nvPr/>
          </p:nvSpPr>
          <p:spPr>
            <a:xfrm>
              <a:off x="256953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3604;p39">
              <a:extLst>
                <a:ext uri="{FF2B5EF4-FFF2-40B4-BE49-F238E27FC236}">
                  <a16:creationId xmlns:a16="http://schemas.microsoft.com/office/drawing/2014/main" id="{6A72771C-80BA-E738-7B53-6F34A53A6EC4}"/>
                </a:ext>
              </a:extLst>
            </p:cNvPr>
            <p:cNvSpPr/>
            <p:nvPr/>
          </p:nvSpPr>
          <p:spPr>
            <a:xfrm>
              <a:off x="2362081" y="3992871"/>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7" name="Google Shape;3605;p39">
              <a:extLst>
                <a:ext uri="{FF2B5EF4-FFF2-40B4-BE49-F238E27FC236}">
                  <a16:creationId xmlns:a16="http://schemas.microsoft.com/office/drawing/2014/main" id="{3A55BFEE-1955-218D-3A5D-78CB6EAFF7A4}"/>
                </a:ext>
              </a:extLst>
            </p:cNvPr>
            <p:cNvSpPr/>
            <p:nvPr/>
          </p:nvSpPr>
          <p:spPr>
            <a:xfrm>
              <a:off x="2414013"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8" name="Google Shape;3606;p39">
              <a:extLst>
                <a:ext uri="{FF2B5EF4-FFF2-40B4-BE49-F238E27FC236}">
                  <a16:creationId xmlns:a16="http://schemas.microsoft.com/office/drawing/2014/main" id="{C78669AA-D7BA-6C50-94FB-BF6F225E9BEE}"/>
                </a:ext>
              </a:extLst>
            </p:cNvPr>
            <p:cNvSpPr/>
            <p:nvPr/>
          </p:nvSpPr>
          <p:spPr>
            <a:xfrm>
              <a:off x="2569535"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9" name="Google Shape;3607;p39">
              <a:extLst>
                <a:ext uri="{FF2B5EF4-FFF2-40B4-BE49-F238E27FC236}">
                  <a16:creationId xmlns:a16="http://schemas.microsoft.com/office/drawing/2014/main" id="{2CA0573C-9734-FBC4-2A72-372A67DCD456}"/>
                </a:ext>
              </a:extLst>
            </p:cNvPr>
            <p:cNvSpPr/>
            <p:nvPr/>
          </p:nvSpPr>
          <p:spPr>
            <a:xfrm>
              <a:off x="288058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3608;p39">
              <a:extLst>
                <a:ext uri="{FF2B5EF4-FFF2-40B4-BE49-F238E27FC236}">
                  <a16:creationId xmlns:a16="http://schemas.microsoft.com/office/drawing/2014/main" id="{3B3D48A6-0883-E556-7B4D-C8EDC5EE9532}"/>
                </a:ext>
              </a:extLst>
            </p:cNvPr>
            <p:cNvSpPr/>
            <p:nvPr/>
          </p:nvSpPr>
          <p:spPr>
            <a:xfrm>
              <a:off x="2984308"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1" name="Google Shape;3609;p39">
              <a:extLst>
                <a:ext uri="{FF2B5EF4-FFF2-40B4-BE49-F238E27FC236}">
                  <a16:creationId xmlns:a16="http://schemas.microsoft.com/office/drawing/2014/main" id="{537773BE-9920-506F-C5CF-720C3F4D6E06}"/>
                </a:ext>
              </a:extLst>
            </p:cNvPr>
            <p:cNvSpPr/>
            <p:nvPr/>
          </p:nvSpPr>
          <p:spPr>
            <a:xfrm>
              <a:off x="3347148"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2" name="Google Shape;3610;p39">
              <a:extLst>
                <a:ext uri="{FF2B5EF4-FFF2-40B4-BE49-F238E27FC236}">
                  <a16:creationId xmlns:a16="http://schemas.microsoft.com/office/drawing/2014/main" id="{5536695F-756A-9BB1-01EE-D911B04259C1}"/>
                </a:ext>
              </a:extLst>
            </p:cNvPr>
            <p:cNvSpPr/>
            <p:nvPr/>
          </p:nvSpPr>
          <p:spPr>
            <a:xfrm>
              <a:off x="3243557"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3" name="Google Shape;3611;p39">
              <a:extLst>
                <a:ext uri="{FF2B5EF4-FFF2-40B4-BE49-F238E27FC236}">
                  <a16:creationId xmlns:a16="http://schemas.microsoft.com/office/drawing/2014/main" id="{8A966822-83D2-88A0-FEB3-E9AB33F912E1}"/>
                </a:ext>
              </a:extLst>
            </p:cNvPr>
            <p:cNvSpPr/>
            <p:nvPr/>
          </p:nvSpPr>
          <p:spPr>
            <a:xfrm>
              <a:off x="2725058"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4" name="Google Shape;3612;p39">
              <a:extLst>
                <a:ext uri="{FF2B5EF4-FFF2-40B4-BE49-F238E27FC236}">
                  <a16:creationId xmlns:a16="http://schemas.microsoft.com/office/drawing/2014/main" id="{6243D7C6-E763-0CE4-0EE1-E1B86F7F45CB}"/>
                </a:ext>
              </a:extLst>
            </p:cNvPr>
            <p:cNvSpPr/>
            <p:nvPr/>
          </p:nvSpPr>
          <p:spPr>
            <a:xfrm>
              <a:off x="262133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5" name="Google Shape;3613;p39">
              <a:extLst>
                <a:ext uri="{FF2B5EF4-FFF2-40B4-BE49-F238E27FC236}">
                  <a16:creationId xmlns:a16="http://schemas.microsoft.com/office/drawing/2014/main" id="{ECE6F6B8-A014-BF32-C7C4-E345FC3808B4}"/>
                </a:ext>
              </a:extLst>
            </p:cNvPr>
            <p:cNvSpPr/>
            <p:nvPr/>
          </p:nvSpPr>
          <p:spPr>
            <a:xfrm>
              <a:off x="2517603"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6" name="Google Shape;3614;p39">
              <a:extLst>
                <a:ext uri="{FF2B5EF4-FFF2-40B4-BE49-F238E27FC236}">
                  <a16:creationId xmlns:a16="http://schemas.microsoft.com/office/drawing/2014/main" id="{B3419E98-F6C4-562A-E012-17517D58DF12}"/>
                </a:ext>
              </a:extLst>
            </p:cNvPr>
            <p:cNvSpPr/>
            <p:nvPr/>
          </p:nvSpPr>
          <p:spPr>
            <a:xfrm>
              <a:off x="2621330"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7" name="Google Shape;3615;p39">
              <a:extLst>
                <a:ext uri="{FF2B5EF4-FFF2-40B4-BE49-F238E27FC236}">
                  <a16:creationId xmlns:a16="http://schemas.microsoft.com/office/drawing/2014/main" id="{0D4793E8-C4ED-A1BB-F972-CE1C33AC69DA}"/>
                </a:ext>
              </a:extLst>
            </p:cNvPr>
            <p:cNvSpPr/>
            <p:nvPr/>
          </p:nvSpPr>
          <p:spPr>
            <a:xfrm>
              <a:off x="2569535"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8" name="Google Shape;3616;p39">
              <a:extLst>
                <a:ext uri="{FF2B5EF4-FFF2-40B4-BE49-F238E27FC236}">
                  <a16:creationId xmlns:a16="http://schemas.microsoft.com/office/drawing/2014/main" id="{2DC8C3CD-D16C-F52A-6E44-74660C6B5523}"/>
                </a:ext>
              </a:extLst>
            </p:cNvPr>
            <p:cNvSpPr/>
            <p:nvPr/>
          </p:nvSpPr>
          <p:spPr>
            <a:xfrm>
              <a:off x="2932375"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3617;p39">
              <a:extLst>
                <a:ext uri="{FF2B5EF4-FFF2-40B4-BE49-F238E27FC236}">
                  <a16:creationId xmlns:a16="http://schemas.microsoft.com/office/drawing/2014/main" id="{3EFB702E-B6ED-E5B6-B68D-94C2E04ED169}"/>
                </a:ext>
              </a:extLst>
            </p:cNvPr>
            <p:cNvSpPr/>
            <p:nvPr/>
          </p:nvSpPr>
          <p:spPr>
            <a:xfrm>
              <a:off x="2880580"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0" name="Google Shape;3618;p39">
              <a:extLst>
                <a:ext uri="{FF2B5EF4-FFF2-40B4-BE49-F238E27FC236}">
                  <a16:creationId xmlns:a16="http://schemas.microsoft.com/office/drawing/2014/main" id="{19219767-8FE9-510B-033C-A874BB683D27}"/>
                </a:ext>
              </a:extLst>
            </p:cNvPr>
            <p:cNvSpPr/>
            <p:nvPr/>
          </p:nvSpPr>
          <p:spPr>
            <a:xfrm>
              <a:off x="3347148"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1" name="Google Shape;3619;p39">
              <a:extLst>
                <a:ext uri="{FF2B5EF4-FFF2-40B4-BE49-F238E27FC236}">
                  <a16:creationId xmlns:a16="http://schemas.microsoft.com/office/drawing/2014/main" id="{09D30369-5C1B-CDCA-1CFE-489AF740B372}"/>
                </a:ext>
              </a:extLst>
            </p:cNvPr>
            <p:cNvSpPr/>
            <p:nvPr/>
          </p:nvSpPr>
          <p:spPr>
            <a:xfrm>
              <a:off x="2725058"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3620;p39">
              <a:extLst>
                <a:ext uri="{FF2B5EF4-FFF2-40B4-BE49-F238E27FC236}">
                  <a16:creationId xmlns:a16="http://schemas.microsoft.com/office/drawing/2014/main" id="{883320BF-E562-DEF3-BE92-298C6274B457}"/>
                </a:ext>
              </a:extLst>
            </p:cNvPr>
            <p:cNvSpPr/>
            <p:nvPr/>
          </p:nvSpPr>
          <p:spPr>
            <a:xfrm>
              <a:off x="2776853"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3" name="Google Shape;3621;p39">
              <a:extLst>
                <a:ext uri="{FF2B5EF4-FFF2-40B4-BE49-F238E27FC236}">
                  <a16:creationId xmlns:a16="http://schemas.microsoft.com/office/drawing/2014/main" id="{FDBB3297-1AA4-D0FF-98C8-F46FED1EC7FF}"/>
                </a:ext>
              </a:extLst>
            </p:cNvPr>
            <p:cNvSpPr/>
            <p:nvPr/>
          </p:nvSpPr>
          <p:spPr>
            <a:xfrm>
              <a:off x="3243557"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4" name="Google Shape;3622;p39">
              <a:extLst>
                <a:ext uri="{FF2B5EF4-FFF2-40B4-BE49-F238E27FC236}">
                  <a16:creationId xmlns:a16="http://schemas.microsoft.com/office/drawing/2014/main" id="{24D84AB5-80E1-ACAA-0A8E-CB4FB720C429}"/>
                </a:ext>
              </a:extLst>
            </p:cNvPr>
            <p:cNvSpPr/>
            <p:nvPr/>
          </p:nvSpPr>
          <p:spPr>
            <a:xfrm>
              <a:off x="3036103"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3623;p39">
              <a:extLst>
                <a:ext uri="{FF2B5EF4-FFF2-40B4-BE49-F238E27FC236}">
                  <a16:creationId xmlns:a16="http://schemas.microsoft.com/office/drawing/2014/main" id="{A6C57F80-BF22-D0CB-FCCE-42227D67F0E3}"/>
                </a:ext>
              </a:extLst>
            </p:cNvPr>
            <p:cNvSpPr/>
            <p:nvPr/>
          </p:nvSpPr>
          <p:spPr>
            <a:xfrm>
              <a:off x="2932375"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3624;p39">
              <a:extLst>
                <a:ext uri="{FF2B5EF4-FFF2-40B4-BE49-F238E27FC236}">
                  <a16:creationId xmlns:a16="http://schemas.microsoft.com/office/drawing/2014/main" id="{A65455B1-643F-57A2-D9A8-EEDF3025DB59}"/>
                </a:ext>
              </a:extLst>
            </p:cNvPr>
            <p:cNvSpPr/>
            <p:nvPr/>
          </p:nvSpPr>
          <p:spPr>
            <a:xfrm>
              <a:off x="3502807"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7" name="Google Shape;3625;p39">
              <a:extLst>
                <a:ext uri="{FF2B5EF4-FFF2-40B4-BE49-F238E27FC236}">
                  <a16:creationId xmlns:a16="http://schemas.microsoft.com/office/drawing/2014/main" id="{E5750FF6-4BC6-6DA6-621A-3FE0471F986C}"/>
                </a:ext>
              </a:extLst>
            </p:cNvPr>
            <p:cNvSpPr/>
            <p:nvPr/>
          </p:nvSpPr>
          <p:spPr>
            <a:xfrm>
              <a:off x="3450875"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3626;p39">
              <a:extLst>
                <a:ext uri="{FF2B5EF4-FFF2-40B4-BE49-F238E27FC236}">
                  <a16:creationId xmlns:a16="http://schemas.microsoft.com/office/drawing/2014/main" id="{BA743F26-97CE-B2CC-A70D-34FC9B09A69C}"/>
                </a:ext>
              </a:extLst>
            </p:cNvPr>
            <p:cNvSpPr/>
            <p:nvPr/>
          </p:nvSpPr>
          <p:spPr>
            <a:xfrm>
              <a:off x="2880580"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9" name="Google Shape;3627;p39">
              <a:extLst>
                <a:ext uri="{FF2B5EF4-FFF2-40B4-BE49-F238E27FC236}">
                  <a16:creationId xmlns:a16="http://schemas.microsoft.com/office/drawing/2014/main" id="{D6A49E9D-85EA-2E2F-2D77-D3BA7C30FA90}"/>
                </a:ext>
              </a:extLst>
            </p:cNvPr>
            <p:cNvSpPr/>
            <p:nvPr/>
          </p:nvSpPr>
          <p:spPr>
            <a:xfrm>
              <a:off x="2621330" y="38891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0" name="Google Shape;3628;p39">
              <a:extLst>
                <a:ext uri="{FF2B5EF4-FFF2-40B4-BE49-F238E27FC236}">
                  <a16:creationId xmlns:a16="http://schemas.microsoft.com/office/drawing/2014/main" id="{6CE880BB-1271-8F68-0039-4A1909E28F67}"/>
                </a:ext>
              </a:extLst>
            </p:cNvPr>
            <p:cNvSpPr/>
            <p:nvPr/>
          </p:nvSpPr>
          <p:spPr>
            <a:xfrm>
              <a:off x="2465808" y="3992871"/>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3629;p39">
              <a:extLst>
                <a:ext uri="{FF2B5EF4-FFF2-40B4-BE49-F238E27FC236}">
                  <a16:creationId xmlns:a16="http://schemas.microsoft.com/office/drawing/2014/main" id="{C3ED1622-AEC9-D8EF-901E-E6E9EB5A6C9A}"/>
                </a:ext>
              </a:extLst>
            </p:cNvPr>
            <p:cNvSpPr/>
            <p:nvPr/>
          </p:nvSpPr>
          <p:spPr>
            <a:xfrm>
              <a:off x="2414013"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01"/>
        <p:cNvGrpSpPr/>
        <p:nvPr/>
      </p:nvGrpSpPr>
      <p:grpSpPr>
        <a:xfrm>
          <a:off x="0" y="0"/>
          <a:ext cx="0" cy="0"/>
          <a:chOff x="0" y="0"/>
          <a:chExt cx="0" cy="0"/>
        </a:xfrm>
      </p:grpSpPr>
      <p:sp>
        <p:nvSpPr>
          <p:cNvPr id="6" name="Google Shape;2342;p38">
            <a:extLst>
              <a:ext uri="{FF2B5EF4-FFF2-40B4-BE49-F238E27FC236}">
                <a16:creationId xmlns:a16="http://schemas.microsoft.com/office/drawing/2014/main" id="{45578014-2270-4C0A-2E3C-C6EB436AE623}"/>
              </a:ext>
            </a:extLst>
          </p:cNvPr>
          <p:cNvSpPr txBox="1">
            <a:spLocks/>
          </p:cNvSpPr>
          <p:nvPr/>
        </p:nvSpPr>
        <p:spPr>
          <a:xfrm>
            <a:off x="2257500" y="1750108"/>
            <a:ext cx="4629000" cy="1047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ress Start 2P"/>
              <a:buNone/>
              <a:defRPr sz="2300" b="0" i="0" u="none" strike="noStrike" cap="none">
                <a:solidFill>
                  <a:schemeClr val="dk1"/>
                </a:solidFill>
                <a:latin typeface="Press Start 2P"/>
                <a:ea typeface="Press Start 2P"/>
                <a:cs typeface="Press Start 2P"/>
                <a:sym typeface="Press Start 2P"/>
              </a:defRPr>
            </a:lvl1pPr>
            <a:lvl2pPr marR="0" lvl="1"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2pPr>
            <a:lvl3pPr marR="0" lvl="2"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3pPr>
            <a:lvl4pPr marR="0" lvl="3"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4pPr>
            <a:lvl5pPr marR="0" lvl="4"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5pPr>
            <a:lvl6pPr marR="0" lvl="5"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6pPr>
            <a:lvl7pPr marR="0" lvl="6"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7pPr>
            <a:lvl8pPr marR="0" lvl="7"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8pPr>
            <a:lvl9pPr marR="0" lvl="8"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grpSp>
        <p:nvGrpSpPr>
          <p:cNvPr id="7" name="Google Shape;2360;p38">
            <a:extLst>
              <a:ext uri="{FF2B5EF4-FFF2-40B4-BE49-F238E27FC236}">
                <a16:creationId xmlns:a16="http://schemas.microsoft.com/office/drawing/2014/main" id="{8289F1A8-C5A2-8F21-EFD8-5B24D04D7EE6}"/>
              </a:ext>
            </a:extLst>
          </p:cNvPr>
          <p:cNvGrpSpPr/>
          <p:nvPr/>
        </p:nvGrpSpPr>
        <p:grpSpPr>
          <a:xfrm>
            <a:off x="1030712" y="3171247"/>
            <a:ext cx="1031271" cy="1203119"/>
            <a:chOff x="4338637" y="3518344"/>
            <a:chExt cx="1607343" cy="1875186"/>
          </a:xfrm>
        </p:grpSpPr>
        <p:grpSp>
          <p:nvGrpSpPr>
            <p:cNvPr id="8" name="Google Shape;2361;p38">
              <a:extLst>
                <a:ext uri="{FF2B5EF4-FFF2-40B4-BE49-F238E27FC236}">
                  <a16:creationId xmlns:a16="http://schemas.microsoft.com/office/drawing/2014/main" id="{9C53B429-5C00-C71A-88FB-831CD2B7A17F}"/>
                </a:ext>
              </a:extLst>
            </p:cNvPr>
            <p:cNvGrpSpPr/>
            <p:nvPr/>
          </p:nvGrpSpPr>
          <p:grpSpPr>
            <a:xfrm>
              <a:off x="4338637" y="3518344"/>
              <a:ext cx="1607343" cy="1875186"/>
              <a:chOff x="4338637" y="3518344"/>
              <a:chExt cx="1607343" cy="1875186"/>
            </a:xfrm>
          </p:grpSpPr>
          <p:sp>
            <p:nvSpPr>
              <p:cNvPr id="4748" name="Google Shape;2362;p38">
                <a:extLst>
                  <a:ext uri="{FF2B5EF4-FFF2-40B4-BE49-F238E27FC236}">
                    <a16:creationId xmlns:a16="http://schemas.microsoft.com/office/drawing/2014/main" id="{7D228C14-AA45-F98D-D722-26187C05F6AE}"/>
                  </a:ext>
                </a:extLst>
              </p:cNvPr>
              <p:cNvSpPr/>
              <p:nvPr/>
            </p:nvSpPr>
            <p:spPr>
              <a:xfrm>
                <a:off x="4487417" y="4113656"/>
                <a:ext cx="506063" cy="1279874"/>
              </a:xfrm>
              <a:custGeom>
                <a:avLst/>
                <a:gdLst/>
                <a:ahLst/>
                <a:cxnLst/>
                <a:rect l="l" t="t" r="r" b="b"/>
                <a:pathLst>
                  <a:path w="506063" h="1279874" extrusionOk="0">
                    <a:moveTo>
                      <a:pt x="446532" y="386905"/>
                    </a:moveTo>
                    <a:lnTo>
                      <a:pt x="476250" y="386905"/>
                    </a:lnTo>
                    <a:lnTo>
                      <a:pt x="476250" y="357188"/>
                    </a:lnTo>
                    <a:lnTo>
                      <a:pt x="506063" y="357188"/>
                    </a:lnTo>
                    <a:lnTo>
                      <a:pt x="506063" y="327374"/>
                    </a:lnTo>
                    <a:lnTo>
                      <a:pt x="476250" y="327374"/>
                    </a:lnTo>
                    <a:lnTo>
                      <a:pt x="476250" y="297561"/>
                    </a:lnTo>
                    <a:lnTo>
                      <a:pt x="416814" y="297561"/>
                    </a:lnTo>
                    <a:lnTo>
                      <a:pt x="416814" y="327374"/>
                    </a:lnTo>
                    <a:lnTo>
                      <a:pt x="387001" y="327374"/>
                    </a:lnTo>
                    <a:lnTo>
                      <a:pt x="387001" y="357188"/>
                    </a:lnTo>
                    <a:lnTo>
                      <a:pt x="327470" y="357188"/>
                    </a:lnTo>
                    <a:lnTo>
                      <a:pt x="327470" y="327374"/>
                    </a:lnTo>
                    <a:lnTo>
                      <a:pt x="357188" y="327374"/>
                    </a:lnTo>
                    <a:lnTo>
                      <a:pt x="357188" y="297561"/>
                    </a:lnTo>
                    <a:lnTo>
                      <a:pt x="387001" y="297561"/>
                    </a:lnTo>
                    <a:lnTo>
                      <a:pt x="387001" y="267843"/>
                    </a:lnTo>
                    <a:lnTo>
                      <a:pt x="416814" y="267843"/>
                    </a:lnTo>
                    <a:lnTo>
                      <a:pt x="416814" y="238125"/>
                    </a:lnTo>
                    <a:lnTo>
                      <a:pt x="446532" y="238125"/>
                    </a:lnTo>
                    <a:lnTo>
                      <a:pt x="446532" y="178498"/>
                    </a:lnTo>
                    <a:lnTo>
                      <a:pt x="416814" y="178498"/>
                    </a:lnTo>
                    <a:lnTo>
                      <a:pt x="416814" y="148780"/>
                    </a:lnTo>
                    <a:lnTo>
                      <a:pt x="387001" y="148780"/>
                    </a:lnTo>
                    <a:lnTo>
                      <a:pt x="387001" y="178498"/>
                    </a:lnTo>
                    <a:lnTo>
                      <a:pt x="357188" y="178498"/>
                    </a:lnTo>
                    <a:lnTo>
                      <a:pt x="357188" y="208312"/>
                    </a:lnTo>
                    <a:lnTo>
                      <a:pt x="327470" y="208312"/>
                    </a:lnTo>
                    <a:lnTo>
                      <a:pt x="327470" y="238125"/>
                    </a:lnTo>
                    <a:lnTo>
                      <a:pt x="297751" y="238125"/>
                    </a:lnTo>
                    <a:lnTo>
                      <a:pt x="297751" y="267843"/>
                    </a:lnTo>
                    <a:lnTo>
                      <a:pt x="267938" y="267843"/>
                    </a:lnTo>
                    <a:lnTo>
                      <a:pt x="267938" y="297561"/>
                    </a:lnTo>
                    <a:lnTo>
                      <a:pt x="238125" y="297561"/>
                    </a:lnTo>
                    <a:lnTo>
                      <a:pt x="238125" y="267843"/>
                    </a:lnTo>
                    <a:lnTo>
                      <a:pt x="267938" y="267843"/>
                    </a:lnTo>
                    <a:lnTo>
                      <a:pt x="267938" y="238125"/>
                    </a:lnTo>
                    <a:lnTo>
                      <a:pt x="297751" y="238125"/>
                    </a:lnTo>
                    <a:lnTo>
                      <a:pt x="297751" y="208312"/>
                    </a:lnTo>
                    <a:lnTo>
                      <a:pt x="327470" y="208312"/>
                    </a:lnTo>
                    <a:lnTo>
                      <a:pt x="327470" y="178498"/>
                    </a:lnTo>
                    <a:lnTo>
                      <a:pt x="357188" y="178498"/>
                    </a:lnTo>
                    <a:lnTo>
                      <a:pt x="357188" y="148780"/>
                    </a:lnTo>
                    <a:lnTo>
                      <a:pt x="387001" y="148780"/>
                    </a:lnTo>
                    <a:lnTo>
                      <a:pt x="387001" y="89249"/>
                    </a:lnTo>
                    <a:lnTo>
                      <a:pt x="357188" y="89249"/>
                    </a:lnTo>
                    <a:lnTo>
                      <a:pt x="357188" y="59436"/>
                    </a:lnTo>
                    <a:lnTo>
                      <a:pt x="327470" y="59436"/>
                    </a:lnTo>
                    <a:lnTo>
                      <a:pt x="327470" y="89249"/>
                    </a:lnTo>
                    <a:lnTo>
                      <a:pt x="297751" y="89249"/>
                    </a:lnTo>
                    <a:lnTo>
                      <a:pt x="297751" y="119063"/>
                    </a:lnTo>
                    <a:lnTo>
                      <a:pt x="267938" y="119063"/>
                    </a:lnTo>
                    <a:lnTo>
                      <a:pt x="267938" y="148780"/>
                    </a:lnTo>
                    <a:lnTo>
                      <a:pt x="238125" y="148780"/>
                    </a:lnTo>
                    <a:lnTo>
                      <a:pt x="238125" y="178498"/>
                    </a:lnTo>
                    <a:lnTo>
                      <a:pt x="208407" y="178498"/>
                    </a:lnTo>
                    <a:lnTo>
                      <a:pt x="208407" y="59436"/>
                    </a:lnTo>
                    <a:lnTo>
                      <a:pt x="178689" y="59436"/>
                    </a:lnTo>
                    <a:lnTo>
                      <a:pt x="178689" y="29718"/>
                    </a:lnTo>
                    <a:lnTo>
                      <a:pt x="148876" y="29718"/>
                    </a:lnTo>
                    <a:lnTo>
                      <a:pt x="148876" y="0"/>
                    </a:lnTo>
                    <a:lnTo>
                      <a:pt x="119063" y="0"/>
                    </a:lnTo>
                    <a:lnTo>
                      <a:pt x="119063" y="29718"/>
                    </a:lnTo>
                    <a:lnTo>
                      <a:pt x="89345" y="29718"/>
                    </a:lnTo>
                    <a:lnTo>
                      <a:pt x="89345" y="119063"/>
                    </a:lnTo>
                    <a:lnTo>
                      <a:pt x="59627" y="119063"/>
                    </a:lnTo>
                    <a:lnTo>
                      <a:pt x="59627" y="148780"/>
                    </a:lnTo>
                    <a:lnTo>
                      <a:pt x="59627" y="267843"/>
                    </a:lnTo>
                    <a:lnTo>
                      <a:pt x="29813" y="267843"/>
                    </a:lnTo>
                    <a:lnTo>
                      <a:pt x="29813" y="476250"/>
                    </a:lnTo>
                    <a:lnTo>
                      <a:pt x="0" y="476250"/>
                    </a:lnTo>
                    <a:lnTo>
                      <a:pt x="0" y="654748"/>
                    </a:lnTo>
                    <a:lnTo>
                      <a:pt x="29813" y="654748"/>
                    </a:lnTo>
                    <a:lnTo>
                      <a:pt x="29813" y="744093"/>
                    </a:lnTo>
                    <a:lnTo>
                      <a:pt x="59627" y="744093"/>
                    </a:lnTo>
                    <a:lnTo>
                      <a:pt x="59627" y="863155"/>
                    </a:lnTo>
                    <a:lnTo>
                      <a:pt x="89345" y="863155"/>
                    </a:lnTo>
                    <a:lnTo>
                      <a:pt x="89345" y="922687"/>
                    </a:lnTo>
                    <a:lnTo>
                      <a:pt x="59627" y="922687"/>
                    </a:lnTo>
                    <a:lnTo>
                      <a:pt x="59627" y="1011936"/>
                    </a:lnTo>
                    <a:lnTo>
                      <a:pt x="29813" y="1011936"/>
                    </a:lnTo>
                    <a:lnTo>
                      <a:pt x="29813" y="1101281"/>
                    </a:lnTo>
                    <a:lnTo>
                      <a:pt x="0" y="1101281"/>
                    </a:lnTo>
                    <a:lnTo>
                      <a:pt x="0" y="1190625"/>
                    </a:lnTo>
                    <a:lnTo>
                      <a:pt x="29813" y="1190625"/>
                    </a:lnTo>
                    <a:lnTo>
                      <a:pt x="29813" y="1220343"/>
                    </a:lnTo>
                    <a:lnTo>
                      <a:pt x="59627" y="1220343"/>
                    </a:lnTo>
                    <a:lnTo>
                      <a:pt x="59627" y="1250061"/>
                    </a:lnTo>
                    <a:lnTo>
                      <a:pt x="119063" y="1250061"/>
                    </a:lnTo>
                    <a:lnTo>
                      <a:pt x="119063" y="1279874"/>
                    </a:lnTo>
                    <a:lnTo>
                      <a:pt x="178689" y="1279874"/>
                    </a:lnTo>
                    <a:lnTo>
                      <a:pt x="178689" y="1250061"/>
                    </a:lnTo>
                    <a:lnTo>
                      <a:pt x="238125" y="1250061"/>
                    </a:lnTo>
                    <a:lnTo>
                      <a:pt x="238125" y="1220343"/>
                    </a:lnTo>
                    <a:lnTo>
                      <a:pt x="267938" y="1220343"/>
                    </a:lnTo>
                    <a:lnTo>
                      <a:pt x="267938" y="1190625"/>
                    </a:lnTo>
                    <a:lnTo>
                      <a:pt x="297751" y="1190625"/>
                    </a:lnTo>
                    <a:lnTo>
                      <a:pt x="297751" y="863155"/>
                    </a:lnTo>
                    <a:lnTo>
                      <a:pt x="327470" y="863155"/>
                    </a:lnTo>
                    <a:lnTo>
                      <a:pt x="327470" y="773811"/>
                    </a:lnTo>
                    <a:lnTo>
                      <a:pt x="357188" y="773811"/>
                    </a:lnTo>
                    <a:lnTo>
                      <a:pt x="357188" y="595313"/>
                    </a:lnTo>
                    <a:lnTo>
                      <a:pt x="327470" y="595313"/>
                    </a:lnTo>
                    <a:lnTo>
                      <a:pt x="327470" y="476250"/>
                    </a:lnTo>
                    <a:lnTo>
                      <a:pt x="357188" y="476250"/>
                    </a:lnTo>
                    <a:lnTo>
                      <a:pt x="357188" y="446437"/>
                    </a:lnTo>
                    <a:lnTo>
                      <a:pt x="416814" y="446437"/>
                    </a:lnTo>
                    <a:lnTo>
                      <a:pt x="416814" y="416623"/>
                    </a:lnTo>
                    <a:lnTo>
                      <a:pt x="446532" y="416623"/>
                    </a:lnTo>
                    <a:lnTo>
                      <a:pt x="446532" y="386905"/>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9" name="Google Shape;2363;p38">
                <a:extLst>
                  <a:ext uri="{FF2B5EF4-FFF2-40B4-BE49-F238E27FC236}">
                    <a16:creationId xmlns:a16="http://schemas.microsoft.com/office/drawing/2014/main" id="{8F35279D-B532-49B1-1ECB-6E6F5A76B319}"/>
                  </a:ext>
                </a:extLst>
              </p:cNvPr>
              <p:cNvSpPr/>
              <p:nvPr/>
            </p:nvSpPr>
            <p:spPr>
              <a:xfrm>
                <a:off x="4517231" y="4143374"/>
                <a:ext cx="29717" cy="89344"/>
              </a:xfrm>
              <a:custGeom>
                <a:avLst/>
                <a:gdLst/>
                <a:ahLst/>
                <a:cxnLst/>
                <a:rect l="l" t="t" r="r" b="b"/>
                <a:pathLst>
                  <a:path w="29717" h="89344" extrusionOk="0">
                    <a:moveTo>
                      <a:pt x="0" y="0"/>
                    </a:moveTo>
                    <a:lnTo>
                      <a:pt x="29718" y="0"/>
                    </a:lnTo>
                    <a:lnTo>
                      <a:pt x="29718" y="89345"/>
                    </a:lnTo>
                    <a:lnTo>
                      <a:pt x="0" y="89345"/>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0" name="Google Shape;2364;p38">
                <a:extLst>
                  <a:ext uri="{FF2B5EF4-FFF2-40B4-BE49-F238E27FC236}">
                    <a16:creationId xmlns:a16="http://schemas.microsoft.com/office/drawing/2014/main" id="{6A2373D9-D559-4A5D-6C87-007C79772069}"/>
                  </a:ext>
                </a:extLst>
              </p:cNvPr>
              <p:cNvSpPr/>
              <p:nvPr/>
            </p:nvSpPr>
            <p:spPr>
              <a:xfrm>
                <a:off x="4576762" y="4054030"/>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1" name="Google Shape;2365;p38">
                <a:extLst>
                  <a:ext uri="{FF2B5EF4-FFF2-40B4-BE49-F238E27FC236}">
                    <a16:creationId xmlns:a16="http://schemas.microsoft.com/office/drawing/2014/main" id="{CC2B6836-9832-FE4D-4140-B398570E41FD}"/>
                  </a:ext>
                </a:extLst>
              </p:cNvPr>
              <p:cNvSpPr/>
              <p:nvPr/>
            </p:nvSpPr>
            <p:spPr>
              <a:xfrm>
                <a:off x="4547044" y="4083843"/>
                <a:ext cx="29717" cy="59531"/>
              </a:xfrm>
              <a:custGeom>
                <a:avLst/>
                <a:gdLst/>
                <a:ahLst/>
                <a:cxnLst/>
                <a:rect l="l" t="t" r="r" b="b"/>
                <a:pathLst>
                  <a:path w="29717" h="59531" extrusionOk="0">
                    <a:moveTo>
                      <a:pt x="0" y="0"/>
                    </a:moveTo>
                    <a:lnTo>
                      <a:pt x="29718" y="0"/>
                    </a:lnTo>
                    <a:lnTo>
                      <a:pt x="29718" y="59531"/>
                    </a:lnTo>
                    <a:lnTo>
                      <a:pt x="0" y="5953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2" name="Google Shape;2366;p38">
                <a:extLst>
                  <a:ext uri="{FF2B5EF4-FFF2-40B4-BE49-F238E27FC236}">
                    <a16:creationId xmlns:a16="http://schemas.microsoft.com/office/drawing/2014/main" id="{2D4C19BB-C278-D347-B28A-0F8EA3B25415}"/>
                  </a:ext>
                </a:extLst>
              </p:cNvPr>
              <p:cNvSpPr/>
              <p:nvPr/>
            </p:nvSpPr>
            <p:spPr>
              <a:xfrm>
                <a:off x="4338637" y="3905249"/>
                <a:ext cx="267843" cy="148780"/>
              </a:xfrm>
              <a:custGeom>
                <a:avLst/>
                <a:gdLst/>
                <a:ahLst/>
                <a:cxnLst/>
                <a:rect l="l" t="t" r="r" b="b"/>
                <a:pathLst>
                  <a:path w="267843" h="148780" extrusionOk="0">
                    <a:moveTo>
                      <a:pt x="238125" y="59531"/>
                    </a:moveTo>
                    <a:lnTo>
                      <a:pt x="238125" y="29718"/>
                    </a:lnTo>
                    <a:lnTo>
                      <a:pt x="178594" y="29718"/>
                    </a:lnTo>
                    <a:lnTo>
                      <a:pt x="178594" y="0"/>
                    </a:lnTo>
                    <a:lnTo>
                      <a:pt x="89345" y="0"/>
                    </a:lnTo>
                    <a:lnTo>
                      <a:pt x="89345" y="29718"/>
                    </a:lnTo>
                    <a:lnTo>
                      <a:pt x="29718" y="29718"/>
                    </a:lnTo>
                    <a:lnTo>
                      <a:pt x="29718" y="59531"/>
                    </a:lnTo>
                    <a:lnTo>
                      <a:pt x="0" y="59531"/>
                    </a:lnTo>
                    <a:lnTo>
                      <a:pt x="0" y="89345"/>
                    </a:lnTo>
                    <a:lnTo>
                      <a:pt x="29718" y="89345"/>
                    </a:lnTo>
                    <a:lnTo>
                      <a:pt x="29718" y="119063"/>
                    </a:lnTo>
                    <a:lnTo>
                      <a:pt x="89345" y="119063"/>
                    </a:lnTo>
                    <a:lnTo>
                      <a:pt x="89345" y="148780"/>
                    </a:lnTo>
                    <a:lnTo>
                      <a:pt x="178594" y="148780"/>
                    </a:lnTo>
                    <a:lnTo>
                      <a:pt x="178594" y="119063"/>
                    </a:lnTo>
                    <a:lnTo>
                      <a:pt x="238125" y="119063"/>
                    </a:lnTo>
                    <a:lnTo>
                      <a:pt x="238125" y="89345"/>
                    </a:lnTo>
                    <a:lnTo>
                      <a:pt x="267843" y="89345"/>
                    </a:lnTo>
                    <a:lnTo>
                      <a:pt x="267843" y="59531"/>
                    </a:lnTo>
                    <a:lnTo>
                      <a:pt x="238125" y="59531"/>
                    </a:lnTo>
                    <a:close/>
                  </a:path>
                </a:pathLst>
              </a:custGeom>
              <a:solidFill>
                <a:schemeClr val="lt2"/>
              </a:solid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3" name="Google Shape;2367;p38">
                <a:extLst>
                  <a:ext uri="{FF2B5EF4-FFF2-40B4-BE49-F238E27FC236}">
                    <a16:creationId xmlns:a16="http://schemas.microsoft.com/office/drawing/2014/main" id="{9138326A-D385-A1F6-01D1-B1513A471458}"/>
                  </a:ext>
                </a:extLst>
              </p:cNvPr>
              <p:cNvSpPr/>
              <p:nvPr/>
            </p:nvSpPr>
            <p:spPr>
              <a:xfrm>
                <a:off x="4666106" y="3934967"/>
                <a:ext cx="267843" cy="148875"/>
              </a:xfrm>
              <a:custGeom>
                <a:avLst/>
                <a:gdLst/>
                <a:ahLst/>
                <a:cxnLst/>
                <a:rect l="l" t="t" r="r" b="b"/>
                <a:pathLst>
                  <a:path w="267843" h="148875" extrusionOk="0">
                    <a:moveTo>
                      <a:pt x="29718" y="89345"/>
                    </a:moveTo>
                    <a:lnTo>
                      <a:pt x="29718" y="119063"/>
                    </a:lnTo>
                    <a:lnTo>
                      <a:pt x="89249" y="119063"/>
                    </a:lnTo>
                    <a:lnTo>
                      <a:pt x="89249" y="148876"/>
                    </a:lnTo>
                    <a:lnTo>
                      <a:pt x="178499" y="148876"/>
                    </a:lnTo>
                    <a:lnTo>
                      <a:pt x="178499" y="119063"/>
                    </a:lnTo>
                    <a:lnTo>
                      <a:pt x="238125" y="119063"/>
                    </a:lnTo>
                    <a:lnTo>
                      <a:pt x="238125" y="89345"/>
                    </a:lnTo>
                    <a:lnTo>
                      <a:pt x="267843" y="89345"/>
                    </a:lnTo>
                    <a:lnTo>
                      <a:pt x="267843" y="59627"/>
                    </a:lnTo>
                    <a:lnTo>
                      <a:pt x="238125" y="59627"/>
                    </a:lnTo>
                    <a:lnTo>
                      <a:pt x="238125" y="29813"/>
                    </a:lnTo>
                    <a:lnTo>
                      <a:pt x="178499" y="29813"/>
                    </a:lnTo>
                    <a:lnTo>
                      <a:pt x="178499" y="0"/>
                    </a:lnTo>
                    <a:lnTo>
                      <a:pt x="89249" y="0"/>
                    </a:lnTo>
                    <a:lnTo>
                      <a:pt x="89249" y="29813"/>
                    </a:lnTo>
                    <a:lnTo>
                      <a:pt x="29718" y="29813"/>
                    </a:lnTo>
                    <a:lnTo>
                      <a:pt x="29718" y="59627"/>
                    </a:lnTo>
                    <a:lnTo>
                      <a:pt x="0" y="59627"/>
                    </a:lnTo>
                    <a:lnTo>
                      <a:pt x="0" y="89345"/>
                    </a:lnTo>
                    <a:lnTo>
                      <a:pt x="29718" y="89345"/>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4" name="Google Shape;2368;p38">
                <a:extLst>
                  <a:ext uri="{FF2B5EF4-FFF2-40B4-BE49-F238E27FC236}">
                    <a16:creationId xmlns:a16="http://schemas.microsoft.com/office/drawing/2014/main" id="{3253BE22-CDB5-D0AC-E13D-E4D5170A57EA}"/>
                  </a:ext>
                </a:extLst>
              </p:cNvPr>
              <p:cNvSpPr/>
              <p:nvPr/>
            </p:nvSpPr>
            <p:spPr>
              <a:xfrm>
                <a:off x="4606480" y="3994594"/>
                <a:ext cx="29718" cy="59531"/>
              </a:xfrm>
              <a:custGeom>
                <a:avLst/>
                <a:gdLst/>
                <a:ahLst/>
                <a:cxnLst/>
                <a:rect l="l" t="t" r="r" b="b"/>
                <a:pathLst>
                  <a:path w="29718" h="59531" extrusionOk="0">
                    <a:moveTo>
                      <a:pt x="0" y="0"/>
                    </a:moveTo>
                    <a:lnTo>
                      <a:pt x="29718" y="0"/>
                    </a:lnTo>
                    <a:lnTo>
                      <a:pt x="29718" y="59531"/>
                    </a:lnTo>
                    <a:lnTo>
                      <a:pt x="0" y="5953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5" name="Google Shape;2369;p38">
                <a:extLst>
                  <a:ext uri="{FF2B5EF4-FFF2-40B4-BE49-F238E27FC236}">
                    <a16:creationId xmlns:a16="http://schemas.microsoft.com/office/drawing/2014/main" id="{008ABFC7-9DF3-DC8E-0D9A-BE47BDEFFD34}"/>
                  </a:ext>
                </a:extLst>
              </p:cNvPr>
              <p:cNvSpPr/>
              <p:nvPr/>
            </p:nvSpPr>
            <p:spPr>
              <a:xfrm>
                <a:off x="4636293" y="3934967"/>
                <a:ext cx="29718" cy="59531"/>
              </a:xfrm>
              <a:custGeom>
                <a:avLst/>
                <a:gdLst/>
                <a:ahLst/>
                <a:cxnLst/>
                <a:rect l="l" t="t" r="r" b="b"/>
                <a:pathLst>
                  <a:path w="29718" h="59531" extrusionOk="0">
                    <a:moveTo>
                      <a:pt x="0" y="0"/>
                    </a:moveTo>
                    <a:lnTo>
                      <a:pt x="29718" y="0"/>
                    </a:lnTo>
                    <a:lnTo>
                      <a:pt x="29718" y="59531"/>
                    </a:lnTo>
                    <a:lnTo>
                      <a:pt x="0" y="5953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6" name="Google Shape;2370;p38">
                <a:extLst>
                  <a:ext uri="{FF2B5EF4-FFF2-40B4-BE49-F238E27FC236}">
                    <a16:creationId xmlns:a16="http://schemas.microsoft.com/office/drawing/2014/main" id="{DF621A74-3FD2-DA5A-3DED-A216EE216BA3}"/>
                  </a:ext>
                </a:extLst>
              </p:cNvPr>
              <p:cNvSpPr/>
              <p:nvPr/>
            </p:nvSpPr>
            <p:spPr>
              <a:xfrm>
                <a:off x="4457700" y="3696842"/>
                <a:ext cx="386905" cy="238125"/>
              </a:xfrm>
              <a:custGeom>
                <a:avLst/>
                <a:gdLst/>
                <a:ahLst/>
                <a:cxnLst/>
                <a:rect l="l" t="t" r="r" b="b"/>
                <a:pathLst>
                  <a:path w="386905" h="238125" extrusionOk="0">
                    <a:moveTo>
                      <a:pt x="208407" y="208407"/>
                    </a:moveTo>
                    <a:lnTo>
                      <a:pt x="208407" y="238125"/>
                    </a:lnTo>
                    <a:lnTo>
                      <a:pt x="238125" y="238125"/>
                    </a:lnTo>
                    <a:lnTo>
                      <a:pt x="238125" y="208407"/>
                    </a:lnTo>
                    <a:lnTo>
                      <a:pt x="267843" y="208407"/>
                    </a:lnTo>
                    <a:lnTo>
                      <a:pt x="267843" y="178689"/>
                    </a:lnTo>
                    <a:lnTo>
                      <a:pt x="327469" y="178689"/>
                    </a:lnTo>
                    <a:lnTo>
                      <a:pt x="327469" y="148876"/>
                    </a:lnTo>
                    <a:lnTo>
                      <a:pt x="357188" y="148876"/>
                    </a:lnTo>
                    <a:lnTo>
                      <a:pt x="357188" y="119063"/>
                    </a:lnTo>
                    <a:lnTo>
                      <a:pt x="386906" y="119063"/>
                    </a:lnTo>
                    <a:lnTo>
                      <a:pt x="386906" y="59627"/>
                    </a:lnTo>
                    <a:lnTo>
                      <a:pt x="357188" y="59627"/>
                    </a:lnTo>
                    <a:lnTo>
                      <a:pt x="357188" y="29813"/>
                    </a:lnTo>
                    <a:lnTo>
                      <a:pt x="327469" y="29813"/>
                    </a:lnTo>
                    <a:lnTo>
                      <a:pt x="327469" y="0"/>
                    </a:lnTo>
                    <a:lnTo>
                      <a:pt x="267843" y="0"/>
                    </a:lnTo>
                    <a:lnTo>
                      <a:pt x="267843" y="29813"/>
                    </a:lnTo>
                    <a:lnTo>
                      <a:pt x="238125" y="29813"/>
                    </a:lnTo>
                    <a:lnTo>
                      <a:pt x="238125" y="59627"/>
                    </a:lnTo>
                    <a:lnTo>
                      <a:pt x="208407" y="59627"/>
                    </a:lnTo>
                    <a:lnTo>
                      <a:pt x="208407" y="148876"/>
                    </a:lnTo>
                    <a:lnTo>
                      <a:pt x="178594" y="148876"/>
                    </a:lnTo>
                    <a:lnTo>
                      <a:pt x="178594" y="59627"/>
                    </a:lnTo>
                    <a:lnTo>
                      <a:pt x="148781" y="59627"/>
                    </a:lnTo>
                    <a:lnTo>
                      <a:pt x="148781" y="29813"/>
                    </a:lnTo>
                    <a:lnTo>
                      <a:pt x="119063" y="29813"/>
                    </a:lnTo>
                    <a:lnTo>
                      <a:pt x="119063" y="0"/>
                    </a:lnTo>
                    <a:lnTo>
                      <a:pt x="59531" y="0"/>
                    </a:lnTo>
                    <a:lnTo>
                      <a:pt x="59531" y="29813"/>
                    </a:lnTo>
                    <a:lnTo>
                      <a:pt x="29718" y="29813"/>
                    </a:lnTo>
                    <a:lnTo>
                      <a:pt x="29718" y="59627"/>
                    </a:lnTo>
                    <a:lnTo>
                      <a:pt x="0" y="59627"/>
                    </a:lnTo>
                    <a:lnTo>
                      <a:pt x="0" y="119063"/>
                    </a:lnTo>
                    <a:lnTo>
                      <a:pt x="29718" y="119063"/>
                    </a:lnTo>
                    <a:lnTo>
                      <a:pt x="29718" y="148876"/>
                    </a:lnTo>
                    <a:lnTo>
                      <a:pt x="59531" y="148876"/>
                    </a:lnTo>
                    <a:lnTo>
                      <a:pt x="59531" y="178689"/>
                    </a:lnTo>
                    <a:lnTo>
                      <a:pt x="119063" y="178689"/>
                    </a:lnTo>
                    <a:lnTo>
                      <a:pt x="119063" y="208407"/>
                    </a:lnTo>
                    <a:lnTo>
                      <a:pt x="148781" y="208407"/>
                    </a:lnTo>
                    <a:lnTo>
                      <a:pt x="148781" y="238125"/>
                    </a:lnTo>
                    <a:lnTo>
                      <a:pt x="178594" y="238125"/>
                    </a:lnTo>
                    <a:lnTo>
                      <a:pt x="178594" y="208407"/>
                    </a:lnTo>
                    <a:lnTo>
                      <a:pt x="208407" y="208407"/>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7" name="Google Shape;2371;p38">
                <a:extLst>
                  <a:ext uri="{FF2B5EF4-FFF2-40B4-BE49-F238E27FC236}">
                    <a16:creationId xmlns:a16="http://schemas.microsoft.com/office/drawing/2014/main" id="{2CA6C142-A83B-6107-F4A8-FE82B9B78A17}"/>
                  </a:ext>
                </a:extLst>
              </p:cNvPr>
              <p:cNvSpPr/>
              <p:nvPr/>
            </p:nvSpPr>
            <p:spPr>
              <a:xfrm>
                <a:off x="4933950" y="3548062"/>
                <a:ext cx="446532" cy="1666875"/>
              </a:xfrm>
              <a:custGeom>
                <a:avLst/>
                <a:gdLst/>
                <a:ahLst/>
                <a:cxnLst/>
                <a:rect l="l" t="t" r="r" b="b"/>
                <a:pathLst>
                  <a:path w="446532" h="1666875" extrusionOk="0">
                    <a:moveTo>
                      <a:pt x="297656" y="1160907"/>
                    </a:moveTo>
                    <a:lnTo>
                      <a:pt x="327470" y="1160907"/>
                    </a:lnTo>
                    <a:lnTo>
                      <a:pt x="327470" y="1101281"/>
                    </a:lnTo>
                    <a:lnTo>
                      <a:pt x="357188" y="1101281"/>
                    </a:lnTo>
                    <a:lnTo>
                      <a:pt x="357188" y="1041845"/>
                    </a:lnTo>
                    <a:lnTo>
                      <a:pt x="327470" y="1041845"/>
                    </a:lnTo>
                    <a:lnTo>
                      <a:pt x="327470" y="1012031"/>
                    </a:lnTo>
                    <a:lnTo>
                      <a:pt x="238125" y="1012031"/>
                    </a:lnTo>
                    <a:lnTo>
                      <a:pt x="238125" y="386905"/>
                    </a:lnTo>
                    <a:lnTo>
                      <a:pt x="267843" y="386905"/>
                    </a:lnTo>
                    <a:lnTo>
                      <a:pt x="267843" y="357188"/>
                    </a:lnTo>
                    <a:lnTo>
                      <a:pt x="267843" y="327470"/>
                    </a:lnTo>
                    <a:lnTo>
                      <a:pt x="267843" y="297656"/>
                    </a:lnTo>
                    <a:lnTo>
                      <a:pt x="297656" y="297656"/>
                    </a:lnTo>
                    <a:lnTo>
                      <a:pt x="297656" y="238125"/>
                    </a:lnTo>
                    <a:lnTo>
                      <a:pt x="357188" y="238125"/>
                    </a:lnTo>
                    <a:lnTo>
                      <a:pt x="357188" y="208407"/>
                    </a:lnTo>
                    <a:lnTo>
                      <a:pt x="416719" y="208407"/>
                    </a:lnTo>
                    <a:lnTo>
                      <a:pt x="446532" y="208407"/>
                    </a:lnTo>
                    <a:lnTo>
                      <a:pt x="446532" y="178594"/>
                    </a:lnTo>
                    <a:lnTo>
                      <a:pt x="416719" y="178594"/>
                    </a:lnTo>
                    <a:lnTo>
                      <a:pt x="357188" y="178594"/>
                    </a:lnTo>
                    <a:lnTo>
                      <a:pt x="357188" y="148780"/>
                    </a:lnTo>
                    <a:lnTo>
                      <a:pt x="297656" y="148780"/>
                    </a:lnTo>
                    <a:lnTo>
                      <a:pt x="297656" y="89345"/>
                    </a:lnTo>
                    <a:lnTo>
                      <a:pt x="267843" y="89345"/>
                    </a:lnTo>
                    <a:lnTo>
                      <a:pt x="267843" y="29718"/>
                    </a:lnTo>
                    <a:lnTo>
                      <a:pt x="267843" y="0"/>
                    </a:lnTo>
                    <a:lnTo>
                      <a:pt x="238125" y="0"/>
                    </a:lnTo>
                    <a:lnTo>
                      <a:pt x="238125" y="29718"/>
                    </a:lnTo>
                    <a:lnTo>
                      <a:pt x="238125" y="89345"/>
                    </a:lnTo>
                    <a:lnTo>
                      <a:pt x="208407" y="89345"/>
                    </a:lnTo>
                    <a:lnTo>
                      <a:pt x="208407" y="148780"/>
                    </a:lnTo>
                    <a:lnTo>
                      <a:pt x="148781" y="148780"/>
                    </a:lnTo>
                    <a:lnTo>
                      <a:pt x="148781" y="178594"/>
                    </a:lnTo>
                    <a:lnTo>
                      <a:pt x="89344" y="178594"/>
                    </a:lnTo>
                    <a:lnTo>
                      <a:pt x="59531" y="178594"/>
                    </a:lnTo>
                    <a:lnTo>
                      <a:pt x="59531" y="208407"/>
                    </a:lnTo>
                    <a:lnTo>
                      <a:pt x="89344" y="208407"/>
                    </a:lnTo>
                    <a:lnTo>
                      <a:pt x="148781" y="208407"/>
                    </a:lnTo>
                    <a:lnTo>
                      <a:pt x="148781" y="238125"/>
                    </a:lnTo>
                    <a:lnTo>
                      <a:pt x="148781" y="297656"/>
                    </a:lnTo>
                    <a:lnTo>
                      <a:pt x="119063" y="297656"/>
                    </a:lnTo>
                    <a:lnTo>
                      <a:pt x="119063" y="1012031"/>
                    </a:lnTo>
                    <a:lnTo>
                      <a:pt x="29718" y="1012031"/>
                    </a:lnTo>
                    <a:lnTo>
                      <a:pt x="29718" y="1041845"/>
                    </a:lnTo>
                    <a:lnTo>
                      <a:pt x="0" y="1041845"/>
                    </a:lnTo>
                    <a:lnTo>
                      <a:pt x="0" y="1101281"/>
                    </a:lnTo>
                    <a:lnTo>
                      <a:pt x="29718" y="1101281"/>
                    </a:lnTo>
                    <a:lnTo>
                      <a:pt x="29718" y="1160907"/>
                    </a:lnTo>
                    <a:lnTo>
                      <a:pt x="59531" y="1160907"/>
                    </a:lnTo>
                    <a:lnTo>
                      <a:pt x="59531" y="1190625"/>
                    </a:lnTo>
                    <a:lnTo>
                      <a:pt x="119063" y="1190625"/>
                    </a:lnTo>
                    <a:lnTo>
                      <a:pt x="119063" y="1637157"/>
                    </a:lnTo>
                    <a:lnTo>
                      <a:pt x="148781" y="1637157"/>
                    </a:lnTo>
                    <a:lnTo>
                      <a:pt x="148781" y="1666875"/>
                    </a:lnTo>
                    <a:lnTo>
                      <a:pt x="208407" y="1666875"/>
                    </a:lnTo>
                    <a:lnTo>
                      <a:pt x="208407" y="1637157"/>
                    </a:lnTo>
                    <a:lnTo>
                      <a:pt x="238125" y="1637157"/>
                    </a:lnTo>
                    <a:lnTo>
                      <a:pt x="238125" y="1190625"/>
                    </a:lnTo>
                    <a:lnTo>
                      <a:pt x="297656" y="1190625"/>
                    </a:lnTo>
                    <a:lnTo>
                      <a:pt x="297656" y="1160907"/>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8" name="Google Shape;2372;p38">
                <a:extLst>
                  <a:ext uri="{FF2B5EF4-FFF2-40B4-BE49-F238E27FC236}">
                    <a16:creationId xmlns:a16="http://schemas.microsoft.com/office/drawing/2014/main" id="{DC3AB77A-5E73-C267-DFB7-81FC9B3B6BFA}"/>
                  </a:ext>
                </a:extLst>
              </p:cNvPr>
              <p:cNvSpPr/>
              <p:nvPr/>
            </p:nvSpPr>
            <p:spPr>
              <a:xfrm>
                <a:off x="5797105" y="4708969"/>
                <a:ext cx="148875" cy="148780"/>
              </a:xfrm>
              <a:custGeom>
                <a:avLst/>
                <a:gdLst/>
                <a:ahLst/>
                <a:cxnLst/>
                <a:rect l="l" t="t" r="r" b="b"/>
                <a:pathLst>
                  <a:path w="148875" h="148780" extrusionOk="0">
                    <a:moveTo>
                      <a:pt x="89345" y="59436"/>
                    </a:moveTo>
                    <a:lnTo>
                      <a:pt x="89345" y="29718"/>
                    </a:lnTo>
                    <a:lnTo>
                      <a:pt x="89345" y="0"/>
                    </a:lnTo>
                    <a:lnTo>
                      <a:pt x="59627" y="0"/>
                    </a:lnTo>
                    <a:lnTo>
                      <a:pt x="59627" y="29718"/>
                    </a:lnTo>
                    <a:lnTo>
                      <a:pt x="59627" y="59436"/>
                    </a:lnTo>
                    <a:lnTo>
                      <a:pt x="29813" y="59436"/>
                    </a:lnTo>
                    <a:lnTo>
                      <a:pt x="0" y="59436"/>
                    </a:lnTo>
                    <a:lnTo>
                      <a:pt x="0" y="89249"/>
                    </a:lnTo>
                    <a:lnTo>
                      <a:pt x="29813" y="89249"/>
                    </a:lnTo>
                    <a:lnTo>
                      <a:pt x="59627" y="89249"/>
                    </a:lnTo>
                    <a:lnTo>
                      <a:pt x="59627" y="119063"/>
                    </a:lnTo>
                    <a:lnTo>
                      <a:pt x="59627" y="148780"/>
                    </a:lnTo>
                    <a:lnTo>
                      <a:pt x="89345" y="148780"/>
                    </a:lnTo>
                    <a:lnTo>
                      <a:pt x="89345" y="119063"/>
                    </a:lnTo>
                    <a:lnTo>
                      <a:pt x="89345" y="89249"/>
                    </a:lnTo>
                    <a:lnTo>
                      <a:pt x="119063" y="89249"/>
                    </a:lnTo>
                    <a:lnTo>
                      <a:pt x="148876" y="89249"/>
                    </a:lnTo>
                    <a:lnTo>
                      <a:pt x="148876" y="59436"/>
                    </a:lnTo>
                    <a:lnTo>
                      <a:pt x="119063" y="59436"/>
                    </a:lnTo>
                    <a:lnTo>
                      <a:pt x="89345" y="59436"/>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9" name="Google Shape;2373;p38">
                <a:extLst>
                  <a:ext uri="{FF2B5EF4-FFF2-40B4-BE49-F238E27FC236}">
                    <a16:creationId xmlns:a16="http://schemas.microsoft.com/office/drawing/2014/main" id="{8D9B582E-382B-E306-18F1-869BF7242366}"/>
                  </a:ext>
                </a:extLst>
              </p:cNvPr>
              <p:cNvSpPr/>
              <p:nvPr/>
            </p:nvSpPr>
            <p:spPr>
              <a:xfrm>
                <a:off x="5201792" y="4976812"/>
                <a:ext cx="148875" cy="148780"/>
              </a:xfrm>
              <a:custGeom>
                <a:avLst/>
                <a:gdLst/>
                <a:ahLst/>
                <a:cxnLst/>
                <a:rect l="l" t="t" r="r" b="b"/>
                <a:pathLst>
                  <a:path w="148875" h="148780" extrusionOk="0">
                    <a:moveTo>
                      <a:pt x="89345" y="59531"/>
                    </a:moveTo>
                    <a:lnTo>
                      <a:pt x="89345" y="29718"/>
                    </a:lnTo>
                    <a:lnTo>
                      <a:pt x="89345" y="0"/>
                    </a:lnTo>
                    <a:lnTo>
                      <a:pt x="59627" y="0"/>
                    </a:lnTo>
                    <a:lnTo>
                      <a:pt x="59627" y="29718"/>
                    </a:lnTo>
                    <a:lnTo>
                      <a:pt x="59627" y="59531"/>
                    </a:lnTo>
                    <a:lnTo>
                      <a:pt x="29813" y="59531"/>
                    </a:lnTo>
                    <a:lnTo>
                      <a:pt x="0" y="59531"/>
                    </a:lnTo>
                    <a:lnTo>
                      <a:pt x="0" y="89345"/>
                    </a:lnTo>
                    <a:lnTo>
                      <a:pt x="29813" y="89345"/>
                    </a:lnTo>
                    <a:lnTo>
                      <a:pt x="59627" y="89345"/>
                    </a:lnTo>
                    <a:lnTo>
                      <a:pt x="59627" y="119063"/>
                    </a:lnTo>
                    <a:lnTo>
                      <a:pt x="59627" y="148780"/>
                    </a:lnTo>
                    <a:lnTo>
                      <a:pt x="89345" y="148780"/>
                    </a:lnTo>
                    <a:lnTo>
                      <a:pt x="89345" y="119063"/>
                    </a:lnTo>
                    <a:lnTo>
                      <a:pt x="89345" y="89345"/>
                    </a:lnTo>
                    <a:lnTo>
                      <a:pt x="119063" y="89345"/>
                    </a:lnTo>
                    <a:lnTo>
                      <a:pt x="148876" y="89345"/>
                    </a:lnTo>
                    <a:lnTo>
                      <a:pt x="148876" y="59531"/>
                    </a:lnTo>
                    <a:lnTo>
                      <a:pt x="119063" y="59531"/>
                    </a:lnTo>
                    <a:lnTo>
                      <a:pt x="89345" y="5953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0" name="Google Shape;2374;p38">
                <a:extLst>
                  <a:ext uri="{FF2B5EF4-FFF2-40B4-BE49-F238E27FC236}">
                    <a16:creationId xmlns:a16="http://schemas.microsoft.com/office/drawing/2014/main" id="{D431E4E2-3BBA-9D58-66B6-588B28991D4E}"/>
                  </a:ext>
                </a:extLst>
              </p:cNvPr>
              <p:cNvSpPr/>
              <p:nvPr/>
            </p:nvSpPr>
            <p:spPr>
              <a:xfrm>
                <a:off x="4874418" y="3786187"/>
                <a:ext cx="148875" cy="148780"/>
              </a:xfrm>
              <a:custGeom>
                <a:avLst/>
                <a:gdLst/>
                <a:ahLst/>
                <a:cxnLst/>
                <a:rect l="l" t="t" r="r" b="b"/>
                <a:pathLst>
                  <a:path w="148875" h="148780" extrusionOk="0">
                    <a:moveTo>
                      <a:pt x="59531" y="148780"/>
                    </a:moveTo>
                    <a:lnTo>
                      <a:pt x="89249" y="148780"/>
                    </a:lnTo>
                    <a:lnTo>
                      <a:pt x="89249" y="119063"/>
                    </a:lnTo>
                    <a:lnTo>
                      <a:pt x="89249" y="89345"/>
                    </a:lnTo>
                    <a:lnTo>
                      <a:pt x="119063" y="89345"/>
                    </a:lnTo>
                    <a:lnTo>
                      <a:pt x="148876" y="89345"/>
                    </a:lnTo>
                    <a:lnTo>
                      <a:pt x="148876" y="59531"/>
                    </a:lnTo>
                    <a:lnTo>
                      <a:pt x="119063" y="59531"/>
                    </a:lnTo>
                    <a:lnTo>
                      <a:pt x="89249" y="59531"/>
                    </a:lnTo>
                    <a:lnTo>
                      <a:pt x="89249" y="29718"/>
                    </a:lnTo>
                    <a:lnTo>
                      <a:pt x="89249" y="0"/>
                    </a:lnTo>
                    <a:lnTo>
                      <a:pt x="59531" y="0"/>
                    </a:lnTo>
                    <a:lnTo>
                      <a:pt x="59531" y="29718"/>
                    </a:lnTo>
                    <a:lnTo>
                      <a:pt x="59531" y="59531"/>
                    </a:lnTo>
                    <a:lnTo>
                      <a:pt x="29813" y="59531"/>
                    </a:lnTo>
                    <a:lnTo>
                      <a:pt x="0" y="59531"/>
                    </a:lnTo>
                    <a:lnTo>
                      <a:pt x="0" y="89345"/>
                    </a:lnTo>
                    <a:lnTo>
                      <a:pt x="29813" y="89345"/>
                    </a:lnTo>
                    <a:lnTo>
                      <a:pt x="59531" y="89345"/>
                    </a:lnTo>
                    <a:lnTo>
                      <a:pt x="59531" y="119063"/>
                    </a:lnTo>
                    <a:lnTo>
                      <a:pt x="59531" y="148780"/>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1" name="Google Shape;2375;p38">
                <a:extLst>
                  <a:ext uri="{FF2B5EF4-FFF2-40B4-BE49-F238E27FC236}">
                    <a16:creationId xmlns:a16="http://schemas.microsoft.com/office/drawing/2014/main" id="{17FAE8BC-50CA-2E73-6037-6614D0C30AB0}"/>
                  </a:ext>
                </a:extLst>
              </p:cNvPr>
              <p:cNvSpPr/>
              <p:nvPr/>
            </p:nvSpPr>
            <p:spPr>
              <a:xfrm>
                <a:off x="4338637" y="4054029"/>
                <a:ext cx="148780" cy="148875"/>
              </a:xfrm>
              <a:custGeom>
                <a:avLst/>
                <a:gdLst/>
                <a:ahLst/>
                <a:cxnLst/>
                <a:rect l="l" t="t" r="r" b="b"/>
                <a:pathLst>
                  <a:path w="148780" h="148875" extrusionOk="0">
                    <a:moveTo>
                      <a:pt x="59531" y="29813"/>
                    </a:moveTo>
                    <a:lnTo>
                      <a:pt x="59531" y="59627"/>
                    </a:lnTo>
                    <a:lnTo>
                      <a:pt x="29718" y="59627"/>
                    </a:lnTo>
                    <a:lnTo>
                      <a:pt x="0" y="59627"/>
                    </a:lnTo>
                    <a:lnTo>
                      <a:pt x="0" y="89345"/>
                    </a:lnTo>
                    <a:lnTo>
                      <a:pt x="29718" y="89345"/>
                    </a:lnTo>
                    <a:lnTo>
                      <a:pt x="59531" y="89345"/>
                    </a:lnTo>
                    <a:lnTo>
                      <a:pt x="59531" y="119063"/>
                    </a:lnTo>
                    <a:lnTo>
                      <a:pt x="59531" y="148876"/>
                    </a:lnTo>
                    <a:lnTo>
                      <a:pt x="89345" y="148876"/>
                    </a:lnTo>
                    <a:lnTo>
                      <a:pt x="89345" y="119063"/>
                    </a:lnTo>
                    <a:lnTo>
                      <a:pt x="89345" y="89345"/>
                    </a:lnTo>
                    <a:lnTo>
                      <a:pt x="119063" y="89345"/>
                    </a:lnTo>
                    <a:lnTo>
                      <a:pt x="148780" y="89345"/>
                    </a:lnTo>
                    <a:lnTo>
                      <a:pt x="148780" y="59627"/>
                    </a:lnTo>
                    <a:lnTo>
                      <a:pt x="119063" y="59627"/>
                    </a:lnTo>
                    <a:lnTo>
                      <a:pt x="89345" y="59627"/>
                    </a:lnTo>
                    <a:lnTo>
                      <a:pt x="89345" y="29813"/>
                    </a:lnTo>
                    <a:lnTo>
                      <a:pt x="89345" y="0"/>
                    </a:lnTo>
                    <a:lnTo>
                      <a:pt x="59531" y="0"/>
                    </a:lnTo>
                    <a:lnTo>
                      <a:pt x="59531" y="29813"/>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2" name="Google Shape;2376;p38">
                <a:extLst>
                  <a:ext uri="{FF2B5EF4-FFF2-40B4-BE49-F238E27FC236}">
                    <a16:creationId xmlns:a16="http://schemas.microsoft.com/office/drawing/2014/main" id="{52CA17F7-BC1F-E1E3-7F57-DC70B6407CF6}"/>
                  </a:ext>
                </a:extLst>
              </p:cNvPr>
              <p:cNvSpPr/>
              <p:nvPr/>
            </p:nvSpPr>
            <p:spPr>
              <a:xfrm>
                <a:off x="5291137" y="3518344"/>
                <a:ext cx="505967" cy="1279874"/>
              </a:xfrm>
              <a:custGeom>
                <a:avLst/>
                <a:gdLst/>
                <a:ahLst/>
                <a:cxnLst/>
                <a:rect l="l" t="t" r="r" b="b"/>
                <a:pathLst>
                  <a:path w="505967" h="1279874" extrusionOk="0">
                    <a:moveTo>
                      <a:pt x="446532" y="1160812"/>
                    </a:moveTo>
                    <a:lnTo>
                      <a:pt x="446532" y="1130998"/>
                    </a:lnTo>
                    <a:lnTo>
                      <a:pt x="446532" y="1011936"/>
                    </a:lnTo>
                    <a:lnTo>
                      <a:pt x="476250" y="1011936"/>
                    </a:lnTo>
                    <a:lnTo>
                      <a:pt x="476250" y="803624"/>
                    </a:lnTo>
                    <a:lnTo>
                      <a:pt x="505968" y="803624"/>
                    </a:lnTo>
                    <a:lnTo>
                      <a:pt x="505968" y="625030"/>
                    </a:lnTo>
                    <a:lnTo>
                      <a:pt x="476250" y="625030"/>
                    </a:lnTo>
                    <a:lnTo>
                      <a:pt x="476250" y="535686"/>
                    </a:lnTo>
                    <a:lnTo>
                      <a:pt x="446532" y="535686"/>
                    </a:lnTo>
                    <a:lnTo>
                      <a:pt x="446532" y="416623"/>
                    </a:lnTo>
                    <a:lnTo>
                      <a:pt x="416719" y="416623"/>
                    </a:lnTo>
                    <a:lnTo>
                      <a:pt x="416719" y="357188"/>
                    </a:lnTo>
                    <a:lnTo>
                      <a:pt x="446532" y="357188"/>
                    </a:lnTo>
                    <a:lnTo>
                      <a:pt x="446532" y="267843"/>
                    </a:lnTo>
                    <a:lnTo>
                      <a:pt x="476250" y="267843"/>
                    </a:lnTo>
                    <a:lnTo>
                      <a:pt x="476250" y="178498"/>
                    </a:lnTo>
                    <a:lnTo>
                      <a:pt x="505968" y="178498"/>
                    </a:lnTo>
                    <a:lnTo>
                      <a:pt x="505968" y="89249"/>
                    </a:lnTo>
                    <a:lnTo>
                      <a:pt x="476250" y="89249"/>
                    </a:lnTo>
                    <a:lnTo>
                      <a:pt x="476250" y="59436"/>
                    </a:lnTo>
                    <a:lnTo>
                      <a:pt x="446532" y="59436"/>
                    </a:lnTo>
                    <a:lnTo>
                      <a:pt x="446532" y="29718"/>
                    </a:lnTo>
                    <a:lnTo>
                      <a:pt x="386905" y="29718"/>
                    </a:lnTo>
                    <a:lnTo>
                      <a:pt x="386905" y="0"/>
                    </a:lnTo>
                    <a:lnTo>
                      <a:pt x="327470" y="0"/>
                    </a:lnTo>
                    <a:lnTo>
                      <a:pt x="327470" y="29718"/>
                    </a:lnTo>
                    <a:lnTo>
                      <a:pt x="267843" y="29718"/>
                    </a:lnTo>
                    <a:lnTo>
                      <a:pt x="267843" y="59436"/>
                    </a:lnTo>
                    <a:lnTo>
                      <a:pt x="238125" y="59436"/>
                    </a:lnTo>
                    <a:lnTo>
                      <a:pt x="238125" y="89249"/>
                    </a:lnTo>
                    <a:lnTo>
                      <a:pt x="208407" y="89249"/>
                    </a:lnTo>
                    <a:lnTo>
                      <a:pt x="208407" y="416623"/>
                    </a:lnTo>
                    <a:lnTo>
                      <a:pt x="178594" y="416623"/>
                    </a:lnTo>
                    <a:lnTo>
                      <a:pt x="178594" y="505968"/>
                    </a:lnTo>
                    <a:lnTo>
                      <a:pt x="148780" y="505968"/>
                    </a:lnTo>
                    <a:lnTo>
                      <a:pt x="148780" y="684562"/>
                    </a:lnTo>
                    <a:lnTo>
                      <a:pt x="178594" y="684562"/>
                    </a:lnTo>
                    <a:lnTo>
                      <a:pt x="178594" y="803624"/>
                    </a:lnTo>
                    <a:lnTo>
                      <a:pt x="148780" y="803624"/>
                    </a:lnTo>
                    <a:lnTo>
                      <a:pt x="148780" y="833438"/>
                    </a:lnTo>
                    <a:lnTo>
                      <a:pt x="89345" y="833438"/>
                    </a:lnTo>
                    <a:lnTo>
                      <a:pt x="89345" y="863155"/>
                    </a:lnTo>
                    <a:lnTo>
                      <a:pt x="59531" y="863155"/>
                    </a:lnTo>
                    <a:lnTo>
                      <a:pt x="59531" y="892873"/>
                    </a:lnTo>
                    <a:lnTo>
                      <a:pt x="29718" y="892873"/>
                    </a:lnTo>
                    <a:lnTo>
                      <a:pt x="29718" y="922687"/>
                    </a:lnTo>
                    <a:lnTo>
                      <a:pt x="0" y="922687"/>
                    </a:lnTo>
                    <a:lnTo>
                      <a:pt x="0" y="952500"/>
                    </a:lnTo>
                    <a:lnTo>
                      <a:pt x="29718" y="952500"/>
                    </a:lnTo>
                    <a:lnTo>
                      <a:pt x="29718" y="982218"/>
                    </a:lnTo>
                    <a:lnTo>
                      <a:pt x="89345" y="982218"/>
                    </a:lnTo>
                    <a:lnTo>
                      <a:pt x="89345" y="952500"/>
                    </a:lnTo>
                    <a:lnTo>
                      <a:pt x="119063" y="952500"/>
                    </a:lnTo>
                    <a:lnTo>
                      <a:pt x="119063" y="922687"/>
                    </a:lnTo>
                    <a:lnTo>
                      <a:pt x="178594" y="922687"/>
                    </a:lnTo>
                    <a:lnTo>
                      <a:pt x="178594" y="952500"/>
                    </a:lnTo>
                    <a:lnTo>
                      <a:pt x="148780" y="952500"/>
                    </a:lnTo>
                    <a:lnTo>
                      <a:pt x="148780" y="982218"/>
                    </a:lnTo>
                    <a:lnTo>
                      <a:pt x="119063" y="982218"/>
                    </a:lnTo>
                    <a:lnTo>
                      <a:pt x="119063" y="1011936"/>
                    </a:lnTo>
                    <a:lnTo>
                      <a:pt x="89345" y="1011936"/>
                    </a:lnTo>
                    <a:lnTo>
                      <a:pt x="89345" y="1041749"/>
                    </a:lnTo>
                    <a:lnTo>
                      <a:pt x="59531" y="1041749"/>
                    </a:lnTo>
                    <a:lnTo>
                      <a:pt x="59531" y="1101281"/>
                    </a:lnTo>
                    <a:lnTo>
                      <a:pt x="89345" y="1101281"/>
                    </a:lnTo>
                    <a:lnTo>
                      <a:pt x="89345" y="1130998"/>
                    </a:lnTo>
                    <a:lnTo>
                      <a:pt x="119063" y="1130998"/>
                    </a:lnTo>
                    <a:lnTo>
                      <a:pt x="119063" y="1101281"/>
                    </a:lnTo>
                    <a:lnTo>
                      <a:pt x="148780" y="1101281"/>
                    </a:lnTo>
                    <a:lnTo>
                      <a:pt x="148780" y="1071563"/>
                    </a:lnTo>
                    <a:lnTo>
                      <a:pt x="178594" y="1071563"/>
                    </a:lnTo>
                    <a:lnTo>
                      <a:pt x="178594" y="1041749"/>
                    </a:lnTo>
                    <a:lnTo>
                      <a:pt x="208407" y="1041749"/>
                    </a:lnTo>
                    <a:lnTo>
                      <a:pt x="208407" y="1011936"/>
                    </a:lnTo>
                    <a:lnTo>
                      <a:pt x="238125" y="1011936"/>
                    </a:lnTo>
                    <a:lnTo>
                      <a:pt x="238125" y="982218"/>
                    </a:lnTo>
                    <a:lnTo>
                      <a:pt x="267843" y="982218"/>
                    </a:lnTo>
                    <a:lnTo>
                      <a:pt x="267843" y="1011936"/>
                    </a:lnTo>
                    <a:lnTo>
                      <a:pt x="238125" y="1011936"/>
                    </a:lnTo>
                    <a:lnTo>
                      <a:pt x="238125" y="1041749"/>
                    </a:lnTo>
                    <a:lnTo>
                      <a:pt x="208407" y="1041749"/>
                    </a:lnTo>
                    <a:lnTo>
                      <a:pt x="208407" y="1071563"/>
                    </a:lnTo>
                    <a:lnTo>
                      <a:pt x="178594" y="1071563"/>
                    </a:lnTo>
                    <a:lnTo>
                      <a:pt x="178594" y="1101281"/>
                    </a:lnTo>
                    <a:lnTo>
                      <a:pt x="148780" y="1101281"/>
                    </a:lnTo>
                    <a:lnTo>
                      <a:pt x="148780" y="1130998"/>
                    </a:lnTo>
                    <a:lnTo>
                      <a:pt x="119063" y="1130998"/>
                    </a:lnTo>
                    <a:lnTo>
                      <a:pt x="119063" y="1190625"/>
                    </a:lnTo>
                    <a:lnTo>
                      <a:pt x="148780" y="1190625"/>
                    </a:lnTo>
                    <a:lnTo>
                      <a:pt x="148780" y="1220343"/>
                    </a:lnTo>
                    <a:lnTo>
                      <a:pt x="178594" y="1220343"/>
                    </a:lnTo>
                    <a:lnTo>
                      <a:pt x="178594" y="1190625"/>
                    </a:lnTo>
                    <a:lnTo>
                      <a:pt x="208407" y="1190625"/>
                    </a:lnTo>
                    <a:lnTo>
                      <a:pt x="208407" y="1160812"/>
                    </a:lnTo>
                    <a:lnTo>
                      <a:pt x="238125" y="1160812"/>
                    </a:lnTo>
                    <a:lnTo>
                      <a:pt x="238125" y="1130998"/>
                    </a:lnTo>
                    <a:lnTo>
                      <a:pt x="267843" y="1130998"/>
                    </a:lnTo>
                    <a:lnTo>
                      <a:pt x="267843" y="1101281"/>
                    </a:lnTo>
                    <a:lnTo>
                      <a:pt x="297656" y="1101281"/>
                    </a:lnTo>
                    <a:lnTo>
                      <a:pt x="297656" y="1220343"/>
                    </a:lnTo>
                    <a:lnTo>
                      <a:pt x="327470" y="1220343"/>
                    </a:lnTo>
                    <a:lnTo>
                      <a:pt x="327470" y="1250061"/>
                    </a:lnTo>
                    <a:lnTo>
                      <a:pt x="357188" y="1250061"/>
                    </a:lnTo>
                    <a:lnTo>
                      <a:pt x="357188" y="1279874"/>
                    </a:lnTo>
                    <a:lnTo>
                      <a:pt x="386905" y="1279874"/>
                    </a:lnTo>
                    <a:lnTo>
                      <a:pt x="386905" y="1250061"/>
                    </a:lnTo>
                    <a:lnTo>
                      <a:pt x="416719" y="1250061"/>
                    </a:lnTo>
                    <a:lnTo>
                      <a:pt x="416719" y="1160812"/>
                    </a:lnTo>
                    <a:lnTo>
                      <a:pt x="446532" y="1160812"/>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3" name="Google Shape;2377;p38">
                <a:extLst>
                  <a:ext uri="{FF2B5EF4-FFF2-40B4-BE49-F238E27FC236}">
                    <a16:creationId xmlns:a16="http://schemas.microsoft.com/office/drawing/2014/main" id="{D59BEA95-2947-2051-B939-83E928FFD021}"/>
                  </a:ext>
                </a:extLst>
              </p:cNvPr>
              <p:cNvSpPr/>
              <p:nvPr/>
            </p:nvSpPr>
            <p:spPr>
              <a:xfrm>
                <a:off x="5737669" y="4679155"/>
                <a:ext cx="29718" cy="89344"/>
              </a:xfrm>
              <a:custGeom>
                <a:avLst/>
                <a:gdLst/>
                <a:ahLst/>
                <a:cxnLst/>
                <a:rect l="l" t="t" r="r" b="b"/>
                <a:pathLst>
                  <a:path w="29718" h="89344" extrusionOk="0">
                    <a:moveTo>
                      <a:pt x="0" y="0"/>
                    </a:moveTo>
                    <a:lnTo>
                      <a:pt x="29718" y="0"/>
                    </a:lnTo>
                    <a:lnTo>
                      <a:pt x="29718" y="89345"/>
                    </a:lnTo>
                    <a:lnTo>
                      <a:pt x="0" y="89345"/>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4" name="Google Shape;2378;p38">
                <a:extLst>
                  <a:ext uri="{FF2B5EF4-FFF2-40B4-BE49-F238E27FC236}">
                    <a16:creationId xmlns:a16="http://schemas.microsoft.com/office/drawing/2014/main" id="{4042036A-AAC4-8291-6238-FF7A84C02AA1}"/>
                  </a:ext>
                </a:extLst>
              </p:cNvPr>
              <p:cNvSpPr/>
              <p:nvPr/>
            </p:nvSpPr>
            <p:spPr>
              <a:xfrm>
                <a:off x="5678043" y="4828031"/>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5" name="Google Shape;2379;p38">
                <a:extLst>
                  <a:ext uri="{FF2B5EF4-FFF2-40B4-BE49-F238E27FC236}">
                    <a16:creationId xmlns:a16="http://schemas.microsoft.com/office/drawing/2014/main" id="{241965EB-0A42-CB09-14A9-ADB2ECE762BC}"/>
                  </a:ext>
                </a:extLst>
              </p:cNvPr>
              <p:cNvSpPr/>
              <p:nvPr/>
            </p:nvSpPr>
            <p:spPr>
              <a:xfrm>
                <a:off x="5707856" y="4768405"/>
                <a:ext cx="29718" cy="59531"/>
              </a:xfrm>
              <a:custGeom>
                <a:avLst/>
                <a:gdLst/>
                <a:ahLst/>
                <a:cxnLst/>
                <a:rect l="l" t="t" r="r" b="b"/>
                <a:pathLst>
                  <a:path w="29718" h="59531" extrusionOk="0">
                    <a:moveTo>
                      <a:pt x="0" y="0"/>
                    </a:moveTo>
                    <a:lnTo>
                      <a:pt x="29718" y="0"/>
                    </a:lnTo>
                    <a:lnTo>
                      <a:pt x="29718" y="59531"/>
                    </a:lnTo>
                    <a:lnTo>
                      <a:pt x="0" y="5953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6" name="Google Shape;2380;p38">
                <a:extLst>
                  <a:ext uri="{FF2B5EF4-FFF2-40B4-BE49-F238E27FC236}">
                    <a16:creationId xmlns:a16="http://schemas.microsoft.com/office/drawing/2014/main" id="{D4B1C0BA-4FBF-DADB-2599-8BA21526E99D}"/>
                  </a:ext>
                </a:extLst>
              </p:cNvPr>
              <p:cNvSpPr/>
              <p:nvPr/>
            </p:nvSpPr>
            <p:spPr>
              <a:xfrm>
                <a:off x="5678042" y="4857749"/>
                <a:ext cx="267938" cy="148780"/>
              </a:xfrm>
              <a:custGeom>
                <a:avLst/>
                <a:gdLst/>
                <a:ahLst/>
                <a:cxnLst/>
                <a:rect l="l" t="t" r="r" b="b"/>
                <a:pathLst>
                  <a:path w="267938" h="148780" extrusionOk="0">
                    <a:moveTo>
                      <a:pt x="89345" y="29718"/>
                    </a:moveTo>
                    <a:lnTo>
                      <a:pt x="29813" y="29718"/>
                    </a:lnTo>
                    <a:lnTo>
                      <a:pt x="29813" y="59531"/>
                    </a:lnTo>
                    <a:lnTo>
                      <a:pt x="0" y="59531"/>
                    </a:lnTo>
                    <a:lnTo>
                      <a:pt x="0" y="89345"/>
                    </a:lnTo>
                    <a:lnTo>
                      <a:pt x="29813" y="89345"/>
                    </a:lnTo>
                    <a:lnTo>
                      <a:pt x="29813" y="119063"/>
                    </a:lnTo>
                    <a:lnTo>
                      <a:pt x="89345" y="119063"/>
                    </a:lnTo>
                    <a:lnTo>
                      <a:pt x="89345" y="148780"/>
                    </a:lnTo>
                    <a:lnTo>
                      <a:pt x="178689" y="148780"/>
                    </a:lnTo>
                    <a:lnTo>
                      <a:pt x="178689" y="119063"/>
                    </a:lnTo>
                    <a:lnTo>
                      <a:pt x="238125" y="119063"/>
                    </a:lnTo>
                    <a:lnTo>
                      <a:pt x="238125" y="89345"/>
                    </a:lnTo>
                    <a:lnTo>
                      <a:pt x="267938" y="89345"/>
                    </a:lnTo>
                    <a:lnTo>
                      <a:pt x="267938" y="59531"/>
                    </a:lnTo>
                    <a:lnTo>
                      <a:pt x="238125" y="59531"/>
                    </a:lnTo>
                    <a:lnTo>
                      <a:pt x="238125" y="29718"/>
                    </a:lnTo>
                    <a:lnTo>
                      <a:pt x="178689" y="29718"/>
                    </a:lnTo>
                    <a:lnTo>
                      <a:pt x="178689" y="0"/>
                    </a:lnTo>
                    <a:lnTo>
                      <a:pt x="89345" y="0"/>
                    </a:lnTo>
                    <a:lnTo>
                      <a:pt x="89345"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7" name="Google Shape;2381;p38">
                <a:extLst>
                  <a:ext uri="{FF2B5EF4-FFF2-40B4-BE49-F238E27FC236}">
                    <a16:creationId xmlns:a16="http://schemas.microsoft.com/office/drawing/2014/main" id="{33C9810C-CC0E-CBE3-8FDC-5A5850CF0A89}"/>
                  </a:ext>
                </a:extLst>
              </p:cNvPr>
              <p:cNvSpPr/>
              <p:nvPr/>
            </p:nvSpPr>
            <p:spPr>
              <a:xfrm>
                <a:off x="5350668" y="4828031"/>
                <a:ext cx="267938" cy="148780"/>
              </a:xfrm>
              <a:custGeom>
                <a:avLst/>
                <a:gdLst/>
                <a:ahLst/>
                <a:cxnLst/>
                <a:rect l="l" t="t" r="r" b="b"/>
                <a:pathLst>
                  <a:path w="267938" h="148780" extrusionOk="0">
                    <a:moveTo>
                      <a:pt x="238125" y="59436"/>
                    </a:moveTo>
                    <a:lnTo>
                      <a:pt x="238125" y="29718"/>
                    </a:lnTo>
                    <a:lnTo>
                      <a:pt x="178594" y="29718"/>
                    </a:lnTo>
                    <a:lnTo>
                      <a:pt x="178594" y="0"/>
                    </a:lnTo>
                    <a:lnTo>
                      <a:pt x="89249" y="0"/>
                    </a:lnTo>
                    <a:lnTo>
                      <a:pt x="89249" y="29718"/>
                    </a:lnTo>
                    <a:lnTo>
                      <a:pt x="29813" y="29718"/>
                    </a:lnTo>
                    <a:lnTo>
                      <a:pt x="29813" y="59436"/>
                    </a:lnTo>
                    <a:lnTo>
                      <a:pt x="0" y="59436"/>
                    </a:lnTo>
                    <a:lnTo>
                      <a:pt x="0" y="89249"/>
                    </a:lnTo>
                    <a:lnTo>
                      <a:pt x="29813" y="89249"/>
                    </a:lnTo>
                    <a:lnTo>
                      <a:pt x="29813" y="119063"/>
                    </a:lnTo>
                    <a:lnTo>
                      <a:pt x="89249" y="119063"/>
                    </a:lnTo>
                    <a:lnTo>
                      <a:pt x="89249" y="148780"/>
                    </a:lnTo>
                    <a:lnTo>
                      <a:pt x="178594" y="148780"/>
                    </a:lnTo>
                    <a:lnTo>
                      <a:pt x="178594" y="119063"/>
                    </a:lnTo>
                    <a:lnTo>
                      <a:pt x="238125" y="119063"/>
                    </a:lnTo>
                    <a:lnTo>
                      <a:pt x="238125" y="89249"/>
                    </a:lnTo>
                    <a:lnTo>
                      <a:pt x="267938" y="89249"/>
                    </a:lnTo>
                    <a:lnTo>
                      <a:pt x="267938" y="59436"/>
                    </a:lnTo>
                    <a:lnTo>
                      <a:pt x="238125" y="59436"/>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8" name="Google Shape;2382;p38">
                <a:extLst>
                  <a:ext uri="{FF2B5EF4-FFF2-40B4-BE49-F238E27FC236}">
                    <a16:creationId xmlns:a16="http://schemas.microsoft.com/office/drawing/2014/main" id="{5D6CD56E-D678-DD5D-0896-726742C355FE}"/>
                  </a:ext>
                </a:extLst>
              </p:cNvPr>
              <p:cNvSpPr/>
              <p:nvPr/>
            </p:nvSpPr>
            <p:spPr>
              <a:xfrm>
                <a:off x="5648325" y="4857749"/>
                <a:ext cx="29718" cy="59531"/>
              </a:xfrm>
              <a:custGeom>
                <a:avLst/>
                <a:gdLst/>
                <a:ahLst/>
                <a:cxnLst/>
                <a:rect l="l" t="t" r="r" b="b"/>
                <a:pathLst>
                  <a:path w="29718" h="59531" extrusionOk="0">
                    <a:moveTo>
                      <a:pt x="0" y="0"/>
                    </a:moveTo>
                    <a:lnTo>
                      <a:pt x="29718" y="0"/>
                    </a:lnTo>
                    <a:lnTo>
                      <a:pt x="29718" y="59531"/>
                    </a:lnTo>
                    <a:lnTo>
                      <a:pt x="0" y="5953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9" name="Google Shape;2383;p38">
                <a:extLst>
                  <a:ext uri="{FF2B5EF4-FFF2-40B4-BE49-F238E27FC236}">
                    <a16:creationId xmlns:a16="http://schemas.microsoft.com/office/drawing/2014/main" id="{17BDA10E-4D58-E36A-8691-20B0FAD968DC}"/>
                  </a:ext>
                </a:extLst>
              </p:cNvPr>
              <p:cNvSpPr/>
              <p:nvPr/>
            </p:nvSpPr>
            <p:spPr>
              <a:xfrm>
                <a:off x="5618607" y="4917280"/>
                <a:ext cx="29718" cy="59531"/>
              </a:xfrm>
              <a:custGeom>
                <a:avLst/>
                <a:gdLst/>
                <a:ahLst/>
                <a:cxnLst/>
                <a:rect l="l" t="t" r="r" b="b"/>
                <a:pathLst>
                  <a:path w="29718" h="59531" extrusionOk="0">
                    <a:moveTo>
                      <a:pt x="0" y="0"/>
                    </a:moveTo>
                    <a:lnTo>
                      <a:pt x="29718" y="0"/>
                    </a:lnTo>
                    <a:lnTo>
                      <a:pt x="29718" y="59531"/>
                    </a:lnTo>
                    <a:lnTo>
                      <a:pt x="0" y="59531"/>
                    </a:lnTo>
                    <a:close/>
                  </a:path>
                </a:pathLst>
              </a:custGeom>
              <a:noFill/>
              <a:ln w="59525" cap="flat" cmpd="sng">
                <a:solidFill>
                  <a:schemeClr val="accent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0" name="Google Shape;2384;p38">
                <a:extLst>
                  <a:ext uri="{FF2B5EF4-FFF2-40B4-BE49-F238E27FC236}">
                    <a16:creationId xmlns:a16="http://schemas.microsoft.com/office/drawing/2014/main" id="{5911E89D-2EB5-40FF-F1AB-5CF20CFB6BE0}"/>
                  </a:ext>
                </a:extLst>
              </p:cNvPr>
              <p:cNvSpPr/>
              <p:nvPr/>
            </p:nvSpPr>
            <p:spPr>
              <a:xfrm>
                <a:off x="5439917" y="4976812"/>
                <a:ext cx="387000" cy="238125"/>
              </a:xfrm>
              <a:custGeom>
                <a:avLst/>
                <a:gdLst/>
                <a:ahLst/>
                <a:cxnLst/>
                <a:rect l="l" t="t" r="r" b="b"/>
                <a:pathLst>
                  <a:path w="387000" h="238125" extrusionOk="0">
                    <a:moveTo>
                      <a:pt x="178689" y="29718"/>
                    </a:moveTo>
                    <a:lnTo>
                      <a:pt x="178689" y="0"/>
                    </a:lnTo>
                    <a:lnTo>
                      <a:pt x="148876" y="0"/>
                    </a:lnTo>
                    <a:lnTo>
                      <a:pt x="148876" y="29718"/>
                    </a:lnTo>
                    <a:lnTo>
                      <a:pt x="119063" y="29718"/>
                    </a:lnTo>
                    <a:lnTo>
                      <a:pt x="119063" y="59531"/>
                    </a:lnTo>
                    <a:lnTo>
                      <a:pt x="59627" y="59531"/>
                    </a:lnTo>
                    <a:lnTo>
                      <a:pt x="59627" y="89345"/>
                    </a:lnTo>
                    <a:lnTo>
                      <a:pt x="29813" y="89345"/>
                    </a:lnTo>
                    <a:lnTo>
                      <a:pt x="29813" y="119063"/>
                    </a:lnTo>
                    <a:lnTo>
                      <a:pt x="0" y="119063"/>
                    </a:lnTo>
                    <a:lnTo>
                      <a:pt x="0" y="178594"/>
                    </a:lnTo>
                    <a:lnTo>
                      <a:pt x="29813" y="178594"/>
                    </a:lnTo>
                    <a:lnTo>
                      <a:pt x="29813" y="208407"/>
                    </a:lnTo>
                    <a:lnTo>
                      <a:pt x="59627" y="208407"/>
                    </a:lnTo>
                    <a:lnTo>
                      <a:pt x="59627" y="238125"/>
                    </a:lnTo>
                    <a:lnTo>
                      <a:pt x="119063" y="238125"/>
                    </a:lnTo>
                    <a:lnTo>
                      <a:pt x="119063" y="208407"/>
                    </a:lnTo>
                    <a:lnTo>
                      <a:pt x="148876" y="208407"/>
                    </a:lnTo>
                    <a:lnTo>
                      <a:pt x="148876" y="178594"/>
                    </a:lnTo>
                    <a:lnTo>
                      <a:pt x="178689" y="178594"/>
                    </a:lnTo>
                    <a:lnTo>
                      <a:pt x="178689" y="89345"/>
                    </a:lnTo>
                    <a:lnTo>
                      <a:pt x="208407" y="89345"/>
                    </a:lnTo>
                    <a:lnTo>
                      <a:pt x="208407" y="178594"/>
                    </a:lnTo>
                    <a:lnTo>
                      <a:pt x="238125" y="178594"/>
                    </a:lnTo>
                    <a:lnTo>
                      <a:pt x="238125" y="208407"/>
                    </a:lnTo>
                    <a:lnTo>
                      <a:pt x="267938" y="208407"/>
                    </a:lnTo>
                    <a:lnTo>
                      <a:pt x="267938" y="238125"/>
                    </a:lnTo>
                    <a:lnTo>
                      <a:pt x="327470" y="238125"/>
                    </a:lnTo>
                    <a:lnTo>
                      <a:pt x="327470" y="208407"/>
                    </a:lnTo>
                    <a:lnTo>
                      <a:pt x="357188" y="208407"/>
                    </a:lnTo>
                    <a:lnTo>
                      <a:pt x="357188" y="178594"/>
                    </a:lnTo>
                    <a:lnTo>
                      <a:pt x="387001" y="178594"/>
                    </a:lnTo>
                    <a:lnTo>
                      <a:pt x="387001" y="119063"/>
                    </a:lnTo>
                    <a:lnTo>
                      <a:pt x="357188" y="119063"/>
                    </a:lnTo>
                    <a:lnTo>
                      <a:pt x="357188" y="89345"/>
                    </a:lnTo>
                    <a:lnTo>
                      <a:pt x="327470" y="89345"/>
                    </a:lnTo>
                    <a:lnTo>
                      <a:pt x="327470" y="59531"/>
                    </a:lnTo>
                    <a:lnTo>
                      <a:pt x="267938" y="59531"/>
                    </a:lnTo>
                    <a:lnTo>
                      <a:pt x="267938" y="29718"/>
                    </a:lnTo>
                    <a:lnTo>
                      <a:pt x="238125" y="29718"/>
                    </a:lnTo>
                    <a:lnTo>
                      <a:pt x="238125" y="0"/>
                    </a:lnTo>
                    <a:lnTo>
                      <a:pt x="208407" y="0"/>
                    </a:lnTo>
                    <a:lnTo>
                      <a:pt x="208407" y="29718"/>
                    </a:lnTo>
                    <a:lnTo>
                      <a:pt x="178689"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2385;p38">
              <a:extLst>
                <a:ext uri="{FF2B5EF4-FFF2-40B4-BE49-F238E27FC236}">
                  <a16:creationId xmlns:a16="http://schemas.microsoft.com/office/drawing/2014/main" id="{BD8FA9F8-DAA0-47ED-20B8-9237C51BBD69}"/>
                </a:ext>
              </a:extLst>
            </p:cNvPr>
            <p:cNvGrpSpPr/>
            <p:nvPr/>
          </p:nvGrpSpPr>
          <p:grpSpPr>
            <a:xfrm>
              <a:off x="4338637" y="3518344"/>
              <a:ext cx="1607249" cy="1875091"/>
              <a:chOff x="4338637" y="3518344"/>
              <a:chExt cx="1607249" cy="1875091"/>
            </a:xfrm>
          </p:grpSpPr>
          <p:grpSp>
            <p:nvGrpSpPr>
              <p:cNvPr id="10" name="Google Shape;2386;p38">
                <a:extLst>
                  <a:ext uri="{FF2B5EF4-FFF2-40B4-BE49-F238E27FC236}">
                    <a16:creationId xmlns:a16="http://schemas.microsoft.com/office/drawing/2014/main" id="{A499C128-462E-98C9-1AE0-0DDC753EF8A2}"/>
                  </a:ext>
                </a:extLst>
              </p:cNvPr>
              <p:cNvGrpSpPr/>
              <p:nvPr/>
            </p:nvGrpSpPr>
            <p:grpSpPr>
              <a:xfrm>
                <a:off x="4338637" y="3696842"/>
                <a:ext cx="654749" cy="1696593"/>
                <a:chOff x="4338637" y="3696842"/>
                <a:chExt cx="654749" cy="1696593"/>
              </a:xfrm>
            </p:grpSpPr>
            <p:grpSp>
              <p:nvGrpSpPr>
                <p:cNvPr id="4566" name="Google Shape;2387;p38">
                  <a:extLst>
                    <a:ext uri="{FF2B5EF4-FFF2-40B4-BE49-F238E27FC236}">
                      <a16:creationId xmlns:a16="http://schemas.microsoft.com/office/drawing/2014/main" id="{5EAC323C-EE08-86EA-53C4-5C00FFAC5B85}"/>
                    </a:ext>
                  </a:extLst>
                </p:cNvPr>
                <p:cNvGrpSpPr/>
                <p:nvPr/>
              </p:nvGrpSpPr>
              <p:grpSpPr>
                <a:xfrm>
                  <a:off x="4487418" y="4113656"/>
                  <a:ext cx="505968" cy="1279779"/>
                  <a:chOff x="4487418" y="4113656"/>
                  <a:chExt cx="505968" cy="1279779"/>
                </a:xfrm>
              </p:grpSpPr>
              <p:sp>
                <p:nvSpPr>
                  <p:cNvPr id="4686" name="Google Shape;2388;p38">
                    <a:extLst>
                      <a:ext uri="{FF2B5EF4-FFF2-40B4-BE49-F238E27FC236}">
                        <a16:creationId xmlns:a16="http://schemas.microsoft.com/office/drawing/2014/main" id="{56E316E4-838A-C9BE-B85A-02E06DB2534A}"/>
                      </a:ext>
                    </a:extLst>
                  </p:cNvPr>
                  <p:cNvSpPr/>
                  <p:nvPr/>
                </p:nvSpPr>
                <p:spPr>
                  <a:xfrm>
                    <a:off x="4606480" y="53637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7" name="Google Shape;2389;p38">
                    <a:extLst>
                      <a:ext uri="{FF2B5EF4-FFF2-40B4-BE49-F238E27FC236}">
                        <a16:creationId xmlns:a16="http://schemas.microsoft.com/office/drawing/2014/main" id="{5E244540-0B14-0AA5-3336-97E84364A2DC}"/>
                      </a:ext>
                    </a:extLst>
                  </p:cNvPr>
                  <p:cNvSpPr/>
                  <p:nvPr/>
                </p:nvSpPr>
                <p:spPr>
                  <a:xfrm>
                    <a:off x="4547044" y="533399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8" name="Google Shape;2390;p38">
                    <a:extLst>
                      <a:ext uri="{FF2B5EF4-FFF2-40B4-BE49-F238E27FC236}">
                        <a16:creationId xmlns:a16="http://schemas.microsoft.com/office/drawing/2014/main" id="{4B426083-D96A-E3B8-286F-2EEA9C031F4B}"/>
                      </a:ext>
                    </a:extLst>
                  </p:cNvPr>
                  <p:cNvSpPr/>
                  <p:nvPr/>
                </p:nvSpPr>
                <p:spPr>
                  <a:xfrm>
                    <a:off x="4517231" y="53042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9" name="Google Shape;2391;p38">
                    <a:extLst>
                      <a:ext uri="{FF2B5EF4-FFF2-40B4-BE49-F238E27FC236}">
                        <a16:creationId xmlns:a16="http://schemas.microsoft.com/office/drawing/2014/main" id="{6B86A2C6-4C65-ABBB-419E-668E6D9DEEDC}"/>
                      </a:ext>
                    </a:extLst>
                  </p:cNvPr>
                  <p:cNvSpPr/>
                  <p:nvPr/>
                </p:nvSpPr>
                <p:spPr>
                  <a:xfrm>
                    <a:off x="4487418" y="5214937"/>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0" name="Google Shape;2392;p38">
                    <a:extLst>
                      <a:ext uri="{FF2B5EF4-FFF2-40B4-BE49-F238E27FC236}">
                        <a16:creationId xmlns:a16="http://schemas.microsoft.com/office/drawing/2014/main" id="{3E8A7703-D97C-7331-077E-9B1E7CC59661}"/>
                      </a:ext>
                    </a:extLst>
                  </p:cNvPr>
                  <p:cNvSpPr/>
                  <p:nvPr/>
                </p:nvSpPr>
                <p:spPr>
                  <a:xfrm>
                    <a:off x="4755356" y="4976812"/>
                    <a:ext cx="29718" cy="327469"/>
                  </a:xfrm>
                  <a:custGeom>
                    <a:avLst/>
                    <a:gdLst/>
                    <a:ahLst/>
                    <a:cxnLst/>
                    <a:rect l="l" t="t" r="r" b="b"/>
                    <a:pathLst>
                      <a:path w="29718" h="327469" extrusionOk="0">
                        <a:moveTo>
                          <a:pt x="0" y="0"/>
                        </a:moveTo>
                        <a:lnTo>
                          <a:pt x="29718" y="0"/>
                        </a:lnTo>
                        <a:lnTo>
                          <a:pt x="29718" y="327470"/>
                        </a:lnTo>
                        <a:lnTo>
                          <a:pt x="0" y="3274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1" name="Google Shape;2393;p38">
                    <a:extLst>
                      <a:ext uri="{FF2B5EF4-FFF2-40B4-BE49-F238E27FC236}">
                        <a16:creationId xmlns:a16="http://schemas.microsoft.com/office/drawing/2014/main" id="{B0992DE3-9B6F-E9D9-2166-82EB44DEC1A2}"/>
                      </a:ext>
                    </a:extLst>
                  </p:cNvPr>
                  <p:cNvSpPr/>
                  <p:nvPr/>
                </p:nvSpPr>
                <p:spPr>
                  <a:xfrm>
                    <a:off x="4785169" y="488746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2" name="Google Shape;2394;p38">
                    <a:extLst>
                      <a:ext uri="{FF2B5EF4-FFF2-40B4-BE49-F238E27FC236}">
                        <a16:creationId xmlns:a16="http://schemas.microsoft.com/office/drawing/2014/main" id="{B9526F98-D3DE-8864-43C4-79F234C9EF28}"/>
                      </a:ext>
                    </a:extLst>
                  </p:cNvPr>
                  <p:cNvSpPr/>
                  <p:nvPr/>
                </p:nvSpPr>
                <p:spPr>
                  <a:xfrm>
                    <a:off x="4814887" y="4708969"/>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3" name="Google Shape;2395;p38">
                    <a:extLst>
                      <a:ext uri="{FF2B5EF4-FFF2-40B4-BE49-F238E27FC236}">
                        <a16:creationId xmlns:a16="http://schemas.microsoft.com/office/drawing/2014/main" id="{F53BEFF9-E787-56B2-829F-7775434DD919}"/>
                      </a:ext>
                    </a:extLst>
                  </p:cNvPr>
                  <p:cNvSpPr/>
                  <p:nvPr/>
                </p:nvSpPr>
                <p:spPr>
                  <a:xfrm>
                    <a:off x="4785169" y="4589906"/>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4" name="Google Shape;2396;p38">
                    <a:extLst>
                      <a:ext uri="{FF2B5EF4-FFF2-40B4-BE49-F238E27FC236}">
                        <a16:creationId xmlns:a16="http://schemas.microsoft.com/office/drawing/2014/main" id="{F68F712D-8CC6-976E-AC5B-D74B097BD6BB}"/>
                      </a:ext>
                    </a:extLst>
                  </p:cNvPr>
                  <p:cNvSpPr/>
                  <p:nvPr/>
                </p:nvSpPr>
                <p:spPr>
                  <a:xfrm>
                    <a:off x="4517231" y="5125592"/>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5" name="Google Shape;2397;p38">
                    <a:extLst>
                      <a:ext uri="{FF2B5EF4-FFF2-40B4-BE49-F238E27FC236}">
                        <a16:creationId xmlns:a16="http://schemas.microsoft.com/office/drawing/2014/main" id="{850A8F2F-579A-9070-51D5-EEFEA8AA85FA}"/>
                      </a:ext>
                    </a:extLst>
                  </p:cNvPr>
                  <p:cNvSpPr/>
                  <p:nvPr/>
                </p:nvSpPr>
                <p:spPr>
                  <a:xfrm>
                    <a:off x="4547044" y="5036343"/>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6" name="Google Shape;2398;p38">
                    <a:extLst>
                      <a:ext uri="{FF2B5EF4-FFF2-40B4-BE49-F238E27FC236}">
                        <a16:creationId xmlns:a16="http://schemas.microsoft.com/office/drawing/2014/main" id="{68DDB91D-1250-0EA0-1213-D73DF3061CB6}"/>
                      </a:ext>
                    </a:extLst>
                  </p:cNvPr>
                  <p:cNvSpPr/>
                  <p:nvPr/>
                </p:nvSpPr>
                <p:spPr>
                  <a:xfrm>
                    <a:off x="4666107" y="533399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7" name="Google Shape;2399;p38">
                    <a:extLst>
                      <a:ext uri="{FF2B5EF4-FFF2-40B4-BE49-F238E27FC236}">
                        <a16:creationId xmlns:a16="http://schemas.microsoft.com/office/drawing/2014/main" id="{37C4CB68-BF9C-84D7-481E-CEB79B51AD58}"/>
                      </a:ext>
                    </a:extLst>
                  </p:cNvPr>
                  <p:cNvSpPr/>
                  <p:nvPr/>
                </p:nvSpPr>
                <p:spPr>
                  <a:xfrm>
                    <a:off x="4725543" y="53042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8" name="Google Shape;2400;p38">
                    <a:extLst>
                      <a:ext uri="{FF2B5EF4-FFF2-40B4-BE49-F238E27FC236}">
                        <a16:creationId xmlns:a16="http://schemas.microsoft.com/office/drawing/2014/main" id="{682F7F67-C898-5D18-3173-6035DC8C6101}"/>
                      </a:ext>
                    </a:extLst>
                  </p:cNvPr>
                  <p:cNvSpPr/>
                  <p:nvPr/>
                </p:nvSpPr>
                <p:spPr>
                  <a:xfrm>
                    <a:off x="4725543" y="441121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9" name="Google Shape;2401;p38">
                    <a:extLst>
                      <a:ext uri="{FF2B5EF4-FFF2-40B4-BE49-F238E27FC236}">
                        <a16:creationId xmlns:a16="http://schemas.microsoft.com/office/drawing/2014/main" id="{20AC5BDE-1C3F-863D-247C-60382E86FBC5}"/>
                      </a:ext>
                    </a:extLst>
                  </p:cNvPr>
                  <p:cNvSpPr/>
                  <p:nvPr/>
                </p:nvSpPr>
                <p:spPr>
                  <a:xfrm>
                    <a:off x="4636293" y="4143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0" name="Google Shape;2402;p38">
                    <a:extLst>
                      <a:ext uri="{FF2B5EF4-FFF2-40B4-BE49-F238E27FC236}">
                        <a16:creationId xmlns:a16="http://schemas.microsoft.com/office/drawing/2014/main" id="{3DFEDFD4-A8B7-E189-6138-429DD9FA5362}"/>
                      </a:ext>
                    </a:extLst>
                  </p:cNvPr>
                  <p:cNvSpPr/>
                  <p:nvPr/>
                </p:nvSpPr>
                <p:spPr>
                  <a:xfrm>
                    <a:off x="4606480" y="4113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1" name="Google Shape;2403;p38">
                    <a:extLst>
                      <a:ext uri="{FF2B5EF4-FFF2-40B4-BE49-F238E27FC236}">
                        <a16:creationId xmlns:a16="http://schemas.microsoft.com/office/drawing/2014/main" id="{2BEBE76E-7208-00F2-5225-0CA3401A6E8F}"/>
                      </a:ext>
                    </a:extLst>
                  </p:cNvPr>
                  <p:cNvSpPr/>
                  <p:nvPr/>
                </p:nvSpPr>
                <p:spPr>
                  <a:xfrm>
                    <a:off x="4576762" y="414337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2" name="Google Shape;2404;p38">
                    <a:extLst>
                      <a:ext uri="{FF2B5EF4-FFF2-40B4-BE49-F238E27FC236}">
                        <a16:creationId xmlns:a16="http://schemas.microsoft.com/office/drawing/2014/main" id="{E593AA4C-6874-6F42-9C06-A0BCE9B8C3CB}"/>
                      </a:ext>
                    </a:extLst>
                  </p:cNvPr>
                  <p:cNvSpPr/>
                  <p:nvPr/>
                </p:nvSpPr>
                <p:spPr>
                  <a:xfrm>
                    <a:off x="4547044" y="4262437"/>
                    <a:ext cx="29717" cy="119062"/>
                  </a:xfrm>
                  <a:custGeom>
                    <a:avLst/>
                    <a:gdLst/>
                    <a:ahLst/>
                    <a:cxnLst/>
                    <a:rect l="l" t="t" r="r" b="b"/>
                    <a:pathLst>
                      <a:path w="29717"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3" name="Google Shape;2405;p38">
                    <a:extLst>
                      <a:ext uri="{FF2B5EF4-FFF2-40B4-BE49-F238E27FC236}">
                        <a16:creationId xmlns:a16="http://schemas.microsoft.com/office/drawing/2014/main" id="{8AF0496D-F515-8483-A71F-41B96D52E803}"/>
                      </a:ext>
                    </a:extLst>
                  </p:cNvPr>
                  <p:cNvSpPr/>
                  <p:nvPr/>
                </p:nvSpPr>
                <p:spPr>
                  <a:xfrm>
                    <a:off x="4517231" y="4381499"/>
                    <a:ext cx="29717" cy="208406"/>
                  </a:xfrm>
                  <a:custGeom>
                    <a:avLst/>
                    <a:gdLst/>
                    <a:ahLst/>
                    <a:cxnLst/>
                    <a:rect l="l" t="t" r="r" b="b"/>
                    <a:pathLst>
                      <a:path w="29717"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4" name="Google Shape;2406;p38">
                    <a:extLst>
                      <a:ext uri="{FF2B5EF4-FFF2-40B4-BE49-F238E27FC236}">
                        <a16:creationId xmlns:a16="http://schemas.microsoft.com/office/drawing/2014/main" id="{656586F1-5966-DF5C-5045-1E6DACBDD3C8}"/>
                      </a:ext>
                    </a:extLst>
                  </p:cNvPr>
                  <p:cNvSpPr/>
                  <p:nvPr/>
                </p:nvSpPr>
                <p:spPr>
                  <a:xfrm>
                    <a:off x="4487418" y="4589906"/>
                    <a:ext cx="29717" cy="178593"/>
                  </a:xfrm>
                  <a:custGeom>
                    <a:avLst/>
                    <a:gdLst/>
                    <a:ahLst/>
                    <a:cxnLst/>
                    <a:rect l="l" t="t" r="r" b="b"/>
                    <a:pathLst>
                      <a:path w="29717"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5" name="Google Shape;2407;p38">
                    <a:extLst>
                      <a:ext uri="{FF2B5EF4-FFF2-40B4-BE49-F238E27FC236}">
                        <a16:creationId xmlns:a16="http://schemas.microsoft.com/office/drawing/2014/main" id="{A871C009-5701-D79E-9919-6B47905C5D44}"/>
                      </a:ext>
                    </a:extLst>
                  </p:cNvPr>
                  <p:cNvSpPr/>
                  <p:nvPr/>
                </p:nvSpPr>
                <p:spPr>
                  <a:xfrm>
                    <a:off x="4517231" y="4768405"/>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6" name="Google Shape;2408;p38">
                    <a:extLst>
                      <a:ext uri="{FF2B5EF4-FFF2-40B4-BE49-F238E27FC236}">
                        <a16:creationId xmlns:a16="http://schemas.microsoft.com/office/drawing/2014/main" id="{C992ED54-6E62-0884-79B5-5E5B876FBF16}"/>
                      </a:ext>
                    </a:extLst>
                  </p:cNvPr>
                  <p:cNvSpPr/>
                  <p:nvPr/>
                </p:nvSpPr>
                <p:spPr>
                  <a:xfrm>
                    <a:off x="4547044" y="4857749"/>
                    <a:ext cx="29717" cy="119062"/>
                  </a:xfrm>
                  <a:custGeom>
                    <a:avLst/>
                    <a:gdLst/>
                    <a:ahLst/>
                    <a:cxnLst/>
                    <a:rect l="l" t="t" r="r" b="b"/>
                    <a:pathLst>
                      <a:path w="29717"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7" name="Google Shape;2409;p38">
                    <a:extLst>
                      <a:ext uri="{FF2B5EF4-FFF2-40B4-BE49-F238E27FC236}">
                        <a16:creationId xmlns:a16="http://schemas.microsoft.com/office/drawing/2014/main" id="{EDD86DD3-B1B9-F422-AE63-EE95BC695D71}"/>
                      </a:ext>
                    </a:extLst>
                  </p:cNvPr>
                  <p:cNvSpPr/>
                  <p:nvPr/>
                </p:nvSpPr>
                <p:spPr>
                  <a:xfrm>
                    <a:off x="4576762" y="497681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8" name="Google Shape;2410;p38">
                    <a:extLst>
                      <a:ext uri="{FF2B5EF4-FFF2-40B4-BE49-F238E27FC236}">
                        <a16:creationId xmlns:a16="http://schemas.microsoft.com/office/drawing/2014/main" id="{CD314DB6-DEB2-86D0-7D05-D5D30F151AB5}"/>
                      </a:ext>
                    </a:extLst>
                  </p:cNvPr>
                  <p:cNvSpPr/>
                  <p:nvPr/>
                </p:nvSpPr>
                <p:spPr>
                  <a:xfrm>
                    <a:off x="4695825" y="4441030"/>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9" name="Google Shape;2411;p38">
                    <a:extLst>
                      <a:ext uri="{FF2B5EF4-FFF2-40B4-BE49-F238E27FC236}">
                        <a16:creationId xmlns:a16="http://schemas.microsoft.com/office/drawing/2014/main" id="{BCAFEDD7-8BF5-629A-6E25-589AC3F3375B}"/>
                      </a:ext>
                    </a:extLst>
                  </p:cNvPr>
                  <p:cNvSpPr/>
                  <p:nvPr/>
                </p:nvSpPr>
                <p:spPr>
                  <a:xfrm>
                    <a:off x="4666107"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0" name="Google Shape;2412;p38">
                    <a:extLst>
                      <a:ext uri="{FF2B5EF4-FFF2-40B4-BE49-F238E27FC236}">
                        <a16:creationId xmlns:a16="http://schemas.microsoft.com/office/drawing/2014/main" id="{D144B02A-1ACF-3EB7-AADA-40B18B8AE1AF}"/>
                      </a:ext>
                    </a:extLst>
                  </p:cNvPr>
                  <p:cNvSpPr/>
                  <p:nvPr/>
                </p:nvSpPr>
                <p:spPr>
                  <a:xfrm>
                    <a:off x="4666107" y="46791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1" name="Google Shape;2413;p38">
                    <a:extLst>
                      <a:ext uri="{FF2B5EF4-FFF2-40B4-BE49-F238E27FC236}">
                        <a16:creationId xmlns:a16="http://schemas.microsoft.com/office/drawing/2014/main" id="{9E18C85D-7068-6D7A-52E0-BD12B5460994}"/>
                      </a:ext>
                    </a:extLst>
                  </p:cNvPr>
                  <p:cNvSpPr/>
                  <p:nvPr/>
                </p:nvSpPr>
                <p:spPr>
                  <a:xfrm>
                    <a:off x="4636293" y="4530280"/>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2" name="Google Shape;2414;p38">
                    <a:extLst>
                      <a:ext uri="{FF2B5EF4-FFF2-40B4-BE49-F238E27FC236}">
                        <a16:creationId xmlns:a16="http://schemas.microsoft.com/office/drawing/2014/main" id="{69E46D78-36EF-B24D-DB3E-AE76AB1D2C3A}"/>
                      </a:ext>
                    </a:extLst>
                  </p:cNvPr>
                  <p:cNvSpPr/>
                  <p:nvPr/>
                </p:nvSpPr>
                <p:spPr>
                  <a:xfrm>
                    <a:off x="4606480" y="4411217"/>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3" name="Google Shape;2415;p38">
                    <a:extLst>
                      <a:ext uri="{FF2B5EF4-FFF2-40B4-BE49-F238E27FC236}">
                        <a16:creationId xmlns:a16="http://schemas.microsoft.com/office/drawing/2014/main" id="{7A3795DB-9EE1-AED9-1099-C76DD557D4AC}"/>
                      </a:ext>
                    </a:extLst>
                  </p:cNvPr>
                  <p:cNvSpPr/>
                  <p:nvPr/>
                </p:nvSpPr>
                <p:spPr>
                  <a:xfrm>
                    <a:off x="4636293" y="4292155"/>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4" name="Google Shape;2416;p38">
                    <a:extLst>
                      <a:ext uri="{FF2B5EF4-FFF2-40B4-BE49-F238E27FC236}">
                        <a16:creationId xmlns:a16="http://schemas.microsoft.com/office/drawing/2014/main" id="{94ED2BC7-6148-228E-CE7D-6F92C35118B8}"/>
                      </a:ext>
                    </a:extLst>
                  </p:cNvPr>
                  <p:cNvSpPr/>
                  <p:nvPr/>
                </p:nvSpPr>
                <p:spPr>
                  <a:xfrm>
                    <a:off x="4695825" y="4381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5" name="Google Shape;2417;p38">
                    <a:extLst>
                      <a:ext uri="{FF2B5EF4-FFF2-40B4-BE49-F238E27FC236}">
                        <a16:creationId xmlns:a16="http://schemas.microsoft.com/office/drawing/2014/main" id="{CB17DABA-DD94-D481-4342-64977DC22013}"/>
                      </a:ext>
                    </a:extLst>
                  </p:cNvPr>
                  <p:cNvSpPr/>
                  <p:nvPr/>
                </p:nvSpPr>
                <p:spPr>
                  <a:xfrm>
                    <a:off x="4814887" y="441121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6" name="Google Shape;2418;p38">
                    <a:extLst>
                      <a:ext uri="{FF2B5EF4-FFF2-40B4-BE49-F238E27FC236}">
                        <a16:creationId xmlns:a16="http://schemas.microsoft.com/office/drawing/2014/main" id="{01D4E2B3-04E4-9BA1-82D5-AA854A040875}"/>
                      </a:ext>
                    </a:extLst>
                  </p:cNvPr>
                  <p:cNvSpPr/>
                  <p:nvPr/>
                </p:nvSpPr>
                <p:spPr>
                  <a:xfrm>
                    <a:off x="4785169"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7" name="Google Shape;2419;p38">
                    <a:extLst>
                      <a:ext uri="{FF2B5EF4-FFF2-40B4-BE49-F238E27FC236}">
                        <a16:creationId xmlns:a16="http://schemas.microsoft.com/office/drawing/2014/main" id="{DE70CC34-B938-55FD-BB6B-6F10C91642C2}"/>
                      </a:ext>
                    </a:extLst>
                  </p:cNvPr>
                  <p:cNvSpPr/>
                  <p:nvPr/>
                </p:nvSpPr>
                <p:spPr>
                  <a:xfrm>
                    <a:off x="4814887"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8" name="Google Shape;2420;p38">
                    <a:extLst>
                      <a:ext uri="{FF2B5EF4-FFF2-40B4-BE49-F238E27FC236}">
                        <a16:creationId xmlns:a16="http://schemas.microsoft.com/office/drawing/2014/main" id="{85D06C22-390E-03C1-E9B2-62B94CF1C6F8}"/>
                      </a:ext>
                    </a:extLst>
                  </p:cNvPr>
                  <p:cNvSpPr/>
                  <p:nvPr/>
                </p:nvSpPr>
                <p:spPr>
                  <a:xfrm>
                    <a:off x="4904232"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9" name="Google Shape;2421;p38">
                    <a:extLst>
                      <a:ext uri="{FF2B5EF4-FFF2-40B4-BE49-F238E27FC236}">
                        <a16:creationId xmlns:a16="http://schemas.microsoft.com/office/drawing/2014/main" id="{18C68BF8-3CD3-944B-CD00-314F7D835CB7}"/>
                      </a:ext>
                    </a:extLst>
                  </p:cNvPr>
                  <p:cNvSpPr/>
                  <p:nvPr/>
                </p:nvSpPr>
                <p:spPr>
                  <a:xfrm>
                    <a:off x="4874418"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0" name="Google Shape;2422;p38">
                    <a:extLst>
                      <a:ext uri="{FF2B5EF4-FFF2-40B4-BE49-F238E27FC236}">
                        <a16:creationId xmlns:a16="http://schemas.microsoft.com/office/drawing/2014/main" id="{B89D492B-3A18-D6FC-C7EE-E5E1B5C4E7BE}"/>
                      </a:ext>
                    </a:extLst>
                  </p:cNvPr>
                  <p:cNvSpPr/>
                  <p:nvPr/>
                </p:nvSpPr>
                <p:spPr>
                  <a:xfrm>
                    <a:off x="4814887" y="44708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1" name="Google Shape;2423;p38">
                    <a:extLst>
                      <a:ext uri="{FF2B5EF4-FFF2-40B4-BE49-F238E27FC236}">
                        <a16:creationId xmlns:a16="http://schemas.microsoft.com/office/drawing/2014/main" id="{9006A386-34DA-9E61-042C-EA94BFE40C44}"/>
                      </a:ext>
                    </a:extLst>
                  </p:cNvPr>
                  <p:cNvSpPr/>
                  <p:nvPr/>
                </p:nvSpPr>
                <p:spPr>
                  <a:xfrm>
                    <a:off x="4963668"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2" name="Google Shape;2424;p38">
                    <a:extLst>
                      <a:ext uri="{FF2B5EF4-FFF2-40B4-BE49-F238E27FC236}">
                        <a16:creationId xmlns:a16="http://schemas.microsoft.com/office/drawing/2014/main" id="{52D3D5A4-6492-D96C-B4D2-1EB8ECA16FE0}"/>
                      </a:ext>
                    </a:extLst>
                  </p:cNvPr>
                  <p:cNvSpPr/>
                  <p:nvPr/>
                </p:nvSpPr>
                <p:spPr>
                  <a:xfrm>
                    <a:off x="4904232" y="4411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3" name="Google Shape;2425;p38">
                    <a:extLst>
                      <a:ext uri="{FF2B5EF4-FFF2-40B4-BE49-F238E27FC236}">
                        <a16:creationId xmlns:a16="http://schemas.microsoft.com/office/drawing/2014/main" id="{6437B6CA-0C79-B186-95C9-EA0AF8340DA7}"/>
                      </a:ext>
                    </a:extLst>
                  </p:cNvPr>
                  <p:cNvSpPr/>
                  <p:nvPr/>
                </p:nvSpPr>
                <p:spPr>
                  <a:xfrm>
                    <a:off x="4844605" y="4530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4" name="Google Shape;2426;p38">
                    <a:extLst>
                      <a:ext uri="{FF2B5EF4-FFF2-40B4-BE49-F238E27FC236}">
                        <a16:creationId xmlns:a16="http://schemas.microsoft.com/office/drawing/2014/main" id="{92A85B79-FE2E-160D-A0F8-3DB966FF26C6}"/>
                      </a:ext>
                    </a:extLst>
                  </p:cNvPr>
                  <p:cNvSpPr/>
                  <p:nvPr/>
                </p:nvSpPr>
                <p:spPr>
                  <a:xfrm>
                    <a:off x="4814887" y="4441030"/>
                    <a:ext cx="148780" cy="119062"/>
                  </a:xfrm>
                  <a:custGeom>
                    <a:avLst/>
                    <a:gdLst/>
                    <a:ahLst/>
                    <a:cxnLst/>
                    <a:rect l="l" t="t" r="r" b="b"/>
                    <a:pathLst>
                      <a:path w="148780" h="119062" extrusionOk="0">
                        <a:moveTo>
                          <a:pt x="148781" y="0"/>
                        </a:moveTo>
                        <a:lnTo>
                          <a:pt x="148781" y="29813"/>
                        </a:lnTo>
                        <a:lnTo>
                          <a:pt x="119063" y="29813"/>
                        </a:lnTo>
                        <a:lnTo>
                          <a:pt x="119063" y="59531"/>
                        </a:lnTo>
                        <a:lnTo>
                          <a:pt x="89344" y="59531"/>
                        </a:lnTo>
                        <a:lnTo>
                          <a:pt x="89344" y="89249"/>
                        </a:lnTo>
                        <a:lnTo>
                          <a:pt x="29718" y="89249"/>
                        </a:lnTo>
                        <a:lnTo>
                          <a:pt x="29718" y="119063"/>
                        </a:lnTo>
                        <a:lnTo>
                          <a:pt x="0" y="119063"/>
                        </a:lnTo>
                        <a:lnTo>
                          <a:pt x="0" y="59531"/>
                        </a:lnTo>
                        <a:lnTo>
                          <a:pt x="59531" y="59531"/>
                        </a:lnTo>
                        <a:lnTo>
                          <a:pt x="59531" y="29813"/>
                        </a:lnTo>
                        <a:lnTo>
                          <a:pt x="89344" y="29813"/>
                        </a:lnTo>
                        <a:lnTo>
                          <a:pt x="89344" y="0"/>
                        </a:lnTo>
                        <a:lnTo>
                          <a:pt x="14878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5" name="Google Shape;2427;p38">
                    <a:extLst>
                      <a:ext uri="{FF2B5EF4-FFF2-40B4-BE49-F238E27FC236}">
                        <a16:creationId xmlns:a16="http://schemas.microsoft.com/office/drawing/2014/main" id="{73B69481-4466-6A42-58D5-A6205A3890C4}"/>
                      </a:ext>
                    </a:extLst>
                  </p:cNvPr>
                  <p:cNvSpPr/>
                  <p:nvPr/>
                </p:nvSpPr>
                <p:spPr>
                  <a:xfrm>
                    <a:off x="4933950"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6" name="Google Shape;2428;p38">
                    <a:extLst>
                      <a:ext uri="{FF2B5EF4-FFF2-40B4-BE49-F238E27FC236}">
                        <a16:creationId xmlns:a16="http://schemas.microsoft.com/office/drawing/2014/main" id="{5CEC98E5-FB7A-D2A4-46EB-677F8404F5AF}"/>
                      </a:ext>
                    </a:extLst>
                  </p:cNvPr>
                  <p:cNvSpPr/>
                  <p:nvPr/>
                </p:nvSpPr>
                <p:spPr>
                  <a:xfrm>
                    <a:off x="4844605" y="4381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7" name="Google Shape;2429;p38">
                    <a:extLst>
                      <a:ext uri="{FF2B5EF4-FFF2-40B4-BE49-F238E27FC236}">
                        <a16:creationId xmlns:a16="http://schemas.microsoft.com/office/drawing/2014/main" id="{D1FA1C17-B121-02F5-92D6-65CE654C5C0B}"/>
                      </a:ext>
                    </a:extLst>
                  </p:cNvPr>
                  <p:cNvSpPr/>
                  <p:nvPr/>
                </p:nvSpPr>
                <p:spPr>
                  <a:xfrm>
                    <a:off x="4874418"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8" name="Google Shape;2430;p38">
                    <a:extLst>
                      <a:ext uri="{FF2B5EF4-FFF2-40B4-BE49-F238E27FC236}">
                        <a16:creationId xmlns:a16="http://schemas.microsoft.com/office/drawing/2014/main" id="{BF82F9C7-E2F1-2E91-E5E4-79DCC6EF5540}"/>
                      </a:ext>
                    </a:extLst>
                  </p:cNvPr>
                  <p:cNvSpPr/>
                  <p:nvPr/>
                </p:nvSpPr>
                <p:spPr>
                  <a:xfrm>
                    <a:off x="4904232" y="42921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9" name="Google Shape;2431;p38">
                    <a:extLst>
                      <a:ext uri="{FF2B5EF4-FFF2-40B4-BE49-F238E27FC236}">
                        <a16:creationId xmlns:a16="http://schemas.microsoft.com/office/drawing/2014/main" id="{CB850D1C-BD7B-58D9-1F46-90BE5E402D3E}"/>
                      </a:ext>
                    </a:extLst>
                  </p:cNvPr>
                  <p:cNvSpPr/>
                  <p:nvPr/>
                </p:nvSpPr>
                <p:spPr>
                  <a:xfrm>
                    <a:off x="4725543"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0" name="Google Shape;2432;p38">
                    <a:extLst>
                      <a:ext uri="{FF2B5EF4-FFF2-40B4-BE49-F238E27FC236}">
                        <a16:creationId xmlns:a16="http://schemas.microsoft.com/office/drawing/2014/main" id="{CEF61B36-F91A-9CC7-F37A-0FFF908635B9}"/>
                      </a:ext>
                    </a:extLst>
                  </p:cNvPr>
                  <p:cNvSpPr/>
                  <p:nvPr/>
                </p:nvSpPr>
                <p:spPr>
                  <a:xfrm>
                    <a:off x="4755356"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1" name="Google Shape;2433;p38">
                    <a:extLst>
                      <a:ext uri="{FF2B5EF4-FFF2-40B4-BE49-F238E27FC236}">
                        <a16:creationId xmlns:a16="http://schemas.microsoft.com/office/drawing/2014/main" id="{DC859959-371D-C0FA-1037-84CB55C97A79}"/>
                      </a:ext>
                    </a:extLst>
                  </p:cNvPr>
                  <p:cNvSpPr/>
                  <p:nvPr/>
                </p:nvSpPr>
                <p:spPr>
                  <a:xfrm>
                    <a:off x="4785169" y="4292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2" name="Google Shape;2434;p38">
                    <a:extLst>
                      <a:ext uri="{FF2B5EF4-FFF2-40B4-BE49-F238E27FC236}">
                        <a16:creationId xmlns:a16="http://schemas.microsoft.com/office/drawing/2014/main" id="{BC883CC9-237F-FC74-2E66-C8BE249384FE}"/>
                      </a:ext>
                    </a:extLst>
                  </p:cNvPr>
                  <p:cNvSpPr/>
                  <p:nvPr/>
                </p:nvSpPr>
                <p:spPr>
                  <a:xfrm>
                    <a:off x="4814887" y="4262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3" name="Google Shape;2435;p38">
                    <a:extLst>
                      <a:ext uri="{FF2B5EF4-FFF2-40B4-BE49-F238E27FC236}">
                        <a16:creationId xmlns:a16="http://schemas.microsoft.com/office/drawing/2014/main" id="{C56EFE8D-476E-2AF7-4E16-37A014DA2E8B}"/>
                      </a:ext>
                    </a:extLst>
                  </p:cNvPr>
                  <p:cNvSpPr/>
                  <p:nvPr/>
                </p:nvSpPr>
                <p:spPr>
                  <a:xfrm>
                    <a:off x="4844605" y="4202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4" name="Google Shape;2436;p38">
                    <a:extLst>
                      <a:ext uri="{FF2B5EF4-FFF2-40B4-BE49-F238E27FC236}">
                        <a16:creationId xmlns:a16="http://schemas.microsoft.com/office/drawing/2014/main" id="{F4BCB5D2-1D1D-B34C-B851-75F4D94BC7E8}"/>
                      </a:ext>
                    </a:extLst>
                  </p:cNvPr>
                  <p:cNvSpPr/>
                  <p:nvPr/>
                </p:nvSpPr>
                <p:spPr>
                  <a:xfrm>
                    <a:off x="4814887" y="4173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5" name="Google Shape;2437;p38">
                    <a:extLst>
                      <a:ext uri="{FF2B5EF4-FFF2-40B4-BE49-F238E27FC236}">
                        <a16:creationId xmlns:a16="http://schemas.microsoft.com/office/drawing/2014/main" id="{9B5C118B-82B2-0CC8-FB61-8BE999B441A1}"/>
                      </a:ext>
                    </a:extLst>
                  </p:cNvPr>
                  <p:cNvSpPr/>
                  <p:nvPr/>
                </p:nvSpPr>
                <p:spPr>
                  <a:xfrm>
                    <a:off x="4874418" y="4262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6" name="Google Shape;2438;p38">
                    <a:extLst>
                      <a:ext uri="{FF2B5EF4-FFF2-40B4-BE49-F238E27FC236}">
                        <a16:creationId xmlns:a16="http://schemas.microsoft.com/office/drawing/2014/main" id="{ED5DF4D4-340B-CF44-0105-AAFF18DB539B}"/>
                      </a:ext>
                    </a:extLst>
                  </p:cNvPr>
                  <p:cNvSpPr/>
                  <p:nvPr/>
                </p:nvSpPr>
                <p:spPr>
                  <a:xfrm>
                    <a:off x="4844605" y="4292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7" name="Google Shape;2439;p38">
                    <a:extLst>
                      <a:ext uri="{FF2B5EF4-FFF2-40B4-BE49-F238E27FC236}">
                        <a16:creationId xmlns:a16="http://schemas.microsoft.com/office/drawing/2014/main" id="{0AACEBD7-F694-BBA3-909E-4BB99D36E64C}"/>
                      </a:ext>
                    </a:extLst>
                  </p:cNvPr>
                  <p:cNvSpPr/>
                  <p:nvPr/>
                </p:nvSpPr>
                <p:spPr>
                  <a:xfrm>
                    <a:off x="4814887"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8" name="Google Shape;2440;p38">
                    <a:extLst>
                      <a:ext uri="{FF2B5EF4-FFF2-40B4-BE49-F238E27FC236}">
                        <a16:creationId xmlns:a16="http://schemas.microsoft.com/office/drawing/2014/main" id="{7FC27C21-917A-AD86-01AF-1E07A319FF0E}"/>
                      </a:ext>
                    </a:extLst>
                  </p:cNvPr>
                  <p:cNvSpPr/>
                  <p:nvPr/>
                </p:nvSpPr>
                <p:spPr>
                  <a:xfrm>
                    <a:off x="4785169"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9" name="Google Shape;2441;p38">
                    <a:extLst>
                      <a:ext uri="{FF2B5EF4-FFF2-40B4-BE49-F238E27FC236}">
                        <a16:creationId xmlns:a16="http://schemas.microsoft.com/office/drawing/2014/main" id="{86C3D6D6-4D9F-AF94-B955-BEE250B1468F}"/>
                      </a:ext>
                    </a:extLst>
                  </p:cNvPr>
                  <p:cNvSpPr/>
                  <p:nvPr/>
                </p:nvSpPr>
                <p:spPr>
                  <a:xfrm>
                    <a:off x="4755356" y="4292154"/>
                    <a:ext cx="148875" cy="148875"/>
                  </a:xfrm>
                  <a:custGeom>
                    <a:avLst/>
                    <a:gdLst/>
                    <a:ahLst/>
                    <a:cxnLst/>
                    <a:rect l="l" t="t" r="r" b="b"/>
                    <a:pathLst>
                      <a:path w="148875" h="148875" extrusionOk="0">
                        <a:moveTo>
                          <a:pt x="148876" y="0"/>
                        </a:moveTo>
                        <a:lnTo>
                          <a:pt x="148876" y="59627"/>
                        </a:lnTo>
                        <a:lnTo>
                          <a:pt x="119063" y="59627"/>
                        </a:lnTo>
                        <a:lnTo>
                          <a:pt x="119063" y="89345"/>
                        </a:lnTo>
                        <a:lnTo>
                          <a:pt x="89249" y="89345"/>
                        </a:lnTo>
                        <a:lnTo>
                          <a:pt x="89249" y="119063"/>
                        </a:lnTo>
                        <a:lnTo>
                          <a:pt x="59531" y="119063"/>
                        </a:lnTo>
                        <a:lnTo>
                          <a:pt x="59531" y="148876"/>
                        </a:lnTo>
                        <a:lnTo>
                          <a:pt x="0" y="148876"/>
                        </a:lnTo>
                        <a:lnTo>
                          <a:pt x="0" y="119063"/>
                        </a:lnTo>
                        <a:lnTo>
                          <a:pt x="29813" y="119063"/>
                        </a:lnTo>
                        <a:lnTo>
                          <a:pt x="29813" y="89345"/>
                        </a:lnTo>
                        <a:lnTo>
                          <a:pt x="59531" y="89345"/>
                        </a:lnTo>
                        <a:lnTo>
                          <a:pt x="59531" y="59627"/>
                        </a:lnTo>
                        <a:lnTo>
                          <a:pt x="89249" y="59627"/>
                        </a:lnTo>
                        <a:lnTo>
                          <a:pt x="89249" y="29813"/>
                        </a:lnTo>
                        <a:lnTo>
                          <a:pt x="119063" y="29813"/>
                        </a:lnTo>
                        <a:lnTo>
                          <a:pt x="119063" y="0"/>
                        </a:lnTo>
                        <a:lnTo>
                          <a:pt x="14887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0" name="Google Shape;2442;p38">
                    <a:extLst>
                      <a:ext uri="{FF2B5EF4-FFF2-40B4-BE49-F238E27FC236}">
                        <a16:creationId xmlns:a16="http://schemas.microsoft.com/office/drawing/2014/main" id="{AB8DD2F2-3162-43B6-9F3D-B7E8A6A61D1E}"/>
                      </a:ext>
                    </a:extLst>
                  </p:cNvPr>
                  <p:cNvSpPr/>
                  <p:nvPr/>
                </p:nvSpPr>
                <p:spPr>
                  <a:xfrm>
                    <a:off x="4755356" y="4381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1" name="Google Shape;2443;p38">
                    <a:extLst>
                      <a:ext uri="{FF2B5EF4-FFF2-40B4-BE49-F238E27FC236}">
                        <a16:creationId xmlns:a16="http://schemas.microsoft.com/office/drawing/2014/main" id="{B46DDFD1-F816-1D05-65D6-BD48E45446EA}"/>
                      </a:ext>
                    </a:extLst>
                  </p:cNvPr>
                  <p:cNvSpPr/>
                  <p:nvPr/>
                </p:nvSpPr>
                <p:spPr>
                  <a:xfrm>
                    <a:off x="4785169" y="4202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2" name="Google Shape;2444;p38">
                    <a:extLst>
                      <a:ext uri="{FF2B5EF4-FFF2-40B4-BE49-F238E27FC236}">
                        <a16:creationId xmlns:a16="http://schemas.microsoft.com/office/drawing/2014/main" id="{D59F877B-6ADB-3CB8-D7EF-269757CEE800}"/>
                      </a:ext>
                    </a:extLst>
                  </p:cNvPr>
                  <p:cNvSpPr/>
                  <p:nvPr/>
                </p:nvSpPr>
                <p:spPr>
                  <a:xfrm>
                    <a:off x="4755356" y="4232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3" name="Google Shape;2445;p38">
                    <a:extLst>
                      <a:ext uri="{FF2B5EF4-FFF2-40B4-BE49-F238E27FC236}">
                        <a16:creationId xmlns:a16="http://schemas.microsoft.com/office/drawing/2014/main" id="{DBF587E8-25AE-4452-5068-46CBD4B75181}"/>
                      </a:ext>
                    </a:extLst>
                  </p:cNvPr>
                  <p:cNvSpPr/>
                  <p:nvPr/>
                </p:nvSpPr>
                <p:spPr>
                  <a:xfrm>
                    <a:off x="4725543" y="4262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4" name="Google Shape;2446;p38">
                    <a:extLst>
                      <a:ext uri="{FF2B5EF4-FFF2-40B4-BE49-F238E27FC236}">
                        <a16:creationId xmlns:a16="http://schemas.microsoft.com/office/drawing/2014/main" id="{0C650629-D740-61AE-E56F-F81CDC9B2172}"/>
                      </a:ext>
                    </a:extLst>
                  </p:cNvPr>
                  <p:cNvSpPr/>
                  <p:nvPr/>
                </p:nvSpPr>
                <p:spPr>
                  <a:xfrm>
                    <a:off x="4695825" y="4292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5" name="Google Shape;2447;p38">
                    <a:extLst>
                      <a:ext uri="{FF2B5EF4-FFF2-40B4-BE49-F238E27FC236}">
                        <a16:creationId xmlns:a16="http://schemas.microsoft.com/office/drawing/2014/main" id="{07BEE4EB-F0B0-6785-5C5D-727F1DF1DEFB}"/>
                      </a:ext>
                    </a:extLst>
                  </p:cNvPr>
                  <p:cNvSpPr/>
                  <p:nvPr/>
                </p:nvSpPr>
                <p:spPr>
                  <a:xfrm>
                    <a:off x="4517231" y="4143374"/>
                    <a:ext cx="297656" cy="1220342"/>
                  </a:xfrm>
                  <a:custGeom>
                    <a:avLst/>
                    <a:gdLst/>
                    <a:ahLst/>
                    <a:cxnLst/>
                    <a:rect l="l" t="t" r="r" b="b"/>
                    <a:pathLst>
                      <a:path w="297656" h="1220342" extrusionOk="0">
                        <a:moveTo>
                          <a:pt x="297656" y="565595"/>
                        </a:moveTo>
                        <a:lnTo>
                          <a:pt x="297656" y="744093"/>
                        </a:lnTo>
                        <a:lnTo>
                          <a:pt x="267938" y="744093"/>
                        </a:lnTo>
                        <a:lnTo>
                          <a:pt x="267938" y="833438"/>
                        </a:lnTo>
                        <a:lnTo>
                          <a:pt x="238125" y="833438"/>
                        </a:lnTo>
                        <a:lnTo>
                          <a:pt x="238125" y="1160907"/>
                        </a:lnTo>
                        <a:lnTo>
                          <a:pt x="208312" y="1160907"/>
                        </a:lnTo>
                        <a:lnTo>
                          <a:pt x="208312" y="1190625"/>
                        </a:lnTo>
                        <a:lnTo>
                          <a:pt x="148876" y="1190625"/>
                        </a:lnTo>
                        <a:lnTo>
                          <a:pt x="148876" y="1220343"/>
                        </a:lnTo>
                        <a:lnTo>
                          <a:pt x="89249" y="1220343"/>
                        </a:lnTo>
                        <a:lnTo>
                          <a:pt x="89249" y="1190625"/>
                        </a:lnTo>
                        <a:lnTo>
                          <a:pt x="29813" y="1190625"/>
                        </a:lnTo>
                        <a:lnTo>
                          <a:pt x="29813" y="1160907"/>
                        </a:lnTo>
                        <a:lnTo>
                          <a:pt x="0" y="1160907"/>
                        </a:lnTo>
                        <a:lnTo>
                          <a:pt x="0" y="1071563"/>
                        </a:lnTo>
                        <a:lnTo>
                          <a:pt x="29813" y="1071563"/>
                        </a:lnTo>
                        <a:lnTo>
                          <a:pt x="29813" y="982218"/>
                        </a:lnTo>
                        <a:lnTo>
                          <a:pt x="59531" y="982218"/>
                        </a:lnTo>
                        <a:lnTo>
                          <a:pt x="59531" y="892969"/>
                        </a:lnTo>
                        <a:lnTo>
                          <a:pt x="89249" y="892969"/>
                        </a:lnTo>
                        <a:lnTo>
                          <a:pt x="89249" y="833438"/>
                        </a:lnTo>
                        <a:lnTo>
                          <a:pt x="59531" y="833438"/>
                        </a:lnTo>
                        <a:lnTo>
                          <a:pt x="59531" y="714375"/>
                        </a:lnTo>
                        <a:lnTo>
                          <a:pt x="29813" y="714375"/>
                        </a:lnTo>
                        <a:lnTo>
                          <a:pt x="29813" y="625030"/>
                        </a:lnTo>
                        <a:lnTo>
                          <a:pt x="0" y="625030"/>
                        </a:lnTo>
                        <a:lnTo>
                          <a:pt x="0" y="446532"/>
                        </a:lnTo>
                        <a:lnTo>
                          <a:pt x="29813" y="446532"/>
                        </a:lnTo>
                        <a:lnTo>
                          <a:pt x="29813" y="238125"/>
                        </a:lnTo>
                        <a:lnTo>
                          <a:pt x="59531" y="238125"/>
                        </a:lnTo>
                        <a:lnTo>
                          <a:pt x="59531" y="119063"/>
                        </a:lnTo>
                        <a:lnTo>
                          <a:pt x="89249" y="119063"/>
                        </a:lnTo>
                        <a:lnTo>
                          <a:pt x="89249" y="0"/>
                        </a:lnTo>
                        <a:lnTo>
                          <a:pt x="119063" y="0"/>
                        </a:lnTo>
                        <a:lnTo>
                          <a:pt x="119063" y="29718"/>
                        </a:lnTo>
                        <a:lnTo>
                          <a:pt x="148876" y="29718"/>
                        </a:lnTo>
                        <a:lnTo>
                          <a:pt x="148876" y="148780"/>
                        </a:lnTo>
                        <a:lnTo>
                          <a:pt x="119063" y="148780"/>
                        </a:lnTo>
                        <a:lnTo>
                          <a:pt x="119063" y="267843"/>
                        </a:lnTo>
                        <a:lnTo>
                          <a:pt x="89249" y="267843"/>
                        </a:lnTo>
                        <a:lnTo>
                          <a:pt x="89249" y="386905"/>
                        </a:lnTo>
                        <a:lnTo>
                          <a:pt x="119063" y="386905"/>
                        </a:lnTo>
                        <a:lnTo>
                          <a:pt x="119063" y="505968"/>
                        </a:lnTo>
                        <a:lnTo>
                          <a:pt x="148876" y="505968"/>
                        </a:lnTo>
                        <a:lnTo>
                          <a:pt x="148876" y="595313"/>
                        </a:lnTo>
                        <a:lnTo>
                          <a:pt x="178594" y="595313"/>
                        </a:lnTo>
                        <a:lnTo>
                          <a:pt x="178594" y="505968"/>
                        </a:lnTo>
                        <a:lnTo>
                          <a:pt x="208312" y="505968"/>
                        </a:lnTo>
                        <a:lnTo>
                          <a:pt x="208312" y="297656"/>
                        </a:lnTo>
                        <a:lnTo>
                          <a:pt x="238125" y="297656"/>
                        </a:lnTo>
                        <a:lnTo>
                          <a:pt x="267938" y="297656"/>
                        </a:lnTo>
                        <a:lnTo>
                          <a:pt x="267938" y="565595"/>
                        </a:lnTo>
                        <a:lnTo>
                          <a:pt x="297656" y="5655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6" name="Google Shape;2448;p38">
                    <a:extLst>
                      <a:ext uri="{FF2B5EF4-FFF2-40B4-BE49-F238E27FC236}">
                        <a16:creationId xmlns:a16="http://schemas.microsoft.com/office/drawing/2014/main" id="{50B3968B-09E6-9A18-82F4-2508DE4BABE6}"/>
                      </a:ext>
                    </a:extLst>
                  </p:cNvPr>
                  <p:cNvSpPr/>
                  <p:nvPr/>
                </p:nvSpPr>
                <p:spPr>
                  <a:xfrm>
                    <a:off x="4636293" y="4202905"/>
                    <a:ext cx="208311" cy="446436"/>
                  </a:xfrm>
                  <a:custGeom>
                    <a:avLst/>
                    <a:gdLst/>
                    <a:ahLst/>
                    <a:cxnLst/>
                    <a:rect l="l" t="t" r="r" b="b"/>
                    <a:pathLst>
                      <a:path w="208311" h="446436" extrusionOk="0">
                        <a:moveTo>
                          <a:pt x="208312" y="0"/>
                        </a:moveTo>
                        <a:lnTo>
                          <a:pt x="208312" y="59531"/>
                        </a:lnTo>
                        <a:lnTo>
                          <a:pt x="178594" y="59531"/>
                        </a:lnTo>
                        <a:lnTo>
                          <a:pt x="178594" y="89249"/>
                        </a:lnTo>
                        <a:lnTo>
                          <a:pt x="148876" y="89249"/>
                        </a:lnTo>
                        <a:lnTo>
                          <a:pt x="148876" y="119063"/>
                        </a:lnTo>
                        <a:lnTo>
                          <a:pt x="119063" y="119063"/>
                        </a:lnTo>
                        <a:lnTo>
                          <a:pt x="119063" y="148876"/>
                        </a:lnTo>
                        <a:lnTo>
                          <a:pt x="89249" y="148876"/>
                        </a:lnTo>
                        <a:lnTo>
                          <a:pt x="89249" y="178594"/>
                        </a:lnTo>
                        <a:lnTo>
                          <a:pt x="59531" y="178594"/>
                        </a:lnTo>
                        <a:lnTo>
                          <a:pt x="59531" y="208312"/>
                        </a:lnTo>
                        <a:lnTo>
                          <a:pt x="89249" y="208312"/>
                        </a:lnTo>
                        <a:lnTo>
                          <a:pt x="89249" y="238125"/>
                        </a:lnTo>
                        <a:lnTo>
                          <a:pt x="59531" y="238125"/>
                        </a:lnTo>
                        <a:lnTo>
                          <a:pt x="59531" y="446437"/>
                        </a:lnTo>
                        <a:lnTo>
                          <a:pt x="29813" y="446437"/>
                        </a:lnTo>
                        <a:lnTo>
                          <a:pt x="29813" y="327374"/>
                        </a:lnTo>
                        <a:lnTo>
                          <a:pt x="0" y="327374"/>
                        </a:lnTo>
                        <a:lnTo>
                          <a:pt x="0" y="208312"/>
                        </a:lnTo>
                        <a:lnTo>
                          <a:pt x="29813" y="208312"/>
                        </a:lnTo>
                        <a:lnTo>
                          <a:pt x="29813" y="89249"/>
                        </a:lnTo>
                        <a:lnTo>
                          <a:pt x="59531" y="89249"/>
                        </a:lnTo>
                        <a:lnTo>
                          <a:pt x="59531" y="119063"/>
                        </a:lnTo>
                        <a:lnTo>
                          <a:pt x="89249" y="119063"/>
                        </a:lnTo>
                        <a:lnTo>
                          <a:pt x="89249" y="89249"/>
                        </a:lnTo>
                        <a:lnTo>
                          <a:pt x="119063" y="89249"/>
                        </a:lnTo>
                        <a:lnTo>
                          <a:pt x="119063" y="59531"/>
                        </a:lnTo>
                        <a:lnTo>
                          <a:pt x="148876" y="59531"/>
                        </a:lnTo>
                        <a:lnTo>
                          <a:pt x="148876" y="29813"/>
                        </a:lnTo>
                        <a:lnTo>
                          <a:pt x="178594" y="29813"/>
                        </a:lnTo>
                        <a:lnTo>
                          <a:pt x="178594" y="0"/>
                        </a:lnTo>
                        <a:lnTo>
                          <a:pt x="20831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7" name="Google Shape;2449;p38">
                    <a:extLst>
                      <a:ext uri="{FF2B5EF4-FFF2-40B4-BE49-F238E27FC236}">
                        <a16:creationId xmlns:a16="http://schemas.microsoft.com/office/drawing/2014/main" id="{C52A87AB-0156-1915-FC8C-0FC4EDD1B7EA}"/>
                      </a:ext>
                    </a:extLst>
                  </p:cNvPr>
                  <p:cNvSpPr/>
                  <p:nvPr/>
                </p:nvSpPr>
                <p:spPr>
                  <a:xfrm>
                    <a:off x="4666107" y="4173092"/>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7" name="Google Shape;2450;p38">
                  <a:extLst>
                    <a:ext uri="{FF2B5EF4-FFF2-40B4-BE49-F238E27FC236}">
                      <a16:creationId xmlns:a16="http://schemas.microsoft.com/office/drawing/2014/main" id="{05524EF3-F6CC-C6E3-B3C1-CEA655AEFE23}"/>
                    </a:ext>
                  </a:extLst>
                </p:cNvPr>
                <p:cNvSpPr/>
                <p:nvPr/>
              </p:nvSpPr>
              <p:spPr>
                <a:xfrm rot="10800000">
                  <a:off x="4606670" y="4143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8" name="Google Shape;2451;p38">
                  <a:extLst>
                    <a:ext uri="{FF2B5EF4-FFF2-40B4-BE49-F238E27FC236}">
                      <a16:creationId xmlns:a16="http://schemas.microsoft.com/office/drawing/2014/main" id="{4447617D-9CFF-A08C-BA70-0ED6971770E0}"/>
                    </a:ext>
                  </a:extLst>
                </p:cNvPr>
                <p:cNvSpPr/>
                <p:nvPr/>
              </p:nvSpPr>
              <p:spPr>
                <a:xfrm rot="10800000">
                  <a:off x="4814982" y="4202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9" name="Google Shape;2452;p38">
                  <a:extLst>
                    <a:ext uri="{FF2B5EF4-FFF2-40B4-BE49-F238E27FC236}">
                      <a16:creationId xmlns:a16="http://schemas.microsoft.com/office/drawing/2014/main" id="{E68E361E-B5F2-42D1-FBE5-B2A5C20FE20D}"/>
                    </a:ext>
                  </a:extLst>
                </p:cNvPr>
                <p:cNvSpPr/>
                <p:nvPr/>
              </p:nvSpPr>
              <p:spPr>
                <a:xfrm rot="10800000">
                  <a:off x="4874514" y="429234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0" name="Google Shape;2453;p38">
                  <a:extLst>
                    <a:ext uri="{FF2B5EF4-FFF2-40B4-BE49-F238E27FC236}">
                      <a16:creationId xmlns:a16="http://schemas.microsoft.com/office/drawing/2014/main" id="{093CDD87-D2A4-F82C-928C-ECDFC419789F}"/>
                    </a:ext>
                  </a:extLst>
                </p:cNvPr>
                <p:cNvSpPr/>
                <p:nvPr/>
              </p:nvSpPr>
              <p:spPr>
                <a:xfrm rot="10800000">
                  <a:off x="4785169" y="4232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1" name="Google Shape;2454;p38">
                  <a:extLst>
                    <a:ext uri="{FF2B5EF4-FFF2-40B4-BE49-F238E27FC236}">
                      <a16:creationId xmlns:a16="http://schemas.microsoft.com/office/drawing/2014/main" id="{BBC04563-0C0C-9FD3-B39F-01B4E2ACEE0A}"/>
                    </a:ext>
                  </a:extLst>
                </p:cNvPr>
                <p:cNvSpPr/>
                <p:nvPr/>
              </p:nvSpPr>
              <p:spPr>
                <a:xfrm rot="10800000">
                  <a:off x="4844795"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2" name="Google Shape;2455;p38">
                  <a:extLst>
                    <a:ext uri="{FF2B5EF4-FFF2-40B4-BE49-F238E27FC236}">
                      <a16:creationId xmlns:a16="http://schemas.microsoft.com/office/drawing/2014/main" id="{D0C17F65-6607-7CBE-6F6D-29CC6FD73E85}"/>
                    </a:ext>
                  </a:extLst>
                </p:cNvPr>
                <p:cNvSpPr/>
                <p:nvPr/>
              </p:nvSpPr>
              <p:spPr>
                <a:xfrm rot="10800000">
                  <a:off x="4725733" y="44410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3" name="Google Shape;2456;p38">
                  <a:extLst>
                    <a:ext uri="{FF2B5EF4-FFF2-40B4-BE49-F238E27FC236}">
                      <a16:creationId xmlns:a16="http://schemas.microsoft.com/office/drawing/2014/main" id="{2BCC6335-6F89-F9B0-3BFE-67AF5BCE6102}"/>
                    </a:ext>
                  </a:extLst>
                </p:cNvPr>
                <p:cNvSpPr/>
                <p:nvPr/>
              </p:nvSpPr>
              <p:spPr>
                <a:xfrm>
                  <a:off x="4606480"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4" name="Google Shape;2457;p38">
                  <a:extLst>
                    <a:ext uri="{FF2B5EF4-FFF2-40B4-BE49-F238E27FC236}">
                      <a16:creationId xmlns:a16="http://schemas.microsoft.com/office/drawing/2014/main" id="{BF15174C-E95C-DEFC-9723-FA16DB39B3B1}"/>
                    </a:ext>
                  </a:extLst>
                </p:cNvPr>
                <p:cNvSpPr/>
                <p:nvPr/>
              </p:nvSpPr>
              <p:spPr>
                <a:xfrm>
                  <a:off x="4636293" y="50661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5" name="Google Shape;2458;p38">
                  <a:extLst>
                    <a:ext uri="{FF2B5EF4-FFF2-40B4-BE49-F238E27FC236}">
                      <a16:creationId xmlns:a16="http://schemas.microsoft.com/office/drawing/2014/main" id="{A605A78F-41F7-9528-D36B-CBD04D94BE28}"/>
                    </a:ext>
                  </a:extLst>
                </p:cNvPr>
                <p:cNvSpPr/>
                <p:nvPr/>
              </p:nvSpPr>
              <p:spPr>
                <a:xfrm>
                  <a:off x="4695825" y="50363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6" name="Google Shape;2459;p38">
                  <a:extLst>
                    <a:ext uri="{FF2B5EF4-FFF2-40B4-BE49-F238E27FC236}">
                      <a16:creationId xmlns:a16="http://schemas.microsoft.com/office/drawing/2014/main" id="{45816B8F-DF87-F820-1882-749CA289B748}"/>
                    </a:ext>
                  </a:extLst>
                </p:cNvPr>
                <p:cNvSpPr/>
                <p:nvPr/>
              </p:nvSpPr>
              <p:spPr>
                <a:xfrm>
                  <a:off x="4695825"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7" name="Google Shape;2460;p38">
                  <a:extLst>
                    <a:ext uri="{FF2B5EF4-FFF2-40B4-BE49-F238E27FC236}">
                      <a16:creationId xmlns:a16="http://schemas.microsoft.com/office/drawing/2014/main" id="{06AC451C-C345-0217-90F6-3DE5DD369609}"/>
                    </a:ext>
                  </a:extLst>
                </p:cNvPr>
                <p:cNvSpPr/>
                <p:nvPr/>
              </p:nvSpPr>
              <p:spPr>
                <a:xfrm>
                  <a:off x="4695825" y="441121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8" name="Google Shape;2461;p38">
                  <a:extLst>
                    <a:ext uri="{FF2B5EF4-FFF2-40B4-BE49-F238E27FC236}">
                      <a16:creationId xmlns:a16="http://schemas.microsoft.com/office/drawing/2014/main" id="{E0F24AE7-489E-F756-F5A0-24FF80D9F743}"/>
                    </a:ext>
                  </a:extLst>
                </p:cNvPr>
                <p:cNvSpPr/>
                <p:nvPr/>
              </p:nvSpPr>
              <p:spPr>
                <a:xfrm>
                  <a:off x="4666107" y="42921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9" name="Google Shape;2462;p38">
                  <a:extLst>
                    <a:ext uri="{FF2B5EF4-FFF2-40B4-BE49-F238E27FC236}">
                      <a16:creationId xmlns:a16="http://schemas.microsoft.com/office/drawing/2014/main" id="{066943D1-B88E-6409-FBE6-4211AF03C0AC}"/>
                    </a:ext>
                  </a:extLst>
                </p:cNvPr>
                <p:cNvSpPr/>
                <p:nvPr/>
              </p:nvSpPr>
              <p:spPr>
                <a:xfrm>
                  <a:off x="4547044" y="42327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0" name="Google Shape;2463;p38">
                  <a:extLst>
                    <a:ext uri="{FF2B5EF4-FFF2-40B4-BE49-F238E27FC236}">
                      <a16:creationId xmlns:a16="http://schemas.microsoft.com/office/drawing/2014/main" id="{6EDB34CC-90F5-0941-2EBC-34ACBD67E429}"/>
                    </a:ext>
                  </a:extLst>
                </p:cNvPr>
                <p:cNvSpPr/>
                <p:nvPr/>
              </p:nvSpPr>
              <p:spPr>
                <a:xfrm>
                  <a:off x="4517231" y="4143374"/>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1" name="Google Shape;2464;p38">
                  <a:extLst>
                    <a:ext uri="{FF2B5EF4-FFF2-40B4-BE49-F238E27FC236}">
                      <a16:creationId xmlns:a16="http://schemas.microsoft.com/office/drawing/2014/main" id="{FEE5CEFA-9159-F9CE-17D1-6541A0B6F8EB}"/>
                    </a:ext>
                  </a:extLst>
                </p:cNvPr>
                <p:cNvSpPr/>
                <p:nvPr/>
              </p:nvSpPr>
              <p:spPr>
                <a:xfrm>
                  <a:off x="4576762" y="4054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2" name="Google Shape;2465;p38">
                  <a:extLst>
                    <a:ext uri="{FF2B5EF4-FFF2-40B4-BE49-F238E27FC236}">
                      <a16:creationId xmlns:a16="http://schemas.microsoft.com/office/drawing/2014/main" id="{D6F66D95-7DCE-E625-3E9E-3D5F44EDFFDD}"/>
                    </a:ext>
                  </a:extLst>
                </p:cNvPr>
                <p:cNvSpPr/>
                <p:nvPr/>
              </p:nvSpPr>
              <p:spPr>
                <a:xfrm>
                  <a:off x="4547044" y="4083843"/>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3" name="Google Shape;2466;p38">
                  <a:extLst>
                    <a:ext uri="{FF2B5EF4-FFF2-40B4-BE49-F238E27FC236}">
                      <a16:creationId xmlns:a16="http://schemas.microsoft.com/office/drawing/2014/main" id="{EEEC6D70-3027-4704-4721-AC42A084C706}"/>
                    </a:ext>
                  </a:extLst>
                </p:cNvPr>
                <p:cNvSpPr/>
                <p:nvPr/>
              </p:nvSpPr>
              <p:spPr>
                <a:xfrm>
                  <a:off x="4576762" y="3964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4" name="Google Shape;2467;p38">
                  <a:extLst>
                    <a:ext uri="{FF2B5EF4-FFF2-40B4-BE49-F238E27FC236}">
                      <a16:creationId xmlns:a16="http://schemas.microsoft.com/office/drawing/2014/main" id="{C53BE646-EC08-3C95-F428-7D8382AFD194}"/>
                    </a:ext>
                  </a:extLst>
                </p:cNvPr>
                <p:cNvSpPr/>
                <p:nvPr/>
              </p:nvSpPr>
              <p:spPr>
                <a:xfrm>
                  <a:off x="4338637" y="39647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5" name="Google Shape;2468;p38">
                  <a:extLst>
                    <a:ext uri="{FF2B5EF4-FFF2-40B4-BE49-F238E27FC236}">
                      <a16:creationId xmlns:a16="http://schemas.microsoft.com/office/drawing/2014/main" id="{9709DD64-7EBB-7DB2-FD6A-2D7A09F93526}"/>
                    </a:ext>
                  </a:extLst>
                </p:cNvPr>
                <p:cNvSpPr/>
                <p:nvPr/>
              </p:nvSpPr>
              <p:spPr>
                <a:xfrm>
                  <a:off x="4368355" y="39945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6" name="Google Shape;2469;p38">
                  <a:extLst>
                    <a:ext uri="{FF2B5EF4-FFF2-40B4-BE49-F238E27FC236}">
                      <a16:creationId xmlns:a16="http://schemas.microsoft.com/office/drawing/2014/main" id="{4E7C48F5-5AB3-56B2-85D1-D879A014B671}"/>
                    </a:ext>
                  </a:extLst>
                </p:cNvPr>
                <p:cNvSpPr/>
                <p:nvPr/>
              </p:nvSpPr>
              <p:spPr>
                <a:xfrm>
                  <a:off x="4517231" y="39349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7" name="Google Shape;2470;p38">
                  <a:extLst>
                    <a:ext uri="{FF2B5EF4-FFF2-40B4-BE49-F238E27FC236}">
                      <a16:creationId xmlns:a16="http://schemas.microsoft.com/office/drawing/2014/main" id="{0F6EA1A3-747A-9B7E-8CE9-A514EB01EA1F}"/>
                    </a:ext>
                  </a:extLst>
                </p:cNvPr>
                <p:cNvSpPr/>
                <p:nvPr/>
              </p:nvSpPr>
              <p:spPr>
                <a:xfrm>
                  <a:off x="4517231" y="39945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8" name="Google Shape;2471;p38">
                  <a:extLst>
                    <a:ext uri="{FF2B5EF4-FFF2-40B4-BE49-F238E27FC236}">
                      <a16:creationId xmlns:a16="http://schemas.microsoft.com/office/drawing/2014/main" id="{3135A2D5-27E2-97C7-6C81-1B6E123BAA20}"/>
                    </a:ext>
                  </a:extLst>
                </p:cNvPr>
                <p:cNvSpPr/>
                <p:nvPr/>
              </p:nvSpPr>
              <p:spPr>
                <a:xfrm>
                  <a:off x="4368355" y="39349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9" name="Google Shape;2472;p38">
                  <a:extLst>
                    <a:ext uri="{FF2B5EF4-FFF2-40B4-BE49-F238E27FC236}">
                      <a16:creationId xmlns:a16="http://schemas.microsoft.com/office/drawing/2014/main" id="{81451FEA-F034-0B5D-0C61-D85D66148133}"/>
                    </a:ext>
                  </a:extLst>
                </p:cNvPr>
                <p:cNvSpPr/>
                <p:nvPr/>
              </p:nvSpPr>
              <p:spPr>
                <a:xfrm>
                  <a:off x="4427982" y="3905249"/>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0" name="Google Shape;2473;p38">
                  <a:extLst>
                    <a:ext uri="{FF2B5EF4-FFF2-40B4-BE49-F238E27FC236}">
                      <a16:creationId xmlns:a16="http://schemas.microsoft.com/office/drawing/2014/main" id="{FFB93436-D4E1-CA3A-EEDB-88FADAF3A77C}"/>
                    </a:ext>
                  </a:extLst>
                </p:cNvPr>
                <p:cNvSpPr/>
                <p:nvPr/>
              </p:nvSpPr>
              <p:spPr>
                <a:xfrm>
                  <a:off x="4368355" y="3934967"/>
                  <a:ext cx="208407" cy="89344"/>
                </a:xfrm>
                <a:custGeom>
                  <a:avLst/>
                  <a:gdLst/>
                  <a:ahLst/>
                  <a:cxnLst/>
                  <a:rect l="l" t="t" r="r" b="b"/>
                  <a:pathLst>
                    <a:path w="208407" h="89344" extrusionOk="0">
                      <a:moveTo>
                        <a:pt x="208407" y="29813"/>
                      </a:moveTo>
                      <a:lnTo>
                        <a:pt x="208407" y="59627"/>
                      </a:lnTo>
                      <a:lnTo>
                        <a:pt x="148876" y="59627"/>
                      </a:lnTo>
                      <a:lnTo>
                        <a:pt x="148876" y="89345"/>
                      </a:lnTo>
                      <a:lnTo>
                        <a:pt x="59627" y="89345"/>
                      </a:lnTo>
                      <a:lnTo>
                        <a:pt x="59627" y="59627"/>
                      </a:lnTo>
                      <a:lnTo>
                        <a:pt x="0" y="59627"/>
                      </a:lnTo>
                      <a:lnTo>
                        <a:pt x="0" y="29813"/>
                      </a:lnTo>
                      <a:lnTo>
                        <a:pt x="59627" y="29813"/>
                      </a:lnTo>
                      <a:lnTo>
                        <a:pt x="59627" y="0"/>
                      </a:lnTo>
                      <a:lnTo>
                        <a:pt x="148876" y="0"/>
                      </a:lnTo>
                      <a:lnTo>
                        <a:pt x="148876" y="29813"/>
                      </a:lnTo>
                      <a:lnTo>
                        <a:pt x="208407" y="2981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1" name="Google Shape;2474;p38">
                  <a:extLst>
                    <a:ext uri="{FF2B5EF4-FFF2-40B4-BE49-F238E27FC236}">
                      <a16:creationId xmlns:a16="http://schemas.microsoft.com/office/drawing/2014/main" id="{CF8F915D-D203-C2C6-EE25-FEC74179602F}"/>
                    </a:ext>
                  </a:extLst>
                </p:cNvPr>
                <p:cNvSpPr/>
                <p:nvPr/>
              </p:nvSpPr>
              <p:spPr>
                <a:xfrm>
                  <a:off x="4427982" y="402431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2" name="Google Shape;2475;p38">
                  <a:extLst>
                    <a:ext uri="{FF2B5EF4-FFF2-40B4-BE49-F238E27FC236}">
                      <a16:creationId xmlns:a16="http://schemas.microsoft.com/office/drawing/2014/main" id="{522DB6F3-6FD7-70E8-55B8-BD8B0495C648}"/>
                    </a:ext>
                  </a:extLst>
                </p:cNvPr>
                <p:cNvSpPr/>
                <p:nvPr/>
              </p:nvSpPr>
              <p:spPr>
                <a:xfrm>
                  <a:off x="4666107" y="3994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3" name="Google Shape;2476;p38">
                  <a:extLst>
                    <a:ext uri="{FF2B5EF4-FFF2-40B4-BE49-F238E27FC236}">
                      <a16:creationId xmlns:a16="http://schemas.microsoft.com/office/drawing/2014/main" id="{A9A49BCE-4B26-7777-BD17-92483493C47C}"/>
                    </a:ext>
                  </a:extLst>
                </p:cNvPr>
                <p:cNvSpPr/>
                <p:nvPr/>
              </p:nvSpPr>
              <p:spPr>
                <a:xfrm>
                  <a:off x="4904232" y="3994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4" name="Google Shape;2477;p38">
                  <a:extLst>
                    <a:ext uri="{FF2B5EF4-FFF2-40B4-BE49-F238E27FC236}">
                      <a16:creationId xmlns:a16="http://schemas.microsoft.com/office/drawing/2014/main" id="{2B6F192A-3D8B-4993-351E-C29D138439BC}"/>
                    </a:ext>
                  </a:extLst>
                </p:cNvPr>
                <p:cNvSpPr/>
                <p:nvPr/>
              </p:nvSpPr>
              <p:spPr>
                <a:xfrm>
                  <a:off x="4844605" y="402431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5" name="Google Shape;2478;p38">
                  <a:extLst>
                    <a:ext uri="{FF2B5EF4-FFF2-40B4-BE49-F238E27FC236}">
                      <a16:creationId xmlns:a16="http://schemas.microsoft.com/office/drawing/2014/main" id="{99A1A448-CB95-4939-3D8F-D22DF3CF5CF3}"/>
                    </a:ext>
                  </a:extLst>
                </p:cNvPr>
                <p:cNvSpPr/>
                <p:nvPr/>
              </p:nvSpPr>
              <p:spPr>
                <a:xfrm>
                  <a:off x="4695825" y="3964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6" name="Google Shape;2479;p38">
                  <a:extLst>
                    <a:ext uri="{FF2B5EF4-FFF2-40B4-BE49-F238E27FC236}">
                      <a16:creationId xmlns:a16="http://schemas.microsoft.com/office/drawing/2014/main" id="{F5B074C8-7F98-7C62-FF53-B0A8F151071D}"/>
                    </a:ext>
                  </a:extLst>
                </p:cNvPr>
                <p:cNvSpPr/>
                <p:nvPr/>
              </p:nvSpPr>
              <p:spPr>
                <a:xfrm>
                  <a:off x="4695825" y="402431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7" name="Google Shape;2480;p38">
                  <a:extLst>
                    <a:ext uri="{FF2B5EF4-FFF2-40B4-BE49-F238E27FC236}">
                      <a16:creationId xmlns:a16="http://schemas.microsoft.com/office/drawing/2014/main" id="{6ACB95B1-05FC-C5E6-A54E-E461A79FCDD4}"/>
                    </a:ext>
                  </a:extLst>
                </p:cNvPr>
                <p:cNvSpPr/>
                <p:nvPr/>
              </p:nvSpPr>
              <p:spPr>
                <a:xfrm>
                  <a:off x="4844605" y="3964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8" name="Google Shape;2481;p38">
                  <a:extLst>
                    <a:ext uri="{FF2B5EF4-FFF2-40B4-BE49-F238E27FC236}">
                      <a16:creationId xmlns:a16="http://schemas.microsoft.com/office/drawing/2014/main" id="{9FD0DFCD-28D2-8506-9AB6-0F9EFD9AF845}"/>
                    </a:ext>
                  </a:extLst>
                </p:cNvPr>
                <p:cNvSpPr/>
                <p:nvPr/>
              </p:nvSpPr>
              <p:spPr>
                <a:xfrm>
                  <a:off x="4755356" y="3934967"/>
                  <a:ext cx="89344" cy="29718"/>
                </a:xfrm>
                <a:custGeom>
                  <a:avLst/>
                  <a:gdLst/>
                  <a:ahLst/>
                  <a:cxnLst/>
                  <a:rect l="l" t="t" r="r" b="b"/>
                  <a:pathLst>
                    <a:path w="89344" h="29718" extrusionOk="0">
                      <a:moveTo>
                        <a:pt x="0" y="0"/>
                      </a:moveTo>
                      <a:lnTo>
                        <a:pt x="89344" y="0"/>
                      </a:lnTo>
                      <a:lnTo>
                        <a:pt x="89344"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9" name="Google Shape;2482;p38">
                  <a:extLst>
                    <a:ext uri="{FF2B5EF4-FFF2-40B4-BE49-F238E27FC236}">
                      <a16:creationId xmlns:a16="http://schemas.microsoft.com/office/drawing/2014/main" id="{A2C98AE1-B4E3-D73A-659D-B46ABE31F265}"/>
                    </a:ext>
                  </a:extLst>
                </p:cNvPr>
                <p:cNvSpPr/>
                <p:nvPr/>
              </p:nvSpPr>
              <p:spPr>
                <a:xfrm>
                  <a:off x="4695825" y="3964780"/>
                  <a:ext cx="208406" cy="89249"/>
                </a:xfrm>
                <a:custGeom>
                  <a:avLst/>
                  <a:gdLst/>
                  <a:ahLst/>
                  <a:cxnLst/>
                  <a:rect l="l" t="t" r="r" b="b"/>
                  <a:pathLst>
                    <a:path w="208406" h="89249" extrusionOk="0">
                      <a:moveTo>
                        <a:pt x="208407" y="29813"/>
                      </a:moveTo>
                      <a:lnTo>
                        <a:pt x="208407" y="59531"/>
                      </a:lnTo>
                      <a:lnTo>
                        <a:pt x="148781" y="59531"/>
                      </a:lnTo>
                      <a:lnTo>
                        <a:pt x="148781" y="89249"/>
                      </a:lnTo>
                      <a:lnTo>
                        <a:pt x="59531" y="89249"/>
                      </a:lnTo>
                      <a:lnTo>
                        <a:pt x="59531" y="59531"/>
                      </a:lnTo>
                      <a:lnTo>
                        <a:pt x="0" y="59531"/>
                      </a:lnTo>
                      <a:lnTo>
                        <a:pt x="0" y="29813"/>
                      </a:lnTo>
                      <a:lnTo>
                        <a:pt x="59531" y="29813"/>
                      </a:lnTo>
                      <a:lnTo>
                        <a:pt x="59531" y="0"/>
                      </a:lnTo>
                      <a:lnTo>
                        <a:pt x="148781" y="0"/>
                      </a:lnTo>
                      <a:lnTo>
                        <a:pt x="148781" y="29813"/>
                      </a:lnTo>
                      <a:lnTo>
                        <a:pt x="208407" y="2981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0" name="Google Shape;2483;p38">
                  <a:extLst>
                    <a:ext uri="{FF2B5EF4-FFF2-40B4-BE49-F238E27FC236}">
                      <a16:creationId xmlns:a16="http://schemas.microsoft.com/office/drawing/2014/main" id="{54653720-7D90-369B-AB03-9061365D6AD6}"/>
                    </a:ext>
                  </a:extLst>
                </p:cNvPr>
                <p:cNvSpPr/>
                <p:nvPr/>
              </p:nvSpPr>
              <p:spPr>
                <a:xfrm>
                  <a:off x="4755356" y="4054030"/>
                  <a:ext cx="89344" cy="29718"/>
                </a:xfrm>
                <a:custGeom>
                  <a:avLst/>
                  <a:gdLst/>
                  <a:ahLst/>
                  <a:cxnLst/>
                  <a:rect l="l" t="t" r="r" b="b"/>
                  <a:pathLst>
                    <a:path w="89344" h="29718" extrusionOk="0">
                      <a:moveTo>
                        <a:pt x="0" y="0"/>
                      </a:moveTo>
                      <a:lnTo>
                        <a:pt x="89344" y="0"/>
                      </a:lnTo>
                      <a:lnTo>
                        <a:pt x="89344"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1" name="Google Shape;2484;p38">
                  <a:extLst>
                    <a:ext uri="{FF2B5EF4-FFF2-40B4-BE49-F238E27FC236}">
                      <a16:creationId xmlns:a16="http://schemas.microsoft.com/office/drawing/2014/main" id="{03EB00E3-6153-02FF-EB1A-1CA4A881019B}"/>
                    </a:ext>
                  </a:extLst>
                </p:cNvPr>
                <p:cNvSpPr/>
                <p:nvPr/>
              </p:nvSpPr>
              <p:spPr>
                <a:xfrm>
                  <a:off x="4606480" y="39945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2" name="Google Shape;2485;p38">
                  <a:extLst>
                    <a:ext uri="{FF2B5EF4-FFF2-40B4-BE49-F238E27FC236}">
                      <a16:creationId xmlns:a16="http://schemas.microsoft.com/office/drawing/2014/main" id="{738D7C59-C28F-EB3D-B567-EFA8D53B447E}"/>
                    </a:ext>
                  </a:extLst>
                </p:cNvPr>
                <p:cNvSpPr/>
                <p:nvPr/>
              </p:nvSpPr>
              <p:spPr>
                <a:xfrm>
                  <a:off x="4636293" y="393496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3" name="Google Shape;2486;p38">
                  <a:extLst>
                    <a:ext uri="{FF2B5EF4-FFF2-40B4-BE49-F238E27FC236}">
                      <a16:creationId xmlns:a16="http://schemas.microsoft.com/office/drawing/2014/main" id="{9675CBB3-F87B-CBBE-3E20-371C00901D95}"/>
                    </a:ext>
                  </a:extLst>
                </p:cNvPr>
                <p:cNvSpPr/>
                <p:nvPr/>
              </p:nvSpPr>
              <p:spPr>
                <a:xfrm>
                  <a:off x="4606480" y="3905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4" name="Google Shape;2487;p38">
                  <a:extLst>
                    <a:ext uri="{FF2B5EF4-FFF2-40B4-BE49-F238E27FC236}">
                      <a16:creationId xmlns:a16="http://schemas.microsoft.com/office/drawing/2014/main" id="{CD399EFC-AFCD-8431-2223-3D05AB34C80E}"/>
                    </a:ext>
                  </a:extLst>
                </p:cNvPr>
                <p:cNvSpPr/>
                <p:nvPr/>
              </p:nvSpPr>
              <p:spPr>
                <a:xfrm>
                  <a:off x="4636293" y="38457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5" name="Google Shape;2488;p38">
                  <a:extLst>
                    <a:ext uri="{FF2B5EF4-FFF2-40B4-BE49-F238E27FC236}">
                      <a16:creationId xmlns:a16="http://schemas.microsoft.com/office/drawing/2014/main" id="{C3385937-E1A6-A187-0959-4C295BB1511D}"/>
                    </a:ext>
                  </a:extLst>
                </p:cNvPr>
                <p:cNvSpPr/>
                <p:nvPr/>
              </p:nvSpPr>
              <p:spPr>
                <a:xfrm>
                  <a:off x="4576762" y="3726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6" name="Google Shape;2489;p38">
                  <a:extLst>
                    <a:ext uri="{FF2B5EF4-FFF2-40B4-BE49-F238E27FC236}">
                      <a16:creationId xmlns:a16="http://schemas.microsoft.com/office/drawing/2014/main" id="{8561A642-B8A9-3F6A-0EF1-42D279339050}"/>
                    </a:ext>
                  </a:extLst>
                </p:cNvPr>
                <p:cNvSpPr/>
                <p:nvPr/>
              </p:nvSpPr>
              <p:spPr>
                <a:xfrm>
                  <a:off x="4487418" y="38159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7" name="Google Shape;2490;p38">
                  <a:extLst>
                    <a:ext uri="{FF2B5EF4-FFF2-40B4-BE49-F238E27FC236}">
                      <a16:creationId xmlns:a16="http://schemas.microsoft.com/office/drawing/2014/main" id="{A035EA53-8BA5-B2FE-1A5C-295C56521168}"/>
                    </a:ext>
                  </a:extLst>
                </p:cNvPr>
                <p:cNvSpPr/>
                <p:nvPr/>
              </p:nvSpPr>
              <p:spPr>
                <a:xfrm>
                  <a:off x="4517231" y="38457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8" name="Google Shape;2491;p38">
                  <a:extLst>
                    <a:ext uri="{FF2B5EF4-FFF2-40B4-BE49-F238E27FC236}">
                      <a16:creationId xmlns:a16="http://schemas.microsoft.com/office/drawing/2014/main" id="{05BC8C29-C4BF-96FE-D338-1B69A56F22CC}"/>
                    </a:ext>
                  </a:extLst>
                </p:cNvPr>
                <p:cNvSpPr/>
                <p:nvPr/>
              </p:nvSpPr>
              <p:spPr>
                <a:xfrm>
                  <a:off x="4576762" y="38755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9" name="Google Shape;2492;p38">
                  <a:extLst>
                    <a:ext uri="{FF2B5EF4-FFF2-40B4-BE49-F238E27FC236}">
                      <a16:creationId xmlns:a16="http://schemas.microsoft.com/office/drawing/2014/main" id="{9976F79D-C252-5DED-2C71-AA35C438A341}"/>
                    </a:ext>
                  </a:extLst>
                </p:cNvPr>
                <p:cNvSpPr/>
                <p:nvPr/>
              </p:nvSpPr>
              <p:spPr>
                <a:xfrm>
                  <a:off x="4487418" y="372665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0" name="Google Shape;2493;p38">
                  <a:extLst>
                    <a:ext uri="{FF2B5EF4-FFF2-40B4-BE49-F238E27FC236}">
                      <a16:creationId xmlns:a16="http://schemas.microsoft.com/office/drawing/2014/main" id="{CC6377C4-0906-D07E-DDBB-EF549C02518F}"/>
                    </a:ext>
                  </a:extLst>
                </p:cNvPr>
                <p:cNvSpPr/>
                <p:nvPr/>
              </p:nvSpPr>
              <p:spPr>
                <a:xfrm>
                  <a:off x="4517231" y="369684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1" name="Google Shape;2494;p38">
                  <a:extLst>
                    <a:ext uri="{FF2B5EF4-FFF2-40B4-BE49-F238E27FC236}">
                      <a16:creationId xmlns:a16="http://schemas.microsoft.com/office/drawing/2014/main" id="{56DC43E7-4888-15DE-A08F-4F7639B2FF6B}"/>
                    </a:ext>
                  </a:extLst>
                </p:cNvPr>
                <p:cNvSpPr/>
                <p:nvPr/>
              </p:nvSpPr>
              <p:spPr>
                <a:xfrm>
                  <a:off x="4457700" y="3756469"/>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2" name="Google Shape;2495;p38">
                  <a:extLst>
                    <a:ext uri="{FF2B5EF4-FFF2-40B4-BE49-F238E27FC236}">
                      <a16:creationId xmlns:a16="http://schemas.microsoft.com/office/drawing/2014/main" id="{5A324462-6675-9C71-E9AC-B5BFB9BEE1E8}"/>
                    </a:ext>
                  </a:extLst>
                </p:cNvPr>
                <p:cNvSpPr/>
                <p:nvPr/>
              </p:nvSpPr>
              <p:spPr>
                <a:xfrm>
                  <a:off x="4487417" y="3726655"/>
                  <a:ext cx="148875" cy="178593"/>
                </a:xfrm>
                <a:custGeom>
                  <a:avLst/>
                  <a:gdLst/>
                  <a:ahLst/>
                  <a:cxnLst/>
                  <a:rect l="l" t="t" r="r" b="b"/>
                  <a:pathLst>
                    <a:path w="148875" h="178593" extrusionOk="0">
                      <a:moveTo>
                        <a:pt x="148876" y="119063"/>
                      </a:moveTo>
                      <a:lnTo>
                        <a:pt x="148876" y="178594"/>
                      </a:lnTo>
                      <a:lnTo>
                        <a:pt x="119063" y="178594"/>
                      </a:lnTo>
                      <a:lnTo>
                        <a:pt x="119063" y="148876"/>
                      </a:lnTo>
                      <a:lnTo>
                        <a:pt x="89345" y="148876"/>
                      </a:lnTo>
                      <a:lnTo>
                        <a:pt x="89345" y="119063"/>
                      </a:lnTo>
                      <a:lnTo>
                        <a:pt x="29813" y="119063"/>
                      </a:lnTo>
                      <a:lnTo>
                        <a:pt x="29813" y="89249"/>
                      </a:lnTo>
                      <a:lnTo>
                        <a:pt x="0" y="89249"/>
                      </a:lnTo>
                      <a:lnTo>
                        <a:pt x="0" y="29813"/>
                      </a:lnTo>
                      <a:lnTo>
                        <a:pt x="29813" y="29813"/>
                      </a:lnTo>
                      <a:lnTo>
                        <a:pt x="29813" y="0"/>
                      </a:lnTo>
                      <a:lnTo>
                        <a:pt x="89345" y="0"/>
                      </a:lnTo>
                      <a:lnTo>
                        <a:pt x="89345" y="29813"/>
                      </a:lnTo>
                      <a:lnTo>
                        <a:pt x="119063" y="29813"/>
                      </a:lnTo>
                      <a:lnTo>
                        <a:pt x="119063" y="119063"/>
                      </a:lnTo>
                      <a:lnTo>
                        <a:pt x="148876" y="11906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3" name="Google Shape;2496;p38">
                  <a:extLst>
                    <a:ext uri="{FF2B5EF4-FFF2-40B4-BE49-F238E27FC236}">
                      <a16:creationId xmlns:a16="http://schemas.microsoft.com/office/drawing/2014/main" id="{7558C0C0-9771-B007-F535-6FEA16E775E7}"/>
                    </a:ext>
                  </a:extLst>
                </p:cNvPr>
                <p:cNvSpPr/>
                <p:nvPr/>
              </p:nvSpPr>
              <p:spPr>
                <a:xfrm>
                  <a:off x="4606480" y="3756469"/>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4" name="Google Shape;2497;p38">
                  <a:extLst>
                    <a:ext uri="{FF2B5EF4-FFF2-40B4-BE49-F238E27FC236}">
                      <a16:creationId xmlns:a16="http://schemas.microsoft.com/office/drawing/2014/main" id="{D62D5CFA-A510-A5B6-5EB9-B8C4AC877A9E}"/>
                    </a:ext>
                  </a:extLst>
                </p:cNvPr>
                <p:cNvSpPr/>
                <p:nvPr/>
              </p:nvSpPr>
              <p:spPr>
                <a:xfrm>
                  <a:off x="4666107" y="3905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5" name="Google Shape;2498;p38">
                  <a:extLst>
                    <a:ext uri="{FF2B5EF4-FFF2-40B4-BE49-F238E27FC236}">
                      <a16:creationId xmlns:a16="http://schemas.microsoft.com/office/drawing/2014/main" id="{95846940-37E7-EE73-D80C-DBF97D34D5A2}"/>
                    </a:ext>
                  </a:extLst>
                </p:cNvPr>
                <p:cNvSpPr/>
                <p:nvPr/>
              </p:nvSpPr>
              <p:spPr>
                <a:xfrm>
                  <a:off x="4695825" y="3726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6" name="Google Shape;2499;p38">
                  <a:extLst>
                    <a:ext uri="{FF2B5EF4-FFF2-40B4-BE49-F238E27FC236}">
                      <a16:creationId xmlns:a16="http://schemas.microsoft.com/office/drawing/2014/main" id="{1D7650B3-8FD5-0F25-E453-D76F86BEA9A3}"/>
                    </a:ext>
                  </a:extLst>
                </p:cNvPr>
                <p:cNvSpPr/>
                <p:nvPr/>
              </p:nvSpPr>
              <p:spPr>
                <a:xfrm>
                  <a:off x="4785169"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7" name="Google Shape;2500;p38">
                  <a:extLst>
                    <a:ext uri="{FF2B5EF4-FFF2-40B4-BE49-F238E27FC236}">
                      <a16:creationId xmlns:a16="http://schemas.microsoft.com/office/drawing/2014/main" id="{D59F59E5-3D4F-D91B-3F8B-3F8E827FAA5A}"/>
                    </a:ext>
                  </a:extLst>
                </p:cNvPr>
                <p:cNvSpPr/>
                <p:nvPr/>
              </p:nvSpPr>
              <p:spPr>
                <a:xfrm>
                  <a:off x="4725543" y="38457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8" name="Google Shape;2501;p38">
                  <a:extLst>
                    <a:ext uri="{FF2B5EF4-FFF2-40B4-BE49-F238E27FC236}">
                      <a16:creationId xmlns:a16="http://schemas.microsoft.com/office/drawing/2014/main" id="{43FB6CC3-33A8-6167-40BE-4CB999F33947}"/>
                    </a:ext>
                  </a:extLst>
                </p:cNvPr>
                <p:cNvSpPr/>
                <p:nvPr/>
              </p:nvSpPr>
              <p:spPr>
                <a:xfrm>
                  <a:off x="4695825" y="38755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9" name="Google Shape;2502;p38">
                  <a:extLst>
                    <a:ext uri="{FF2B5EF4-FFF2-40B4-BE49-F238E27FC236}">
                      <a16:creationId xmlns:a16="http://schemas.microsoft.com/office/drawing/2014/main" id="{5ACEFB01-2C54-5D58-4C87-CA41E379B756}"/>
                    </a:ext>
                  </a:extLst>
                </p:cNvPr>
                <p:cNvSpPr/>
                <p:nvPr/>
              </p:nvSpPr>
              <p:spPr>
                <a:xfrm>
                  <a:off x="4785169" y="3726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0" name="Google Shape;2503;p38">
                  <a:extLst>
                    <a:ext uri="{FF2B5EF4-FFF2-40B4-BE49-F238E27FC236}">
                      <a16:creationId xmlns:a16="http://schemas.microsoft.com/office/drawing/2014/main" id="{02798820-E5F3-FF7D-D245-3E8933F52110}"/>
                    </a:ext>
                  </a:extLst>
                </p:cNvPr>
                <p:cNvSpPr/>
                <p:nvPr/>
              </p:nvSpPr>
              <p:spPr>
                <a:xfrm>
                  <a:off x="4725543" y="369684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1" name="Google Shape;2504;p38">
                  <a:extLst>
                    <a:ext uri="{FF2B5EF4-FFF2-40B4-BE49-F238E27FC236}">
                      <a16:creationId xmlns:a16="http://schemas.microsoft.com/office/drawing/2014/main" id="{04C16EF8-66F6-4F2B-4F4B-03960AE324D3}"/>
                    </a:ext>
                  </a:extLst>
                </p:cNvPr>
                <p:cNvSpPr/>
                <p:nvPr/>
              </p:nvSpPr>
              <p:spPr>
                <a:xfrm>
                  <a:off x="4814887" y="37564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2" name="Google Shape;2505;p38">
                  <a:extLst>
                    <a:ext uri="{FF2B5EF4-FFF2-40B4-BE49-F238E27FC236}">
                      <a16:creationId xmlns:a16="http://schemas.microsoft.com/office/drawing/2014/main" id="{AC854112-8C9E-D997-B4D6-E1B3008C100B}"/>
                    </a:ext>
                  </a:extLst>
                </p:cNvPr>
                <p:cNvSpPr/>
                <p:nvPr/>
              </p:nvSpPr>
              <p:spPr>
                <a:xfrm>
                  <a:off x="4666106" y="3726655"/>
                  <a:ext cx="148780" cy="178593"/>
                </a:xfrm>
                <a:custGeom>
                  <a:avLst/>
                  <a:gdLst/>
                  <a:ahLst/>
                  <a:cxnLst/>
                  <a:rect l="l" t="t" r="r" b="b"/>
                  <a:pathLst>
                    <a:path w="148780" h="178593" extrusionOk="0">
                      <a:moveTo>
                        <a:pt x="148781" y="29813"/>
                      </a:moveTo>
                      <a:lnTo>
                        <a:pt x="148781" y="89249"/>
                      </a:lnTo>
                      <a:lnTo>
                        <a:pt x="119063" y="89249"/>
                      </a:lnTo>
                      <a:lnTo>
                        <a:pt x="119063" y="119063"/>
                      </a:lnTo>
                      <a:lnTo>
                        <a:pt x="59436" y="119063"/>
                      </a:lnTo>
                      <a:lnTo>
                        <a:pt x="59436" y="148876"/>
                      </a:lnTo>
                      <a:lnTo>
                        <a:pt x="29718" y="148876"/>
                      </a:lnTo>
                      <a:lnTo>
                        <a:pt x="29718" y="178594"/>
                      </a:lnTo>
                      <a:lnTo>
                        <a:pt x="0" y="178594"/>
                      </a:lnTo>
                      <a:lnTo>
                        <a:pt x="0" y="119063"/>
                      </a:lnTo>
                      <a:lnTo>
                        <a:pt x="29718" y="119063"/>
                      </a:lnTo>
                      <a:lnTo>
                        <a:pt x="29718" y="29813"/>
                      </a:lnTo>
                      <a:lnTo>
                        <a:pt x="59436" y="29813"/>
                      </a:lnTo>
                      <a:lnTo>
                        <a:pt x="59436" y="0"/>
                      </a:lnTo>
                      <a:lnTo>
                        <a:pt x="119063" y="0"/>
                      </a:lnTo>
                      <a:lnTo>
                        <a:pt x="119063" y="29813"/>
                      </a:lnTo>
                      <a:lnTo>
                        <a:pt x="148781" y="2981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3" name="Google Shape;2506;p38">
                  <a:extLst>
                    <a:ext uri="{FF2B5EF4-FFF2-40B4-BE49-F238E27FC236}">
                      <a16:creationId xmlns:a16="http://schemas.microsoft.com/office/drawing/2014/main" id="{B05B7508-692D-2480-D7F0-C0BBDCDDB454}"/>
                    </a:ext>
                  </a:extLst>
                </p:cNvPr>
                <p:cNvSpPr/>
                <p:nvPr/>
              </p:nvSpPr>
              <p:spPr>
                <a:xfrm>
                  <a:off x="4666107" y="3756469"/>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4" name="Google Shape;2507;p38">
                  <a:extLst>
                    <a:ext uri="{FF2B5EF4-FFF2-40B4-BE49-F238E27FC236}">
                      <a16:creationId xmlns:a16="http://schemas.microsoft.com/office/drawing/2014/main" id="{990DD96C-2C26-3E51-7F2E-5F8D1BB3D0C8}"/>
                    </a:ext>
                  </a:extLst>
                </p:cNvPr>
                <p:cNvSpPr/>
                <p:nvPr/>
              </p:nvSpPr>
              <p:spPr>
                <a:xfrm rot="10800000">
                  <a:off x="4904136" y="44410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5" name="Google Shape;2508;p38">
                  <a:extLst>
                    <a:ext uri="{FF2B5EF4-FFF2-40B4-BE49-F238E27FC236}">
                      <a16:creationId xmlns:a16="http://schemas.microsoft.com/office/drawing/2014/main" id="{A0D9AD4E-3615-349B-2549-8E32D5CA95E0}"/>
                    </a:ext>
                  </a:extLst>
                </p:cNvPr>
                <p:cNvSpPr/>
                <p:nvPr/>
              </p:nvSpPr>
              <p:spPr>
                <a:xfrm>
                  <a:off x="4814887" y="4232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6" name="Google Shape;2509;p38">
                  <a:extLst>
                    <a:ext uri="{FF2B5EF4-FFF2-40B4-BE49-F238E27FC236}">
                      <a16:creationId xmlns:a16="http://schemas.microsoft.com/office/drawing/2014/main" id="{9FF06CCB-1763-3EC0-D1D5-5FF8B85D5FEB}"/>
                    </a:ext>
                  </a:extLst>
                </p:cNvPr>
                <p:cNvSpPr/>
                <p:nvPr/>
              </p:nvSpPr>
              <p:spPr>
                <a:xfrm>
                  <a:off x="4874418"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7" name="Google Shape;2510;p38">
                  <a:extLst>
                    <a:ext uri="{FF2B5EF4-FFF2-40B4-BE49-F238E27FC236}">
                      <a16:creationId xmlns:a16="http://schemas.microsoft.com/office/drawing/2014/main" id="{32D47F0E-183F-08E5-9B48-210EA2CBE086}"/>
                    </a:ext>
                  </a:extLst>
                </p:cNvPr>
                <p:cNvSpPr/>
                <p:nvPr/>
              </p:nvSpPr>
              <p:spPr>
                <a:xfrm>
                  <a:off x="4844605"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8" name="Google Shape;2511;p38">
                  <a:extLst>
                    <a:ext uri="{FF2B5EF4-FFF2-40B4-BE49-F238E27FC236}">
                      <a16:creationId xmlns:a16="http://schemas.microsoft.com/office/drawing/2014/main" id="{396F1A89-D31A-A82C-8847-89CCDE19E800}"/>
                    </a:ext>
                  </a:extLst>
                </p:cNvPr>
                <p:cNvSpPr/>
                <p:nvPr/>
              </p:nvSpPr>
              <p:spPr>
                <a:xfrm>
                  <a:off x="4814887" y="4381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9" name="Google Shape;2512;p38">
                  <a:extLst>
                    <a:ext uri="{FF2B5EF4-FFF2-40B4-BE49-F238E27FC236}">
                      <a16:creationId xmlns:a16="http://schemas.microsoft.com/office/drawing/2014/main" id="{22079EB9-63EF-C95C-4043-4EA14F24F784}"/>
                    </a:ext>
                  </a:extLst>
                </p:cNvPr>
                <p:cNvSpPr/>
                <p:nvPr/>
              </p:nvSpPr>
              <p:spPr>
                <a:xfrm>
                  <a:off x="4755356" y="4411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0" name="Google Shape;2513;p38">
                  <a:extLst>
                    <a:ext uri="{FF2B5EF4-FFF2-40B4-BE49-F238E27FC236}">
                      <a16:creationId xmlns:a16="http://schemas.microsoft.com/office/drawing/2014/main" id="{88460CC2-2D3C-64ED-3240-97ED6E327709}"/>
                    </a:ext>
                  </a:extLst>
                </p:cNvPr>
                <p:cNvSpPr/>
                <p:nvPr/>
              </p:nvSpPr>
              <p:spPr>
                <a:xfrm>
                  <a:off x="4785169" y="4262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1" name="Google Shape;2514;p38">
                  <a:extLst>
                    <a:ext uri="{FF2B5EF4-FFF2-40B4-BE49-F238E27FC236}">
                      <a16:creationId xmlns:a16="http://schemas.microsoft.com/office/drawing/2014/main" id="{A4683063-2A13-EC1B-7BAF-8B845B051BBD}"/>
                    </a:ext>
                  </a:extLst>
                </p:cNvPr>
                <p:cNvSpPr/>
                <p:nvPr/>
              </p:nvSpPr>
              <p:spPr>
                <a:xfrm>
                  <a:off x="4755356" y="4292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2" name="Google Shape;2515;p38">
                  <a:extLst>
                    <a:ext uri="{FF2B5EF4-FFF2-40B4-BE49-F238E27FC236}">
                      <a16:creationId xmlns:a16="http://schemas.microsoft.com/office/drawing/2014/main" id="{0858B9FE-848F-68AA-3891-458CB9CA0982}"/>
                    </a:ext>
                  </a:extLst>
                </p:cNvPr>
                <p:cNvSpPr/>
                <p:nvPr/>
              </p:nvSpPr>
              <p:spPr>
                <a:xfrm>
                  <a:off x="4725543"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3" name="Google Shape;2516;p38">
                  <a:extLst>
                    <a:ext uri="{FF2B5EF4-FFF2-40B4-BE49-F238E27FC236}">
                      <a16:creationId xmlns:a16="http://schemas.microsoft.com/office/drawing/2014/main" id="{7B0A79F2-86B9-9308-4CD9-06120CE3EBE4}"/>
                    </a:ext>
                  </a:extLst>
                </p:cNvPr>
                <p:cNvSpPr/>
                <p:nvPr/>
              </p:nvSpPr>
              <p:spPr>
                <a:xfrm>
                  <a:off x="4755356" y="441121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4" name="Google Shape;2517;p38">
                  <a:extLst>
                    <a:ext uri="{FF2B5EF4-FFF2-40B4-BE49-F238E27FC236}">
                      <a16:creationId xmlns:a16="http://schemas.microsoft.com/office/drawing/2014/main" id="{D15B5B24-7603-DC5A-411C-3050D5F98F99}"/>
                    </a:ext>
                  </a:extLst>
                </p:cNvPr>
                <p:cNvSpPr/>
                <p:nvPr/>
              </p:nvSpPr>
              <p:spPr>
                <a:xfrm>
                  <a:off x="4666107" y="45600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5" name="Google Shape;2518;p38">
                  <a:extLst>
                    <a:ext uri="{FF2B5EF4-FFF2-40B4-BE49-F238E27FC236}">
                      <a16:creationId xmlns:a16="http://schemas.microsoft.com/office/drawing/2014/main" id="{D1303808-4BA2-E11A-4892-249CE49D439D}"/>
                    </a:ext>
                  </a:extLst>
                </p:cNvPr>
                <p:cNvSpPr/>
                <p:nvPr/>
              </p:nvSpPr>
              <p:spPr>
                <a:xfrm>
                  <a:off x="4636293" y="441121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6" name="Google Shape;2519;p38">
                  <a:extLst>
                    <a:ext uri="{FF2B5EF4-FFF2-40B4-BE49-F238E27FC236}">
                      <a16:creationId xmlns:a16="http://schemas.microsoft.com/office/drawing/2014/main" id="{71AC357A-06D2-0831-A1DE-254851412FF7}"/>
                    </a:ext>
                  </a:extLst>
                </p:cNvPr>
                <p:cNvSpPr/>
                <p:nvPr/>
              </p:nvSpPr>
              <p:spPr>
                <a:xfrm>
                  <a:off x="4666107"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7" name="Google Shape;2520;p38">
                  <a:extLst>
                    <a:ext uri="{FF2B5EF4-FFF2-40B4-BE49-F238E27FC236}">
                      <a16:creationId xmlns:a16="http://schemas.microsoft.com/office/drawing/2014/main" id="{7D7EEC96-DB7A-92E8-8C84-4A3E4E48646C}"/>
                    </a:ext>
                  </a:extLst>
                </p:cNvPr>
                <p:cNvSpPr/>
                <p:nvPr/>
              </p:nvSpPr>
              <p:spPr>
                <a:xfrm>
                  <a:off x="4814887"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8" name="Google Shape;2521;p38">
                  <a:extLst>
                    <a:ext uri="{FF2B5EF4-FFF2-40B4-BE49-F238E27FC236}">
                      <a16:creationId xmlns:a16="http://schemas.microsoft.com/office/drawing/2014/main" id="{E632863C-A12E-99BC-194D-FC5C10CF1DA9}"/>
                    </a:ext>
                  </a:extLst>
                </p:cNvPr>
                <p:cNvSpPr/>
                <p:nvPr/>
              </p:nvSpPr>
              <p:spPr>
                <a:xfrm>
                  <a:off x="4904232"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9" name="Google Shape;2522;p38">
                  <a:extLst>
                    <a:ext uri="{FF2B5EF4-FFF2-40B4-BE49-F238E27FC236}">
                      <a16:creationId xmlns:a16="http://schemas.microsoft.com/office/drawing/2014/main" id="{0334DA3C-38B7-0991-3095-326F18526B2F}"/>
                    </a:ext>
                  </a:extLst>
                </p:cNvPr>
                <p:cNvSpPr/>
                <p:nvPr/>
              </p:nvSpPr>
              <p:spPr>
                <a:xfrm>
                  <a:off x="4844605" y="45005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0" name="Google Shape;2523;p38">
                  <a:extLst>
                    <a:ext uri="{FF2B5EF4-FFF2-40B4-BE49-F238E27FC236}">
                      <a16:creationId xmlns:a16="http://schemas.microsoft.com/office/drawing/2014/main" id="{F1865DD0-D3B6-3217-CCDC-98575623A049}"/>
                    </a:ext>
                  </a:extLst>
                </p:cNvPr>
                <p:cNvSpPr/>
                <p:nvPr/>
              </p:nvSpPr>
              <p:spPr>
                <a:xfrm>
                  <a:off x="4666107"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1" name="Google Shape;2524;p38">
                  <a:extLst>
                    <a:ext uri="{FF2B5EF4-FFF2-40B4-BE49-F238E27FC236}">
                      <a16:creationId xmlns:a16="http://schemas.microsoft.com/office/drawing/2014/main" id="{5479D627-B087-69DE-D381-15C4CDCA625C}"/>
                    </a:ext>
                  </a:extLst>
                </p:cNvPr>
                <p:cNvSpPr/>
                <p:nvPr/>
              </p:nvSpPr>
              <p:spPr>
                <a:xfrm>
                  <a:off x="4666107" y="438149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2" name="Google Shape;2525;p38">
                  <a:extLst>
                    <a:ext uri="{FF2B5EF4-FFF2-40B4-BE49-F238E27FC236}">
                      <a16:creationId xmlns:a16="http://schemas.microsoft.com/office/drawing/2014/main" id="{B75C6FD5-5700-4286-5E66-74CF72EC5F53}"/>
                    </a:ext>
                  </a:extLst>
                </p:cNvPr>
                <p:cNvSpPr/>
                <p:nvPr/>
              </p:nvSpPr>
              <p:spPr>
                <a:xfrm>
                  <a:off x="4606480" y="4321968"/>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3" name="Google Shape;2526;p38">
                  <a:extLst>
                    <a:ext uri="{FF2B5EF4-FFF2-40B4-BE49-F238E27FC236}">
                      <a16:creationId xmlns:a16="http://schemas.microsoft.com/office/drawing/2014/main" id="{9779A969-B19C-8E01-6AC5-AE174DB99C30}"/>
                    </a:ext>
                  </a:extLst>
                </p:cNvPr>
                <p:cNvSpPr/>
                <p:nvPr/>
              </p:nvSpPr>
              <p:spPr>
                <a:xfrm>
                  <a:off x="4636293" y="417309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4" name="Google Shape;2527;p38">
                  <a:extLst>
                    <a:ext uri="{FF2B5EF4-FFF2-40B4-BE49-F238E27FC236}">
                      <a16:creationId xmlns:a16="http://schemas.microsoft.com/office/drawing/2014/main" id="{CD96ECC7-77D4-4C2C-A187-4E019E465458}"/>
                    </a:ext>
                  </a:extLst>
                </p:cNvPr>
                <p:cNvSpPr/>
                <p:nvPr/>
              </p:nvSpPr>
              <p:spPr>
                <a:xfrm>
                  <a:off x="4576762" y="4232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5" name="Google Shape;2528;p38">
                  <a:extLst>
                    <a:ext uri="{FF2B5EF4-FFF2-40B4-BE49-F238E27FC236}">
                      <a16:creationId xmlns:a16="http://schemas.microsoft.com/office/drawing/2014/main" id="{23F7F30D-3FDB-5005-811E-FE2153F37A76}"/>
                    </a:ext>
                  </a:extLst>
                </p:cNvPr>
                <p:cNvSpPr/>
                <p:nvPr/>
              </p:nvSpPr>
              <p:spPr>
                <a:xfrm>
                  <a:off x="4785169" y="4470844"/>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6" name="Google Shape;2529;p38">
                  <a:extLst>
                    <a:ext uri="{FF2B5EF4-FFF2-40B4-BE49-F238E27FC236}">
                      <a16:creationId xmlns:a16="http://schemas.microsoft.com/office/drawing/2014/main" id="{8B2D14E4-1C28-5E93-D1C1-93F0FEE2E84F}"/>
                    </a:ext>
                  </a:extLst>
                </p:cNvPr>
                <p:cNvSpPr/>
                <p:nvPr/>
              </p:nvSpPr>
              <p:spPr>
                <a:xfrm>
                  <a:off x="4695825" y="46493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7" name="Google Shape;2530;p38">
                  <a:extLst>
                    <a:ext uri="{FF2B5EF4-FFF2-40B4-BE49-F238E27FC236}">
                      <a16:creationId xmlns:a16="http://schemas.microsoft.com/office/drawing/2014/main" id="{45A380AF-A9AD-6DB9-5948-0A1EEF2C155E}"/>
                    </a:ext>
                  </a:extLst>
                </p:cNvPr>
                <p:cNvSpPr/>
                <p:nvPr/>
              </p:nvSpPr>
              <p:spPr>
                <a:xfrm>
                  <a:off x="4725543" y="45899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8" name="Google Shape;2531;p38">
                  <a:extLst>
                    <a:ext uri="{FF2B5EF4-FFF2-40B4-BE49-F238E27FC236}">
                      <a16:creationId xmlns:a16="http://schemas.microsoft.com/office/drawing/2014/main" id="{34A8DC11-B1CF-46F8-5B98-887D2119F63A}"/>
                    </a:ext>
                  </a:extLst>
                </p:cNvPr>
                <p:cNvSpPr/>
                <p:nvPr/>
              </p:nvSpPr>
              <p:spPr>
                <a:xfrm>
                  <a:off x="4785169" y="47089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9" name="Google Shape;2532;p38">
                  <a:extLst>
                    <a:ext uri="{FF2B5EF4-FFF2-40B4-BE49-F238E27FC236}">
                      <a16:creationId xmlns:a16="http://schemas.microsoft.com/office/drawing/2014/main" id="{129EBE0E-A1B8-CE5B-B943-D2240D00118C}"/>
                    </a:ext>
                  </a:extLst>
                </p:cNvPr>
                <p:cNvSpPr/>
                <p:nvPr/>
              </p:nvSpPr>
              <p:spPr>
                <a:xfrm>
                  <a:off x="4785169" y="48280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0" name="Google Shape;2533;p38">
                  <a:extLst>
                    <a:ext uri="{FF2B5EF4-FFF2-40B4-BE49-F238E27FC236}">
                      <a16:creationId xmlns:a16="http://schemas.microsoft.com/office/drawing/2014/main" id="{1A6BF5CD-41E1-FFA8-E36B-80CDC4D0DA7A}"/>
                    </a:ext>
                  </a:extLst>
                </p:cNvPr>
                <p:cNvSpPr/>
                <p:nvPr/>
              </p:nvSpPr>
              <p:spPr>
                <a:xfrm>
                  <a:off x="4755356" y="4917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1" name="Google Shape;2534;p38">
                  <a:extLst>
                    <a:ext uri="{FF2B5EF4-FFF2-40B4-BE49-F238E27FC236}">
                      <a16:creationId xmlns:a16="http://schemas.microsoft.com/office/drawing/2014/main" id="{B3B43B2D-33EF-F7AF-795F-291C303767A9}"/>
                    </a:ext>
                  </a:extLst>
                </p:cNvPr>
                <p:cNvSpPr/>
                <p:nvPr/>
              </p:nvSpPr>
              <p:spPr>
                <a:xfrm>
                  <a:off x="4725543" y="521493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2" name="Google Shape;2535;p38">
                  <a:extLst>
                    <a:ext uri="{FF2B5EF4-FFF2-40B4-BE49-F238E27FC236}">
                      <a16:creationId xmlns:a16="http://schemas.microsoft.com/office/drawing/2014/main" id="{AAB805EC-F1ED-30A4-3DA8-FF816E3DCEAF}"/>
                    </a:ext>
                  </a:extLst>
                </p:cNvPr>
                <p:cNvSpPr/>
                <p:nvPr/>
              </p:nvSpPr>
              <p:spPr>
                <a:xfrm>
                  <a:off x="4695825" y="52744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3" name="Google Shape;2536;p38">
                  <a:extLst>
                    <a:ext uri="{FF2B5EF4-FFF2-40B4-BE49-F238E27FC236}">
                      <a16:creationId xmlns:a16="http://schemas.microsoft.com/office/drawing/2014/main" id="{769558C1-E489-A5F0-A2FC-B40923192FDD}"/>
                    </a:ext>
                  </a:extLst>
                </p:cNvPr>
                <p:cNvSpPr/>
                <p:nvPr/>
              </p:nvSpPr>
              <p:spPr>
                <a:xfrm>
                  <a:off x="4606480" y="533399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4" name="Google Shape;2537;p38">
                  <a:extLst>
                    <a:ext uri="{FF2B5EF4-FFF2-40B4-BE49-F238E27FC236}">
                      <a16:creationId xmlns:a16="http://schemas.microsoft.com/office/drawing/2014/main" id="{058E6E7B-3A9A-9F66-91EE-E3C0AB841435}"/>
                    </a:ext>
                  </a:extLst>
                </p:cNvPr>
                <p:cNvSpPr/>
                <p:nvPr/>
              </p:nvSpPr>
              <p:spPr>
                <a:xfrm>
                  <a:off x="4517231" y="524465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5" name="Google Shape;2538;p38">
                  <a:extLst>
                    <a:ext uri="{FF2B5EF4-FFF2-40B4-BE49-F238E27FC236}">
                      <a16:creationId xmlns:a16="http://schemas.microsoft.com/office/drawing/2014/main" id="{33EC332D-FB2C-00D5-D8AD-13AD06037C4E}"/>
                    </a:ext>
                  </a:extLst>
                </p:cNvPr>
                <p:cNvSpPr/>
                <p:nvPr/>
              </p:nvSpPr>
              <p:spPr>
                <a:xfrm>
                  <a:off x="4576762"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6" name="Google Shape;2539;p38">
                  <a:extLst>
                    <a:ext uri="{FF2B5EF4-FFF2-40B4-BE49-F238E27FC236}">
                      <a16:creationId xmlns:a16="http://schemas.microsoft.com/office/drawing/2014/main" id="{F9D3EAF2-9B89-6837-FC31-AAC15293BB1F}"/>
                    </a:ext>
                  </a:extLst>
                </p:cNvPr>
                <p:cNvSpPr/>
                <p:nvPr/>
              </p:nvSpPr>
              <p:spPr>
                <a:xfrm>
                  <a:off x="4606480"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7" name="Google Shape;2540;p38">
                  <a:extLst>
                    <a:ext uri="{FF2B5EF4-FFF2-40B4-BE49-F238E27FC236}">
                      <a16:creationId xmlns:a16="http://schemas.microsoft.com/office/drawing/2014/main" id="{E72C6363-C480-ADC5-6540-A69544BF0084}"/>
                    </a:ext>
                  </a:extLst>
                </p:cNvPr>
                <p:cNvSpPr/>
                <p:nvPr/>
              </p:nvSpPr>
              <p:spPr>
                <a:xfrm>
                  <a:off x="4666107" y="52744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8" name="Google Shape;2541;p38">
                  <a:extLst>
                    <a:ext uri="{FF2B5EF4-FFF2-40B4-BE49-F238E27FC236}">
                      <a16:creationId xmlns:a16="http://schemas.microsoft.com/office/drawing/2014/main" id="{636C09F8-0AA4-E011-1CD4-900560141AA4}"/>
                    </a:ext>
                  </a:extLst>
                </p:cNvPr>
                <p:cNvSpPr/>
                <p:nvPr/>
              </p:nvSpPr>
              <p:spPr>
                <a:xfrm>
                  <a:off x="4636293" y="5244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9" name="Google Shape;2542;p38">
                  <a:extLst>
                    <a:ext uri="{FF2B5EF4-FFF2-40B4-BE49-F238E27FC236}">
                      <a16:creationId xmlns:a16="http://schemas.microsoft.com/office/drawing/2014/main" id="{FE9CE69C-0025-8DB0-AF38-44E3BDF89218}"/>
                    </a:ext>
                  </a:extLst>
                </p:cNvPr>
                <p:cNvSpPr/>
                <p:nvPr/>
              </p:nvSpPr>
              <p:spPr>
                <a:xfrm>
                  <a:off x="4606480" y="51852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0" name="Google Shape;2543;p38">
                  <a:extLst>
                    <a:ext uri="{FF2B5EF4-FFF2-40B4-BE49-F238E27FC236}">
                      <a16:creationId xmlns:a16="http://schemas.microsoft.com/office/drawing/2014/main" id="{7641225E-85E8-17AF-AECE-CF7C090124BA}"/>
                    </a:ext>
                  </a:extLst>
                </p:cNvPr>
                <p:cNvSpPr/>
                <p:nvPr/>
              </p:nvSpPr>
              <p:spPr>
                <a:xfrm>
                  <a:off x="4576762" y="50363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1" name="Google Shape;2544;p38">
                  <a:extLst>
                    <a:ext uri="{FF2B5EF4-FFF2-40B4-BE49-F238E27FC236}">
                      <a16:creationId xmlns:a16="http://schemas.microsoft.com/office/drawing/2014/main" id="{8A7F0046-29F6-B53B-2F3F-97EB177F20CD}"/>
                    </a:ext>
                  </a:extLst>
                </p:cNvPr>
                <p:cNvSpPr/>
                <p:nvPr/>
              </p:nvSpPr>
              <p:spPr>
                <a:xfrm>
                  <a:off x="4606480"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2" name="Google Shape;2545;p38">
                  <a:extLst>
                    <a:ext uri="{FF2B5EF4-FFF2-40B4-BE49-F238E27FC236}">
                      <a16:creationId xmlns:a16="http://schemas.microsoft.com/office/drawing/2014/main" id="{A72B943C-8F59-94A8-7BC8-2A3719A06894}"/>
                    </a:ext>
                  </a:extLst>
                </p:cNvPr>
                <p:cNvSpPr/>
                <p:nvPr/>
              </p:nvSpPr>
              <p:spPr>
                <a:xfrm>
                  <a:off x="4636293" y="509587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3" name="Google Shape;2546;p38">
                  <a:extLst>
                    <a:ext uri="{FF2B5EF4-FFF2-40B4-BE49-F238E27FC236}">
                      <a16:creationId xmlns:a16="http://schemas.microsoft.com/office/drawing/2014/main" id="{27F279AB-AA75-22C9-6186-B9F11064FAE3}"/>
                    </a:ext>
                  </a:extLst>
                </p:cNvPr>
                <p:cNvSpPr/>
                <p:nvPr/>
              </p:nvSpPr>
              <p:spPr>
                <a:xfrm>
                  <a:off x="4695825"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4" name="Google Shape;2547;p38">
                  <a:extLst>
                    <a:ext uri="{FF2B5EF4-FFF2-40B4-BE49-F238E27FC236}">
                      <a16:creationId xmlns:a16="http://schemas.microsoft.com/office/drawing/2014/main" id="{FC7AEAC5-0E18-7F81-BD87-175E4ED8583C}"/>
                    </a:ext>
                  </a:extLst>
                </p:cNvPr>
                <p:cNvSpPr/>
                <p:nvPr/>
              </p:nvSpPr>
              <p:spPr>
                <a:xfrm>
                  <a:off x="4547044" y="5125592"/>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5" name="Google Shape;2548;p38">
                  <a:extLst>
                    <a:ext uri="{FF2B5EF4-FFF2-40B4-BE49-F238E27FC236}">
                      <a16:creationId xmlns:a16="http://schemas.microsoft.com/office/drawing/2014/main" id="{C9EEA112-06DE-DC59-8A11-6DCC8A545E74}"/>
                    </a:ext>
                  </a:extLst>
                </p:cNvPr>
                <p:cNvSpPr/>
                <p:nvPr/>
              </p:nvSpPr>
              <p:spPr>
                <a:xfrm>
                  <a:off x="4547044" y="52149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6" name="Google Shape;2549;p38">
                  <a:extLst>
                    <a:ext uri="{FF2B5EF4-FFF2-40B4-BE49-F238E27FC236}">
                      <a16:creationId xmlns:a16="http://schemas.microsoft.com/office/drawing/2014/main" id="{F2941665-8464-A842-EB9D-54DFE2134761}"/>
                    </a:ext>
                  </a:extLst>
                </p:cNvPr>
                <p:cNvSpPr/>
                <p:nvPr/>
              </p:nvSpPr>
              <p:spPr>
                <a:xfrm>
                  <a:off x="4517231" y="52744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7" name="Google Shape;2550;p38">
                  <a:extLst>
                    <a:ext uri="{FF2B5EF4-FFF2-40B4-BE49-F238E27FC236}">
                      <a16:creationId xmlns:a16="http://schemas.microsoft.com/office/drawing/2014/main" id="{A2108043-2015-A0B2-62DE-6D399C647063}"/>
                    </a:ext>
                  </a:extLst>
                </p:cNvPr>
                <p:cNvSpPr/>
                <p:nvPr/>
              </p:nvSpPr>
              <p:spPr>
                <a:xfrm>
                  <a:off x="4576762" y="5304281"/>
                  <a:ext cx="89344" cy="29718"/>
                </a:xfrm>
                <a:custGeom>
                  <a:avLst/>
                  <a:gdLst/>
                  <a:ahLst/>
                  <a:cxnLst/>
                  <a:rect l="l" t="t" r="r" b="b"/>
                  <a:pathLst>
                    <a:path w="89344" h="29718" extrusionOk="0">
                      <a:moveTo>
                        <a:pt x="0" y="0"/>
                      </a:moveTo>
                      <a:lnTo>
                        <a:pt x="89344" y="0"/>
                      </a:lnTo>
                      <a:lnTo>
                        <a:pt x="89344"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8" name="Google Shape;2551;p38">
                  <a:extLst>
                    <a:ext uri="{FF2B5EF4-FFF2-40B4-BE49-F238E27FC236}">
                      <a16:creationId xmlns:a16="http://schemas.microsoft.com/office/drawing/2014/main" id="{0481A912-0A8D-A904-470B-F00EC105815B}"/>
                    </a:ext>
                  </a:extLst>
                </p:cNvPr>
                <p:cNvSpPr/>
                <p:nvPr/>
              </p:nvSpPr>
              <p:spPr>
                <a:xfrm>
                  <a:off x="4785169" y="402431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9" name="Google Shape;2552;p38">
                  <a:extLst>
                    <a:ext uri="{FF2B5EF4-FFF2-40B4-BE49-F238E27FC236}">
                      <a16:creationId xmlns:a16="http://schemas.microsoft.com/office/drawing/2014/main" id="{A0FB5419-1C76-B782-1F3F-6911BAA3C696}"/>
                    </a:ext>
                  </a:extLst>
                </p:cNvPr>
                <p:cNvSpPr/>
                <p:nvPr/>
              </p:nvSpPr>
              <p:spPr>
                <a:xfrm>
                  <a:off x="4695825" y="3994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0" name="Google Shape;2553;p38">
                  <a:extLst>
                    <a:ext uri="{FF2B5EF4-FFF2-40B4-BE49-F238E27FC236}">
                      <a16:creationId xmlns:a16="http://schemas.microsoft.com/office/drawing/2014/main" id="{E8437B96-CDFE-B556-5B0A-4B41ED33323A}"/>
                    </a:ext>
                  </a:extLst>
                </p:cNvPr>
                <p:cNvSpPr/>
                <p:nvPr/>
              </p:nvSpPr>
              <p:spPr>
                <a:xfrm>
                  <a:off x="4368355" y="39647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1" name="Google Shape;2554;p38">
                  <a:extLst>
                    <a:ext uri="{FF2B5EF4-FFF2-40B4-BE49-F238E27FC236}">
                      <a16:creationId xmlns:a16="http://schemas.microsoft.com/office/drawing/2014/main" id="{BA198B8A-E2E4-AF26-6132-6F5B00AE81E9}"/>
                    </a:ext>
                  </a:extLst>
                </p:cNvPr>
                <p:cNvSpPr/>
                <p:nvPr/>
              </p:nvSpPr>
              <p:spPr>
                <a:xfrm>
                  <a:off x="4606480" y="38457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2" name="Google Shape;2555;p38">
                  <a:extLst>
                    <a:ext uri="{FF2B5EF4-FFF2-40B4-BE49-F238E27FC236}">
                      <a16:creationId xmlns:a16="http://schemas.microsoft.com/office/drawing/2014/main" id="{7B77EB38-1D43-F00A-2194-2BEFEB46AA12}"/>
                    </a:ext>
                  </a:extLst>
                </p:cNvPr>
                <p:cNvSpPr/>
                <p:nvPr/>
              </p:nvSpPr>
              <p:spPr>
                <a:xfrm>
                  <a:off x="4666107" y="38457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3" name="Google Shape;2556;p38">
                  <a:extLst>
                    <a:ext uri="{FF2B5EF4-FFF2-40B4-BE49-F238E27FC236}">
                      <a16:creationId xmlns:a16="http://schemas.microsoft.com/office/drawing/2014/main" id="{C756D2D5-BDB7-5793-C352-2443A80322AB}"/>
                    </a:ext>
                  </a:extLst>
                </p:cNvPr>
                <p:cNvSpPr/>
                <p:nvPr/>
              </p:nvSpPr>
              <p:spPr>
                <a:xfrm>
                  <a:off x="4576762" y="3815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4" name="Google Shape;2557;p38">
                  <a:extLst>
                    <a:ext uri="{FF2B5EF4-FFF2-40B4-BE49-F238E27FC236}">
                      <a16:creationId xmlns:a16="http://schemas.microsoft.com/office/drawing/2014/main" id="{FEA74A81-5250-FAD7-8968-ACA72774E3CF}"/>
                    </a:ext>
                  </a:extLst>
                </p:cNvPr>
                <p:cNvSpPr/>
                <p:nvPr/>
              </p:nvSpPr>
              <p:spPr>
                <a:xfrm>
                  <a:off x="4695825" y="3815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5" name="Google Shape;2558;p38">
                  <a:extLst>
                    <a:ext uri="{FF2B5EF4-FFF2-40B4-BE49-F238E27FC236}">
                      <a16:creationId xmlns:a16="http://schemas.microsoft.com/office/drawing/2014/main" id="{FC3216FA-ED8F-26A3-6F73-AC1DD94F7B09}"/>
                    </a:ext>
                  </a:extLst>
                </p:cNvPr>
                <p:cNvSpPr/>
                <p:nvPr/>
              </p:nvSpPr>
              <p:spPr>
                <a:xfrm>
                  <a:off x="4517231" y="38159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6" name="Google Shape;2559;p38">
                  <a:extLst>
                    <a:ext uri="{FF2B5EF4-FFF2-40B4-BE49-F238E27FC236}">
                      <a16:creationId xmlns:a16="http://schemas.microsoft.com/office/drawing/2014/main" id="{D7921A9A-1C0E-9C9F-34B7-C887CB4C139A}"/>
                    </a:ext>
                  </a:extLst>
                </p:cNvPr>
                <p:cNvSpPr/>
                <p:nvPr/>
              </p:nvSpPr>
              <p:spPr>
                <a:xfrm>
                  <a:off x="4755356"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7" name="Google Shape;2560;p38">
                  <a:extLst>
                    <a:ext uri="{FF2B5EF4-FFF2-40B4-BE49-F238E27FC236}">
                      <a16:creationId xmlns:a16="http://schemas.microsoft.com/office/drawing/2014/main" id="{67861D67-324E-D5AE-FF95-F9165A30261B}"/>
                    </a:ext>
                  </a:extLst>
                </p:cNvPr>
                <p:cNvSpPr/>
                <p:nvPr/>
              </p:nvSpPr>
              <p:spPr>
                <a:xfrm>
                  <a:off x="4427982" y="39945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8" name="Google Shape;2561;p38">
                  <a:extLst>
                    <a:ext uri="{FF2B5EF4-FFF2-40B4-BE49-F238E27FC236}">
                      <a16:creationId xmlns:a16="http://schemas.microsoft.com/office/drawing/2014/main" id="{376A0D90-1DEF-6AC9-C9E7-812494D977A4}"/>
                    </a:ext>
                  </a:extLst>
                </p:cNvPr>
                <p:cNvSpPr/>
                <p:nvPr/>
              </p:nvSpPr>
              <p:spPr>
                <a:xfrm>
                  <a:off x="4874418" y="3994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9" name="Google Shape;2562;p38">
                  <a:extLst>
                    <a:ext uri="{FF2B5EF4-FFF2-40B4-BE49-F238E27FC236}">
                      <a16:creationId xmlns:a16="http://schemas.microsoft.com/office/drawing/2014/main" id="{3CC06CDA-4703-FC51-D779-9F205779F510}"/>
                    </a:ext>
                  </a:extLst>
                </p:cNvPr>
                <p:cNvSpPr/>
                <p:nvPr/>
              </p:nvSpPr>
              <p:spPr>
                <a:xfrm>
                  <a:off x="4547044" y="39647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0" name="Google Shape;2563;p38">
                  <a:extLst>
                    <a:ext uri="{FF2B5EF4-FFF2-40B4-BE49-F238E27FC236}">
                      <a16:creationId xmlns:a16="http://schemas.microsoft.com/office/drawing/2014/main" id="{13ABFD10-C6D7-D20B-28F3-1E0F7F7E032B}"/>
                    </a:ext>
                  </a:extLst>
                </p:cNvPr>
                <p:cNvSpPr/>
                <p:nvPr/>
              </p:nvSpPr>
              <p:spPr>
                <a:xfrm>
                  <a:off x="4725543" y="3726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1" name="Google Shape;2564;p38">
                  <a:extLst>
                    <a:ext uri="{FF2B5EF4-FFF2-40B4-BE49-F238E27FC236}">
                      <a16:creationId xmlns:a16="http://schemas.microsoft.com/office/drawing/2014/main" id="{67076A38-9321-661F-5E30-F0F5CA425C7F}"/>
                    </a:ext>
                  </a:extLst>
                </p:cNvPr>
                <p:cNvSpPr/>
                <p:nvPr/>
              </p:nvSpPr>
              <p:spPr>
                <a:xfrm>
                  <a:off x="4517231" y="37266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2" name="Google Shape;2565;p38">
                  <a:extLst>
                    <a:ext uri="{FF2B5EF4-FFF2-40B4-BE49-F238E27FC236}">
                      <a16:creationId xmlns:a16="http://schemas.microsoft.com/office/drawing/2014/main" id="{FFE73A0B-F35F-1A3F-B33F-852BB7F46E05}"/>
                    </a:ext>
                  </a:extLst>
                </p:cNvPr>
                <p:cNvSpPr/>
                <p:nvPr/>
              </p:nvSpPr>
              <p:spPr>
                <a:xfrm>
                  <a:off x="4785169" y="3964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3" name="Google Shape;2566;p38">
                  <a:extLst>
                    <a:ext uri="{FF2B5EF4-FFF2-40B4-BE49-F238E27FC236}">
                      <a16:creationId xmlns:a16="http://schemas.microsoft.com/office/drawing/2014/main" id="{6E6AA78B-CA93-80F2-0F86-5FD5AEB72B11}"/>
                    </a:ext>
                  </a:extLst>
                </p:cNvPr>
                <p:cNvSpPr/>
                <p:nvPr/>
              </p:nvSpPr>
              <p:spPr>
                <a:xfrm>
                  <a:off x="4457700" y="39349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4" name="Google Shape;2567;p38">
                  <a:extLst>
                    <a:ext uri="{FF2B5EF4-FFF2-40B4-BE49-F238E27FC236}">
                      <a16:creationId xmlns:a16="http://schemas.microsoft.com/office/drawing/2014/main" id="{07966A98-1B74-8E08-7A34-8181C41B5AED}"/>
                    </a:ext>
                  </a:extLst>
                </p:cNvPr>
                <p:cNvSpPr/>
                <p:nvPr/>
              </p:nvSpPr>
              <p:spPr>
                <a:xfrm>
                  <a:off x="4785169" y="37564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5" name="Google Shape;2568;p38">
                  <a:extLst>
                    <a:ext uri="{FF2B5EF4-FFF2-40B4-BE49-F238E27FC236}">
                      <a16:creationId xmlns:a16="http://schemas.microsoft.com/office/drawing/2014/main" id="{053FF57C-A13C-C9B7-C9FA-18429675CAE7}"/>
                    </a:ext>
                  </a:extLst>
                </p:cNvPr>
                <p:cNvSpPr/>
                <p:nvPr/>
              </p:nvSpPr>
              <p:spPr>
                <a:xfrm>
                  <a:off x="4487418" y="378618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2569;p38">
                <a:extLst>
                  <a:ext uri="{FF2B5EF4-FFF2-40B4-BE49-F238E27FC236}">
                    <a16:creationId xmlns:a16="http://schemas.microsoft.com/office/drawing/2014/main" id="{6EF493DF-21F9-7FD7-598A-3198A217BEA0}"/>
                  </a:ext>
                </a:extLst>
              </p:cNvPr>
              <p:cNvGrpSpPr/>
              <p:nvPr/>
            </p:nvGrpSpPr>
            <p:grpSpPr>
              <a:xfrm>
                <a:off x="4933950" y="3726655"/>
                <a:ext cx="357187" cy="1488282"/>
                <a:chOff x="4933950" y="3726655"/>
                <a:chExt cx="357187" cy="1488282"/>
              </a:xfrm>
            </p:grpSpPr>
            <p:sp>
              <p:nvSpPr>
                <p:cNvPr id="4516" name="Google Shape;2570;p38">
                  <a:extLst>
                    <a:ext uri="{FF2B5EF4-FFF2-40B4-BE49-F238E27FC236}">
                      <a16:creationId xmlns:a16="http://schemas.microsoft.com/office/drawing/2014/main" id="{3D568D8C-EA80-D8A6-9124-310034420250}"/>
                    </a:ext>
                  </a:extLst>
                </p:cNvPr>
                <p:cNvSpPr/>
                <p:nvPr/>
              </p:nvSpPr>
              <p:spPr>
                <a:xfrm>
                  <a:off x="5053012" y="4738687"/>
                  <a:ext cx="29718" cy="446531"/>
                </a:xfrm>
                <a:custGeom>
                  <a:avLst/>
                  <a:gdLst/>
                  <a:ahLst/>
                  <a:cxnLst/>
                  <a:rect l="l" t="t" r="r" b="b"/>
                  <a:pathLst>
                    <a:path w="29718" h="446531" extrusionOk="0">
                      <a:moveTo>
                        <a:pt x="0" y="0"/>
                      </a:moveTo>
                      <a:lnTo>
                        <a:pt x="29718" y="0"/>
                      </a:lnTo>
                      <a:lnTo>
                        <a:pt x="29718" y="446532"/>
                      </a:lnTo>
                      <a:lnTo>
                        <a:pt x="0" y="44653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7" name="Google Shape;2571;p38">
                  <a:extLst>
                    <a:ext uri="{FF2B5EF4-FFF2-40B4-BE49-F238E27FC236}">
                      <a16:creationId xmlns:a16="http://schemas.microsoft.com/office/drawing/2014/main" id="{575B19D0-73EF-BAD6-B4E0-F59746A01570}"/>
                    </a:ext>
                  </a:extLst>
                </p:cNvPr>
                <p:cNvSpPr/>
                <p:nvPr/>
              </p:nvSpPr>
              <p:spPr>
                <a:xfrm>
                  <a:off x="5142357" y="4738687"/>
                  <a:ext cx="29718" cy="446531"/>
                </a:xfrm>
                <a:custGeom>
                  <a:avLst/>
                  <a:gdLst/>
                  <a:ahLst/>
                  <a:cxnLst/>
                  <a:rect l="l" t="t" r="r" b="b"/>
                  <a:pathLst>
                    <a:path w="29718" h="446531" extrusionOk="0">
                      <a:moveTo>
                        <a:pt x="0" y="0"/>
                      </a:moveTo>
                      <a:lnTo>
                        <a:pt x="29718" y="0"/>
                      </a:lnTo>
                      <a:lnTo>
                        <a:pt x="29718" y="446532"/>
                      </a:lnTo>
                      <a:lnTo>
                        <a:pt x="0" y="44653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8" name="Google Shape;2572;p38">
                  <a:extLst>
                    <a:ext uri="{FF2B5EF4-FFF2-40B4-BE49-F238E27FC236}">
                      <a16:creationId xmlns:a16="http://schemas.microsoft.com/office/drawing/2014/main" id="{3F135280-6C58-3288-0A7F-0E40FF705E37}"/>
                    </a:ext>
                  </a:extLst>
                </p:cNvPr>
                <p:cNvSpPr/>
                <p:nvPr/>
              </p:nvSpPr>
              <p:spPr>
                <a:xfrm>
                  <a:off x="5082730" y="51852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9" name="Google Shape;2573;p38">
                  <a:extLst>
                    <a:ext uri="{FF2B5EF4-FFF2-40B4-BE49-F238E27FC236}">
                      <a16:creationId xmlns:a16="http://schemas.microsoft.com/office/drawing/2014/main" id="{329BBE6C-2BFA-E2FB-EDE1-1168399FD269}"/>
                    </a:ext>
                  </a:extLst>
                </p:cNvPr>
                <p:cNvSpPr/>
                <p:nvPr/>
              </p:nvSpPr>
              <p:spPr>
                <a:xfrm>
                  <a:off x="5082730"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0" name="Google Shape;2574;p38">
                  <a:extLst>
                    <a:ext uri="{FF2B5EF4-FFF2-40B4-BE49-F238E27FC236}">
                      <a16:creationId xmlns:a16="http://schemas.microsoft.com/office/drawing/2014/main" id="{BF25D5C6-F7F4-2813-B633-F64B1320EECD}"/>
                    </a:ext>
                  </a:extLst>
                </p:cNvPr>
                <p:cNvSpPr/>
                <p:nvPr/>
              </p:nvSpPr>
              <p:spPr>
                <a:xfrm>
                  <a:off x="5112543"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1" name="Google Shape;2575;p38">
                  <a:extLst>
                    <a:ext uri="{FF2B5EF4-FFF2-40B4-BE49-F238E27FC236}">
                      <a16:creationId xmlns:a16="http://schemas.microsoft.com/office/drawing/2014/main" id="{6EEBFD73-EE9E-F155-12B5-1976C00B5D64}"/>
                    </a:ext>
                  </a:extLst>
                </p:cNvPr>
                <p:cNvSpPr/>
                <p:nvPr/>
              </p:nvSpPr>
              <p:spPr>
                <a:xfrm>
                  <a:off x="5112543"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2" name="Google Shape;2576;p38">
                  <a:extLst>
                    <a:ext uri="{FF2B5EF4-FFF2-40B4-BE49-F238E27FC236}">
                      <a16:creationId xmlns:a16="http://schemas.microsoft.com/office/drawing/2014/main" id="{F338E7A5-E860-23F3-D1B3-A31BCB1FD540}"/>
                    </a:ext>
                  </a:extLst>
                </p:cNvPr>
                <p:cNvSpPr/>
                <p:nvPr/>
              </p:nvSpPr>
              <p:spPr>
                <a:xfrm>
                  <a:off x="5082730" y="51255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3" name="Google Shape;2577;p38">
                  <a:extLst>
                    <a:ext uri="{FF2B5EF4-FFF2-40B4-BE49-F238E27FC236}">
                      <a16:creationId xmlns:a16="http://schemas.microsoft.com/office/drawing/2014/main" id="{4D7B6C18-A570-D0A9-7EB8-B100C686D418}"/>
                    </a:ext>
                  </a:extLst>
                </p:cNvPr>
                <p:cNvSpPr/>
                <p:nvPr/>
              </p:nvSpPr>
              <p:spPr>
                <a:xfrm>
                  <a:off x="5082730"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4" name="Google Shape;2578;p38">
                  <a:extLst>
                    <a:ext uri="{FF2B5EF4-FFF2-40B4-BE49-F238E27FC236}">
                      <a16:creationId xmlns:a16="http://schemas.microsoft.com/office/drawing/2014/main" id="{0A541BA4-DF19-1EFE-DF96-32E1EED6C7BA}"/>
                    </a:ext>
                  </a:extLst>
                </p:cNvPr>
                <p:cNvSpPr/>
                <p:nvPr/>
              </p:nvSpPr>
              <p:spPr>
                <a:xfrm>
                  <a:off x="5112543"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5" name="Google Shape;2579;p38">
                  <a:extLst>
                    <a:ext uri="{FF2B5EF4-FFF2-40B4-BE49-F238E27FC236}">
                      <a16:creationId xmlns:a16="http://schemas.microsoft.com/office/drawing/2014/main" id="{7EE0A769-985F-D96E-6732-200D445C57BB}"/>
                    </a:ext>
                  </a:extLst>
                </p:cNvPr>
                <p:cNvSpPr/>
                <p:nvPr/>
              </p:nvSpPr>
              <p:spPr>
                <a:xfrm>
                  <a:off x="5082730"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6" name="Google Shape;2580;p38">
                  <a:extLst>
                    <a:ext uri="{FF2B5EF4-FFF2-40B4-BE49-F238E27FC236}">
                      <a16:creationId xmlns:a16="http://schemas.microsoft.com/office/drawing/2014/main" id="{D5799E6A-CFA2-BBB0-1278-1562DBB0DEF1}"/>
                    </a:ext>
                  </a:extLst>
                </p:cNvPr>
                <p:cNvSpPr/>
                <p:nvPr/>
              </p:nvSpPr>
              <p:spPr>
                <a:xfrm>
                  <a:off x="5082730" y="4798218"/>
                  <a:ext cx="59626" cy="327374"/>
                </a:xfrm>
                <a:custGeom>
                  <a:avLst/>
                  <a:gdLst/>
                  <a:ahLst/>
                  <a:cxnLst/>
                  <a:rect l="l" t="t" r="r" b="b"/>
                  <a:pathLst>
                    <a:path w="59626" h="327374" extrusionOk="0">
                      <a:moveTo>
                        <a:pt x="29813" y="238125"/>
                      </a:moveTo>
                      <a:lnTo>
                        <a:pt x="29813" y="267938"/>
                      </a:lnTo>
                      <a:lnTo>
                        <a:pt x="59626" y="267938"/>
                      </a:lnTo>
                      <a:lnTo>
                        <a:pt x="59626" y="327374"/>
                      </a:lnTo>
                      <a:lnTo>
                        <a:pt x="29813" y="327374"/>
                      </a:lnTo>
                      <a:lnTo>
                        <a:pt x="29813" y="297656"/>
                      </a:lnTo>
                      <a:lnTo>
                        <a:pt x="0" y="297656"/>
                      </a:lnTo>
                      <a:lnTo>
                        <a:pt x="0" y="208312"/>
                      </a:lnTo>
                      <a:lnTo>
                        <a:pt x="29813" y="208312"/>
                      </a:lnTo>
                      <a:lnTo>
                        <a:pt x="29813" y="178594"/>
                      </a:lnTo>
                      <a:lnTo>
                        <a:pt x="0" y="178594"/>
                      </a:lnTo>
                      <a:lnTo>
                        <a:pt x="0" y="0"/>
                      </a:lnTo>
                      <a:lnTo>
                        <a:pt x="59626" y="0"/>
                      </a:lnTo>
                      <a:lnTo>
                        <a:pt x="59626" y="238125"/>
                      </a:lnTo>
                      <a:lnTo>
                        <a:pt x="29813" y="23812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7" name="Google Shape;2581;p38">
                  <a:extLst>
                    <a:ext uri="{FF2B5EF4-FFF2-40B4-BE49-F238E27FC236}">
                      <a16:creationId xmlns:a16="http://schemas.microsoft.com/office/drawing/2014/main" id="{F702C33F-7FB5-E62B-867F-6670F5FA88D1}"/>
                    </a:ext>
                  </a:extLst>
                </p:cNvPr>
                <p:cNvSpPr/>
                <p:nvPr/>
              </p:nvSpPr>
              <p:spPr>
                <a:xfrm>
                  <a:off x="5082730" y="4768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8" name="Google Shape;2582;p38">
                  <a:extLst>
                    <a:ext uri="{FF2B5EF4-FFF2-40B4-BE49-F238E27FC236}">
                      <a16:creationId xmlns:a16="http://schemas.microsoft.com/office/drawing/2014/main" id="{1B18E35A-97CF-976D-09A4-FE1D8C9117A3}"/>
                    </a:ext>
                  </a:extLst>
                </p:cNvPr>
                <p:cNvSpPr/>
                <p:nvPr/>
              </p:nvSpPr>
              <p:spPr>
                <a:xfrm>
                  <a:off x="5082730" y="4708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9" name="Google Shape;2583;p38">
                  <a:extLst>
                    <a:ext uri="{FF2B5EF4-FFF2-40B4-BE49-F238E27FC236}">
                      <a16:creationId xmlns:a16="http://schemas.microsoft.com/office/drawing/2014/main" id="{F8CDBB30-D853-3B68-647B-669E2E52139F}"/>
                    </a:ext>
                  </a:extLst>
                </p:cNvPr>
                <p:cNvSpPr/>
                <p:nvPr/>
              </p:nvSpPr>
              <p:spPr>
                <a:xfrm>
                  <a:off x="5082730" y="47386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0" name="Google Shape;2584;p38">
                  <a:extLst>
                    <a:ext uri="{FF2B5EF4-FFF2-40B4-BE49-F238E27FC236}">
                      <a16:creationId xmlns:a16="http://schemas.microsoft.com/office/drawing/2014/main" id="{3EFD0AF6-E800-74EA-7D9F-22955F3B2304}"/>
                    </a:ext>
                  </a:extLst>
                </p:cNvPr>
                <p:cNvSpPr/>
                <p:nvPr/>
              </p:nvSpPr>
              <p:spPr>
                <a:xfrm>
                  <a:off x="5023294" y="4679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1" name="Google Shape;2585;p38">
                  <a:extLst>
                    <a:ext uri="{FF2B5EF4-FFF2-40B4-BE49-F238E27FC236}">
                      <a16:creationId xmlns:a16="http://schemas.microsoft.com/office/drawing/2014/main" id="{B6F13E8A-DFD8-8661-3513-5D3361B6A006}"/>
                    </a:ext>
                  </a:extLst>
                </p:cNvPr>
                <p:cNvSpPr/>
                <p:nvPr/>
              </p:nvSpPr>
              <p:spPr>
                <a:xfrm>
                  <a:off x="5142357" y="4679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2" name="Google Shape;2586;p38">
                  <a:extLst>
                    <a:ext uri="{FF2B5EF4-FFF2-40B4-BE49-F238E27FC236}">
                      <a16:creationId xmlns:a16="http://schemas.microsoft.com/office/drawing/2014/main" id="{AC884DBA-EE17-09E6-17FB-E86F29A46D9A}"/>
                    </a:ext>
                  </a:extLst>
                </p:cNvPr>
                <p:cNvSpPr/>
                <p:nvPr/>
              </p:nvSpPr>
              <p:spPr>
                <a:xfrm>
                  <a:off x="4993481"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3" name="Google Shape;2587;p38">
                  <a:extLst>
                    <a:ext uri="{FF2B5EF4-FFF2-40B4-BE49-F238E27FC236}">
                      <a16:creationId xmlns:a16="http://schemas.microsoft.com/office/drawing/2014/main" id="{A8E5638D-6560-1359-8FD5-01F4A38BA5B7}"/>
                    </a:ext>
                  </a:extLst>
                </p:cNvPr>
                <p:cNvSpPr/>
                <p:nvPr/>
              </p:nvSpPr>
              <p:spPr>
                <a:xfrm>
                  <a:off x="4963668" y="456009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4" name="Google Shape;2588;p38">
                  <a:extLst>
                    <a:ext uri="{FF2B5EF4-FFF2-40B4-BE49-F238E27FC236}">
                      <a16:creationId xmlns:a16="http://schemas.microsoft.com/office/drawing/2014/main" id="{1B5A7557-D510-043B-DC4C-27B8195995D6}"/>
                    </a:ext>
                  </a:extLst>
                </p:cNvPr>
                <p:cNvSpPr/>
                <p:nvPr/>
              </p:nvSpPr>
              <p:spPr>
                <a:xfrm>
                  <a:off x="4963668" y="46493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5" name="Google Shape;2589;p38">
                  <a:extLst>
                    <a:ext uri="{FF2B5EF4-FFF2-40B4-BE49-F238E27FC236}">
                      <a16:creationId xmlns:a16="http://schemas.microsoft.com/office/drawing/2014/main" id="{A913DE73-5864-A953-D72A-8EB103FDB31E}"/>
                    </a:ext>
                  </a:extLst>
                </p:cNvPr>
                <p:cNvSpPr/>
                <p:nvPr/>
              </p:nvSpPr>
              <p:spPr>
                <a:xfrm>
                  <a:off x="5231606" y="46493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6" name="Google Shape;2590;p38">
                  <a:extLst>
                    <a:ext uri="{FF2B5EF4-FFF2-40B4-BE49-F238E27FC236}">
                      <a16:creationId xmlns:a16="http://schemas.microsoft.com/office/drawing/2014/main" id="{994526C2-F0E8-96D6-5290-73CDF4ABE7C3}"/>
                    </a:ext>
                  </a:extLst>
                </p:cNvPr>
                <p:cNvSpPr/>
                <p:nvPr/>
              </p:nvSpPr>
              <p:spPr>
                <a:xfrm>
                  <a:off x="4993481"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7" name="Google Shape;2591;p38">
                  <a:extLst>
                    <a:ext uri="{FF2B5EF4-FFF2-40B4-BE49-F238E27FC236}">
                      <a16:creationId xmlns:a16="http://schemas.microsoft.com/office/drawing/2014/main" id="{15FD41A9-C077-17F7-6B31-A741CB29B58A}"/>
                    </a:ext>
                  </a:extLst>
                </p:cNvPr>
                <p:cNvSpPr/>
                <p:nvPr/>
              </p:nvSpPr>
              <p:spPr>
                <a:xfrm>
                  <a:off x="5053012"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8" name="Google Shape;2592;p38">
                  <a:extLst>
                    <a:ext uri="{FF2B5EF4-FFF2-40B4-BE49-F238E27FC236}">
                      <a16:creationId xmlns:a16="http://schemas.microsoft.com/office/drawing/2014/main" id="{946B7CA3-62AA-DEF0-8299-D30E69AB3E10}"/>
                    </a:ext>
                  </a:extLst>
                </p:cNvPr>
                <p:cNvSpPr/>
                <p:nvPr/>
              </p:nvSpPr>
              <p:spPr>
                <a:xfrm>
                  <a:off x="4993481" y="4708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9" name="Google Shape;2593;p38">
                  <a:extLst>
                    <a:ext uri="{FF2B5EF4-FFF2-40B4-BE49-F238E27FC236}">
                      <a16:creationId xmlns:a16="http://schemas.microsoft.com/office/drawing/2014/main" id="{91689A15-DA8A-122D-DBF2-A948290C2FB9}"/>
                    </a:ext>
                  </a:extLst>
                </p:cNvPr>
                <p:cNvSpPr/>
                <p:nvPr/>
              </p:nvSpPr>
              <p:spPr>
                <a:xfrm>
                  <a:off x="5142357"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0" name="Google Shape;2594;p38">
                  <a:extLst>
                    <a:ext uri="{FF2B5EF4-FFF2-40B4-BE49-F238E27FC236}">
                      <a16:creationId xmlns:a16="http://schemas.microsoft.com/office/drawing/2014/main" id="{15577605-ADC6-A107-C982-0A4EB9737F9F}"/>
                    </a:ext>
                  </a:extLst>
                </p:cNvPr>
                <p:cNvSpPr/>
                <p:nvPr/>
              </p:nvSpPr>
              <p:spPr>
                <a:xfrm>
                  <a:off x="5172075" y="4708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1" name="Google Shape;2595;p38">
                  <a:extLst>
                    <a:ext uri="{FF2B5EF4-FFF2-40B4-BE49-F238E27FC236}">
                      <a16:creationId xmlns:a16="http://schemas.microsoft.com/office/drawing/2014/main" id="{2CCD1445-AEC8-3B3B-26F6-4442000505C4}"/>
                    </a:ext>
                  </a:extLst>
                </p:cNvPr>
                <p:cNvSpPr/>
                <p:nvPr/>
              </p:nvSpPr>
              <p:spPr>
                <a:xfrm>
                  <a:off x="5261419" y="45899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2" name="Google Shape;2596;p38">
                  <a:extLst>
                    <a:ext uri="{FF2B5EF4-FFF2-40B4-BE49-F238E27FC236}">
                      <a16:creationId xmlns:a16="http://schemas.microsoft.com/office/drawing/2014/main" id="{CD0E83E6-C163-C64E-AC35-E644A83D4C0C}"/>
                    </a:ext>
                  </a:extLst>
                </p:cNvPr>
                <p:cNvSpPr/>
                <p:nvPr/>
              </p:nvSpPr>
              <p:spPr>
                <a:xfrm>
                  <a:off x="4933950" y="45899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3" name="Google Shape;2597;p38">
                  <a:extLst>
                    <a:ext uri="{FF2B5EF4-FFF2-40B4-BE49-F238E27FC236}">
                      <a16:creationId xmlns:a16="http://schemas.microsoft.com/office/drawing/2014/main" id="{3FC3C3B0-12A7-40A3-FC2B-B05DF1B08AAE}"/>
                    </a:ext>
                  </a:extLst>
                </p:cNvPr>
                <p:cNvSpPr/>
                <p:nvPr/>
              </p:nvSpPr>
              <p:spPr>
                <a:xfrm>
                  <a:off x="5172075" y="456009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4" name="Google Shape;2598;p38">
                  <a:extLst>
                    <a:ext uri="{FF2B5EF4-FFF2-40B4-BE49-F238E27FC236}">
                      <a16:creationId xmlns:a16="http://schemas.microsoft.com/office/drawing/2014/main" id="{3C60C9B0-7C14-7790-0058-C88F97C448EA}"/>
                    </a:ext>
                  </a:extLst>
                </p:cNvPr>
                <p:cNvSpPr/>
                <p:nvPr/>
              </p:nvSpPr>
              <p:spPr>
                <a:xfrm>
                  <a:off x="5053012"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5" name="Google Shape;2599;p38">
                  <a:extLst>
                    <a:ext uri="{FF2B5EF4-FFF2-40B4-BE49-F238E27FC236}">
                      <a16:creationId xmlns:a16="http://schemas.microsoft.com/office/drawing/2014/main" id="{F6674151-C305-187C-D1D5-7C578F623A79}"/>
                    </a:ext>
                  </a:extLst>
                </p:cNvPr>
                <p:cNvSpPr/>
                <p:nvPr/>
              </p:nvSpPr>
              <p:spPr>
                <a:xfrm>
                  <a:off x="5142357"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6" name="Google Shape;2600;p38">
                  <a:extLst>
                    <a:ext uri="{FF2B5EF4-FFF2-40B4-BE49-F238E27FC236}">
                      <a16:creationId xmlns:a16="http://schemas.microsoft.com/office/drawing/2014/main" id="{36C1911F-3D3F-9E8E-CCE2-FD6BA4BEA6F5}"/>
                    </a:ext>
                  </a:extLst>
                </p:cNvPr>
                <p:cNvSpPr/>
                <p:nvPr/>
              </p:nvSpPr>
              <p:spPr>
                <a:xfrm>
                  <a:off x="5142357" y="3756469"/>
                  <a:ext cx="29718" cy="803719"/>
                </a:xfrm>
                <a:custGeom>
                  <a:avLst/>
                  <a:gdLst/>
                  <a:ahLst/>
                  <a:cxnLst/>
                  <a:rect l="l" t="t" r="r" b="b"/>
                  <a:pathLst>
                    <a:path w="29718" h="803719" extrusionOk="0">
                      <a:moveTo>
                        <a:pt x="0" y="0"/>
                      </a:moveTo>
                      <a:lnTo>
                        <a:pt x="29718" y="0"/>
                      </a:lnTo>
                      <a:lnTo>
                        <a:pt x="29718" y="803720"/>
                      </a:lnTo>
                      <a:lnTo>
                        <a:pt x="0" y="80372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7" name="Google Shape;2601;p38">
                  <a:extLst>
                    <a:ext uri="{FF2B5EF4-FFF2-40B4-BE49-F238E27FC236}">
                      <a16:creationId xmlns:a16="http://schemas.microsoft.com/office/drawing/2014/main" id="{046A4897-E915-A0E9-ED04-FA81E42BEDAC}"/>
                    </a:ext>
                  </a:extLst>
                </p:cNvPr>
                <p:cNvSpPr/>
                <p:nvPr/>
              </p:nvSpPr>
              <p:spPr>
                <a:xfrm>
                  <a:off x="5142357"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DAD0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8" name="Google Shape;2602;p38">
                  <a:extLst>
                    <a:ext uri="{FF2B5EF4-FFF2-40B4-BE49-F238E27FC236}">
                      <a16:creationId xmlns:a16="http://schemas.microsoft.com/office/drawing/2014/main" id="{6A68C5ED-3CA1-EB3E-B1D8-FD925333C2DB}"/>
                    </a:ext>
                  </a:extLst>
                </p:cNvPr>
                <p:cNvSpPr/>
                <p:nvPr/>
              </p:nvSpPr>
              <p:spPr>
                <a:xfrm>
                  <a:off x="5112543" y="4143374"/>
                  <a:ext cx="29718" cy="476250"/>
                </a:xfrm>
                <a:custGeom>
                  <a:avLst/>
                  <a:gdLst/>
                  <a:ahLst/>
                  <a:cxnLst/>
                  <a:rect l="l" t="t" r="r" b="b"/>
                  <a:pathLst>
                    <a:path w="29718" h="476250" extrusionOk="0">
                      <a:moveTo>
                        <a:pt x="0" y="0"/>
                      </a:moveTo>
                      <a:lnTo>
                        <a:pt x="29718" y="0"/>
                      </a:lnTo>
                      <a:lnTo>
                        <a:pt x="29718" y="476250"/>
                      </a:lnTo>
                      <a:lnTo>
                        <a:pt x="0" y="4762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9" name="Google Shape;2603;p38">
                  <a:extLst>
                    <a:ext uri="{FF2B5EF4-FFF2-40B4-BE49-F238E27FC236}">
                      <a16:creationId xmlns:a16="http://schemas.microsoft.com/office/drawing/2014/main" id="{6705A332-7229-2067-AD15-250F0D4ADF5A}"/>
                    </a:ext>
                  </a:extLst>
                </p:cNvPr>
                <p:cNvSpPr/>
                <p:nvPr/>
              </p:nvSpPr>
              <p:spPr>
                <a:xfrm>
                  <a:off x="5053012" y="3845718"/>
                  <a:ext cx="29718" cy="714375"/>
                </a:xfrm>
                <a:custGeom>
                  <a:avLst/>
                  <a:gdLst/>
                  <a:ahLst/>
                  <a:cxnLst/>
                  <a:rect l="l" t="t" r="r" b="b"/>
                  <a:pathLst>
                    <a:path w="29718" h="714375" extrusionOk="0">
                      <a:moveTo>
                        <a:pt x="0" y="0"/>
                      </a:moveTo>
                      <a:lnTo>
                        <a:pt x="29718" y="0"/>
                      </a:lnTo>
                      <a:lnTo>
                        <a:pt x="29718" y="714375"/>
                      </a:lnTo>
                      <a:lnTo>
                        <a:pt x="0" y="7143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0" name="Google Shape;2604;p38">
                  <a:extLst>
                    <a:ext uri="{FF2B5EF4-FFF2-40B4-BE49-F238E27FC236}">
                      <a16:creationId xmlns:a16="http://schemas.microsoft.com/office/drawing/2014/main" id="{070925DE-14C6-172F-2954-0989E5A7B210}"/>
                    </a:ext>
                  </a:extLst>
                </p:cNvPr>
                <p:cNvSpPr/>
                <p:nvPr/>
              </p:nvSpPr>
              <p:spPr>
                <a:xfrm>
                  <a:off x="5082730" y="461962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1" name="Google Shape;2605;p38">
                  <a:extLst>
                    <a:ext uri="{FF2B5EF4-FFF2-40B4-BE49-F238E27FC236}">
                      <a16:creationId xmlns:a16="http://schemas.microsoft.com/office/drawing/2014/main" id="{3B25CCF7-96D8-9A55-A52F-BFE25E7FD837}"/>
                    </a:ext>
                  </a:extLst>
                </p:cNvPr>
                <p:cNvSpPr/>
                <p:nvPr/>
              </p:nvSpPr>
              <p:spPr>
                <a:xfrm>
                  <a:off x="4963668" y="4589906"/>
                  <a:ext cx="297751" cy="119062"/>
                </a:xfrm>
                <a:custGeom>
                  <a:avLst/>
                  <a:gdLst/>
                  <a:ahLst/>
                  <a:cxnLst/>
                  <a:rect l="l" t="t" r="r" b="b"/>
                  <a:pathLst>
                    <a:path w="297751" h="119062" extrusionOk="0">
                      <a:moveTo>
                        <a:pt x="297752" y="0"/>
                      </a:moveTo>
                      <a:lnTo>
                        <a:pt x="297752" y="59436"/>
                      </a:lnTo>
                      <a:lnTo>
                        <a:pt x="238125" y="59436"/>
                      </a:lnTo>
                      <a:lnTo>
                        <a:pt x="238125" y="89249"/>
                      </a:lnTo>
                      <a:lnTo>
                        <a:pt x="178689" y="89249"/>
                      </a:lnTo>
                      <a:lnTo>
                        <a:pt x="178689" y="119063"/>
                      </a:lnTo>
                      <a:lnTo>
                        <a:pt x="119063" y="119063"/>
                      </a:lnTo>
                      <a:lnTo>
                        <a:pt x="119063" y="89249"/>
                      </a:lnTo>
                      <a:lnTo>
                        <a:pt x="59626" y="89249"/>
                      </a:lnTo>
                      <a:lnTo>
                        <a:pt x="59626" y="59436"/>
                      </a:lnTo>
                      <a:lnTo>
                        <a:pt x="0" y="59436"/>
                      </a:lnTo>
                      <a:lnTo>
                        <a:pt x="0" y="0"/>
                      </a:lnTo>
                      <a:lnTo>
                        <a:pt x="89344" y="0"/>
                      </a:lnTo>
                      <a:lnTo>
                        <a:pt x="89344" y="29718"/>
                      </a:lnTo>
                      <a:lnTo>
                        <a:pt x="119063" y="29718"/>
                      </a:lnTo>
                      <a:lnTo>
                        <a:pt x="119063" y="59436"/>
                      </a:lnTo>
                      <a:lnTo>
                        <a:pt x="178689" y="59436"/>
                      </a:lnTo>
                      <a:lnTo>
                        <a:pt x="178689" y="29718"/>
                      </a:lnTo>
                      <a:lnTo>
                        <a:pt x="208407" y="29718"/>
                      </a:lnTo>
                      <a:lnTo>
                        <a:pt x="208407" y="0"/>
                      </a:lnTo>
                      <a:lnTo>
                        <a:pt x="297752"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2" name="Google Shape;2606;p38">
                  <a:extLst>
                    <a:ext uri="{FF2B5EF4-FFF2-40B4-BE49-F238E27FC236}">
                      <a16:creationId xmlns:a16="http://schemas.microsoft.com/office/drawing/2014/main" id="{771C0ED7-82E3-7EC8-1FFB-3961BF956651}"/>
                    </a:ext>
                  </a:extLst>
                </p:cNvPr>
                <p:cNvSpPr/>
                <p:nvPr/>
              </p:nvSpPr>
              <p:spPr>
                <a:xfrm>
                  <a:off x="5201793"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3" name="Google Shape;2607;p38">
                  <a:extLst>
                    <a:ext uri="{FF2B5EF4-FFF2-40B4-BE49-F238E27FC236}">
                      <a16:creationId xmlns:a16="http://schemas.microsoft.com/office/drawing/2014/main" id="{E00AD1AE-54EC-CC83-5BC4-57B1B834EA09}"/>
                    </a:ext>
                  </a:extLst>
                </p:cNvPr>
                <p:cNvSpPr/>
                <p:nvPr/>
              </p:nvSpPr>
              <p:spPr>
                <a:xfrm>
                  <a:off x="5201793"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4" name="Google Shape;2608;p38">
                  <a:extLst>
                    <a:ext uri="{FF2B5EF4-FFF2-40B4-BE49-F238E27FC236}">
                      <a16:creationId xmlns:a16="http://schemas.microsoft.com/office/drawing/2014/main" id="{75432589-0C3A-3506-78D9-94561B1D7874}"/>
                    </a:ext>
                  </a:extLst>
                </p:cNvPr>
                <p:cNvSpPr/>
                <p:nvPr/>
              </p:nvSpPr>
              <p:spPr>
                <a:xfrm>
                  <a:off x="5112543" y="3964780"/>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5" name="Google Shape;2609;p38">
                  <a:extLst>
                    <a:ext uri="{FF2B5EF4-FFF2-40B4-BE49-F238E27FC236}">
                      <a16:creationId xmlns:a16="http://schemas.microsoft.com/office/drawing/2014/main" id="{D1825055-F026-C8B3-F07E-2281D66BA7AD}"/>
                    </a:ext>
                  </a:extLst>
                </p:cNvPr>
                <p:cNvSpPr/>
                <p:nvPr/>
              </p:nvSpPr>
              <p:spPr>
                <a:xfrm>
                  <a:off x="5082730" y="3756469"/>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6" name="Google Shape;2610;p38">
                  <a:extLst>
                    <a:ext uri="{FF2B5EF4-FFF2-40B4-BE49-F238E27FC236}">
                      <a16:creationId xmlns:a16="http://schemas.microsoft.com/office/drawing/2014/main" id="{1017A6E0-AB26-6CCE-E0ED-FFD58191832D}"/>
                    </a:ext>
                  </a:extLst>
                </p:cNvPr>
                <p:cNvSpPr/>
                <p:nvPr/>
              </p:nvSpPr>
              <p:spPr>
                <a:xfrm>
                  <a:off x="5112543" y="3726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D07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7" name="Google Shape;2611;p38">
                  <a:extLst>
                    <a:ext uri="{FF2B5EF4-FFF2-40B4-BE49-F238E27FC236}">
                      <a16:creationId xmlns:a16="http://schemas.microsoft.com/office/drawing/2014/main" id="{8574241E-2839-E11E-54EF-7A52989DD2C3}"/>
                    </a:ext>
                  </a:extLst>
                </p:cNvPr>
                <p:cNvSpPr/>
                <p:nvPr/>
              </p:nvSpPr>
              <p:spPr>
                <a:xfrm>
                  <a:off x="5053012" y="3756469"/>
                  <a:ext cx="89344" cy="863155"/>
                </a:xfrm>
                <a:custGeom>
                  <a:avLst/>
                  <a:gdLst/>
                  <a:ahLst/>
                  <a:cxnLst/>
                  <a:rect l="l" t="t" r="r" b="b"/>
                  <a:pathLst>
                    <a:path w="89344" h="863155" extrusionOk="0">
                      <a:moveTo>
                        <a:pt x="89344" y="0"/>
                      </a:moveTo>
                      <a:lnTo>
                        <a:pt x="89344" y="208312"/>
                      </a:lnTo>
                      <a:lnTo>
                        <a:pt x="59531" y="208312"/>
                      </a:lnTo>
                      <a:lnTo>
                        <a:pt x="59531" y="327374"/>
                      </a:lnTo>
                      <a:lnTo>
                        <a:pt x="89344" y="327374"/>
                      </a:lnTo>
                      <a:lnTo>
                        <a:pt x="89344" y="386905"/>
                      </a:lnTo>
                      <a:lnTo>
                        <a:pt x="59531" y="386905"/>
                      </a:lnTo>
                      <a:lnTo>
                        <a:pt x="59531" y="863155"/>
                      </a:lnTo>
                      <a:lnTo>
                        <a:pt x="29718" y="863155"/>
                      </a:lnTo>
                      <a:lnTo>
                        <a:pt x="29718" y="833438"/>
                      </a:lnTo>
                      <a:lnTo>
                        <a:pt x="0" y="833438"/>
                      </a:lnTo>
                      <a:lnTo>
                        <a:pt x="0" y="803624"/>
                      </a:lnTo>
                      <a:lnTo>
                        <a:pt x="29718" y="803624"/>
                      </a:lnTo>
                      <a:lnTo>
                        <a:pt x="29718" y="89249"/>
                      </a:lnTo>
                      <a:lnTo>
                        <a:pt x="59531" y="89249"/>
                      </a:lnTo>
                      <a:lnTo>
                        <a:pt x="59531" y="0"/>
                      </a:lnTo>
                      <a:lnTo>
                        <a:pt x="893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8" name="Google Shape;2612;p38">
                  <a:extLst>
                    <a:ext uri="{FF2B5EF4-FFF2-40B4-BE49-F238E27FC236}">
                      <a16:creationId xmlns:a16="http://schemas.microsoft.com/office/drawing/2014/main" id="{B63E1499-96C7-FDE3-0941-524C2CE59971}"/>
                    </a:ext>
                  </a:extLst>
                </p:cNvPr>
                <p:cNvSpPr/>
                <p:nvPr/>
              </p:nvSpPr>
              <p:spPr>
                <a:xfrm>
                  <a:off x="5172075" y="4589906"/>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9" name="Google Shape;2613;p38">
                  <a:extLst>
                    <a:ext uri="{FF2B5EF4-FFF2-40B4-BE49-F238E27FC236}">
                      <a16:creationId xmlns:a16="http://schemas.microsoft.com/office/drawing/2014/main" id="{0545C966-A179-B778-E915-A8D163EF2AA2}"/>
                    </a:ext>
                  </a:extLst>
                </p:cNvPr>
                <p:cNvSpPr/>
                <p:nvPr/>
              </p:nvSpPr>
              <p:spPr>
                <a:xfrm>
                  <a:off x="4963668" y="4589906"/>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0" name="Google Shape;2614;p38">
                  <a:extLst>
                    <a:ext uri="{FF2B5EF4-FFF2-40B4-BE49-F238E27FC236}">
                      <a16:creationId xmlns:a16="http://schemas.microsoft.com/office/drawing/2014/main" id="{0137257E-068A-0468-42C1-8C03E48C4D97}"/>
                    </a:ext>
                  </a:extLst>
                </p:cNvPr>
                <p:cNvSpPr/>
                <p:nvPr/>
              </p:nvSpPr>
              <p:spPr>
                <a:xfrm>
                  <a:off x="5053012"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1" name="Google Shape;2615;p38">
                  <a:extLst>
                    <a:ext uri="{FF2B5EF4-FFF2-40B4-BE49-F238E27FC236}">
                      <a16:creationId xmlns:a16="http://schemas.microsoft.com/office/drawing/2014/main" id="{2E226652-0215-B7F1-C5FD-5415D7E74FA7}"/>
                    </a:ext>
                  </a:extLst>
                </p:cNvPr>
                <p:cNvSpPr/>
                <p:nvPr/>
              </p:nvSpPr>
              <p:spPr>
                <a:xfrm>
                  <a:off x="5082730"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2" name="Google Shape;2616;p38">
                  <a:extLst>
                    <a:ext uri="{FF2B5EF4-FFF2-40B4-BE49-F238E27FC236}">
                      <a16:creationId xmlns:a16="http://schemas.microsoft.com/office/drawing/2014/main" id="{2B9081B9-0873-AC5D-D7E6-D30E8821E445}"/>
                    </a:ext>
                  </a:extLst>
                </p:cNvPr>
                <p:cNvSpPr/>
                <p:nvPr/>
              </p:nvSpPr>
              <p:spPr>
                <a:xfrm>
                  <a:off x="5142357"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3" name="Google Shape;2617;p38">
                  <a:extLst>
                    <a:ext uri="{FF2B5EF4-FFF2-40B4-BE49-F238E27FC236}">
                      <a16:creationId xmlns:a16="http://schemas.microsoft.com/office/drawing/2014/main" id="{903CF666-0B67-2539-B5A8-4ECF768AE564}"/>
                    </a:ext>
                  </a:extLst>
                </p:cNvPr>
                <p:cNvSpPr/>
                <p:nvPr/>
              </p:nvSpPr>
              <p:spPr>
                <a:xfrm>
                  <a:off x="5082730"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4" name="Google Shape;2618;p38">
                  <a:extLst>
                    <a:ext uri="{FF2B5EF4-FFF2-40B4-BE49-F238E27FC236}">
                      <a16:creationId xmlns:a16="http://schemas.microsoft.com/office/drawing/2014/main" id="{4BEB04FD-8CEF-F8AF-15BD-91C655E8FCCC}"/>
                    </a:ext>
                  </a:extLst>
                </p:cNvPr>
                <p:cNvSpPr/>
                <p:nvPr/>
              </p:nvSpPr>
              <p:spPr>
                <a:xfrm>
                  <a:off x="5112543"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5" name="Google Shape;2619;p38">
                  <a:extLst>
                    <a:ext uri="{FF2B5EF4-FFF2-40B4-BE49-F238E27FC236}">
                      <a16:creationId xmlns:a16="http://schemas.microsoft.com/office/drawing/2014/main" id="{E193E91F-3490-27A3-5947-44D0E9C1FF7F}"/>
                    </a:ext>
                  </a:extLst>
                </p:cNvPr>
                <p:cNvSpPr/>
                <p:nvPr/>
              </p:nvSpPr>
              <p:spPr>
                <a:xfrm>
                  <a:off x="5082730" y="4887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2620;p38">
                <a:extLst>
                  <a:ext uri="{FF2B5EF4-FFF2-40B4-BE49-F238E27FC236}">
                    <a16:creationId xmlns:a16="http://schemas.microsoft.com/office/drawing/2014/main" id="{6C88057F-8FB7-C6FE-3814-5317523FEF1C}"/>
                  </a:ext>
                </a:extLst>
              </p:cNvPr>
              <p:cNvGrpSpPr/>
              <p:nvPr/>
            </p:nvGrpSpPr>
            <p:grpSpPr>
              <a:xfrm>
                <a:off x="4993481" y="3548062"/>
                <a:ext cx="386905" cy="386905"/>
                <a:chOff x="4993481" y="3548062"/>
                <a:chExt cx="386905" cy="386905"/>
              </a:xfrm>
            </p:grpSpPr>
            <p:sp>
              <p:nvSpPr>
                <p:cNvPr id="4494" name="Google Shape;2621;p38">
                  <a:extLst>
                    <a:ext uri="{FF2B5EF4-FFF2-40B4-BE49-F238E27FC236}">
                      <a16:creationId xmlns:a16="http://schemas.microsoft.com/office/drawing/2014/main" id="{633EEA34-2AFF-6D49-57E8-E64C88138634}"/>
                    </a:ext>
                  </a:extLst>
                </p:cNvPr>
                <p:cNvSpPr/>
                <p:nvPr/>
              </p:nvSpPr>
              <p:spPr>
                <a:xfrm>
                  <a:off x="5023294" y="37266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5" name="Google Shape;2622;p38">
                  <a:extLst>
                    <a:ext uri="{FF2B5EF4-FFF2-40B4-BE49-F238E27FC236}">
                      <a16:creationId xmlns:a16="http://schemas.microsoft.com/office/drawing/2014/main" id="{4816B036-8C6C-1F2A-D3B1-807A26B53136}"/>
                    </a:ext>
                  </a:extLst>
                </p:cNvPr>
                <p:cNvSpPr/>
                <p:nvPr/>
              </p:nvSpPr>
              <p:spPr>
                <a:xfrm>
                  <a:off x="5291137" y="37266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6" name="Google Shape;2623;p38">
                  <a:extLst>
                    <a:ext uri="{FF2B5EF4-FFF2-40B4-BE49-F238E27FC236}">
                      <a16:creationId xmlns:a16="http://schemas.microsoft.com/office/drawing/2014/main" id="{71B4ED7E-BCFC-A435-3B3E-A3D3CD2BB41C}"/>
                    </a:ext>
                  </a:extLst>
                </p:cNvPr>
                <p:cNvSpPr/>
                <p:nvPr/>
              </p:nvSpPr>
              <p:spPr>
                <a:xfrm>
                  <a:off x="5350668" y="3726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7" name="Google Shape;2624;p38">
                  <a:extLst>
                    <a:ext uri="{FF2B5EF4-FFF2-40B4-BE49-F238E27FC236}">
                      <a16:creationId xmlns:a16="http://schemas.microsoft.com/office/drawing/2014/main" id="{972A42D9-6E29-7919-F5F3-57717CBDCD6F}"/>
                    </a:ext>
                  </a:extLst>
                </p:cNvPr>
                <p:cNvSpPr/>
                <p:nvPr/>
              </p:nvSpPr>
              <p:spPr>
                <a:xfrm>
                  <a:off x="5172075" y="35480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8" name="Google Shape;2625;p38">
                  <a:extLst>
                    <a:ext uri="{FF2B5EF4-FFF2-40B4-BE49-F238E27FC236}">
                      <a16:creationId xmlns:a16="http://schemas.microsoft.com/office/drawing/2014/main" id="{C497EC2F-A493-08A4-872B-3E62DACAC2C9}"/>
                    </a:ext>
                  </a:extLst>
                </p:cNvPr>
                <p:cNvSpPr/>
                <p:nvPr/>
              </p:nvSpPr>
              <p:spPr>
                <a:xfrm>
                  <a:off x="5172075" y="3905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9" name="Google Shape;2626;p38">
                  <a:extLst>
                    <a:ext uri="{FF2B5EF4-FFF2-40B4-BE49-F238E27FC236}">
                      <a16:creationId xmlns:a16="http://schemas.microsoft.com/office/drawing/2014/main" id="{D759630C-6949-4786-652E-D49824D761F1}"/>
                    </a:ext>
                  </a:extLst>
                </p:cNvPr>
                <p:cNvSpPr/>
                <p:nvPr/>
              </p:nvSpPr>
              <p:spPr>
                <a:xfrm>
                  <a:off x="4993481" y="37266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0" name="Google Shape;2627;p38">
                  <a:extLst>
                    <a:ext uri="{FF2B5EF4-FFF2-40B4-BE49-F238E27FC236}">
                      <a16:creationId xmlns:a16="http://schemas.microsoft.com/office/drawing/2014/main" id="{6E6E4F9D-7B51-C751-F528-239D9A8A9E2A}"/>
                    </a:ext>
                  </a:extLst>
                </p:cNvPr>
                <p:cNvSpPr/>
                <p:nvPr/>
              </p:nvSpPr>
              <p:spPr>
                <a:xfrm>
                  <a:off x="5172075" y="38755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BB0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1" name="Google Shape;2628;p38">
                  <a:extLst>
                    <a:ext uri="{FF2B5EF4-FFF2-40B4-BE49-F238E27FC236}">
                      <a16:creationId xmlns:a16="http://schemas.microsoft.com/office/drawing/2014/main" id="{301E4ED3-1CD0-BD45-D9A8-4FFA80E27018}"/>
                    </a:ext>
                  </a:extLst>
                </p:cNvPr>
                <p:cNvSpPr/>
                <p:nvPr/>
              </p:nvSpPr>
              <p:spPr>
                <a:xfrm>
                  <a:off x="5172075" y="3577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2" name="Google Shape;2629;p38">
                  <a:extLst>
                    <a:ext uri="{FF2B5EF4-FFF2-40B4-BE49-F238E27FC236}">
                      <a16:creationId xmlns:a16="http://schemas.microsoft.com/office/drawing/2014/main" id="{26466935-F54D-4F5F-DB5B-9A78B71576BC}"/>
                    </a:ext>
                  </a:extLst>
                </p:cNvPr>
                <p:cNvSpPr/>
                <p:nvPr/>
              </p:nvSpPr>
              <p:spPr>
                <a:xfrm>
                  <a:off x="5172075" y="38457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3" name="Google Shape;2630;p38">
                  <a:extLst>
                    <a:ext uri="{FF2B5EF4-FFF2-40B4-BE49-F238E27FC236}">
                      <a16:creationId xmlns:a16="http://schemas.microsoft.com/office/drawing/2014/main" id="{FC14CB62-7180-7C02-4CFD-2ADD54308A58}"/>
                    </a:ext>
                  </a:extLst>
                </p:cNvPr>
                <p:cNvSpPr/>
                <p:nvPr/>
              </p:nvSpPr>
              <p:spPr>
                <a:xfrm>
                  <a:off x="5082730" y="369684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4" name="Google Shape;2631;p38">
                  <a:extLst>
                    <a:ext uri="{FF2B5EF4-FFF2-40B4-BE49-F238E27FC236}">
                      <a16:creationId xmlns:a16="http://schemas.microsoft.com/office/drawing/2014/main" id="{78AFDC64-4437-4C0F-40FF-AED7A0A34D03}"/>
                    </a:ext>
                  </a:extLst>
                </p:cNvPr>
                <p:cNvSpPr/>
                <p:nvPr/>
              </p:nvSpPr>
              <p:spPr>
                <a:xfrm>
                  <a:off x="5082730" y="37564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5" name="Google Shape;2632;p38">
                  <a:extLst>
                    <a:ext uri="{FF2B5EF4-FFF2-40B4-BE49-F238E27FC236}">
                      <a16:creationId xmlns:a16="http://schemas.microsoft.com/office/drawing/2014/main" id="{5395355C-2268-F911-10FB-8916407F0940}"/>
                    </a:ext>
                  </a:extLst>
                </p:cNvPr>
                <p:cNvSpPr/>
                <p:nvPr/>
              </p:nvSpPr>
              <p:spPr>
                <a:xfrm>
                  <a:off x="5231606" y="369684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6" name="Google Shape;2633;p38">
                  <a:extLst>
                    <a:ext uri="{FF2B5EF4-FFF2-40B4-BE49-F238E27FC236}">
                      <a16:creationId xmlns:a16="http://schemas.microsoft.com/office/drawing/2014/main" id="{20B16075-6BC1-9235-5450-1C6B2ADF302C}"/>
                    </a:ext>
                  </a:extLst>
                </p:cNvPr>
                <p:cNvSpPr/>
                <p:nvPr/>
              </p:nvSpPr>
              <p:spPr>
                <a:xfrm>
                  <a:off x="5231606" y="37564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7" name="Google Shape;2634;p38">
                  <a:extLst>
                    <a:ext uri="{FF2B5EF4-FFF2-40B4-BE49-F238E27FC236}">
                      <a16:creationId xmlns:a16="http://schemas.microsoft.com/office/drawing/2014/main" id="{8CA6B4E4-BA43-1F82-E66D-FBA75B2D97CD}"/>
                    </a:ext>
                  </a:extLst>
                </p:cNvPr>
                <p:cNvSpPr/>
                <p:nvPr/>
              </p:nvSpPr>
              <p:spPr>
                <a:xfrm>
                  <a:off x="5142357" y="3637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8" name="Google Shape;2635;p38">
                  <a:extLst>
                    <a:ext uri="{FF2B5EF4-FFF2-40B4-BE49-F238E27FC236}">
                      <a16:creationId xmlns:a16="http://schemas.microsoft.com/office/drawing/2014/main" id="{6A877238-2C85-01FC-06EF-F9AF087E3F81}"/>
                    </a:ext>
                  </a:extLst>
                </p:cNvPr>
                <p:cNvSpPr/>
                <p:nvPr/>
              </p:nvSpPr>
              <p:spPr>
                <a:xfrm>
                  <a:off x="5142357" y="37861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9" name="Google Shape;2636;p38">
                  <a:extLst>
                    <a:ext uri="{FF2B5EF4-FFF2-40B4-BE49-F238E27FC236}">
                      <a16:creationId xmlns:a16="http://schemas.microsoft.com/office/drawing/2014/main" id="{B918BF86-03AB-B3E4-1B61-A3AA8F1C5DEC}"/>
                    </a:ext>
                  </a:extLst>
                </p:cNvPr>
                <p:cNvSpPr/>
                <p:nvPr/>
              </p:nvSpPr>
              <p:spPr>
                <a:xfrm>
                  <a:off x="5201793" y="3637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0" name="Google Shape;2637;p38">
                  <a:extLst>
                    <a:ext uri="{FF2B5EF4-FFF2-40B4-BE49-F238E27FC236}">
                      <a16:creationId xmlns:a16="http://schemas.microsoft.com/office/drawing/2014/main" id="{8ED0CAD3-C85C-99AC-4170-C7A3FB9F46E1}"/>
                    </a:ext>
                  </a:extLst>
                </p:cNvPr>
                <p:cNvSpPr/>
                <p:nvPr/>
              </p:nvSpPr>
              <p:spPr>
                <a:xfrm>
                  <a:off x="5082730" y="3637406"/>
                  <a:ext cx="208406" cy="208311"/>
                </a:xfrm>
                <a:custGeom>
                  <a:avLst/>
                  <a:gdLst/>
                  <a:ahLst/>
                  <a:cxnLst/>
                  <a:rect l="l" t="t" r="r" b="b"/>
                  <a:pathLst>
                    <a:path w="208406" h="208311" extrusionOk="0">
                      <a:moveTo>
                        <a:pt x="208407" y="89249"/>
                      </a:moveTo>
                      <a:lnTo>
                        <a:pt x="208407" y="119063"/>
                      </a:lnTo>
                      <a:lnTo>
                        <a:pt x="148876" y="119063"/>
                      </a:lnTo>
                      <a:lnTo>
                        <a:pt x="148876" y="148780"/>
                      </a:lnTo>
                      <a:lnTo>
                        <a:pt x="119062" y="148780"/>
                      </a:lnTo>
                      <a:lnTo>
                        <a:pt x="119062" y="208312"/>
                      </a:lnTo>
                      <a:lnTo>
                        <a:pt x="89344" y="208312"/>
                      </a:lnTo>
                      <a:lnTo>
                        <a:pt x="89344" y="148780"/>
                      </a:lnTo>
                      <a:lnTo>
                        <a:pt x="59626" y="148780"/>
                      </a:lnTo>
                      <a:lnTo>
                        <a:pt x="59626" y="119063"/>
                      </a:lnTo>
                      <a:lnTo>
                        <a:pt x="0" y="119063"/>
                      </a:lnTo>
                      <a:lnTo>
                        <a:pt x="0" y="89249"/>
                      </a:lnTo>
                      <a:lnTo>
                        <a:pt x="59626" y="89249"/>
                      </a:lnTo>
                      <a:lnTo>
                        <a:pt x="59626" y="59436"/>
                      </a:lnTo>
                      <a:lnTo>
                        <a:pt x="89344" y="59436"/>
                      </a:lnTo>
                      <a:lnTo>
                        <a:pt x="89344" y="0"/>
                      </a:lnTo>
                      <a:lnTo>
                        <a:pt x="119062" y="0"/>
                      </a:lnTo>
                      <a:lnTo>
                        <a:pt x="119062" y="59436"/>
                      </a:lnTo>
                      <a:lnTo>
                        <a:pt x="148876" y="59436"/>
                      </a:lnTo>
                      <a:lnTo>
                        <a:pt x="148876" y="89249"/>
                      </a:lnTo>
                      <a:lnTo>
                        <a:pt x="208407" y="892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1" name="Google Shape;2638;p38">
                  <a:extLst>
                    <a:ext uri="{FF2B5EF4-FFF2-40B4-BE49-F238E27FC236}">
                      <a16:creationId xmlns:a16="http://schemas.microsoft.com/office/drawing/2014/main" id="{43A38FD9-1785-4526-FDFC-05A9FF5A6DC3}"/>
                    </a:ext>
                  </a:extLst>
                </p:cNvPr>
                <p:cNvSpPr/>
                <p:nvPr/>
              </p:nvSpPr>
              <p:spPr>
                <a:xfrm>
                  <a:off x="5201793" y="37861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2" name="Google Shape;2639;p38">
                  <a:extLst>
                    <a:ext uri="{FF2B5EF4-FFF2-40B4-BE49-F238E27FC236}">
                      <a16:creationId xmlns:a16="http://schemas.microsoft.com/office/drawing/2014/main" id="{C707277D-4626-F8BD-62C3-DA5537198209}"/>
                    </a:ext>
                  </a:extLst>
                </p:cNvPr>
                <p:cNvSpPr/>
                <p:nvPr/>
              </p:nvSpPr>
              <p:spPr>
                <a:xfrm>
                  <a:off x="5142357" y="36968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3" name="Google Shape;2640;p38">
                  <a:extLst>
                    <a:ext uri="{FF2B5EF4-FFF2-40B4-BE49-F238E27FC236}">
                      <a16:creationId xmlns:a16="http://schemas.microsoft.com/office/drawing/2014/main" id="{1AB0B31D-5A64-08F9-E82E-A774ADAA630F}"/>
                    </a:ext>
                  </a:extLst>
                </p:cNvPr>
                <p:cNvSpPr/>
                <p:nvPr/>
              </p:nvSpPr>
              <p:spPr>
                <a:xfrm>
                  <a:off x="5201793" y="36968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4" name="Google Shape;2641;p38">
                  <a:extLst>
                    <a:ext uri="{FF2B5EF4-FFF2-40B4-BE49-F238E27FC236}">
                      <a16:creationId xmlns:a16="http://schemas.microsoft.com/office/drawing/2014/main" id="{D653A083-EA03-DE7F-CB86-8D6169721839}"/>
                    </a:ext>
                  </a:extLst>
                </p:cNvPr>
                <p:cNvSpPr/>
                <p:nvPr/>
              </p:nvSpPr>
              <p:spPr>
                <a:xfrm>
                  <a:off x="5201793" y="37564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5" name="Google Shape;2642;p38">
                  <a:extLst>
                    <a:ext uri="{FF2B5EF4-FFF2-40B4-BE49-F238E27FC236}">
                      <a16:creationId xmlns:a16="http://schemas.microsoft.com/office/drawing/2014/main" id="{033CB145-4E52-02B6-5A4A-DDCCD0F1DE59}"/>
                    </a:ext>
                  </a:extLst>
                </p:cNvPr>
                <p:cNvSpPr/>
                <p:nvPr/>
              </p:nvSpPr>
              <p:spPr>
                <a:xfrm>
                  <a:off x="5142357" y="37564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2643;p38">
                <a:extLst>
                  <a:ext uri="{FF2B5EF4-FFF2-40B4-BE49-F238E27FC236}">
                    <a16:creationId xmlns:a16="http://schemas.microsoft.com/office/drawing/2014/main" id="{2834004E-2D75-C48B-B937-9B1A1C2B236B}"/>
                  </a:ext>
                </a:extLst>
              </p:cNvPr>
              <p:cNvGrpSpPr/>
              <p:nvPr/>
            </p:nvGrpSpPr>
            <p:grpSpPr>
              <a:xfrm>
                <a:off x="5797105" y="4708969"/>
                <a:ext cx="148781" cy="148780"/>
                <a:chOff x="5797105" y="4708969"/>
                <a:chExt cx="148781" cy="148780"/>
              </a:xfrm>
            </p:grpSpPr>
            <p:sp>
              <p:nvSpPr>
                <p:cNvPr id="4485" name="Google Shape;2644;p38">
                  <a:extLst>
                    <a:ext uri="{FF2B5EF4-FFF2-40B4-BE49-F238E27FC236}">
                      <a16:creationId xmlns:a16="http://schemas.microsoft.com/office/drawing/2014/main" id="{50BEE6CD-357F-E770-4C35-5729E2D13E5F}"/>
                    </a:ext>
                  </a:extLst>
                </p:cNvPr>
                <p:cNvSpPr/>
                <p:nvPr/>
              </p:nvSpPr>
              <p:spPr>
                <a:xfrm>
                  <a:off x="5856732"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6" name="Google Shape;2645;p38">
                  <a:extLst>
                    <a:ext uri="{FF2B5EF4-FFF2-40B4-BE49-F238E27FC236}">
                      <a16:creationId xmlns:a16="http://schemas.microsoft.com/office/drawing/2014/main" id="{D3BF61E8-843E-9326-26B2-74F78A865369}"/>
                    </a:ext>
                  </a:extLst>
                </p:cNvPr>
                <p:cNvSpPr/>
                <p:nvPr/>
              </p:nvSpPr>
              <p:spPr>
                <a:xfrm>
                  <a:off x="5856732" y="4798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7" name="Google Shape;2646;p38">
                  <a:extLst>
                    <a:ext uri="{FF2B5EF4-FFF2-40B4-BE49-F238E27FC236}">
                      <a16:creationId xmlns:a16="http://schemas.microsoft.com/office/drawing/2014/main" id="{34E8B124-B820-DC91-5BF7-B598F94A9817}"/>
                    </a:ext>
                  </a:extLst>
                </p:cNvPr>
                <p:cNvSpPr/>
                <p:nvPr/>
              </p:nvSpPr>
              <p:spPr>
                <a:xfrm>
                  <a:off x="5826918"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8" name="Google Shape;2647;p38">
                  <a:extLst>
                    <a:ext uri="{FF2B5EF4-FFF2-40B4-BE49-F238E27FC236}">
                      <a16:creationId xmlns:a16="http://schemas.microsoft.com/office/drawing/2014/main" id="{E79C9427-6B7F-184D-BB85-888CED6EE4BF}"/>
                    </a:ext>
                  </a:extLst>
                </p:cNvPr>
                <p:cNvSpPr/>
                <p:nvPr/>
              </p:nvSpPr>
              <p:spPr>
                <a:xfrm>
                  <a:off x="5856732"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9" name="Google Shape;2648;p38">
                  <a:extLst>
                    <a:ext uri="{FF2B5EF4-FFF2-40B4-BE49-F238E27FC236}">
                      <a16:creationId xmlns:a16="http://schemas.microsoft.com/office/drawing/2014/main" id="{7AC3991D-39D6-1F70-E768-F99A03B92E45}"/>
                    </a:ext>
                  </a:extLst>
                </p:cNvPr>
                <p:cNvSpPr/>
                <p:nvPr/>
              </p:nvSpPr>
              <p:spPr>
                <a:xfrm>
                  <a:off x="5886450"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0" name="Google Shape;2649;p38">
                  <a:extLst>
                    <a:ext uri="{FF2B5EF4-FFF2-40B4-BE49-F238E27FC236}">
                      <a16:creationId xmlns:a16="http://schemas.microsoft.com/office/drawing/2014/main" id="{197473D0-987E-525F-D853-E9B45CEF295F}"/>
                    </a:ext>
                  </a:extLst>
                </p:cNvPr>
                <p:cNvSpPr/>
                <p:nvPr/>
              </p:nvSpPr>
              <p:spPr>
                <a:xfrm>
                  <a:off x="5856732"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1" name="Google Shape;2650;p38">
                  <a:extLst>
                    <a:ext uri="{FF2B5EF4-FFF2-40B4-BE49-F238E27FC236}">
                      <a16:creationId xmlns:a16="http://schemas.microsoft.com/office/drawing/2014/main" id="{A3A805BA-13C9-9E05-0233-C597FA51A39C}"/>
                    </a:ext>
                  </a:extLst>
                </p:cNvPr>
                <p:cNvSpPr/>
                <p:nvPr/>
              </p:nvSpPr>
              <p:spPr>
                <a:xfrm>
                  <a:off x="5916168"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2" name="Google Shape;2651;p38">
                  <a:extLst>
                    <a:ext uri="{FF2B5EF4-FFF2-40B4-BE49-F238E27FC236}">
                      <a16:creationId xmlns:a16="http://schemas.microsoft.com/office/drawing/2014/main" id="{8BB47F69-A652-98B2-AE50-41A15931A3C7}"/>
                    </a:ext>
                  </a:extLst>
                </p:cNvPr>
                <p:cNvSpPr/>
                <p:nvPr/>
              </p:nvSpPr>
              <p:spPr>
                <a:xfrm>
                  <a:off x="5797105"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3" name="Google Shape;2652;p38">
                  <a:extLst>
                    <a:ext uri="{FF2B5EF4-FFF2-40B4-BE49-F238E27FC236}">
                      <a16:creationId xmlns:a16="http://schemas.microsoft.com/office/drawing/2014/main" id="{92E0359A-3CEB-DE15-6216-2A6D2D5CAF60}"/>
                    </a:ext>
                  </a:extLst>
                </p:cNvPr>
                <p:cNvSpPr/>
                <p:nvPr/>
              </p:nvSpPr>
              <p:spPr>
                <a:xfrm>
                  <a:off x="5856732"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2653;p38">
                <a:extLst>
                  <a:ext uri="{FF2B5EF4-FFF2-40B4-BE49-F238E27FC236}">
                    <a16:creationId xmlns:a16="http://schemas.microsoft.com/office/drawing/2014/main" id="{72B5073D-5264-24A1-F4C7-FF114483B59F}"/>
                  </a:ext>
                </a:extLst>
              </p:cNvPr>
              <p:cNvGrpSpPr/>
              <p:nvPr/>
            </p:nvGrpSpPr>
            <p:grpSpPr>
              <a:xfrm>
                <a:off x="5201793" y="4976812"/>
                <a:ext cx="148780" cy="148780"/>
                <a:chOff x="5201793" y="4976812"/>
                <a:chExt cx="148780" cy="148780"/>
              </a:xfrm>
            </p:grpSpPr>
            <p:sp>
              <p:nvSpPr>
                <p:cNvPr id="4476" name="Google Shape;2654;p38">
                  <a:extLst>
                    <a:ext uri="{FF2B5EF4-FFF2-40B4-BE49-F238E27FC236}">
                      <a16:creationId xmlns:a16="http://schemas.microsoft.com/office/drawing/2014/main" id="{AE1200F4-A95F-5EA6-D5D6-76E953857747}"/>
                    </a:ext>
                  </a:extLst>
                </p:cNvPr>
                <p:cNvSpPr/>
                <p:nvPr/>
              </p:nvSpPr>
              <p:spPr>
                <a:xfrm>
                  <a:off x="5261419"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7" name="Google Shape;2655;p38">
                  <a:extLst>
                    <a:ext uri="{FF2B5EF4-FFF2-40B4-BE49-F238E27FC236}">
                      <a16:creationId xmlns:a16="http://schemas.microsoft.com/office/drawing/2014/main" id="{854F887C-FE9A-D88C-243F-9071CA712D57}"/>
                    </a:ext>
                  </a:extLst>
                </p:cNvPr>
                <p:cNvSpPr/>
                <p:nvPr/>
              </p:nvSpPr>
              <p:spPr>
                <a:xfrm>
                  <a:off x="5261419"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8" name="Google Shape;2656;p38">
                  <a:extLst>
                    <a:ext uri="{FF2B5EF4-FFF2-40B4-BE49-F238E27FC236}">
                      <a16:creationId xmlns:a16="http://schemas.microsoft.com/office/drawing/2014/main" id="{D65F3D1D-6AD6-D4AB-8EAF-F7D92E1CB04B}"/>
                    </a:ext>
                  </a:extLst>
                </p:cNvPr>
                <p:cNvSpPr/>
                <p:nvPr/>
              </p:nvSpPr>
              <p:spPr>
                <a:xfrm>
                  <a:off x="5231606"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9" name="Google Shape;2657;p38">
                  <a:extLst>
                    <a:ext uri="{FF2B5EF4-FFF2-40B4-BE49-F238E27FC236}">
                      <a16:creationId xmlns:a16="http://schemas.microsoft.com/office/drawing/2014/main" id="{3C87849E-4E9C-9EAD-979D-CB8177FD5F19}"/>
                    </a:ext>
                  </a:extLst>
                </p:cNvPr>
                <p:cNvSpPr/>
                <p:nvPr/>
              </p:nvSpPr>
              <p:spPr>
                <a:xfrm>
                  <a:off x="5261419"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0" name="Google Shape;2658;p38">
                  <a:extLst>
                    <a:ext uri="{FF2B5EF4-FFF2-40B4-BE49-F238E27FC236}">
                      <a16:creationId xmlns:a16="http://schemas.microsoft.com/office/drawing/2014/main" id="{DC6B1507-EACC-9D04-E56E-057B7EC164D0}"/>
                    </a:ext>
                  </a:extLst>
                </p:cNvPr>
                <p:cNvSpPr/>
                <p:nvPr/>
              </p:nvSpPr>
              <p:spPr>
                <a:xfrm>
                  <a:off x="5291137"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1" name="Google Shape;2659;p38">
                  <a:extLst>
                    <a:ext uri="{FF2B5EF4-FFF2-40B4-BE49-F238E27FC236}">
                      <a16:creationId xmlns:a16="http://schemas.microsoft.com/office/drawing/2014/main" id="{96491004-F435-5A50-D518-1987E251CBB6}"/>
                    </a:ext>
                  </a:extLst>
                </p:cNvPr>
                <p:cNvSpPr/>
                <p:nvPr/>
              </p:nvSpPr>
              <p:spPr>
                <a:xfrm>
                  <a:off x="5261419"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2" name="Google Shape;2660;p38">
                  <a:extLst>
                    <a:ext uri="{FF2B5EF4-FFF2-40B4-BE49-F238E27FC236}">
                      <a16:creationId xmlns:a16="http://schemas.microsoft.com/office/drawing/2014/main" id="{47FBEEC5-1E65-36B0-2C1E-59F713D4621A}"/>
                    </a:ext>
                  </a:extLst>
                </p:cNvPr>
                <p:cNvSpPr/>
                <p:nvPr/>
              </p:nvSpPr>
              <p:spPr>
                <a:xfrm>
                  <a:off x="5320855"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3" name="Google Shape;2661;p38">
                  <a:extLst>
                    <a:ext uri="{FF2B5EF4-FFF2-40B4-BE49-F238E27FC236}">
                      <a16:creationId xmlns:a16="http://schemas.microsoft.com/office/drawing/2014/main" id="{2BDCDA66-1C2B-BF38-EDFF-6B154BC7B8C6}"/>
                    </a:ext>
                  </a:extLst>
                </p:cNvPr>
                <p:cNvSpPr/>
                <p:nvPr/>
              </p:nvSpPr>
              <p:spPr>
                <a:xfrm>
                  <a:off x="5201793" y="50363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4" name="Google Shape;2662;p38">
                  <a:extLst>
                    <a:ext uri="{FF2B5EF4-FFF2-40B4-BE49-F238E27FC236}">
                      <a16:creationId xmlns:a16="http://schemas.microsoft.com/office/drawing/2014/main" id="{EED72C47-58CD-9754-A63A-D511DE206225}"/>
                    </a:ext>
                  </a:extLst>
                </p:cNvPr>
                <p:cNvSpPr/>
                <p:nvPr/>
              </p:nvSpPr>
              <p:spPr>
                <a:xfrm>
                  <a:off x="5261419"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2663;p38">
                <a:extLst>
                  <a:ext uri="{FF2B5EF4-FFF2-40B4-BE49-F238E27FC236}">
                    <a16:creationId xmlns:a16="http://schemas.microsoft.com/office/drawing/2014/main" id="{4BC9CA63-8447-3B12-2B97-21C64F6BD634}"/>
                  </a:ext>
                </a:extLst>
              </p:cNvPr>
              <p:cNvGrpSpPr/>
              <p:nvPr/>
            </p:nvGrpSpPr>
            <p:grpSpPr>
              <a:xfrm>
                <a:off x="4874418" y="3786187"/>
                <a:ext cx="148781" cy="148780"/>
                <a:chOff x="4874418" y="3786187"/>
                <a:chExt cx="148781" cy="148780"/>
              </a:xfrm>
            </p:grpSpPr>
            <p:sp>
              <p:nvSpPr>
                <p:cNvPr id="4467" name="Google Shape;2664;p38">
                  <a:extLst>
                    <a:ext uri="{FF2B5EF4-FFF2-40B4-BE49-F238E27FC236}">
                      <a16:creationId xmlns:a16="http://schemas.microsoft.com/office/drawing/2014/main" id="{29E30938-7A01-76DA-A0EB-F0F5296B89AE}"/>
                    </a:ext>
                  </a:extLst>
                </p:cNvPr>
                <p:cNvSpPr/>
                <p:nvPr/>
              </p:nvSpPr>
              <p:spPr>
                <a:xfrm>
                  <a:off x="4933950"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8" name="Google Shape;2665;p38">
                  <a:extLst>
                    <a:ext uri="{FF2B5EF4-FFF2-40B4-BE49-F238E27FC236}">
                      <a16:creationId xmlns:a16="http://schemas.microsoft.com/office/drawing/2014/main" id="{B3A0D946-ADE9-302F-E4A6-FDBE1A44AD58}"/>
                    </a:ext>
                  </a:extLst>
                </p:cNvPr>
                <p:cNvSpPr/>
                <p:nvPr/>
              </p:nvSpPr>
              <p:spPr>
                <a:xfrm>
                  <a:off x="4933950" y="38755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9" name="Google Shape;2666;p38">
                  <a:extLst>
                    <a:ext uri="{FF2B5EF4-FFF2-40B4-BE49-F238E27FC236}">
                      <a16:creationId xmlns:a16="http://schemas.microsoft.com/office/drawing/2014/main" id="{0AF67EC1-2AF3-00C9-3051-233535E92076}"/>
                    </a:ext>
                  </a:extLst>
                </p:cNvPr>
                <p:cNvSpPr/>
                <p:nvPr/>
              </p:nvSpPr>
              <p:spPr>
                <a:xfrm>
                  <a:off x="4904232"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0" name="Google Shape;2667;p38">
                  <a:extLst>
                    <a:ext uri="{FF2B5EF4-FFF2-40B4-BE49-F238E27FC236}">
                      <a16:creationId xmlns:a16="http://schemas.microsoft.com/office/drawing/2014/main" id="{AA5B23C4-2BF0-7ED9-2D4F-45831840B36F}"/>
                    </a:ext>
                  </a:extLst>
                </p:cNvPr>
                <p:cNvSpPr/>
                <p:nvPr/>
              </p:nvSpPr>
              <p:spPr>
                <a:xfrm>
                  <a:off x="4933950"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1" name="Google Shape;2668;p38">
                  <a:extLst>
                    <a:ext uri="{FF2B5EF4-FFF2-40B4-BE49-F238E27FC236}">
                      <a16:creationId xmlns:a16="http://schemas.microsoft.com/office/drawing/2014/main" id="{E03C561B-8AFD-52D4-7B49-6221FE23D708}"/>
                    </a:ext>
                  </a:extLst>
                </p:cNvPr>
                <p:cNvSpPr/>
                <p:nvPr/>
              </p:nvSpPr>
              <p:spPr>
                <a:xfrm>
                  <a:off x="4963668"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2" name="Google Shape;2669;p38">
                  <a:extLst>
                    <a:ext uri="{FF2B5EF4-FFF2-40B4-BE49-F238E27FC236}">
                      <a16:creationId xmlns:a16="http://schemas.microsoft.com/office/drawing/2014/main" id="{B4118A1A-8784-4340-8B40-DBC671237D99}"/>
                    </a:ext>
                  </a:extLst>
                </p:cNvPr>
                <p:cNvSpPr/>
                <p:nvPr/>
              </p:nvSpPr>
              <p:spPr>
                <a:xfrm>
                  <a:off x="4933950" y="37861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3" name="Google Shape;2670;p38">
                  <a:extLst>
                    <a:ext uri="{FF2B5EF4-FFF2-40B4-BE49-F238E27FC236}">
                      <a16:creationId xmlns:a16="http://schemas.microsoft.com/office/drawing/2014/main" id="{2914075C-2F69-5A37-461B-EC969CCE1815}"/>
                    </a:ext>
                  </a:extLst>
                </p:cNvPr>
                <p:cNvSpPr/>
                <p:nvPr/>
              </p:nvSpPr>
              <p:spPr>
                <a:xfrm>
                  <a:off x="4993481"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4" name="Google Shape;2671;p38">
                  <a:extLst>
                    <a:ext uri="{FF2B5EF4-FFF2-40B4-BE49-F238E27FC236}">
                      <a16:creationId xmlns:a16="http://schemas.microsoft.com/office/drawing/2014/main" id="{7AEB5BDE-A0FB-FB00-9968-4E958FA3DFDF}"/>
                    </a:ext>
                  </a:extLst>
                </p:cNvPr>
                <p:cNvSpPr/>
                <p:nvPr/>
              </p:nvSpPr>
              <p:spPr>
                <a:xfrm>
                  <a:off x="4874418"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5" name="Google Shape;2672;p38">
                  <a:extLst>
                    <a:ext uri="{FF2B5EF4-FFF2-40B4-BE49-F238E27FC236}">
                      <a16:creationId xmlns:a16="http://schemas.microsoft.com/office/drawing/2014/main" id="{D2AA3D43-C044-F25D-B84A-A2ACB51BD783}"/>
                    </a:ext>
                  </a:extLst>
                </p:cNvPr>
                <p:cNvSpPr/>
                <p:nvPr/>
              </p:nvSpPr>
              <p:spPr>
                <a:xfrm>
                  <a:off x="4933950" y="3905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2673;p38">
                <a:extLst>
                  <a:ext uri="{FF2B5EF4-FFF2-40B4-BE49-F238E27FC236}">
                    <a16:creationId xmlns:a16="http://schemas.microsoft.com/office/drawing/2014/main" id="{20F3FB84-C793-0FE6-2CE4-88CB3E079DAD}"/>
                  </a:ext>
                </a:extLst>
              </p:cNvPr>
              <p:cNvGrpSpPr/>
              <p:nvPr/>
            </p:nvGrpSpPr>
            <p:grpSpPr>
              <a:xfrm>
                <a:off x="4338637" y="4054030"/>
                <a:ext cx="148780" cy="148780"/>
                <a:chOff x="4338637" y="4054030"/>
                <a:chExt cx="148780" cy="148780"/>
              </a:xfrm>
            </p:grpSpPr>
            <p:sp>
              <p:nvSpPr>
                <p:cNvPr id="4458" name="Google Shape;2674;p38">
                  <a:extLst>
                    <a:ext uri="{FF2B5EF4-FFF2-40B4-BE49-F238E27FC236}">
                      <a16:creationId xmlns:a16="http://schemas.microsoft.com/office/drawing/2014/main" id="{0A8A588B-8394-DE0D-76F7-27CFF0B9A2C8}"/>
                    </a:ext>
                  </a:extLst>
                </p:cNvPr>
                <p:cNvSpPr/>
                <p:nvPr/>
              </p:nvSpPr>
              <p:spPr>
                <a:xfrm>
                  <a:off x="4398168" y="408384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9" name="Google Shape;2675;p38">
                  <a:extLst>
                    <a:ext uri="{FF2B5EF4-FFF2-40B4-BE49-F238E27FC236}">
                      <a16:creationId xmlns:a16="http://schemas.microsoft.com/office/drawing/2014/main" id="{14825BBE-6257-AC13-7036-C62E73C6DC33}"/>
                    </a:ext>
                  </a:extLst>
                </p:cNvPr>
                <p:cNvSpPr/>
                <p:nvPr/>
              </p:nvSpPr>
              <p:spPr>
                <a:xfrm>
                  <a:off x="4398168" y="414337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0" name="Google Shape;2676;p38">
                  <a:extLst>
                    <a:ext uri="{FF2B5EF4-FFF2-40B4-BE49-F238E27FC236}">
                      <a16:creationId xmlns:a16="http://schemas.microsoft.com/office/drawing/2014/main" id="{CC153FA9-168F-1702-D8D7-3264D75DE2E3}"/>
                    </a:ext>
                  </a:extLst>
                </p:cNvPr>
                <p:cNvSpPr/>
                <p:nvPr/>
              </p:nvSpPr>
              <p:spPr>
                <a:xfrm>
                  <a:off x="4368355" y="41136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1" name="Google Shape;2677;p38">
                  <a:extLst>
                    <a:ext uri="{FF2B5EF4-FFF2-40B4-BE49-F238E27FC236}">
                      <a16:creationId xmlns:a16="http://schemas.microsoft.com/office/drawing/2014/main" id="{7145DCBC-98D3-D2D5-3503-E808500492C7}"/>
                    </a:ext>
                  </a:extLst>
                </p:cNvPr>
                <p:cNvSpPr/>
                <p:nvPr/>
              </p:nvSpPr>
              <p:spPr>
                <a:xfrm>
                  <a:off x="4398168" y="41136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2" name="Google Shape;2678;p38">
                  <a:extLst>
                    <a:ext uri="{FF2B5EF4-FFF2-40B4-BE49-F238E27FC236}">
                      <a16:creationId xmlns:a16="http://schemas.microsoft.com/office/drawing/2014/main" id="{598F5CD7-4D77-90A8-F61B-582732D91947}"/>
                    </a:ext>
                  </a:extLst>
                </p:cNvPr>
                <p:cNvSpPr/>
                <p:nvPr/>
              </p:nvSpPr>
              <p:spPr>
                <a:xfrm>
                  <a:off x="4427982" y="41136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3" name="Google Shape;2679;p38">
                  <a:extLst>
                    <a:ext uri="{FF2B5EF4-FFF2-40B4-BE49-F238E27FC236}">
                      <a16:creationId xmlns:a16="http://schemas.microsoft.com/office/drawing/2014/main" id="{C79D2AB4-B2D3-33F1-6F57-EABC91D71762}"/>
                    </a:ext>
                  </a:extLst>
                </p:cNvPr>
                <p:cNvSpPr/>
                <p:nvPr/>
              </p:nvSpPr>
              <p:spPr>
                <a:xfrm>
                  <a:off x="4398168" y="40540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4" name="Google Shape;2680;p38">
                  <a:extLst>
                    <a:ext uri="{FF2B5EF4-FFF2-40B4-BE49-F238E27FC236}">
                      <a16:creationId xmlns:a16="http://schemas.microsoft.com/office/drawing/2014/main" id="{E81B3686-5B36-4EA9-0DCF-1CFDEE989933}"/>
                    </a:ext>
                  </a:extLst>
                </p:cNvPr>
                <p:cNvSpPr/>
                <p:nvPr/>
              </p:nvSpPr>
              <p:spPr>
                <a:xfrm>
                  <a:off x="4457700" y="41136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5" name="Google Shape;2681;p38">
                  <a:extLst>
                    <a:ext uri="{FF2B5EF4-FFF2-40B4-BE49-F238E27FC236}">
                      <a16:creationId xmlns:a16="http://schemas.microsoft.com/office/drawing/2014/main" id="{5B36BBA8-C8F2-B239-5C12-4094F593ADD2}"/>
                    </a:ext>
                  </a:extLst>
                </p:cNvPr>
                <p:cNvSpPr/>
                <p:nvPr/>
              </p:nvSpPr>
              <p:spPr>
                <a:xfrm>
                  <a:off x="4338637" y="41136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6" name="Google Shape;2682;p38">
                  <a:extLst>
                    <a:ext uri="{FF2B5EF4-FFF2-40B4-BE49-F238E27FC236}">
                      <a16:creationId xmlns:a16="http://schemas.microsoft.com/office/drawing/2014/main" id="{C4577178-EF29-C899-8917-E2ACF58B7641}"/>
                    </a:ext>
                  </a:extLst>
                </p:cNvPr>
                <p:cNvSpPr/>
                <p:nvPr/>
              </p:nvSpPr>
              <p:spPr>
                <a:xfrm>
                  <a:off x="4398168" y="417309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2683;p38">
                <a:extLst>
                  <a:ext uri="{FF2B5EF4-FFF2-40B4-BE49-F238E27FC236}">
                    <a16:creationId xmlns:a16="http://schemas.microsoft.com/office/drawing/2014/main" id="{704A1CDD-2AB7-1779-1608-27A3BD6BD1DD}"/>
                  </a:ext>
                </a:extLst>
              </p:cNvPr>
              <p:cNvGrpSpPr/>
              <p:nvPr/>
            </p:nvGrpSpPr>
            <p:grpSpPr>
              <a:xfrm>
                <a:off x="5291137" y="3518344"/>
                <a:ext cx="654749" cy="1696593"/>
                <a:chOff x="5291137" y="3518344"/>
                <a:chExt cx="654749" cy="1696593"/>
              </a:xfrm>
            </p:grpSpPr>
            <p:grpSp>
              <p:nvGrpSpPr>
                <p:cNvPr id="18" name="Google Shape;2684;p38">
                  <a:extLst>
                    <a:ext uri="{FF2B5EF4-FFF2-40B4-BE49-F238E27FC236}">
                      <a16:creationId xmlns:a16="http://schemas.microsoft.com/office/drawing/2014/main" id="{95D8BCC4-5932-FF42-68B8-D8AF918105D8}"/>
                    </a:ext>
                  </a:extLst>
                </p:cNvPr>
                <p:cNvGrpSpPr/>
                <p:nvPr/>
              </p:nvGrpSpPr>
              <p:grpSpPr>
                <a:xfrm>
                  <a:off x="5291137" y="3518344"/>
                  <a:ext cx="505968" cy="1279779"/>
                  <a:chOff x="5291137" y="3518344"/>
                  <a:chExt cx="505968" cy="1279779"/>
                </a:xfrm>
              </p:grpSpPr>
              <p:sp>
                <p:nvSpPr>
                  <p:cNvPr id="4396" name="Google Shape;2685;p38">
                    <a:extLst>
                      <a:ext uri="{FF2B5EF4-FFF2-40B4-BE49-F238E27FC236}">
                        <a16:creationId xmlns:a16="http://schemas.microsoft.com/office/drawing/2014/main" id="{AE249148-61B7-6B75-942A-C1A807888029}"/>
                      </a:ext>
                    </a:extLst>
                  </p:cNvPr>
                  <p:cNvSpPr/>
                  <p:nvPr/>
                </p:nvSpPr>
                <p:spPr>
                  <a:xfrm>
                    <a:off x="5618607" y="35183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7" name="Google Shape;2686;p38">
                    <a:extLst>
                      <a:ext uri="{FF2B5EF4-FFF2-40B4-BE49-F238E27FC236}">
                        <a16:creationId xmlns:a16="http://schemas.microsoft.com/office/drawing/2014/main" id="{E11833CD-45F0-E0B1-A1F2-5B33DC644B0C}"/>
                      </a:ext>
                    </a:extLst>
                  </p:cNvPr>
                  <p:cNvSpPr/>
                  <p:nvPr/>
                </p:nvSpPr>
                <p:spPr>
                  <a:xfrm>
                    <a:off x="5678043" y="35480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8" name="Google Shape;2687;p38">
                    <a:extLst>
                      <a:ext uri="{FF2B5EF4-FFF2-40B4-BE49-F238E27FC236}">
                        <a16:creationId xmlns:a16="http://schemas.microsoft.com/office/drawing/2014/main" id="{7CF99C8F-5252-4EF1-34B9-3F39EF0E11C1}"/>
                      </a:ext>
                    </a:extLst>
                  </p:cNvPr>
                  <p:cNvSpPr/>
                  <p:nvPr/>
                </p:nvSpPr>
                <p:spPr>
                  <a:xfrm>
                    <a:off x="5737669" y="3577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9" name="Google Shape;2688;p38">
                    <a:extLst>
                      <a:ext uri="{FF2B5EF4-FFF2-40B4-BE49-F238E27FC236}">
                        <a16:creationId xmlns:a16="http://schemas.microsoft.com/office/drawing/2014/main" id="{BF991AA7-9082-482A-A848-A36745CE7BFE}"/>
                      </a:ext>
                    </a:extLst>
                  </p:cNvPr>
                  <p:cNvSpPr/>
                  <p:nvPr/>
                </p:nvSpPr>
                <p:spPr>
                  <a:xfrm>
                    <a:off x="5767387" y="36075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0" name="Google Shape;2689;p38">
                    <a:extLst>
                      <a:ext uri="{FF2B5EF4-FFF2-40B4-BE49-F238E27FC236}">
                        <a16:creationId xmlns:a16="http://schemas.microsoft.com/office/drawing/2014/main" id="{6758F7C0-9366-C781-AE5E-75E02ED66E36}"/>
                      </a:ext>
                    </a:extLst>
                  </p:cNvPr>
                  <p:cNvSpPr/>
                  <p:nvPr/>
                </p:nvSpPr>
                <p:spPr>
                  <a:xfrm>
                    <a:off x="5499544" y="3607593"/>
                    <a:ext cx="29718" cy="327469"/>
                  </a:xfrm>
                  <a:custGeom>
                    <a:avLst/>
                    <a:gdLst/>
                    <a:ahLst/>
                    <a:cxnLst/>
                    <a:rect l="l" t="t" r="r" b="b"/>
                    <a:pathLst>
                      <a:path w="29718" h="327469" extrusionOk="0">
                        <a:moveTo>
                          <a:pt x="0" y="0"/>
                        </a:moveTo>
                        <a:lnTo>
                          <a:pt x="29718" y="0"/>
                        </a:lnTo>
                        <a:lnTo>
                          <a:pt x="29718" y="327470"/>
                        </a:lnTo>
                        <a:lnTo>
                          <a:pt x="0" y="3274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1" name="Google Shape;2690;p38">
                    <a:extLst>
                      <a:ext uri="{FF2B5EF4-FFF2-40B4-BE49-F238E27FC236}">
                        <a16:creationId xmlns:a16="http://schemas.microsoft.com/office/drawing/2014/main" id="{DEBF72E4-9451-F630-7D22-79D8C4697FA2}"/>
                      </a:ext>
                    </a:extLst>
                  </p:cNvPr>
                  <p:cNvSpPr/>
                  <p:nvPr/>
                </p:nvSpPr>
                <p:spPr>
                  <a:xfrm>
                    <a:off x="5469731" y="393496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2" name="Google Shape;2691;p38">
                    <a:extLst>
                      <a:ext uri="{FF2B5EF4-FFF2-40B4-BE49-F238E27FC236}">
                        <a16:creationId xmlns:a16="http://schemas.microsoft.com/office/drawing/2014/main" id="{9F1294C7-C845-DF35-5126-ED33A89E5969}"/>
                      </a:ext>
                    </a:extLst>
                  </p:cNvPr>
                  <p:cNvSpPr/>
                  <p:nvPr/>
                </p:nvSpPr>
                <p:spPr>
                  <a:xfrm>
                    <a:off x="5439918" y="4024312"/>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3" name="Google Shape;2692;p38">
                    <a:extLst>
                      <a:ext uri="{FF2B5EF4-FFF2-40B4-BE49-F238E27FC236}">
                        <a16:creationId xmlns:a16="http://schemas.microsoft.com/office/drawing/2014/main" id="{E48E4F21-2F02-7C20-FB20-E3E1B0581D08}"/>
                      </a:ext>
                    </a:extLst>
                  </p:cNvPr>
                  <p:cNvSpPr/>
                  <p:nvPr/>
                </p:nvSpPr>
                <p:spPr>
                  <a:xfrm>
                    <a:off x="5469731" y="4202905"/>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4" name="Google Shape;2693;p38">
                    <a:extLst>
                      <a:ext uri="{FF2B5EF4-FFF2-40B4-BE49-F238E27FC236}">
                        <a16:creationId xmlns:a16="http://schemas.microsoft.com/office/drawing/2014/main" id="{7CA625CB-8065-C1E2-0F9A-943115925526}"/>
                      </a:ext>
                    </a:extLst>
                  </p:cNvPr>
                  <p:cNvSpPr/>
                  <p:nvPr/>
                </p:nvSpPr>
                <p:spPr>
                  <a:xfrm>
                    <a:off x="5737669" y="369684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5" name="Google Shape;2694;p38">
                    <a:extLst>
                      <a:ext uri="{FF2B5EF4-FFF2-40B4-BE49-F238E27FC236}">
                        <a16:creationId xmlns:a16="http://schemas.microsoft.com/office/drawing/2014/main" id="{6615D1B6-CEA4-94C7-1B9B-49928FD1CD3B}"/>
                      </a:ext>
                    </a:extLst>
                  </p:cNvPr>
                  <p:cNvSpPr/>
                  <p:nvPr/>
                </p:nvSpPr>
                <p:spPr>
                  <a:xfrm>
                    <a:off x="5707856" y="378618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6" name="Google Shape;2695;p38">
                    <a:extLst>
                      <a:ext uri="{FF2B5EF4-FFF2-40B4-BE49-F238E27FC236}">
                        <a16:creationId xmlns:a16="http://schemas.microsoft.com/office/drawing/2014/main" id="{2254B73E-F68C-2A50-E927-5251A3BA0467}"/>
                      </a:ext>
                    </a:extLst>
                  </p:cNvPr>
                  <p:cNvSpPr/>
                  <p:nvPr/>
                </p:nvSpPr>
                <p:spPr>
                  <a:xfrm>
                    <a:off x="5558980" y="35480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7" name="Google Shape;2696;p38">
                    <a:extLst>
                      <a:ext uri="{FF2B5EF4-FFF2-40B4-BE49-F238E27FC236}">
                        <a16:creationId xmlns:a16="http://schemas.microsoft.com/office/drawing/2014/main" id="{26BD445D-243B-9C25-154D-5A84637B0C27}"/>
                      </a:ext>
                    </a:extLst>
                  </p:cNvPr>
                  <p:cNvSpPr/>
                  <p:nvPr/>
                </p:nvSpPr>
                <p:spPr>
                  <a:xfrm>
                    <a:off x="5529262" y="3577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8" name="Google Shape;2697;p38">
                    <a:extLst>
                      <a:ext uri="{FF2B5EF4-FFF2-40B4-BE49-F238E27FC236}">
                        <a16:creationId xmlns:a16="http://schemas.microsoft.com/office/drawing/2014/main" id="{2F0F6B5F-E74E-6D44-7978-7C04C7846F54}"/>
                      </a:ext>
                    </a:extLst>
                  </p:cNvPr>
                  <p:cNvSpPr/>
                  <p:nvPr/>
                </p:nvSpPr>
                <p:spPr>
                  <a:xfrm>
                    <a:off x="5529262"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9" name="Google Shape;2698;p38">
                    <a:extLst>
                      <a:ext uri="{FF2B5EF4-FFF2-40B4-BE49-F238E27FC236}">
                        <a16:creationId xmlns:a16="http://schemas.microsoft.com/office/drawing/2014/main" id="{2500AAF7-0A3E-CD3F-DD58-4B4950CB57CE}"/>
                      </a:ext>
                    </a:extLst>
                  </p:cNvPr>
                  <p:cNvSpPr/>
                  <p:nvPr/>
                </p:nvSpPr>
                <p:spPr>
                  <a:xfrm>
                    <a:off x="5618607" y="4738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0" name="Google Shape;2699;p38">
                    <a:extLst>
                      <a:ext uri="{FF2B5EF4-FFF2-40B4-BE49-F238E27FC236}">
                        <a16:creationId xmlns:a16="http://schemas.microsoft.com/office/drawing/2014/main" id="{4494F05A-9207-959C-2D10-0B922AE2CC67}"/>
                      </a:ext>
                    </a:extLst>
                  </p:cNvPr>
                  <p:cNvSpPr/>
                  <p:nvPr/>
                </p:nvSpPr>
                <p:spPr>
                  <a:xfrm>
                    <a:off x="5648325" y="4768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1" name="Google Shape;2700;p38">
                    <a:extLst>
                      <a:ext uri="{FF2B5EF4-FFF2-40B4-BE49-F238E27FC236}">
                        <a16:creationId xmlns:a16="http://schemas.microsoft.com/office/drawing/2014/main" id="{9A83C1B9-97A8-C511-3B32-260F99172EB2}"/>
                      </a:ext>
                    </a:extLst>
                  </p:cNvPr>
                  <p:cNvSpPr/>
                  <p:nvPr/>
                </p:nvSpPr>
                <p:spPr>
                  <a:xfrm>
                    <a:off x="5678043" y="4679155"/>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2" name="Google Shape;2701;p38">
                    <a:extLst>
                      <a:ext uri="{FF2B5EF4-FFF2-40B4-BE49-F238E27FC236}">
                        <a16:creationId xmlns:a16="http://schemas.microsoft.com/office/drawing/2014/main" id="{60722EB0-3890-4D42-6E45-23D4CD2E1D34}"/>
                      </a:ext>
                    </a:extLst>
                  </p:cNvPr>
                  <p:cNvSpPr/>
                  <p:nvPr/>
                </p:nvSpPr>
                <p:spPr>
                  <a:xfrm>
                    <a:off x="5707856" y="4530280"/>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3" name="Google Shape;2702;p38">
                    <a:extLst>
                      <a:ext uri="{FF2B5EF4-FFF2-40B4-BE49-F238E27FC236}">
                        <a16:creationId xmlns:a16="http://schemas.microsoft.com/office/drawing/2014/main" id="{31FE4C23-7499-76BF-3D67-0650BE2AF68C}"/>
                      </a:ext>
                    </a:extLst>
                  </p:cNvPr>
                  <p:cNvSpPr/>
                  <p:nvPr/>
                </p:nvSpPr>
                <p:spPr>
                  <a:xfrm>
                    <a:off x="5737669" y="4321968"/>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4" name="Google Shape;2703;p38">
                    <a:extLst>
                      <a:ext uri="{FF2B5EF4-FFF2-40B4-BE49-F238E27FC236}">
                        <a16:creationId xmlns:a16="http://schemas.microsoft.com/office/drawing/2014/main" id="{AE6807E1-8900-1434-5D4B-2462CDD91D0A}"/>
                      </a:ext>
                    </a:extLst>
                  </p:cNvPr>
                  <p:cNvSpPr/>
                  <p:nvPr/>
                </p:nvSpPr>
                <p:spPr>
                  <a:xfrm>
                    <a:off x="5767387" y="4143374"/>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5" name="Google Shape;2704;p38">
                    <a:extLst>
                      <a:ext uri="{FF2B5EF4-FFF2-40B4-BE49-F238E27FC236}">
                        <a16:creationId xmlns:a16="http://schemas.microsoft.com/office/drawing/2014/main" id="{3609F62D-F2EC-F601-B994-8B277F526DA4}"/>
                      </a:ext>
                    </a:extLst>
                  </p:cNvPr>
                  <p:cNvSpPr/>
                  <p:nvPr/>
                </p:nvSpPr>
                <p:spPr>
                  <a:xfrm>
                    <a:off x="5737669" y="4054030"/>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6" name="Google Shape;2705;p38">
                    <a:extLst>
                      <a:ext uri="{FF2B5EF4-FFF2-40B4-BE49-F238E27FC236}">
                        <a16:creationId xmlns:a16="http://schemas.microsoft.com/office/drawing/2014/main" id="{610CB5BA-0B78-809D-E5A3-E40E29DA375C}"/>
                      </a:ext>
                    </a:extLst>
                  </p:cNvPr>
                  <p:cNvSpPr/>
                  <p:nvPr/>
                </p:nvSpPr>
                <p:spPr>
                  <a:xfrm>
                    <a:off x="5707856" y="3934967"/>
                    <a:ext cx="29718" cy="119062"/>
                  </a:xfrm>
                  <a:custGeom>
                    <a:avLst/>
                    <a:gdLst/>
                    <a:ahLst/>
                    <a:cxnLst/>
                    <a:rect l="l" t="t" r="r" b="b"/>
                    <a:pathLst>
                      <a:path w="29718" h="119062" extrusionOk="0">
                        <a:moveTo>
                          <a:pt x="0" y="0"/>
                        </a:moveTo>
                        <a:lnTo>
                          <a:pt x="29718" y="0"/>
                        </a:lnTo>
                        <a:lnTo>
                          <a:pt x="29718" y="119062"/>
                        </a:lnTo>
                        <a:lnTo>
                          <a:pt x="0" y="1190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7" name="Google Shape;2706;p38">
                    <a:extLst>
                      <a:ext uri="{FF2B5EF4-FFF2-40B4-BE49-F238E27FC236}">
                        <a16:creationId xmlns:a16="http://schemas.microsoft.com/office/drawing/2014/main" id="{20E61B91-97A5-C4EB-AF8D-266E93A88940}"/>
                      </a:ext>
                    </a:extLst>
                  </p:cNvPr>
                  <p:cNvSpPr/>
                  <p:nvPr/>
                </p:nvSpPr>
                <p:spPr>
                  <a:xfrm>
                    <a:off x="5678043" y="38755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8" name="Google Shape;2707;p38">
                    <a:extLst>
                      <a:ext uri="{FF2B5EF4-FFF2-40B4-BE49-F238E27FC236}">
                        <a16:creationId xmlns:a16="http://schemas.microsoft.com/office/drawing/2014/main" id="{51F6DC61-A170-5172-747E-9863B553C097}"/>
                      </a:ext>
                    </a:extLst>
                  </p:cNvPr>
                  <p:cNvSpPr/>
                  <p:nvPr/>
                </p:nvSpPr>
                <p:spPr>
                  <a:xfrm>
                    <a:off x="5558980" y="4262437"/>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9" name="Google Shape;2708;p38">
                    <a:extLst>
                      <a:ext uri="{FF2B5EF4-FFF2-40B4-BE49-F238E27FC236}">
                        <a16:creationId xmlns:a16="http://schemas.microsoft.com/office/drawing/2014/main" id="{26301155-EAE0-0885-326F-BFC3C2336B03}"/>
                      </a:ext>
                    </a:extLst>
                  </p:cNvPr>
                  <p:cNvSpPr/>
                  <p:nvPr/>
                </p:nvSpPr>
                <p:spPr>
                  <a:xfrm>
                    <a:off x="5588793" y="4232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0" name="Google Shape;2709;p38">
                    <a:extLst>
                      <a:ext uri="{FF2B5EF4-FFF2-40B4-BE49-F238E27FC236}">
                        <a16:creationId xmlns:a16="http://schemas.microsoft.com/office/drawing/2014/main" id="{8267C8D0-6D13-50BE-77D2-82B1AD0260B2}"/>
                      </a:ext>
                    </a:extLst>
                  </p:cNvPr>
                  <p:cNvSpPr/>
                  <p:nvPr/>
                </p:nvSpPr>
                <p:spPr>
                  <a:xfrm>
                    <a:off x="5588793" y="417309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1" name="Google Shape;2710;p38">
                    <a:extLst>
                      <a:ext uri="{FF2B5EF4-FFF2-40B4-BE49-F238E27FC236}">
                        <a16:creationId xmlns:a16="http://schemas.microsoft.com/office/drawing/2014/main" id="{6E75DE31-A464-B314-57ED-5A104CAAB21A}"/>
                      </a:ext>
                    </a:extLst>
                  </p:cNvPr>
                  <p:cNvSpPr/>
                  <p:nvPr/>
                </p:nvSpPr>
                <p:spPr>
                  <a:xfrm>
                    <a:off x="5618607" y="4262437"/>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2" name="Google Shape;2711;p38">
                    <a:extLst>
                      <a:ext uri="{FF2B5EF4-FFF2-40B4-BE49-F238E27FC236}">
                        <a16:creationId xmlns:a16="http://schemas.microsoft.com/office/drawing/2014/main" id="{C71F3AFC-9CC7-F7EA-10B2-CB25600DC4CF}"/>
                      </a:ext>
                    </a:extLst>
                  </p:cNvPr>
                  <p:cNvSpPr/>
                  <p:nvPr/>
                </p:nvSpPr>
                <p:spPr>
                  <a:xfrm>
                    <a:off x="5648325" y="4381499"/>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3" name="Google Shape;2712;p38">
                    <a:extLst>
                      <a:ext uri="{FF2B5EF4-FFF2-40B4-BE49-F238E27FC236}">
                        <a16:creationId xmlns:a16="http://schemas.microsoft.com/office/drawing/2014/main" id="{97007498-2490-844D-73EF-C61BA3E6E232}"/>
                      </a:ext>
                    </a:extLst>
                  </p:cNvPr>
                  <p:cNvSpPr/>
                  <p:nvPr/>
                </p:nvSpPr>
                <p:spPr>
                  <a:xfrm>
                    <a:off x="5618607" y="450056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4" name="Google Shape;2713;p38">
                    <a:extLst>
                      <a:ext uri="{FF2B5EF4-FFF2-40B4-BE49-F238E27FC236}">
                        <a16:creationId xmlns:a16="http://schemas.microsoft.com/office/drawing/2014/main" id="{0F2D42EB-D292-862E-1330-85A7FA6D3F83}"/>
                      </a:ext>
                    </a:extLst>
                  </p:cNvPr>
                  <p:cNvSpPr/>
                  <p:nvPr/>
                </p:nvSpPr>
                <p:spPr>
                  <a:xfrm>
                    <a:off x="5558980"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5" name="Google Shape;2714;p38">
                    <a:extLst>
                      <a:ext uri="{FF2B5EF4-FFF2-40B4-BE49-F238E27FC236}">
                        <a16:creationId xmlns:a16="http://schemas.microsoft.com/office/drawing/2014/main" id="{301F4C74-FDEB-5E54-BF89-44D4E2000FE7}"/>
                      </a:ext>
                    </a:extLst>
                  </p:cNvPr>
                  <p:cNvSpPr/>
                  <p:nvPr/>
                </p:nvSpPr>
                <p:spPr>
                  <a:xfrm>
                    <a:off x="5439918"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6" name="Google Shape;2715;p38">
                    <a:extLst>
                      <a:ext uri="{FF2B5EF4-FFF2-40B4-BE49-F238E27FC236}">
                        <a16:creationId xmlns:a16="http://schemas.microsoft.com/office/drawing/2014/main" id="{D685E907-ECE2-BD50-0DCE-8FD12EC6174A}"/>
                      </a:ext>
                    </a:extLst>
                  </p:cNvPr>
                  <p:cNvSpPr/>
                  <p:nvPr/>
                </p:nvSpPr>
                <p:spPr>
                  <a:xfrm>
                    <a:off x="5469731"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7" name="Google Shape;2716;p38">
                    <a:extLst>
                      <a:ext uri="{FF2B5EF4-FFF2-40B4-BE49-F238E27FC236}">
                        <a16:creationId xmlns:a16="http://schemas.microsoft.com/office/drawing/2014/main" id="{C73897EC-738C-2A5B-4C8A-93A1DCCB8C02}"/>
                      </a:ext>
                    </a:extLst>
                  </p:cNvPr>
                  <p:cNvSpPr/>
                  <p:nvPr/>
                </p:nvSpPr>
                <p:spPr>
                  <a:xfrm>
                    <a:off x="5439918" y="4321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8" name="Google Shape;2717;p38">
                    <a:extLst>
                      <a:ext uri="{FF2B5EF4-FFF2-40B4-BE49-F238E27FC236}">
                        <a16:creationId xmlns:a16="http://schemas.microsoft.com/office/drawing/2014/main" id="{892633CD-8F2F-D277-4631-390AAEEB84AB}"/>
                      </a:ext>
                    </a:extLst>
                  </p:cNvPr>
                  <p:cNvSpPr/>
                  <p:nvPr/>
                </p:nvSpPr>
                <p:spPr>
                  <a:xfrm>
                    <a:off x="5350668" y="4381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9" name="Google Shape;2718;p38">
                    <a:extLst>
                      <a:ext uri="{FF2B5EF4-FFF2-40B4-BE49-F238E27FC236}">
                        <a16:creationId xmlns:a16="http://schemas.microsoft.com/office/drawing/2014/main" id="{BA640F6F-364D-ED14-A4A9-DC831DC29EB3}"/>
                      </a:ext>
                    </a:extLst>
                  </p:cNvPr>
                  <p:cNvSpPr/>
                  <p:nvPr/>
                </p:nvSpPr>
                <p:spPr>
                  <a:xfrm>
                    <a:off x="5380482"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0" name="Google Shape;2719;p38">
                    <a:extLst>
                      <a:ext uri="{FF2B5EF4-FFF2-40B4-BE49-F238E27FC236}">
                        <a16:creationId xmlns:a16="http://schemas.microsoft.com/office/drawing/2014/main" id="{DB4449B7-9D71-2A73-4D52-DEA7FC3F0EEF}"/>
                      </a:ext>
                    </a:extLst>
                  </p:cNvPr>
                  <p:cNvSpPr/>
                  <p:nvPr/>
                </p:nvSpPr>
                <p:spPr>
                  <a:xfrm>
                    <a:off x="5410200" y="441121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1" name="Google Shape;2720;p38">
                    <a:extLst>
                      <a:ext uri="{FF2B5EF4-FFF2-40B4-BE49-F238E27FC236}">
                        <a16:creationId xmlns:a16="http://schemas.microsoft.com/office/drawing/2014/main" id="{975990F5-C5CC-2D8B-0BCB-B79D66B9AE01}"/>
                      </a:ext>
                    </a:extLst>
                  </p:cNvPr>
                  <p:cNvSpPr/>
                  <p:nvPr/>
                </p:nvSpPr>
                <p:spPr>
                  <a:xfrm>
                    <a:off x="5291137"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2" name="Google Shape;2721;p38">
                    <a:extLst>
                      <a:ext uri="{FF2B5EF4-FFF2-40B4-BE49-F238E27FC236}">
                        <a16:creationId xmlns:a16="http://schemas.microsoft.com/office/drawing/2014/main" id="{8F682264-EF79-8BD1-CFBC-965B63EEE502}"/>
                      </a:ext>
                    </a:extLst>
                  </p:cNvPr>
                  <p:cNvSpPr/>
                  <p:nvPr/>
                </p:nvSpPr>
                <p:spPr>
                  <a:xfrm>
                    <a:off x="5320855" y="44708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3" name="Google Shape;2722;p38">
                    <a:extLst>
                      <a:ext uri="{FF2B5EF4-FFF2-40B4-BE49-F238E27FC236}">
                        <a16:creationId xmlns:a16="http://schemas.microsoft.com/office/drawing/2014/main" id="{61D6A3C5-91A3-01B7-C8C3-688E34E41F6E}"/>
                      </a:ext>
                    </a:extLst>
                  </p:cNvPr>
                  <p:cNvSpPr/>
                  <p:nvPr/>
                </p:nvSpPr>
                <p:spPr>
                  <a:xfrm>
                    <a:off x="5380482" y="43517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4" name="Google Shape;2723;p38">
                    <a:extLst>
                      <a:ext uri="{FF2B5EF4-FFF2-40B4-BE49-F238E27FC236}">
                        <a16:creationId xmlns:a16="http://schemas.microsoft.com/office/drawing/2014/main" id="{8442C9AB-F425-9C4B-6FDA-C01CCED8A1D3}"/>
                      </a:ext>
                    </a:extLst>
                  </p:cNvPr>
                  <p:cNvSpPr/>
                  <p:nvPr/>
                </p:nvSpPr>
                <p:spPr>
                  <a:xfrm>
                    <a:off x="5320855" y="4351781"/>
                    <a:ext cx="148875" cy="119062"/>
                  </a:xfrm>
                  <a:custGeom>
                    <a:avLst/>
                    <a:gdLst/>
                    <a:ahLst/>
                    <a:cxnLst/>
                    <a:rect l="l" t="t" r="r" b="b"/>
                    <a:pathLst>
                      <a:path w="148875" h="119062" extrusionOk="0">
                        <a:moveTo>
                          <a:pt x="0" y="119063"/>
                        </a:moveTo>
                        <a:lnTo>
                          <a:pt x="0" y="89249"/>
                        </a:lnTo>
                        <a:lnTo>
                          <a:pt x="29813" y="89249"/>
                        </a:lnTo>
                        <a:lnTo>
                          <a:pt x="29813" y="59436"/>
                        </a:lnTo>
                        <a:lnTo>
                          <a:pt x="59627" y="59436"/>
                        </a:lnTo>
                        <a:lnTo>
                          <a:pt x="59627" y="29718"/>
                        </a:lnTo>
                        <a:lnTo>
                          <a:pt x="119063" y="29718"/>
                        </a:lnTo>
                        <a:lnTo>
                          <a:pt x="119063" y="0"/>
                        </a:lnTo>
                        <a:lnTo>
                          <a:pt x="148876" y="0"/>
                        </a:lnTo>
                        <a:lnTo>
                          <a:pt x="148876" y="59436"/>
                        </a:lnTo>
                        <a:lnTo>
                          <a:pt x="89345" y="59436"/>
                        </a:lnTo>
                        <a:lnTo>
                          <a:pt x="89345" y="89249"/>
                        </a:lnTo>
                        <a:lnTo>
                          <a:pt x="59627" y="89249"/>
                        </a:lnTo>
                        <a:lnTo>
                          <a:pt x="59627" y="119063"/>
                        </a:lnTo>
                        <a:lnTo>
                          <a:pt x="0" y="1190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5" name="Google Shape;2724;p38">
                    <a:extLst>
                      <a:ext uri="{FF2B5EF4-FFF2-40B4-BE49-F238E27FC236}">
                        <a16:creationId xmlns:a16="http://schemas.microsoft.com/office/drawing/2014/main" id="{D99590EA-7979-92DE-E18B-072097EC11D8}"/>
                      </a:ext>
                    </a:extLst>
                  </p:cNvPr>
                  <p:cNvSpPr/>
                  <p:nvPr/>
                </p:nvSpPr>
                <p:spPr>
                  <a:xfrm>
                    <a:off x="5320855" y="441121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6" name="Google Shape;2725;p38">
                    <a:extLst>
                      <a:ext uri="{FF2B5EF4-FFF2-40B4-BE49-F238E27FC236}">
                        <a16:creationId xmlns:a16="http://schemas.microsoft.com/office/drawing/2014/main" id="{BAEA221A-F819-D7D2-E220-60CBECD21F2F}"/>
                      </a:ext>
                    </a:extLst>
                  </p:cNvPr>
                  <p:cNvSpPr/>
                  <p:nvPr/>
                </p:nvSpPr>
                <p:spPr>
                  <a:xfrm>
                    <a:off x="5410200"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7" name="Google Shape;2726;p38">
                    <a:extLst>
                      <a:ext uri="{FF2B5EF4-FFF2-40B4-BE49-F238E27FC236}">
                        <a16:creationId xmlns:a16="http://schemas.microsoft.com/office/drawing/2014/main" id="{50B4BA76-677A-3B95-B9C2-B85D624C3981}"/>
                      </a:ext>
                    </a:extLst>
                  </p:cNvPr>
                  <p:cNvSpPr/>
                  <p:nvPr/>
                </p:nvSpPr>
                <p:spPr>
                  <a:xfrm>
                    <a:off x="5380482"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8" name="Google Shape;2727;p38">
                    <a:extLst>
                      <a:ext uri="{FF2B5EF4-FFF2-40B4-BE49-F238E27FC236}">
                        <a16:creationId xmlns:a16="http://schemas.microsoft.com/office/drawing/2014/main" id="{57ADDF37-E28F-4E7B-976C-04EB7526C473}"/>
                      </a:ext>
                    </a:extLst>
                  </p:cNvPr>
                  <p:cNvSpPr/>
                  <p:nvPr/>
                </p:nvSpPr>
                <p:spPr>
                  <a:xfrm>
                    <a:off x="5350668" y="45600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9" name="Google Shape;2728;p38">
                    <a:extLst>
                      <a:ext uri="{FF2B5EF4-FFF2-40B4-BE49-F238E27FC236}">
                        <a16:creationId xmlns:a16="http://schemas.microsoft.com/office/drawing/2014/main" id="{F2E37DE2-45F0-BCFA-EB50-7EB0630D9CA5}"/>
                      </a:ext>
                    </a:extLst>
                  </p:cNvPr>
                  <p:cNvSpPr/>
                  <p:nvPr/>
                </p:nvSpPr>
                <p:spPr>
                  <a:xfrm>
                    <a:off x="5529262"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0" name="Google Shape;2729;p38">
                    <a:extLst>
                      <a:ext uri="{FF2B5EF4-FFF2-40B4-BE49-F238E27FC236}">
                        <a16:creationId xmlns:a16="http://schemas.microsoft.com/office/drawing/2014/main" id="{34804E4E-1120-12F0-D04C-C400CA83E61A}"/>
                      </a:ext>
                    </a:extLst>
                  </p:cNvPr>
                  <p:cNvSpPr/>
                  <p:nvPr/>
                </p:nvSpPr>
                <p:spPr>
                  <a:xfrm>
                    <a:off x="5499544"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1" name="Google Shape;2730;p38">
                    <a:extLst>
                      <a:ext uri="{FF2B5EF4-FFF2-40B4-BE49-F238E27FC236}">
                        <a16:creationId xmlns:a16="http://schemas.microsoft.com/office/drawing/2014/main" id="{D10C8DAD-13E9-875A-00E5-766EB2BE4379}"/>
                      </a:ext>
                    </a:extLst>
                  </p:cNvPr>
                  <p:cNvSpPr/>
                  <p:nvPr/>
                </p:nvSpPr>
                <p:spPr>
                  <a:xfrm>
                    <a:off x="5469731"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2" name="Google Shape;2731;p38">
                    <a:extLst>
                      <a:ext uri="{FF2B5EF4-FFF2-40B4-BE49-F238E27FC236}">
                        <a16:creationId xmlns:a16="http://schemas.microsoft.com/office/drawing/2014/main" id="{E99667FE-AD39-EC7E-8E54-5B9C2BE79483}"/>
                      </a:ext>
                    </a:extLst>
                  </p:cNvPr>
                  <p:cNvSpPr/>
                  <p:nvPr/>
                </p:nvSpPr>
                <p:spPr>
                  <a:xfrm>
                    <a:off x="5439918"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3" name="Google Shape;2732;p38">
                    <a:extLst>
                      <a:ext uri="{FF2B5EF4-FFF2-40B4-BE49-F238E27FC236}">
                        <a16:creationId xmlns:a16="http://schemas.microsoft.com/office/drawing/2014/main" id="{BB6EB7DC-F815-7B4F-E62E-DB4C5DD9DAB4}"/>
                      </a:ext>
                    </a:extLst>
                  </p:cNvPr>
                  <p:cNvSpPr/>
                  <p:nvPr/>
                </p:nvSpPr>
                <p:spPr>
                  <a:xfrm>
                    <a:off x="5410200" y="46493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4" name="Google Shape;2733;p38">
                    <a:extLst>
                      <a:ext uri="{FF2B5EF4-FFF2-40B4-BE49-F238E27FC236}">
                        <a16:creationId xmlns:a16="http://schemas.microsoft.com/office/drawing/2014/main" id="{FF42A129-AD56-26A5-3182-3B5E5C66F715}"/>
                      </a:ext>
                    </a:extLst>
                  </p:cNvPr>
                  <p:cNvSpPr/>
                  <p:nvPr/>
                </p:nvSpPr>
                <p:spPr>
                  <a:xfrm>
                    <a:off x="5439918" y="4708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5" name="Google Shape;2734;p38">
                    <a:extLst>
                      <a:ext uri="{FF2B5EF4-FFF2-40B4-BE49-F238E27FC236}">
                        <a16:creationId xmlns:a16="http://schemas.microsoft.com/office/drawing/2014/main" id="{A2495F9F-FDD4-7E08-D648-44208E615B2B}"/>
                      </a:ext>
                    </a:extLst>
                  </p:cNvPr>
                  <p:cNvSpPr/>
                  <p:nvPr/>
                </p:nvSpPr>
                <p:spPr>
                  <a:xfrm>
                    <a:off x="5380482"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6" name="Google Shape;2735;p38">
                    <a:extLst>
                      <a:ext uri="{FF2B5EF4-FFF2-40B4-BE49-F238E27FC236}">
                        <a16:creationId xmlns:a16="http://schemas.microsoft.com/office/drawing/2014/main" id="{1D5E6A14-A037-3F6E-6310-FD5559F0ADEA}"/>
                      </a:ext>
                    </a:extLst>
                  </p:cNvPr>
                  <p:cNvSpPr/>
                  <p:nvPr/>
                </p:nvSpPr>
                <p:spPr>
                  <a:xfrm>
                    <a:off x="5410200"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7" name="Google Shape;2736;p38">
                    <a:extLst>
                      <a:ext uri="{FF2B5EF4-FFF2-40B4-BE49-F238E27FC236}">
                        <a16:creationId xmlns:a16="http://schemas.microsoft.com/office/drawing/2014/main" id="{2FD3FC4D-2961-E90E-9069-742C50530D1C}"/>
                      </a:ext>
                    </a:extLst>
                  </p:cNvPr>
                  <p:cNvSpPr/>
                  <p:nvPr/>
                </p:nvSpPr>
                <p:spPr>
                  <a:xfrm>
                    <a:off x="5439918"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8" name="Google Shape;2737;p38">
                    <a:extLst>
                      <a:ext uri="{FF2B5EF4-FFF2-40B4-BE49-F238E27FC236}">
                        <a16:creationId xmlns:a16="http://schemas.microsoft.com/office/drawing/2014/main" id="{C5FA8184-0D3A-64C5-D38E-A05DC757AC88}"/>
                      </a:ext>
                    </a:extLst>
                  </p:cNvPr>
                  <p:cNvSpPr/>
                  <p:nvPr/>
                </p:nvSpPr>
                <p:spPr>
                  <a:xfrm>
                    <a:off x="5469731" y="4530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9" name="Google Shape;2738;p38">
                    <a:extLst>
                      <a:ext uri="{FF2B5EF4-FFF2-40B4-BE49-F238E27FC236}">
                        <a16:creationId xmlns:a16="http://schemas.microsoft.com/office/drawing/2014/main" id="{FFBB3AF7-A0FE-5D66-E1C8-BB673CF7D539}"/>
                      </a:ext>
                    </a:extLst>
                  </p:cNvPr>
                  <p:cNvSpPr/>
                  <p:nvPr/>
                </p:nvSpPr>
                <p:spPr>
                  <a:xfrm>
                    <a:off x="5380482" y="4470844"/>
                    <a:ext cx="148780" cy="148780"/>
                  </a:xfrm>
                  <a:custGeom>
                    <a:avLst/>
                    <a:gdLst/>
                    <a:ahLst/>
                    <a:cxnLst/>
                    <a:rect l="l" t="t" r="r" b="b"/>
                    <a:pathLst>
                      <a:path w="148780" h="148780" extrusionOk="0">
                        <a:moveTo>
                          <a:pt x="0" y="148780"/>
                        </a:moveTo>
                        <a:lnTo>
                          <a:pt x="0" y="89249"/>
                        </a:lnTo>
                        <a:lnTo>
                          <a:pt x="29718" y="89249"/>
                        </a:lnTo>
                        <a:lnTo>
                          <a:pt x="29718" y="59436"/>
                        </a:lnTo>
                        <a:lnTo>
                          <a:pt x="59436" y="59436"/>
                        </a:lnTo>
                        <a:lnTo>
                          <a:pt x="59436" y="29718"/>
                        </a:lnTo>
                        <a:lnTo>
                          <a:pt x="89249" y="29718"/>
                        </a:lnTo>
                        <a:lnTo>
                          <a:pt x="89249" y="0"/>
                        </a:lnTo>
                        <a:lnTo>
                          <a:pt x="148780" y="0"/>
                        </a:lnTo>
                        <a:lnTo>
                          <a:pt x="148780" y="29718"/>
                        </a:lnTo>
                        <a:lnTo>
                          <a:pt x="119063" y="29718"/>
                        </a:lnTo>
                        <a:lnTo>
                          <a:pt x="119063" y="59436"/>
                        </a:lnTo>
                        <a:lnTo>
                          <a:pt x="89249" y="59436"/>
                        </a:lnTo>
                        <a:lnTo>
                          <a:pt x="89249" y="89249"/>
                        </a:lnTo>
                        <a:lnTo>
                          <a:pt x="59436" y="89249"/>
                        </a:lnTo>
                        <a:lnTo>
                          <a:pt x="59436" y="119063"/>
                        </a:lnTo>
                        <a:lnTo>
                          <a:pt x="29718" y="119063"/>
                        </a:lnTo>
                        <a:lnTo>
                          <a:pt x="29718" y="148780"/>
                        </a:lnTo>
                        <a:lnTo>
                          <a:pt x="0" y="1487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0" name="Google Shape;2739;p38">
                    <a:extLst>
                      <a:ext uri="{FF2B5EF4-FFF2-40B4-BE49-F238E27FC236}">
                        <a16:creationId xmlns:a16="http://schemas.microsoft.com/office/drawing/2014/main" id="{DED2AB99-A0BA-D4E9-775D-89519B8A4B59}"/>
                      </a:ext>
                    </a:extLst>
                  </p:cNvPr>
                  <p:cNvSpPr/>
                  <p:nvPr/>
                </p:nvSpPr>
                <p:spPr>
                  <a:xfrm>
                    <a:off x="5499544"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1" name="Google Shape;2740;p38">
                    <a:extLst>
                      <a:ext uri="{FF2B5EF4-FFF2-40B4-BE49-F238E27FC236}">
                        <a16:creationId xmlns:a16="http://schemas.microsoft.com/office/drawing/2014/main" id="{0FF67C1D-DF71-BD3D-20E9-D4D64DA4A835}"/>
                      </a:ext>
                    </a:extLst>
                  </p:cNvPr>
                  <p:cNvSpPr/>
                  <p:nvPr/>
                </p:nvSpPr>
                <p:spPr>
                  <a:xfrm>
                    <a:off x="5469731"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2" name="Google Shape;2741;p38">
                    <a:extLst>
                      <a:ext uri="{FF2B5EF4-FFF2-40B4-BE49-F238E27FC236}">
                        <a16:creationId xmlns:a16="http://schemas.microsoft.com/office/drawing/2014/main" id="{061F0A3D-C986-8D14-D003-D4890CC096A9}"/>
                      </a:ext>
                    </a:extLst>
                  </p:cNvPr>
                  <p:cNvSpPr/>
                  <p:nvPr/>
                </p:nvSpPr>
                <p:spPr>
                  <a:xfrm>
                    <a:off x="5499544"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3" name="Google Shape;2742;p38">
                    <a:extLst>
                      <a:ext uri="{FF2B5EF4-FFF2-40B4-BE49-F238E27FC236}">
                        <a16:creationId xmlns:a16="http://schemas.microsoft.com/office/drawing/2014/main" id="{49DF0DFD-966A-3441-3088-BE62C30D48BE}"/>
                      </a:ext>
                    </a:extLst>
                  </p:cNvPr>
                  <p:cNvSpPr/>
                  <p:nvPr/>
                </p:nvSpPr>
                <p:spPr>
                  <a:xfrm>
                    <a:off x="5529262"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4" name="Google Shape;2743;p38">
                    <a:extLst>
                      <a:ext uri="{FF2B5EF4-FFF2-40B4-BE49-F238E27FC236}">
                        <a16:creationId xmlns:a16="http://schemas.microsoft.com/office/drawing/2014/main" id="{A3EAB1B2-F391-F1EC-1028-A0EFC6C06D11}"/>
                      </a:ext>
                    </a:extLst>
                  </p:cNvPr>
                  <p:cNvSpPr/>
                  <p:nvPr/>
                </p:nvSpPr>
                <p:spPr>
                  <a:xfrm>
                    <a:off x="5558980"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5" name="Google Shape;2744;p38">
                    <a:extLst>
                      <a:ext uri="{FF2B5EF4-FFF2-40B4-BE49-F238E27FC236}">
                        <a16:creationId xmlns:a16="http://schemas.microsoft.com/office/drawing/2014/main" id="{80D8B138-98A9-33C0-3F31-C6350784150F}"/>
                      </a:ext>
                    </a:extLst>
                  </p:cNvPr>
                  <p:cNvSpPr/>
                  <p:nvPr/>
                </p:nvSpPr>
                <p:spPr>
                  <a:xfrm>
                    <a:off x="5469731" y="3548062"/>
                    <a:ext cx="297656" cy="1220342"/>
                  </a:xfrm>
                  <a:custGeom>
                    <a:avLst/>
                    <a:gdLst/>
                    <a:ahLst/>
                    <a:cxnLst/>
                    <a:rect l="l" t="t" r="r" b="b"/>
                    <a:pathLst>
                      <a:path w="297656" h="1220342" extrusionOk="0">
                        <a:moveTo>
                          <a:pt x="0" y="654844"/>
                        </a:moveTo>
                        <a:lnTo>
                          <a:pt x="0" y="476250"/>
                        </a:lnTo>
                        <a:lnTo>
                          <a:pt x="29813" y="476250"/>
                        </a:lnTo>
                        <a:lnTo>
                          <a:pt x="29813" y="386905"/>
                        </a:lnTo>
                        <a:lnTo>
                          <a:pt x="59531" y="386905"/>
                        </a:lnTo>
                        <a:lnTo>
                          <a:pt x="59531" y="59531"/>
                        </a:lnTo>
                        <a:lnTo>
                          <a:pt x="89249" y="59531"/>
                        </a:lnTo>
                        <a:lnTo>
                          <a:pt x="89249" y="29718"/>
                        </a:lnTo>
                        <a:lnTo>
                          <a:pt x="148876" y="29718"/>
                        </a:lnTo>
                        <a:lnTo>
                          <a:pt x="148876" y="0"/>
                        </a:lnTo>
                        <a:lnTo>
                          <a:pt x="208312" y="0"/>
                        </a:lnTo>
                        <a:lnTo>
                          <a:pt x="208312" y="29718"/>
                        </a:lnTo>
                        <a:lnTo>
                          <a:pt x="267938" y="29718"/>
                        </a:lnTo>
                        <a:lnTo>
                          <a:pt x="267938" y="59531"/>
                        </a:lnTo>
                        <a:lnTo>
                          <a:pt x="297656" y="59531"/>
                        </a:lnTo>
                        <a:lnTo>
                          <a:pt x="297656" y="148780"/>
                        </a:lnTo>
                        <a:lnTo>
                          <a:pt x="267938" y="148780"/>
                        </a:lnTo>
                        <a:lnTo>
                          <a:pt x="267938" y="238125"/>
                        </a:lnTo>
                        <a:lnTo>
                          <a:pt x="238125" y="238125"/>
                        </a:lnTo>
                        <a:lnTo>
                          <a:pt x="238125" y="327470"/>
                        </a:lnTo>
                        <a:lnTo>
                          <a:pt x="208312" y="327470"/>
                        </a:lnTo>
                        <a:lnTo>
                          <a:pt x="208312" y="386905"/>
                        </a:lnTo>
                        <a:lnTo>
                          <a:pt x="238125" y="386905"/>
                        </a:lnTo>
                        <a:lnTo>
                          <a:pt x="238125" y="505968"/>
                        </a:lnTo>
                        <a:lnTo>
                          <a:pt x="267938" y="505968"/>
                        </a:lnTo>
                        <a:lnTo>
                          <a:pt x="267938" y="595313"/>
                        </a:lnTo>
                        <a:lnTo>
                          <a:pt x="297656" y="595313"/>
                        </a:lnTo>
                        <a:lnTo>
                          <a:pt x="297656" y="773906"/>
                        </a:lnTo>
                        <a:lnTo>
                          <a:pt x="267938" y="773906"/>
                        </a:lnTo>
                        <a:lnTo>
                          <a:pt x="267938" y="982218"/>
                        </a:lnTo>
                        <a:lnTo>
                          <a:pt x="238125" y="982218"/>
                        </a:lnTo>
                        <a:lnTo>
                          <a:pt x="238125" y="1101281"/>
                        </a:lnTo>
                        <a:lnTo>
                          <a:pt x="208312" y="1101281"/>
                        </a:lnTo>
                        <a:lnTo>
                          <a:pt x="208312" y="1220343"/>
                        </a:lnTo>
                        <a:lnTo>
                          <a:pt x="178594" y="1220343"/>
                        </a:lnTo>
                        <a:lnTo>
                          <a:pt x="178594" y="1190625"/>
                        </a:lnTo>
                        <a:lnTo>
                          <a:pt x="148876" y="1190625"/>
                        </a:lnTo>
                        <a:lnTo>
                          <a:pt x="148876" y="1071563"/>
                        </a:lnTo>
                        <a:lnTo>
                          <a:pt x="178594" y="1071563"/>
                        </a:lnTo>
                        <a:lnTo>
                          <a:pt x="178594" y="952500"/>
                        </a:lnTo>
                        <a:lnTo>
                          <a:pt x="208312" y="952500"/>
                        </a:lnTo>
                        <a:lnTo>
                          <a:pt x="208312" y="833438"/>
                        </a:lnTo>
                        <a:lnTo>
                          <a:pt x="178594" y="833438"/>
                        </a:lnTo>
                        <a:lnTo>
                          <a:pt x="178594" y="714375"/>
                        </a:lnTo>
                        <a:lnTo>
                          <a:pt x="148876" y="714375"/>
                        </a:lnTo>
                        <a:lnTo>
                          <a:pt x="148876" y="625030"/>
                        </a:lnTo>
                        <a:lnTo>
                          <a:pt x="119063" y="625030"/>
                        </a:lnTo>
                        <a:lnTo>
                          <a:pt x="119063" y="714375"/>
                        </a:lnTo>
                        <a:lnTo>
                          <a:pt x="89249" y="714375"/>
                        </a:lnTo>
                        <a:lnTo>
                          <a:pt x="89249" y="922782"/>
                        </a:lnTo>
                        <a:lnTo>
                          <a:pt x="59531" y="922782"/>
                        </a:lnTo>
                        <a:lnTo>
                          <a:pt x="29813" y="922782"/>
                        </a:lnTo>
                        <a:lnTo>
                          <a:pt x="29813" y="654844"/>
                        </a:lnTo>
                        <a:lnTo>
                          <a:pt x="0" y="6548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6" name="Google Shape;2745;p38">
                    <a:extLst>
                      <a:ext uri="{FF2B5EF4-FFF2-40B4-BE49-F238E27FC236}">
                        <a16:creationId xmlns:a16="http://schemas.microsoft.com/office/drawing/2014/main" id="{1DD93A39-4541-E1FB-9F04-BB21D150BBD7}"/>
                      </a:ext>
                    </a:extLst>
                  </p:cNvPr>
                  <p:cNvSpPr/>
                  <p:nvPr/>
                </p:nvSpPr>
                <p:spPr>
                  <a:xfrm>
                    <a:off x="5439917" y="4262437"/>
                    <a:ext cx="208407" cy="446532"/>
                  </a:xfrm>
                  <a:custGeom>
                    <a:avLst/>
                    <a:gdLst/>
                    <a:ahLst/>
                    <a:cxnLst/>
                    <a:rect l="l" t="t" r="r" b="b"/>
                    <a:pathLst>
                      <a:path w="208407" h="446532" extrusionOk="0">
                        <a:moveTo>
                          <a:pt x="0" y="446532"/>
                        </a:moveTo>
                        <a:lnTo>
                          <a:pt x="0" y="386905"/>
                        </a:lnTo>
                        <a:lnTo>
                          <a:pt x="29813" y="386905"/>
                        </a:lnTo>
                        <a:lnTo>
                          <a:pt x="29813" y="357188"/>
                        </a:lnTo>
                        <a:lnTo>
                          <a:pt x="59627" y="357188"/>
                        </a:lnTo>
                        <a:lnTo>
                          <a:pt x="59627" y="327470"/>
                        </a:lnTo>
                        <a:lnTo>
                          <a:pt x="89345" y="327470"/>
                        </a:lnTo>
                        <a:lnTo>
                          <a:pt x="89345" y="297656"/>
                        </a:lnTo>
                        <a:lnTo>
                          <a:pt x="119063" y="297656"/>
                        </a:lnTo>
                        <a:lnTo>
                          <a:pt x="119063" y="267843"/>
                        </a:lnTo>
                        <a:lnTo>
                          <a:pt x="148876" y="267843"/>
                        </a:lnTo>
                        <a:lnTo>
                          <a:pt x="148876" y="238125"/>
                        </a:lnTo>
                        <a:lnTo>
                          <a:pt x="119063" y="238125"/>
                        </a:lnTo>
                        <a:lnTo>
                          <a:pt x="119063" y="208407"/>
                        </a:lnTo>
                        <a:lnTo>
                          <a:pt x="148876" y="208407"/>
                        </a:lnTo>
                        <a:lnTo>
                          <a:pt x="148876" y="0"/>
                        </a:lnTo>
                        <a:lnTo>
                          <a:pt x="178689" y="0"/>
                        </a:lnTo>
                        <a:lnTo>
                          <a:pt x="178689" y="119063"/>
                        </a:lnTo>
                        <a:lnTo>
                          <a:pt x="208407" y="119063"/>
                        </a:lnTo>
                        <a:lnTo>
                          <a:pt x="208407" y="238125"/>
                        </a:lnTo>
                        <a:lnTo>
                          <a:pt x="178689" y="238125"/>
                        </a:lnTo>
                        <a:lnTo>
                          <a:pt x="178689" y="357188"/>
                        </a:lnTo>
                        <a:lnTo>
                          <a:pt x="148876" y="357188"/>
                        </a:lnTo>
                        <a:lnTo>
                          <a:pt x="148876" y="327470"/>
                        </a:lnTo>
                        <a:lnTo>
                          <a:pt x="119063" y="327470"/>
                        </a:lnTo>
                        <a:lnTo>
                          <a:pt x="119063" y="357188"/>
                        </a:lnTo>
                        <a:lnTo>
                          <a:pt x="89345" y="357188"/>
                        </a:lnTo>
                        <a:lnTo>
                          <a:pt x="89345" y="386905"/>
                        </a:lnTo>
                        <a:lnTo>
                          <a:pt x="59627" y="386905"/>
                        </a:lnTo>
                        <a:lnTo>
                          <a:pt x="59627" y="416719"/>
                        </a:lnTo>
                        <a:lnTo>
                          <a:pt x="29813" y="416719"/>
                        </a:lnTo>
                        <a:lnTo>
                          <a:pt x="29813" y="446532"/>
                        </a:lnTo>
                        <a:lnTo>
                          <a:pt x="0" y="44653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7" name="Google Shape;2746;p38">
                    <a:extLst>
                      <a:ext uri="{FF2B5EF4-FFF2-40B4-BE49-F238E27FC236}">
                        <a16:creationId xmlns:a16="http://schemas.microsoft.com/office/drawing/2014/main" id="{5ECD9BED-7200-231F-7866-1A4112305B1E}"/>
                      </a:ext>
                    </a:extLst>
                  </p:cNvPr>
                  <p:cNvSpPr/>
                  <p:nvPr/>
                </p:nvSpPr>
                <p:spPr>
                  <a:xfrm>
                    <a:off x="5588793" y="4619624"/>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2747;p38">
                  <a:extLst>
                    <a:ext uri="{FF2B5EF4-FFF2-40B4-BE49-F238E27FC236}">
                      <a16:creationId xmlns:a16="http://schemas.microsoft.com/office/drawing/2014/main" id="{171A9DA3-6E3F-811F-2BAF-13A7DCC515BC}"/>
                    </a:ext>
                  </a:extLst>
                </p:cNvPr>
                <p:cNvSpPr/>
                <p:nvPr/>
              </p:nvSpPr>
              <p:spPr>
                <a:xfrm>
                  <a:off x="5648325" y="47089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748;p38">
                  <a:extLst>
                    <a:ext uri="{FF2B5EF4-FFF2-40B4-BE49-F238E27FC236}">
                      <a16:creationId xmlns:a16="http://schemas.microsoft.com/office/drawing/2014/main" id="{611B89DE-A0AD-4A71-6D6C-CA01253F9870}"/>
                    </a:ext>
                  </a:extLst>
                </p:cNvPr>
                <p:cNvSpPr/>
                <p:nvPr/>
              </p:nvSpPr>
              <p:spPr>
                <a:xfrm>
                  <a:off x="5439918" y="4679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749;p38">
                  <a:extLst>
                    <a:ext uri="{FF2B5EF4-FFF2-40B4-BE49-F238E27FC236}">
                      <a16:creationId xmlns:a16="http://schemas.microsoft.com/office/drawing/2014/main" id="{94EE9D28-C021-4CD2-BEDD-B7D63BC1FBB7}"/>
                    </a:ext>
                  </a:extLst>
                </p:cNvPr>
                <p:cNvSpPr/>
                <p:nvPr/>
              </p:nvSpPr>
              <p:spPr>
                <a:xfrm>
                  <a:off x="5380482"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750;p38">
                  <a:extLst>
                    <a:ext uri="{FF2B5EF4-FFF2-40B4-BE49-F238E27FC236}">
                      <a16:creationId xmlns:a16="http://schemas.microsoft.com/office/drawing/2014/main" id="{0623864F-D8BF-BD86-47BF-11F8DE729001}"/>
                    </a:ext>
                  </a:extLst>
                </p:cNvPr>
                <p:cNvSpPr/>
                <p:nvPr/>
              </p:nvSpPr>
              <p:spPr>
                <a:xfrm>
                  <a:off x="5469731" y="4649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751;p38">
                  <a:extLst>
                    <a:ext uri="{FF2B5EF4-FFF2-40B4-BE49-F238E27FC236}">
                      <a16:creationId xmlns:a16="http://schemas.microsoft.com/office/drawing/2014/main" id="{9541F730-36F6-2997-3225-9B84CD4F6FD2}"/>
                    </a:ext>
                  </a:extLst>
                </p:cNvPr>
                <p:cNvSpPr/>
                <p:nvPr/>
              </p:nvSpPr>
              <p:spPr>
                <a:xfrm>
                  <a:off x="5410200"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752;p38">
                  <a:extLst>
                    <a:ext uri="{FF2B5EF4-FFF2-40B4-BE49-F238E27FC236}">
                      <a16:creationId xmlns:a16="http://schemas.microsoft.com/office/drawing/2014/main" id="{14F11377-02EA-893D-BD94-C8F69C886A8A}"/>
                    </a:ext>
                  </a:extLst>
                </p:cNvPr>
                <p:cNvSpPr/>
                <p:nvPr/>
              </p:nvSpPr>
              <p:spPr>
                <a:xfrm>
                  <a:off x="5529262" y="441121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753;p38">
                  <a:extLst>
                    <a:ext uri="{FF2B5EF4-FFF2-40B4-BE49-F238E27FC236}">
                      <a16:creationId xmlns:a16="http://schemas.microsoft.com/office/drawing/2014/main" id="{DFF1B6D4-C493-9F75-338E-EA031D180A15}"/>
                    </a:ext>
                  </a:extLst>
                </p:cNvPr>
                <p:cNvSpPr/>
                <p:nvPr/>
              </p:nvSpPr>
              <p:spPr>
                <a:xfrm rot="10800000">
                  <a:off x="5648325" y="38457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754;p38">
                  <a:extLst>
                    <a:ext uri="{FF2B5EF4-FFF2-40B4-BE49-F238E27FC236}">
                      <a16:creationId xmlns:a16="http://schemas.microsoft.com/office/drawing/2014/main" id="{8D6A3E4C-DBF7-9645-8FB0-FB518AA93821}"/>
                    </a:ext>
                  </a:extLst>
                </p:cNvPr>
                <p:cNvSpPr/>
                <p:nvPr/>
              </p:nvSpPr>
              <p:spPr>
                <a:xfrm rot="10800000">
                  <a:off x="5588793" y="381609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55;p38">
                  <a:extLst>
                    <a:ext uri="{FF2B5EF4-FFF2-40B4-BE49-F238E27FC236}">
                      <a16:creationId xmlns:a16="http://schemas.microsoft.com/office/drawing/2014/main" id="{534EE577-6F5C-E825-AC1B-FA4F4637C00B}"/>
                    </a:ext>
                  </a:extLst>
                </p:cNvPr>
                <p:cNvSpPr/>
                <p:nvPr/>
              </p:nvSpPr>
              <p:spPr>
                <a:xfrm rot="10800000">
                  <a:off x="5529262" y="38457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756;p38">
                  <a:extLst>
                    <a:ext uri="{FF2B5EF4-FFF2-40B4-BE49-F238E27FC236}">
                      <a16:creationId xmlns:a16="http://schemas.microsoft.com/office/drawing/2014/main" id="{9B3B83E1-0FF7-82EF-3C6F-468A8729DF32}"/>
                    </a:ext>
                  </a:extLst>
                </p:cNvPr>
                <p:cNvSpPr/>
                <p:nvPr/>
              </p:nvSpPr>
              <p:spPr>
                <a:xfrm rot="10800000">
                  <a:off x="5559171" y="453047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757;p38">
                  <a:extLst>
                    <a:ext uri="{FF2B5EF4-FFF2-40B4-BE49-F238E27FC236}">
                      <a16:creationId xmlns:a16="http://schemas.microsoft.com/office/drawing/2014/main" id="{CF649303-6D73-3C09-031E-5850ADB460F9}"/>
                    </a:ext>
                  </a:extLst>
                </p:cNvPr>
                <p:cNvSpPr/>
                <p:nvPr/>
              </p:nvSpPr>
              <p:spPr>
                <a:xfrm rot="10800000">
                  <a:off x="5559171"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758;p38">
                  <a:extLst>
                    <a:ext uri="{FF2B5EF4-FFF2-40B4-BE49-F238E27FC236}">
                      <a16:creationId xmlns:a16="http://schemas.microsoft.com/office/drawing/2014/main" id="{417D4987-5053-5395-036D-0CABEC4FD964}"/>
                    </a:ext>
                  </a:extLst>
                </p:cNvPr>
                <p:cNvSpPr/>
                <p:nvPr/>
              </p:nvSpPr>
              <p:spPr>
                <a:xfrm rot="10800000">
                  <a:off x="5588793" y="45600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759;p38">
                  <a:extLst>
                    <a:ext uri="{FF2B5EF4-FFF2-40B4-BE49-F238E27FC236}">
                      <a16:creationId xmlns:a16="http://schemas.microsoft.com/office/drawing/2014/main" id="{ECFA28B7-5FC4-5314-6F4F-FEE9D2233B95}"/>
                    </a:ext>
                  </a:extLst>
                </p:cNvPr>
                <p:cNvSpPr/>
                <p:nvPr/>
              </p:nvSpPr>
              <p:spPr>
                <a:xfrm rot="10800000">
                  <a:off x="5707856" y="464953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8" name="Google Shape;2760;p38">
                  <a:extLst>
                    <a:ext uri="{FF2B5EF4-FFF2-40B4-BE49-F238E27FC236}">
                      <a16:creationId xmlns:a16="http://schemas.microsoft.com/office/drawing/2014/main" id="{CAA8B906-6871-EB4F-FA32-35D1FCF9B328}"/>
                    </a:ext>
                  </a:extLst>
                </p:cNvPr>
                <p:cNvSpPr/>
                <p:nvPr/>
              </p:nvSpPr>
              <p:spPr>
                <a:xfrm rot="10800000">
                  <a:off x="5737669" y="4679155"/>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9" name="Google Shape;2761;p38">
                  <a:extLst>
                    <a:ext uri="{FF2B5EF4-FFF2-40B4-BE49-F238E27FC236}">
                      <a16:creationId xmlns:a16="http://schemas.microsoft.com/office/drawing/2014/main" id="{ABF59C82-E205-82C4-44D5-7A2C34A859E4}"/>
                    </a:ext>
                  </a:extLst>
                </p:cNvPr>
                <p:cNvSpPr/>
                <p:nvPr/>
              </p:nvSpPr>
              <p:spPr>
                <a:xfrm rot="10800000">
                  <a:off x="5678233" y="4828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0" name="Google Shape;2762;p38">
                  <a:extLst>
                    <a:ext uri="{FF2B5EF4-FFF2-40B4-BE49-F238E27FC236}">
                      <a16:creationId xmlns:a16="http://schemas.microsoft.com/office/drawing/2014/main" id="{42317396-5612-30A4-6327-614E640BE7F0}"/>
                    </a:ext>
                  </a:extLst>
                </p:cNvPr>
                <p:cNvSpPr/>
                <p:nvPr/>
              </p:nvSpPr>
              <p:spPr>
                <a:xfrm rot="10800000">
                  <a:off x="5707951" y="476850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1" name="Google Shape;2763;p38">
                  <a:extLst>
                    <a:ext uri="{FF2B5EF4-FFF2-40B4-BE49-F238E27FC236}">
                      <a16:creationId xmlns:a16="http://schemas.microsoft.com/office/drawing/2014/main" id="{A47D65A4-617A-5D8E-90D4-C4478E513D2C}"/>
                    </a:ext>
                  </a:extLst>
                </p:cNvPr>
                <p:cNvSpPr/>
                <p:nvPr/>
              </p:nvSpPr>
              <p:spPr>
                <a:xfrm>
                  <a:off x="5678043" y="4917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2" name="Google Shape;2764;p38">
                  <a:extLst>
                    <a:ext uri="{FF2B5EF4-FFF2-40B4-BE49-F238E27FC236}">
                      <a16:creationId xmlns:a16="http://schemas.microsoft.com/office/drawing/2014/main" id="{77774C3B-F662-FF9C-CA21-C8A11E742F3A}"/>
                    </a:ext>
                  </a:extLst>
                </p:cNvPr>
                <p:cNvSpPr/>
                <p:nvPr/>
              </p:nvSpPr>
              <p:spPr>
                <a:xfrm>
                  <a:off x="5916168" y="4917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3" name="Google Shape;2765;p38">
                  <a:extLst>
                    <a:ext uri="{FF2B5EF4-FFF2-40B4-BE49-F238E27FC236}">
                      <a16:creationId xmlns:a16="http://schemas.microsoft.com/office/drawing/2014/main" id="{ED0D6324-B2AC-6ED2-988E-7E737866A0F3}"/>
                    </a:ext>
                  </a:extLst>
                </p:cNvPr>
                <p:cNvSpPr/>
                <p:nvPr/>
              </p:nvSpPr>
              <p:spPr>
                <a:xfrm>
                  <a:off x="5856732" y="48874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4" name="Google Shape;2766;p38">
                  <a:extLst>
                    <a:ext uri="{FF2B5EF4-FFF2-40B4-BE49-F238E27FC236}">
                      <a16:creationId xmlns:a16="http://schemas.microsoft.com/office/drawing/2014/main" id="{85B274F0-50A6-967B-9786-9D3631F222B2}"/>
                    </a:ext>
                  </a:extLst>
                </p:cNvPr>
                <p:cNvSpPr/>
                <p:nvPr/>
              </p:nvSpPr>
              <p:spPr>
                <a:xfrm>
                  <a:off x="5707856" y="49470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5" name="Google Shape;2767;p38">
                  <a:extLst>
                    <a:ext uri="{FF2B5EF4-FFF2-40B4-BE49-F238E27FC236}">
                      <a16:creationId xmlns:a16="http://schemas.microsoft.com/office/drawing/2014/main" id="{F78F0892-A198-C719-74B3-80CC2C8AA241}"/>
                    </a:ext>
                  </a:extLst>
                </p:cNvPr>
                <p:cNvSpPr/>
                <p:nvPr/>
              </p:nvSpPr>
              <p:spPr>
                <a:xfrm>
                  <a:off x="5707856" y="488746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6" name="Google Shape;2768;p38">
                  <a:extLst>
                    <a:ext uri="{FF2B5EF4-FFF2-40B4-BE49-F238E27FC236}">
                      <a16:creationId xmlns:a16="http://schemas.microsoft.com/office/drawing/2014/main" id="{0EDFDF99-56F8-85EE-AF22-AD572DA1A65D}"/>
                    </a:ext>
                  </a:extLst>
                </p:cNvPr>
                <p:cNvSpPr/>
                <p:nvPr/>
              </p:nvSpPr>
              <p:spPr>
                <a:xfrm>
                  <a:off x="5856732" y="49470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7" name="Google Shape;2769;p38">
                  <a:extLst>
                    <a:ext uri="{FF2B5EF4-FFF2-40B4-BE49-F238E27FC236}">
                      <a16:creationId xmlns:a16="http://schemas.microsoft.com/office/drawing/2014/main" id="{71954BC2-372B-1BCD-F256-5A45EA039F15}"/>
                    </a:ext>
                  </a:extLst>
                </p:cNvPr>
                <p:cNvSpPr/>
                <p:nvPr/>
              </p:nvSpPr>
              <p:spPr>
                <a:xfrm>
                  <a:off x="5767387" y="497681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8" name="Google Shape;2770;p38">
                  <a:extLst>
                    <a:ext uri="{FF2B5EF4-FFF2-40B4-BE49-F238E27FC236}">
                      <a16:creationId xmlns:a16="http://schemas.microsoft.com/office/drawing/2014/main" id="{45B15A21-C051-2989-8C9A-13C1E9DF586F}"/>
                    </a:ext>
                  </a:extLst>
                </p:cNvPr>
                <p:cNvSpPr/>
                <p:nvPr/>
              </p:nvSpPr>
              <p:spPr>
                <a:xfrm>
                  <a:off x="5707856" y="4887467"/>
                  <a:ext cx="208311" cy="89344"/>
                </a:xfrm>
                <a:custGeom>
                  <a:avLst/>
                  <a:gdLst/>
                  <a:ahLst/>
                  <a:cxnLst/>
                  <a:rect l="l" t="t" r="r" b="b"/>
                  <a:pathLst>
                    <a:path w="208311" h="89344" extrusionOk="0">
                      <a:moveTo>
                        <a:pt x="0" y="59627"/>
                      </a:moveTo>
                      <a:lnTo>
                        <a:pt x="0" y="29813"/>
                      </a:lnTo>
                      <a:lnTo>
                        <a:pt x="59531" y="29813"/>
                      </a:lnTo>
                      <a:lnTo>
                        <a:pt x="59531" y="0"/>
                      </a:lnTo>
                      <a:lnTo>
                        <a:pt x="148876" y="0"/>
                      </a:lnTo>
                      <a:lnTo>
                        <a:pt x="148876" y="29813"/>
                      </a:lnTo>
                      <a:lnTo>
                        <a:pt x="208312" y="29813"/>
                      </a:lnTo>
                      <a:lnTo>
                        <a:pt x="208312" y="59627"/>
                      </a:lnTo>
                      <a:lnTo>
                        <a:pt x="148876" y="59627"/>
                      </a:lnTo>
                      <a:lnTo>
                        <a:pt x="148876" y="89345"/>
                      </a:lnTo>
                      <a:lnTo>
                        <a:pt x="59531" y="89345"/>
                      </a:lnTo>
                      <a:lnTo>
                        <a:pt x="59531" y="59627"/>
                      </a:lnTo>
                      <a:lnTo>
                        <a:pt x="0" y="596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9" name="Google Shape;2771;p38">
                  <a:extLst>
                    <a:ext uri="{FF2B5EF4-FFF2-40B4-BE49-F238E27FC236}">
                      <a16:creationId xmlns:a16="http://schemas.microsoft.com/office/drawing/2014/main" id="{34408033-BA96-E667-4A21-29D35696894D}"/>
                    </a:ext>
                  </a:extLst>
                </p:cNvPr>
                <p:cNvSpPr/>
                <p:nvPr/>
              </p:nvSpPr>
              <p:spPr>
                <a:xfrm>
                  <a:off x="5767387" y="4857749"/>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0" name="Google Shape;2772;p38">
                  <a:extLst>
                    <a:ext uri="{FF2B5EF4-FFF2-40B4-BE49-F238E27FC236}">
                      <a16:creationId xmlns:a16="http://schemas.microsoft.com/office/drawing/2014/main" id="{8EA5E998-0F77-E4FA-99EA-96DE1217030C}"/>
                    </a:ext>
                  </a:extLst>
                </p:cNvPr>
                <p:cNvSpPr/>
                <p:nvPr/>
              </p:nvSpPr>
              <p:spPr>
                <a:xfrm>
                  <a:off x="5588793" y="4887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1" name="Google Shape;2773;p38">
                  <a:extLst>
                    <a:ext uri="{FF2B5EF4-FFF2-40B4-BE49-F238E27FC236}">
                      <a16:creationId xmlns:a16="http://schemas.microsoft.com/office/drawing/2014/main" id="{43DB27BE-4C56-B053-ED76-32646A1DE81A}"/>
                    </a:ext>
                  </a:extLst>
                </p:cNvPr>
                <p:cNvSpPr/>
                <p:nvPr/>
              </p:nvSpPr>
              <p:spPr>
                <a:xfrm>
                  <a:off x="5350668" y="4887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4" name="Google Shape;2774;p38">
                  <a:extLst>
                    <a:ext uri="{FF2B5EF4-FFF2-40B4-BE49-F238E27FC236}">
                      <a16:creationId xmlns:a16="http://schemas.microsoft.com/office/drawing/2014/main" id="{13D55805-5C33-F24D-49A7-9A289B1B306E}"/>
                    </a:ext>
                  </a:extLst>
                </p:cNvPr>
                <p:cNvSpPr/>
                <p:nvPr/>
              </p:nvSpPr>
              <p:spPr>
                <a:xfrm>
                  <a:off x="5380482" y="485774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5" name="Google Shape;2775;p38">
                  <a:extLst>
                    <a:ext uri="{FF2B5EF4-FFF2-40B4-BE49-F238E27FC236}">
                      <a16:creationId xmlns:a16="http://schemas.microsoft.com/office/drawing/2014/main" id="{2D39DC18-343C-2AEC-B732-63EA5FF11147}"/>
                    </a:ext>
                  </a:extLst>
                </p:cNvPr>
                <p:cNvSpPr/>
                <p:nvPr/>
              </p:nvSpPr>
              <p:spPr>
                <a:xfrm>
                  <a:off x="5529262" y="4917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6" name="Google Shape;2776;p38">
                  <a:extLst>
                    <a:ext uri="{FF2B5EF4-FFF2-40B4-BE49-F238E27FC236}">
                      <a16:creationId xmlns:a16="http://schemas.microsoft.com/office/drawing/2014/main" id="{3A2EC7D5-6FB1-258A-5BB0-0BF84EE0FC0F}"/>
                    </a:ext>
                  </a:extLst>
                </p:cNvPr>
                <p:cNvSpPr/>
                <p:nvPr/>
              </p:nvSpPr>
              <p:spPr>
                <a:xfrm>
                  <a:off x="5529262" y="485774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7" name="Google Shape;2777;p38">
                  <a:extLst>
                    <a:ext uri="{FF2B5EF4-FFF2-40B4-BE49-F238E27FC236}">
                      <a16:creationId xmlns:a16="http://schemas.microsoft.com/office/drawing/2014/main" id="{D42C38DF-7F81-5A93-1EF4-64ECCFA73648}"/>
                    </a:ext>
                  </a:extLst>
                </p:cNvPr>
                <p:cNvSpPr/>
                <p:nvPr/>
              </p:nvSpPr>
              <p:spPr>
                <a:xfrm>
                  <a:off x="5380482" y="4917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8" name="Google Shape;2778;p38">
                  <a:extLst>
                    <a:ext uri="{FF2B5EF4-FFF2-40B4-BE49-F238E27FC236}">
                      <a16:creationId xmlns:a16="http://schemas.microsoft.com/office/drawing/2014/main" id="{CFB76568-DAA0-804F-CA7A-17664D91766C}"/>
                    </a:ext>
                  </a:extLst>
                </p:cNvPr>
                <p:cNvSpPr/>
                <p:nvPr/>
              </p:nvSpPr>
              <p:spPr>
                <a:xfrm>
                  <a:off x="5439918" y="4947094"/>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9" name="Google Shape;2779;p38">
                  <a:extLst>
                    <a:ext uri="{FF2B5EF4-FFF2-40B4-BE49-F238E27FC236}">
                      <a16:creationId xmlns:a16="http://schemas.microsoft.com/office/drawing/2014/main" id="{BA4A9769-09AD-26E8-C446-53F7D6608B75}"/>
                    </a:ext>
                  </a:extLst>
                </p:cNvPr>
                <p:cNvSpPr/>
                <p:nvPr/>
              </p:nvSpPr>
              <p:spPr>
                <a:xfrm>
                  <a:off x="5380482" y="4857749"/>
                  <a:ext cx="208311" cy="89344"/>
                </a:xfrm>
                <a:custGeom>
                  <a:avLst/>
                  <a:gdLst/>
                  <a:ahLst/>
                  <a:cxnLst/>
                  <a:rect l="l" t="t" r="r" b="b"/>
                  <a:pathLst>
                    <a:path w="208311" h="89344" extrusionOk="0">
                      <a:moveTo>
                        <a:pt x="0" y="59531"/>
                      </a:moveTo>
                      <a:lnTo>
                        <a:pt x="0" y="29718"/>
                      </a:lnTo>
                      <a:lnTo>
                        <a:pt x="59436" y="29718"/>
                      </a:lnTo>
                      <a:lnTo>
                        <a:pt x="59436" y="0"/>
                      </a:lnTo>
                      <a:lnTo>
                        <a:pt x="148780" y="0"/>
                      </a:lnTo>
                      <a:lnTo>
                        <a:pt x="148780" y="29718"/>
                      </a:lnTo>
                      <a:lnTo>
                        <a:pt x="208312" y="29718"/>
                      </a:lnTo>
                      <a:lnTo>
                        <a:pt x="208312" y="59531"/>
                      </a:lnTo>
                      <a:lnTo>
                        <a:pt x="148780" y="59531"/>
                      </a:lnTo>
                      <a:lnTo>
                        <a:pt x="148780" y="89345"/>
                      </a:lnTo>
                      <a:lnTo>
                        <a:pt x="59436" y="89345"/>
                      </a:lnTo>
                      <a:lnTo>
                        <a:pt x="59436"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0" name="Google Shape;2780;p38">
                  <a:extLst>
                    <a:ext uri="{FF2B5EF4-FFF2-40B4-BE49-F238E27FC236}">
                      <a16:creationId xmlns:a16="http://schemas.microsoft.com/office/drawing/2014/main" id="{894174F8-39C6-1D1D-0E5B-0BE0C31E90E0}"/>
                    </a:ext>
                  </a:extLst>
                </p:cNvPr>
                <p:cNvSpPr/>
                <p:nvPr/>
              </p:nvSpPr>
              <p:spPr>
                <a:xfrm>
                  <a:off x="5439918" y="4828031"/>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1" name="Google Shape;2781;p38">
                  <a:extLst>
                    <a:ext uri="{FF2B5EF4-FFF2-40B4-BE49-F238E27FC236}">
                      <a16:creationId xmlns:a16="http://schemas.microsoft.com/office/drawing/2014/main" id="{89415D51-F5E3-BBED-C253-ADDAAAB6B3AE}"/>
                    </a:ext>
                  </a:extLst>
                </p:cNvPr>
                <p:cNvSpPr/>
                <p:nvPr/>
              </p:nvSpPr>
              <p:spPr>
                <a:xfrm rot="10800000">
                  <a:off x="5648420" y="4857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2" name="Google Shape;2782;p38">
                  <a:extLst>
                    <a:ext uri="{FF2B5EF4-FFF2-40B4-BE49-F238E27FC236}">
                      <a16:creationId xmlns:a16="http://schemas.microsoft.com/office/drawing/2014/main" id="{7F220EF7-AE87-567C-F0FF-513B0D54000F}"/>
                    </a:ext>
                  </a:extLst>
                </p:cNvPr>
                <p:cNvSpPr/>
                <p:nvPr/>
              </p:nvSpPr>
              <p:spPr>
                <a:xfrm rot="10800000">
                  <a:off x="5618606" y="4917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3" name="Google Shape;2783;p38">
                  <a:extLst>
                    <a:ext uri="{FF2B5EF4-FFF2-40B4-BE49-F238E27FC236}">
                      <a16:creationId xmlns:a16="http://schemas.microsoft.com/office/drawing/2014/main" id="{CCF17183-735B-5612-4BEC-5EAF0C0E157D}"/>
                    </a:ext>
                  </a:extLst>
                </p:cNvPr>
                <p:cNvSpPr/>
                <p:nvPr/>
              </p:nvSpPr>
              <p:spPr>
                <a:xfrm>
                  <a:off x="5648325"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4" name="Google Shape;2784;p38">
                  <a:extLst>
                    <a:ext uri="{FF2B5EF4-FFF2-40B4-BE49-F238E27FC236}">
                      <a16:creationId xmlns:a16="http://schemas.microsoft.com/office/drawing/2014/main" id="{5738CD29-DF5D-67CF-8014-B96E7D15B34D}"/>
                    </a:ext>
                  </a:extLst>
                </p:cNvPr>
                <p:cNvSpPr/>
                <p:nvPr/>
              </p:nvSpPr>
              <p:spPr>
                <a:xfrm>
                  <a:off x="5618607" y="50065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5" name="Google Shape;2785;p38">
                  <a:extLst>
                    <a:ext uri="{FF2B5EF4-FFF2-40B4-BE49-F238E27FC236}">
                      <a16:creationId xmlns:a16="http://schemas.microsoft.com/office/drawing/2014/main" id="{F95581E4-0B64-83B0-272A-B88F2FB72943}"/>
                    </a:ext>
                  </a:extLst>
                </p:cNvPr>
                <p:cNvSpPr/>
                <p:nvPr/>
              </p:nvSpPr>
              <p:spPr>
                <a:xfrm>
                  <a:off x="5678043"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6" name="Google Shape;2786;p38">
                  <a:extLst>
                    <a:ext uri="{FF2B5EF4-FFF2-40B4-BE49-F238E27FC236}">
                      <a16:creationId xmlns:a16="http://schemas.microsoft.com/office/drawing/2014/main" id="{7EACA1C5-1F81-1A8A-A942-2D10F7C8D5CC}"/>
                    </a:ext>
                  </a:extLst>
                </p:cNvPr>
                <p:cNvSpPr/>
                <p:nvPr/>
              </p:nvSpPr>
              <p:spPr>
                <a:xfrm>
                  <a:off x="5767387"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7" name="Google Shape;2787;p38">
                  <a:extLst>
                    <a:ext uri="{FF2B5EF4-FFF2-40B4-BE49-F238E27FC236}">
                      <a16:creationId xmlns:a16="http://schemas.microsoft.com/office/drawing/2014/main" id="{CAC1A82A-1DA4-FA53-3408-A53B56A1AD0F}"/>
                    </a:ext>
                  </a:extLst>
                </p:cNvPr>
                <p:cNvSpPr/>
                <p:nvPr/>
              </p:nvSpPr>
              <p:spPr>
                <a:xfrm>
                  <a:off x="5707856" y="50363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8" name="Google Shape;2788;p38">
                  <a:extLst>
                    <a:ext uri="{FF2B5EF4-FFF2-40B4-BE49-F238E27FC236}">
                      <a16:creationId xmlns:a16="http://schemas.microsoft.com/office/drawing/2014/main" id="{37EEAD6D-88A6-09F4-01B2-49E5FA79CF8F}"/>
                    </a:ext>
                  </a:extLst>
                </p:cNvPr>
                <p:cNvSpPr/>
                <p:nvPr/>
              </p:nvSpPr>
              <p:spPr>
                <a:xfrm>
                  <a:off x="5678043"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9" name="Google Shape;2789;p38">
                  <a:extLst>
                    <a:ext uri="{FF2B5EF4-FFF2-40B4-BE49-F238E27FC236}">
                      <a16:creationId xmlns:a16="http://schemas.microsoft.com/office/drawing/2014/main" id="{0378055A-758D-1255-CB31-0C4CDB103847}"/>
                    </a:ext>
                  </a:extLst>
                </p:cNvPr>
                <p:cNvSpPr/>
                <p:nvPr/>
              </p:nvSpPr>
              <p:spPr>
                <a:xfrm>
                  <a:off x="5767387"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0" name="Google Shape;2790;p38">
                  <a:extLst>
                    <a:ext uri="{FF2B5EF4-FFF2-40B4-BE49-F238E27FC236}">
                      <a16:creationId xmlns:a16="http://schemas.microsoft.com/office/drawing/2014/main" id="{C285A942-D9A6-0A51-8963-0EF3E6D28B60}"/>
                    </a:ext>
                  </a:extLst>
                </p:cNvPr>
                <p:cNvSpPr/>
                <p:nvPr/>
              </p:nvSpPr>
              <p:spPr>
                <a:xfrm>
                  <a:off x="5707856" y="51852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1" name="Google Shape;2791;p38">
                  <a:extLst>
                    <a:ext uri="{FF2B5EF4-FFF2-40B4-BE49-F238E27FC236}">
                      <a16:creationId xmlns:a16="http://schemas.microsoft.com/office/drawing/2014/main" id="{FEDC8756-28CB-5E9D-D60E-84EC644F3063}"/>
                    </a:ext>
                  </a:extLst>
                </p:cNvPr>
                <p:cNvSpPr/>
                <p:nvPr/>
              </p:nvSpPr>
              <p:spPr>
                <a:xfrm>
                  <a:off x="5797105" y="50958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2" name="Google Shape;2792;p38">
                  <a:extLst>
                    <a:ext uri="{FF2B5EF4-FFF2-40B4-BE49-F238E27FC236}">
                      <a16:creationId xmlns:a16="http://schemas.microsoft.com/office/drawing/2014/main" id="{FC03AC90-C6BF-0A5D-94D1-34D5CB84C4B9}"/>
                    </a:ext>
                  </a:extLst>
                </p:cNvPr>
                <p:cNvSpPr/>
                <p:nvPr/>
              </p:nvSpPr>
              <p:spPr>
                <a:xfrm>
                  <a:off x="5648325" y="5006529"/>
                  <a:ext cx="148780" cy="178689"/>
                </a:xfrm>
                <a:custGeom>
                  <a:avLst/>
                  <a:gdLst/>
                  <a:ahLst/>
                  <a:cxnLst/>
                  <a:rect l="l" t="t" r="r" b="b"/>
                  <a:pathLst>
                    <a:path w="148780" h="178689" extrusionOk="0">
                      <a:moveTo>
                        <a:pt x="0" y="59627"/>
                      </a:moveTo>
                      <a:lnTo>
                        <a:pt x="0" y="0"/>
                      </a:lnTo>
                      <a:lnTo>
                        <a:pt x="29718" y="0"/>
                      </a:lnTo>
                      <a:lnTo>
                        <a:pt x="29718" y="29813"/>
                      </a:lnTo>
                      <a:lnTo>
                        <a:pt x="59531" y="29813"/>
                      </a:lnTo>
                      <a:lnTo>
                        <a:pt x="59531" y="59627"/>
                      </a:lnTo>
                      <a:lnTo>
                        <a:pt x="119063" y="59627"/>
                      </a:lnTo>
                      <a:lnTo>
                        <a:pt x="119063" y="89345"/>
                      </a:lnTo>
                      <a:lnTo>
                        <a:pt x="148780" y="89345"/>
                      </a:lnTo>
                      <a:lnTo>
                        <a:pt x="148780" y="148876"/>
                      </a:lnTo>
                      <a:lnTo>
                        <a:pt x="119063" y="148876"/>
                      </a:lnTo>
                      <a:lnTo>
                        <a:pt x="119063" y="178689"/>
                      </a:lnTo>
                      <a:lnTo>
                        <a:pt x="59531" y="178689"/>
                      </a:lnTo>
                      <a:lnTo>
                        <a:pt x="59531" y="148876"/>
                      </a:lnTo>
                      <a:lnTo>
                        <a:pt x="29718" y="148876"/>
                      </a:lnTo>
                      <a:lnTo>
                        <a:pt x="29718" y="59627"/>
                      </a:lnTo>
                      <a:lnTo>
                        <a:pt x="0" y="596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3" name="Google Shape;2793;p38">
                  <a:extLst>
                    <a:ext uri="{FF2B5EF4-FFF2-40B4-BE49-F238E27FC236}">
                      <a16:creationId xmlns:a16="http://schemas.microsoft.com/office/drawing/2014/main" id="{2954D8BE-A2D9-8235-0F4F-C172C847F2C0}"/>
                    </a:ext>
                  </a:extLst>
                </p:cNvPr>
                <p:cNvSpPr/>
                <p:nvPr/>
              </p:nvSpPr>
              <p:spPr>
                <a:xfrm>
                  <a:off x="5648325" y="5066156"/>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4" name="Google Shape;2794;p38">
                  <a:extLst>
                    <a:ext uri="{FF2B5EF4-FFF2-40B4-BE49-F238E27FC236}">
                      <a16:creationId xmlns:a16="http://schemas.microsoft.com/office/drawing/2014/main" id="{21A89ACA-AD14-C6D8-6F49-D2964FE9EA21}"/>
                    </a:ext>
                  </a:extLst>
                </p:cNvPr>
                <p:cNvSpPr/>
                <p:nvPr/>
              </p:nvSpPr>
              <p:spPr>
                <a:xfrm>
                  <a:off x="5588793" y="49768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5" name="Google Shape;2795;p38">
                  <a:extLst>
                    <a:ext uri="{FF2B5EF4-FFF2-40B4-BE49-F238E27FC236}">
                      <a16:creationId xmlns:a16="http://schemas.microsoft.com/office/drawing/2014/main" id="{91D61DF4-34A2-F07E-03A8-2365771612D5}"/>
                    </a:ext>
                  </a:extLst>
                </p:cNvPr>
                <p:cNvSpPr/>
                <p:nvPr/>
              </p:nvSpPr>
              <p:spPr>
                <a:xfrm>
                  <a:off x="5558980"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6" name="Google Shape;2796;p38">
                  <a:extLst>
                    <a:ext uri="{FF2B5EF4-FFF2-40B4-BE49-F238E27FC236}">
                      <a16:creationId xmlns:a16="http://schemas.microsoft.com/office/drawing/2014/main" id="{CDD91398-D6AB-0914-866B-C394D79F60FA}"/>
                    </a:ext>
                  </a:extLst>
                </p:cNvPr>
                <p:cNvSpPr/>
                <p:nvPr/>
              </p:nvSpPr>
              <p:spPr>
                <a:xfrm>
                  <a:off x="5469731"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7" name="Google Shape;2797;p38">
                  <a:extLst>
                    <a:ext uri="{FF2B5EF4-FFF2-40B4-BE49-F238E27FC236}">
                      <a16:creationId xmlns:a16="http://schemas.microsoft.com/office/drawing/2014/main" id="{9C128D84-CDED-157B-35CA-439CF5F39468}"/>
                    </a:ext>
                  </a:extLst>
                </p:cNvPr>
                <p:cNvSpPr/>
                <p:nvPr/>
              </p:nvSpPr>
              <p:spPr>
                <a:xfrm>
                  <a:off x="5499544" y="50363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8" name="Google Shape;2798;p38">
                  <a:extLst>
                    <a:ext uri="{FF2B5EF4-FFF2-40B4-BE49-F238E27FC236}">
                      <a16:creationId xmlns:a16="http://schemas.microsoft.com/office/drawing/2014/main" id="{CE950923-5ABF-5DB1-5153-FA2B844ED43F}"/>
                    </a:ext>
                  </a:extLst>
                </p:cNvPr>
                <p:cNvSpPr/>
                <p:nvPr/>
              </p:nvSpPr>
              <p:spPr>
                <a:xfrm>
                  <a:off x="5558980" y="5006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9" name="Google Shape;2799;p38">
                  <a:extLst>
                    <a:ext uri="{FF2B5EF4-FFF2-40B4-BE49-F238E27FC236}">
                      <a16:creationId xmlns:a16="http://schemas.microsoft.com/office/drawing/2014/main" id="{E5077743-FB5B-6C00-1F03-DB8B2BEC5F2A}"/>
                    </a:ext>
                  </a:extLst>
                </p:cNvPr>
                <p:cNvSpPr/>
                <p:nvPr/>
              </p:nvSpPr>
              <p:spPr>
                <a:xfrm>
                  <a:off x="5469731"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0" name="Google Shape;2800;p38">
                  <a:extLst>
                    <a:ext uri="{FF2B5EF4-FFF2-40B4-BE49-F238E27FC236}">
                      <a16:creationId xmlns:a16="http://schemas.microsoft.com/office/drawing/2014/main" id="{4B193D83-8AF2-9B40-2F13-E14844F33603}"/>
                    </a:ext>
                  </a:extLst>
                </p:cNvPr>
                <p:cNvSpPr/>
                <p:nvPr/>
              </p:nvSpPr>
              <p:spPr>
                <a:xfrm>
                  <a:off x="5499544" y="51852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1" name="Google Shape;2801;p38">
                  <a:extLst>
                    <a:ext uri="{FF2B5EF4-FFF2-40B4-BE49-F238E27FC236}">
                      <a16:creationId xmlns:a16="http://schemas.microsoft.com/office/drawing/2014/main" id="{D19C8DF7-26A6-311F-12D8-CDDC6FB9BA0A}"/>
                    </a:ext>
                  </a:extLst>
                </p:cNvPr>
                <p:cNvSpPr/>
                <p:nvPr/>
              </p:nvSpPr>
              <p:spPr>
                <a:xfrm>
                  <a:off x="5439918" y="50958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2" name="Google Shape;2802;p38">
                  <a:extLst>
                    <a:ext uri="{FF2B5EF4-FFF2-40B4-BE49-F238E27FC236}">
                      <a16:creationId xmlns:a16="http://schemas.microsoft.com/office/drawing/2014/main" id="{397909C5-495C-1B17-5399-47D09818CF54}"/>
                    </a:ext>
                  </a:extLst>
                </p:cNvPr>
                <p:cNvSpPr/>
                <p:nvPr/>
              </p:nvSpPr>
              <p:spPr>
                <a:xfrm>
                  <a:off x="5469731" y="5006529"/>
                  <a:ext cx="148875" cy="178689"/>
                </a:xfrm>
                <a:custGeom>
                  <a:avLst/>
                  <a:gdLst/>
                  <a:ahLst/>
                  <a:cxnLst/>
                  <a:rect l="l" t="t" r="r" b="b"/>
                  <a:pathLst>
                    <a:path w="148875" h="178689" extrusionOk="0">
                      <a:moveTo>
                        <a:pt x="0" y="148876"/>
                      </a:moveTo>
                      <a:lnTo>
                        <a:pt x="0" y="89345"/>
                      </a:lnTo>
                      <a:lnTo>
                        <a:pt x="29813" y="89345"/>
                      </a:lnTo>
                      <a:lnTo>
                        <a:pt x="29813" y="59627"/>
                      </a:lnTo>
                      <a:lnTo>
                        <a:pt x="89249" y="59627"/>
                      </a:lnTo>
                      <a:lnTo>
                        <a:pt x="89249" y="29813"/>
                      </a:lnTo>
                      <a:lnTo>
                        <a:pt x="119063" y="29813"/>
                      </a:lnTo>
                      <a:lnTo>
                        <a:pt x="119063" y="0"/>
                      </a:lnTo>
                      <a:lnTo>
                        <a:pt x="148876" y="0"/>
                      </a:lnTo>
                      <a:lnTo>
                        <a:pt x="148876" y="59627"/>
                      </a:lnTo>
                      <a:lnTo>
                        <a:pt x="119063" y="59627"/>
                      </a:lnTo>
                      <a:lnTo>
                        <a:pt x="119063" y="148876"/>
                      </a:lnTo>
                      <a:lnTo>
                        <a:pt x="89249" y="148876"/>
                      </a:lnTo>
                      <a:lnTo>
                        <a:pt x="89249" y="178689"/>
                      </a:lnTo>
                      <a:lnTo>
                        <a:pt x="29813" y="178689"/>
                      </a:lnTo>
                      <a:lnTo>
                        <a:pt x="29813" y="148876"/>
                      </a:lnTo>
                      <a:lnTo>
                        <a:pt x="0" y="14887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3" name="Google Shape;2803;p38">
                  <a:extLst>
                    <a:ext uri="{FF2B5EF4-FFF2-40B4-BE49-F238E27FC236}">
                      <a16:creationId xmlns:a16="http://schemas.microsoft.com/office/drawing/2014/main" id="{063924FE-BC60-1481-F46D-3EC18328CC3D}"/>
                    </a:ext>
                  </a:extLst>
                </p:cNvPr>
                <p:cNvSpPr/>
                <p:nvPr/>
              </p:nvSpPr>
              <p:spPr>
                <a:xfrm>
                  <a:off x="5588793" y="5066156"/>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4" name="Google Shape;2804;p38">
                  <a:extLst>
                    <a:ext uri="{FF2B5EF4-FFF2-40B4-BE49-F238E27FC236}">
                      <a16:creationId xmlns:a16="http://schemas.microsoft.com/office/drawing/2014/main" id="{FCAACAF4-27D4-62C0-1719-DA7EE3CB25AB}"/>
                    </a:ext>
                  </a:extLst>
                </p:cNvPr>
                <p:cNvSpPr/>
                <p:nvPr/>
              </p:nvSpPr>
              <p:spPr>
                <a:xfrm>
                  <a:off x="5320855" y="44410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5" name="Google Shape;2805;p38">
                  <a:extLst>
                    <a:ext uri="{FF2B5EF4-FFF2-40B4-BE49-F238E27FC236}">
                      <a16:creationId xmlns:a16="http://schemas.microsoft.com/office/drawing/2014/main" id="{91A4E0DF-0010-3A06-87A4-880DD058B3F1}"/>
                    </a:ext>
                  </a:extLst>
                </p:cNvPr>
                <p:cNvSpPr/>
                <p:nvPr/>
              </p:nvSpPr>
              <p:spPr>
                <a:xfrm rot="10800000">
                  <a:off x="5440108" y="464953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6" name="Google Shape;2806;p38">
                  <a:extLst>
                    <a:ext uri="{FF2B5EF4-FFF2-40B4-BE49-F238E27FC236}">
                      <a16:creationId xmlns:a16="http://schemas.microsoft.com/office/drawing/2014/main" id="{3E6A4F5E-1E49-9C10-FADD-E3636C8F9A7A}"/>
                    </a:ext>
                  </a:extLst>
                </p:cNvPr>
                <p:cNvSpPr/>
                <p:nvPr/>
              </p:nvSpPr>
              <p:spPr>
                <a:xfrm rot="10800000">
                  <a:off x="5380482"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7" name="Google Shape;2807;p38">
                  <a:extLst>
                    <a:ext uri="{FF2B5EF4-FFF2-40B4-BE49-F238E27FC236}">
                      <a16:creationId xmlns:a16="http://schemas.microsoft.com/office/drawing/2014/main" id="{291AA6B8-774E-BF7A-7A16-F7F427573E41}"/>
                    </a:ext>
                  </a:extLst>
                </p:cNvPr>
                <p:cNvSpPr/>
                <p:nvPr/>
              </p:nvSpPr>
              <p:spPr>
                <a:xfrm rot="10800000">
                  <a:off x="5410200" y="453047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8" name="Google Shape;2808;p38">
                  <a:extLst>
                    <a:ext uri="{FF2B5EF4-FFF2-40B4-BE49-F238E27FC236}">
                      <a16:creationId xmlns:a16="http://schemas.microsoft.com/office/drawing/2014/main" id="{6AFAED6D-B9E1-2E02-3DBE-63AA87710C16}"/>
                    </a:ext>
                  </a:extLst>
                </p:cNvPr>
                <p:cNvSpPr/>
                <p:nvPr/>
              </p:nvSpPr>
              <p:spPr>
                <a:xfrm rot="10800000">
                  <a:off x="5440108" y="45005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9" name="Google Shape;2809;p38">
                  <a:extLst>
                    <a:ext uri="{FF2B5EF4-FFF2-40B4-BE49-F238E27FC236}">
                      <a16:creationId xmlns:a16="http://schemas.microsoft.com/office/drawing/2014/main" id="{41094CAE-2DFC-0EB3-2BBC-035772A753CE}"/>
                    </a:ext>
                  </a:extLst>
                </p:cNvPr>
                <p:cNvSpPr/>
                <p:nvPr/>
              </p:nvSpPr>
              <p:spPr>
                <a:xfrm rot="10800000">
                  <a:off x="5469731" y="44708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0" name="Google Shape;2810;p38">
                  <a:extLst>
                    <a:ext uri="{FF2B5EF4-FFF2-40B4-BE49-F238E27FC236}">
                      <a16:creationId xmlns:a16="http://schemas.microsoft.com/office/drawing/2014/main" id="{613A06EE-4BE4-C90F-B833-04337EE5CB0A}"/>
                    </a:ext>
                  </a:extLst>
                </p:cNvPr>
                <p:cNvSpPr/>
                <p:nvPr/>
              </p:nvSpPr>
              <p:spPr>
                <a:xfrm rot="10800000">
                  <a:off x="5469731" y="4619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1" name="Google Shape;2811;p38">
                  <a:extLst>
                    <a:ext uri="{FF2B5EF4-FFF2-40B4-BE49-F238E27FC236}">
                      <a16:creationId xmlns:a16="http://schemas.microsoft.com/office/drawing/2014/main" id="{9A61A125-6E5A-39D1-7727-6F50711EF5FF}"/>
                    </a:ext>
                  </a:extLst>
                </p:cNvPr>
                <p:cNvSpPr/>
                <p:nvPr/>
              </p:nvSpPr>
              <p:spPr>
                <a:xfrm rot="10800000">
                  <a:off x="5499544" y="4589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2" name="Google Shape;2812;p38">
                  <a:extLst>
                    <a:ext uri="{FF2B5EF4-FFF2-40B4-BE49-F238E27FC236}">
                      <a16:creationId xmlns:a16="http://schemas.microsoft.com/office/drawing/2014/main" id="{1DFA4AD9-7CF8-0B5D-34B8-30263B7B054D}"/>
                    </a:ext>
                  </a:extLst>
                </p:cNvPr>
                <p:cNvSpPr/>
                <p:nvPr/>
              </p:nvSpPr>
              <p:spPr>
                <a:xfrm rot="10800000">
                  <a:off x="5529262" y="4560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3" name="Google Shape;2813;p38">
                  <a:extLst>
                    <a:ext uri="{FF2B5EF4-FFF2-40B4-BE49-F238E27FC236}">
                      <a16:creationId xmlns:a16="http://schemas.microsoft.com/office/drawing/2014/main" id="{99F4CBB1-86A0-DFE9-4439-8A57FFD25D67}"/>
                    </a:ext>
                  </a:extLst>
                </p:cNvPr>
                <p:cNvSpPr/>
                <p:nvPr/>
              </p:nvSpPr>
              <p:spPr>
                <a:xfrm>
                  <a:off x="5499544" y="44708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4" name="Google Shape;2814;p38">
                  <a:extLst>
                    <a:ext uri="{FF2B5EF4-FFF2-40B4-BE49-F238E27FC236}">
                      <a16:creationId xmlns:a16="http://schemas.microsoft.com/office/drawing/2014/main" id="{F886F5B1-19BA-EF60-8D09-496D8BB6A21D}"/>
                    </a:ext>
                  </a:extLst>
                </p:cNvPr>
                <p:cNvSpPr/>
                <p:nvPr/>
              </p:nvSpPr>
              <p:spPr>
                <a:xfrm rot="10800000">
                  <a:off x="5588793" y="426243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5" name="Google Shape;2815;p38">
                  <a:extLst>
                    <a:ext uri="{FF2B5EF4-FFF2-40B4-BE49-F238E27FC236}">
                      <a16:creationId xmlns:a16="http://schemas.microsoft.com/office/drawing/2014/main" id="{2D3B58AC-6626-BA1B-1350-B194C186C4FD}"/>
                    </a:ext>
                  </a:extLst>
                </p:cNvPr>
                <p:cNvSpPr/>
                <p:nvPr/>
              </p:nvSpPr>
              <p:spPr>
                <a:xfrm rot="10800000">
                  <a:off x="5618607" y="4411217"/>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6" name="Google Shape;2816;p38">
                  <a:extLst>
                    <a:ext uri="{FF2B5EF4-FFF2-40B4-BE49-F238E27FC236}">
                      <a16:creationId xmlns:a16="http://schemas.microsoft.com/office/drawing/2014/main" id="{5B407B86-784E-61F3-F87E-37D3E0D3A609}"/>
                    </a:ext>
                  </a:extLst>
                </p:cNvPr>
                <p:cNvSpPr/>
                <p:nvPr/>
              </p:nvSpPr>
              <p:spPr>
                <a:xfrm rot="10800000">
                  <a:off x="5588793" y="4381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7" name="Google Shape;2817;p38">
                  <a:extLst>
                    <a:ext uri="{FF2B5EF4-FFF2-40B4-BE49-F238E27FC236}">
                      <a16:creationId xmlns:a16="http://schemas.microsoft.com/office/drawing/2014/main" id="{C5ECDF2A-1759-AA6B-1497-F40E1977395B}"/>
                    </a:ext>
                  </a:extLst>
                </p:cNvPr>
                <p:cNvSpPr/>
                <p:nvPr/>
              </p:nvSpPr>
              <p:spPr>
                <a:xfrm rot="10800000">
                  <a:off x="5440108" y="4351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8" name="Google Shape;2818;p38">
                  <a:extLst>
                    <a:ext uri="{FF2B5EF4-FFF2-40B4-BE49-F238E27FC236}">
                      <a16:creationId xmlns:a16="http://schemas.microsoft.com/office/drawing/2014/main" id="{4C40A2A6-C78B-B38B-4C9E-650CCD4AF964}"/>
                    </a:ext>
                  </a:extLst>
                </p:cNvPr>
                <p:cNvSpPr/>
                <p:nvPr/>
              </p:nvSpPr>
              <p:spPr>
                <a:xfrm rot="10800000">
                  <a:off x="5350668" y="441140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9" name="Google Shape;2819;p38">
                  <a:extLst>
                    <a:ext uri="{FF2B5EF4-FFF2-40B4-BE49-F238E27FC236}">
                      <a16:creationId xmlns:a16="http://schemas.microsoft.com/office/drawing/2014/main" id="{85BDAEC2-A3AB-EA2F-ED20-E9B0653880DD}"/>
                    </a:ext>
                  </a:extLst>
                </p:cNvPr>
                <p:cNvSpPr/>
                <p:nvPr/>
              </p:nvSpPr>
              <p:spPr>
                <a:xfrm rot="10800000">
                  <a:off x="5380386" y="438149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0" name="Google Shape;2820;p38">
                  <a:extLst>
                    <a:ext uri="{FF2B5EF4-FFF2-40B4-BE49-F238E27FC236}">
                      <a16:creationId xmlns:a16="http://schemas.microsoft.com/office/drawing/2014/main" id="{7CCCA39E-DF3B-E4F1-9259-BA0E9C07A80B}"/>
                    </a:ext>
                  </a:extLst>
                </p:cNvPr>
                <p:cNvSpPr/>
                <p:nvPr/>
              </p:nvSpPr>
              <p:spPr>
                <a:xfrm rot="10800000">
                  <a:off x="5588793" y="4441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1" name="Google Shape;2821;p38">
                  <a:extLst>
                    <a:ext uri="{FF2B5EF4-FFF2-40B4-BE49-F238E27FC236}">
                      <a16:creationId xmlns:a16="http://schemas.microsoft.com/office/drawing/2014/main" id="{89F3A28E-9CDA-677A-3932-AD5663AF694B}"/>
                    </a:ext>
                  </a:extLst>
                </p:cNvPr>
                <p:cNvSpPr/>
                <p:nvPr/>
              </p:nvSpPr>
              <p:spPr>
                <a:xfrm rot="10800000">
                  <a:off x="5588793" y="447074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2" name="Google Shape;2822;p38">
                  <a:extLst>
                    <a:ext uri="{FF2B5EF4-FFF2-40B4-BE49-F238E27FC236}">
                      <a16:creationId xmlns:a16="http://schemas.microsoft.com/office/drawing/2014/main" id="{992DBBE4-45A6-9593-3E48-83A11FF0D1B3}"/>
                    </a:ext>
                  </a:extLst>
                </p:cNvPr>
                <p:cNvSpPr/>
                <p:nvPr/>
              </p:nvSpPr>
              <p:spPr>
                <a:xfrm rot="10800000">
                  <a:off x="5648325" y="450056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3" name="Google Shape;2823;p38">
                  <a:extLst>
                    <a:ext uri="{FF2B5EF4-FFF2-40B4-BE49-F238E27FC236}">
                      <a16:creationId xmlns:a16="http://schemas.microsoft.com/office/drawing/2014/main" id="{DB0CB402-5EE5-0CB6-2A24-F08CD55872DC}"/>
                    </a:ext>
                  </a:extLst>
                </p:cNvPr>
                <p:cNvSpPr/>
                <p:nvPr/>
              </p:nvSpPr>
              <p:spPr>
                <a:xfrm rot="10800000">
                  <a:off x="5618607" y="464934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4" name="Google Shape;2824;p38">
                  <a:extLst>
                    <a:ext uri="{FF2B5EF4-FFF2-40B4-BE49-F238E27FC236}">
                      <a16:creationId xmlns:a16="http://schemas.microsoft.com/office/drawing/2014/main" id="{01969475-ABA4-DF0A-97E1-B9CB0A036EC0}"/>
                    </a:ext>
                  </a:extLst>
                </p:cNvPr>
                <p:cNvSpPr/>
                <p:nvPr/>
              </p:nvSpPr>
              <p:spPr>
                <a:xfrm rot="10800000">
                  <a:off x="5678233" y="464953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5" name="Google Shape;2825;p38">
                  <a:extLst>
                    <a:ext uri="{FF2B5EF4-FFF2-40B4-BE49-F238E27FC236}">
                      <a16:creationId xmlns:a16="http://schemas.microsoft.com/office/drawing/2014/main" id="{BBEFBF1E-7863-9CD3-7FC5-EE9FACB5405F}"/>
                    </a:ext>
                  </a:extLst>
                </p:cNvPr>
                <p:cNvSpPr/>
                <p:nvPr/>
              </p:nvSpPr>
              <p:spPr>
                <a:xfrm>
                  <a:off x="5469731" y="4321968"/>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6" name="Google Shape;2826;p38">
                  <a:extLst>
                    <a:ext uri="{FF2B5EF4-FFF2-40B4-BE49-F238E27FC236}">
                      <a16:creationId xmlns:a16="http://schemas.microsoft.com/office/drawing/2014/main" id="{1C4EC3CD-3C74-1567-03E2-1D1EA1A9BAB8}"/>
                    </a:ext>
                  </a:extLst>
                </p:cNvPr>
                <p:cNvSpPr/>
                <p:nvPr/>
              </p:nvSpPr>
              <p:spPr>
                <a:xfrm>
                  <a:off x="5558980" y="4202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7" name="Google Shape;2827;p38">
                  <a:extLst>
                    <a:ext uri="{FF2B5EF4-FFF2-40B4-BE49-F238E27FC236}">
                      <a16:creationId xmlns:a16="http://schemas.microsoft.com/office/drawing/2014/main" id="{66E7CDE1-818B-BD87-73BE-6C3B679B387A}"/>
                    </a:ext>
                  </a:extLst>
                </p:cNvPr>
                <p:cNvSpPr/>
                <p:nvPr/>
              </p:nvSpPr>
              <p:spPr>
                <a:xfrm>
                  <a:off x="5529262" y="42624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8" name="Google Shape;2828;p38">
                  <a:extLst>
                    <a:ext uri="{FF2B5EF4-FFF2-40B4-BE49-F238E27FC236}">
                      <a16:creationId xmlns:a16="http://schemas.microsoft.com/office/drawing/2014/main" id="{20788FFA-C1F8-CDD2-5ECA-936025887B79}"/>
                    </a:ext>
                  </a:extLst>
                </p:cNvPr>
                <p:cNvSpPr/>
                <p:nvPr/>
              </p:nvSpPr>
              <p:spPr>
                <a:xfrm>
                  <a:off x="5469731" y="4143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9" name="Google Shape;2829;p38">
                  <a:extLst>
                    <a:ext uri="{FF2B5EF4-FFF2-40B4-BE49-F238E27FC236}">
                      <a16:creationId xmlns:a16="http://schemas.microsoft.com/office/drawing/2014/main" id="{B0CEE48B-A556-85D4-B75B-5217DB4AC7A7}"/>
                    </a:ext>
                  </a:extLst>
                </p:cNvPr>
                <p:cNvSpPr/>
                <p:nvPr/>
              </p:nvSpPr>
              <p:spPr>
                <a:xfrm>
                  <a:off x="5469731" y="402431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0" name="Google Shape;2830;p38">
                  <a:extLst>
                    <a:ext uri="{FF2B5EF4-FFF2-40B4-BE49-F238E27FC236}">
                      <a16:creationId xmlns:a16="http://schemas.microsoft.com/office/drawing/2014/main" id="{2131C4D7-D0B6-0352-CA5F-E27FC0EE7811}"/>
                    </a:ext>
                  </a:extLst>
                </p:cNvPr>
                <p:cNvSpPr/>
                <p:nvPr/>
              </p:nvSpPr>
              <p:spPr>
                <a:xfrm>
                  <a:off x="5499544" y="393496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1" name="Google Shape;2831;p38">
                  <a:extLst>
                    <a:ext uri="{FF2B5EF4-FFF2-40B4-BE49-F238E27FC236}">
                      <a16:creationId xmlns:a16="http://schemas.microsoft.com/office/drawing/2014/main" id="{12A101F0-5548-205A-6A93-907C780253DA}"/>
                    </a:ext>
                  </a:extLst>
                </p:cNvPr>
                <p:cNvSpPr/>
                <p:nvPr/>
              </p:nvSpPr>
              <p:spPr>
                <a:xfrm>
                  <a:off x="5529262" y="36075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2" name="Google Shape;2832;p38">
                  <a:extLst>
                    <a:ext uri="{FF2B5EF4-FFF2-40B4-BE49-F238E27FC236}">
                      <a16:creationId xmlns:a16="http://schemas.microsoft.com/office/drawing/2014/main" id="{F354BBBE-4A2F-8BE2-9456-4E62C675F579}"/>
                    </a:ext>
                  </a:extLst>
                </p:cNvPr>
                <p:cNvSpPr/>
                <p:nvPr/>
              </p:nvSpPr>
              <p:spPr>
                <a:xfrm>
                  <a:off x="5558980" y="3577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3" name="Google Shape;2833;p38">
                  <a:extLst>
                    <a:ext uri="{FF2B5EF4-FFF2-40B4-BE49-F238E27FC236}">
                      <a16:creationId xmlns:a16="http://schemas.microsoft.com/office/drawing/2014/main" id="{2F660163-2F14-8AA9-F949-1BEEDEE895F9}"/>
                    </a:ext>
                  </a:extLst>
                </p:cNvPr>
                <p:cNvSpPr/>
                <p:nvPr/>
              </p:nvSpPr>
              <p:spPr>
                <a:xfrm>
                  <a:off x="5618607" y="35480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4" name="Google Shape;2834;p38">
                  <a:extLst>
                    <a:ext uri="{FF2B5EF4-FFF2-40B4-BE49-F238E27FC236}">
                      <a16:creationId xmlns:a16="http://schemas.microsoft.com/office/drawing/2014/main" id="{7C93B6A0-551D-2A7C-DABC-C17CF9ED95BA}"/>
                    </a:ext>
                  </a:extLst>
                </p:cNvPr>
                <p:cNvSpPr/>
                <p:nvPr/>
              </p:nvSpPr>
              <p:spPr>
                <a:xfrm>
                  <a:off x="5737669" y="36374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5" name="Google Shape;2835;p38">
                  <a:extLst>
                    <a:ext uri="{FF2B5EF4-FFF2-40B4-BE49-F238E27FC236}">
                      <a16:creationId xmlns:a16="http://schemas.microsoft.com/office/drawing/2014/main" id="{3DE6CD10-ED1E-CD83-EA74-1B21080D6E39}"/>
                    </a:ext>
                  </a:extLst>
                </p:cNvPr>
                <p:cNvSpPr/>
                <p:nvPr/>
              </p:nvSpPr>
              <p:spPr>
                <a:xfrm>
                  <a:off x="5678043" y="36374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6" name="Google Shape;2836;p38">
                  <a:extLst>
                    <a:ext uri="{FF2B5EF4-FFF2-40B4-BE49-F238E27FC236}">
                      <a16:creationId xmlns:a16="http://schemas.microsoft.com/office/drawing/2014/main" id="{7C1AD144-9CCA-79E4-DF49-7820ACFDE6B2}"/>
                    </a:ext>
                  </a:extLst>
                </p:cNvPr>
                <p:cNvSpPr/>
                <p:nvPr/>
              </p:nvSpPr>
              <p:spPr>
                <a:xfrm>
                  <a:off x="5648325" y="36075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7" name="Google Shape;2837;p38">
                  <a:extLst>
                    <a:ext uri="{FF2B5EF4-FFF2-40B4-BE49-F238E27FC236}">
                      <a16:creationId xmlns:a16="http://schemas.microsoft.com/office/drawing/2014/main" id="{2ED62EB4-64D4-8E94-6BEC-55D85FF03A00}"/>
                    </a:ext>
                  </a:extLst>
                </p:cNvPr>
                <p:cNvSpPr/>
                <p:nvPr/>
              </p:nvSpPr>
              <p:spPr>
                <a:xfrm>
                  <a:off x="5588793" y="36075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8" name="Google Shape;2838;p38">
                  <a:extLst>
                    <a:ext uri="{FF2B5EF4-FFF2-40B4-BE49-F238E27FC236}">
                      <a16:creationId xmlns:a16="http://schemas.microsoft.com/office/drawing/2014/main" id="{E7581F42-C043-98C1-74AC-2A32FE5A7A81}"/>
                    </a:ext>
                  </a:extLst>
                </p:cNvPr>
                <p:cNvSpPr/>
                <p:nvPr/>
              </p:nvSpPr>
              <p:spPr>
                <a:xfrm>
                  <a:off x="5618607" y="36374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9" name="Google Shape;2839;p38">
                  <a:extLst>
                    <a:ext uri="{FF2B5EF4-FFF2-40B4-BE49-F238E27FC236}">
                      <a16:creationId xmlns:a16="http://schemas.microsoft.com/office/drawing/2014/main" id="{9D6D39A4-65EA-0430-49C1-C59888629DB6}"/>
                    </a:ext>
                  </a:extLst>
                </p:cNvPr>
                <p:cNvSpPr/>
                <p:nvPr/>
              </p:nvSpPr>
              <p:spPr>
                <a:xfrm>
                  <a:off x="5648325" y="36968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0" name="Google Shape;2840;p38">
                  <a:extLst>
                    <a:ext uri="{FF2B5EF4-FFF2-40B4-BE49-F238E27FC236}">
                      <a16:creationId xmlns:a16="http://schemas.microsoft.com/office/drawing/2014/main" id="{BC9C2B2C-CDF8-2A90-2D66-E2E133DBCF76}"/>
                    </a:ext>
                  </a:extLst>
                </p:cNvPr>
                <p:cNvSpPr/>
                <p:nvPr/>
              </p:nvSpPr>
              <p:spPr>
                <a:xfrm>
                  <a:off x="5678043" y="3815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1" name="Google Shape;2841;p38">
                  <a:extLst>
                    <a:ext uri="{FF2B5EF4-FFF2-40B4-BE49-F238E27FC236}">
                      <a16:creationId xmlns:a16="http://schemas.microsoft.com/office/drawing/2014/main" id="{78FDDCF3-F154-1D5C-6D40-0CE1D834FADC}"/>
                    </a:ext>
                  </a:extLst>
                </p:cNvPr>
                <p:cNvSpPr/>
                <p:nvPr/>
              </p:nvSpPr>
              <p:spPr>
                <a:xfrm>
                  <a:off x="5648325"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2" name="Google Shape;2842;p38">
                  <a:extLst>
                    <a:ext uri="{FF2B5EF4-FFF2-40B4-BE49-F238E27FC236}">
                      <a16:creationId xmlns:a16="http://schemas.microsoft.com/office/drawing/2014/main" id="{75ADF755-248D-66D1-4CA0-14017B053257}"/>
                    </a:ext>
                  </a:extLst>
                </p:cNvPr>
                <p:cNvSpPr/>
                <p:nvPr/>
              </p:nvSpPr>
              <p:spPr>
                <a:xfrm>
                  <a:off x="5588793" y="37861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3" name="Google Shape;2843;p38">
                  <a:extLst>
                    <a:ext uri="{FF2B5EF4-FFF2-40B4-BE49-F238E27FC236}">
                      <a16:creationId xmlns:a16="http://schemas.microsoft.com/office/drawing/2014/main" id="{69EA8CAE-8C77-84BB-9C27-748F95B22CC6}"/>
                    </a:ext>
                  </a:extLst>
                </p:cNvPr>
                <p:cNvSpPr/>
                <p:nvPr/>
              </p:nvSpPr>
              <p:spPr>
                <a:xfrm>
                  <a:off x="5558980" y="3815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4" name="Google Shape;2844;p38">
                  <a:extLst>
                    <a:ext uri="{FF2B5EF4-FFF2-40B4-BE49-F238E27FC236}">
                      <a16:creationId xmlns:a16="http://schemas.microsoft.com/office/drawing/2014/main" id="{0910AD19-00DE-D68B-B65B-21003BE9D115}"/>
                    </a:ext>
                  </a:extLst>
                </p:cNvPr>
                <p:cNvSpPr/>
                <p:nvPr/>
              </p:nvSpPr>
              <p:spPr>
                <a:xfrm>
                  <a:off x="5707856" y="37266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5" name="Google Shape;2845;p38">
                  <a:extLst>
                    <a:ext uri="{FF2B5EF4-FFF2-40B4-BE49-F238E27FC236}">
                      <a16:creationId xmlns:a16="http://schemas.microsoft.com/office/drawing/2014/main" id="{89887469-9FE1-C773-EF04-2F1599B51950}"/>
                    </a:ext>
                  </a:extLst>
                </p:cNvPr>
                <p:cNvSpPr/>
                <p:nvPr/>
              </p:nvSpPr>
              <p:spPr>
                <a:xfrm>
                  <a:off x="5707856" y="36671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6" name="Google Shape;2846;p38">
                  <a:extLst>
                    <a:ext uri="{FF2B5EF4-FFF2-40B4-BE49-F238E27FC236}">
                      <a16:creationId xmlns:a16="http://schemas.microsoft.com/office/drawing/2014/main" id="{3ABECE52-80D6-4E8E-D62B-328660D4A39F}"/>
                    </a:ext>
                  </a:extLst>
                </p:cNvPr>
                <p:cNvSpPr/>
                <p:nvPr/>
              </p:nvSpPr>
              <p:spPr>
                <a:xfrm>
                  <a:off x="5707856" y="36075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7" name="Google Shape;2847;p38">
                  <a:extLst>
                    <a:ext uri="{FF2B5EF4-FFF2-40B4-BE49-F238E27FC236}">
                      <a16:creationId xmlns:a16="http://schemas.microsoft.com/office/drawing/2014/main" id="{34E88952-FCA1-1EB4-7DEC-6228C598EDDC}"/>
                    </a:ext>
                  </a:extLst>
                </p:cNvPr>
                <p:cNvSpPr/>
                <p:nvPr/>
              </p:nvSpPr>
              <p:spPr>
                <a:xfrm>
                  <a:off x="5618607" y="357778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8" name="Google Shape;2848;p38">
                  <a:extLst>
                    <a:ext uri="{FF2B5EF4-FFF2-40B4-BE49-F238E27FC236}">
                      <a16:creationId xmlns:a16="http://schemas.microsoft.com/office/drawing/2014/main" id="{ADF0B9CD-9BC3-CF29-05DB-923D8ADC7598}"/>
                    </a:ext>
                  </a:extLst>
                </p:cNvPr>
                <p:cNvSpPr/>
                <p:nvPr/>
              </p:nvSpPr>
              <p:spPr>
                <a:xfrm rot="10800000">
                  <a:off x="5440013" y="485774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9" name="Google Shape;2849;p38">
                  <a:extLst>
                    <a:ext uri="{FF2B5EF4-FFF2-40B4-BE49-F238E27FC236}">
                      <a16:creationId xmlns:a16="http://schemas.microsoft.com/office/drawing/2014/main" id="{F8FCC439-777A-734D-713D-0C14674F98A8}"/>
                    </a:ext>
                  </a:extLst>
                </p:cNvPr>
                <p:cNvSpPr/>
                <p:nvPr/>
              </p:nvSpPr>
              <p:spPr>
                <a:xfrm rot="10800000">
                  <a:off x="5559170" y="488765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0" name="Google Shape;2850;p38">
                  <a:extLst>
                    <a:ext uri="{FF2B5EF4-FFF2-40B4-BE49-F238E27FC236}">
                      <a16:creationId xmlns:a16="http://schemas.microsoft.com/office/drawing/2014/main" id="{FBAB13F0-281B-6935-90B4-64A09B443663}"/>
                    </a:ext>
                  </a:extLst>
                </p:cNvPr>
                <p:cNvSpPr/>
                <p:nvPr/>
              </p:nvSpPr>
              <p:spPr>
                <a:xfrm rot="10800000">
                  <a:off x="5886545" y="4917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1" name="Google Shape;2851;p38">
                  <a:extLst>
                    <a:ext uri="{FF2B5EF4-FFF2-40B4-BE49-F238E27FC236}">
                      <a16:creationId xmlns:a16="http://schemas.microsoft.com/office/drawing/2014/main" id="{FF7861A1-0A8A-0025-8C40-F5B1B3AF4E30}"/>
                    </a:ext>
                  </a:extLst>
                </p:cNvPr>
                <p:cNvSpPr/>
                <p:nvPr/>
              </p:nvSpPr>
              <p:spPr>
                <a:xfrm rot="10800000">
                  <a:off x="5648420" y="50066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2" name="Google Shape;2852;p38">
                  <a:extLst>
                    <a:ext uri="{FF2B5EF4-FFF2-40B4-BE49-F238E27FC236}">
                      <a16:creationId xmlns:a16="http://schemas.microsoft.com/office/drawing/2014/main" id="{EB64CED3-1C9F-6E59-D926-D6456B5249B0}"/>
                    </a:ext>
                  </a:extLst>
                </p:cNvPr>
                <p:cNvSpPr/>
                <p:nvPr/>
              </p:nvSpPr>
              <p:spPr>
                <a:xfrm rot="10800000">
                  <a:off x="5588888" y="50066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3" name="Google Shape;2853;p38">
                  <a:extLst>
                    <a:ext uri="{FF2B5EF4-FFF2-40B4-BE49-F238E27FC236}">
                      <a16:creationId xmlns:a16="http://schemas.microsoft.com/office/drawing/2014/main" id="{6B178363-2626-C5F6-2A25-75F547E0E103}"/>
                    </a:ext>
                  </a:extLst>
                </p:cNvPr>
                <p:cNvSpPr/>
                <p:nvPr/>
              </p:nvSpPr>
              <p:spPr>
                <a:xfrm rot="10800000">
                  <a:off x="5678233" y="50363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4" name="Google Shape;2854;p38">
                  <a:extLst>
                    <a:ext uri="{FF2B5EF4-FFF2-40B4-BE49-F238E27FC236}">
                      <a16:creationId xmlns:a16="http://schemas.microsoft.com/office/drawing/2014/main" id="{E34056B7-1388-272A-4799-FDD273259191}"/>
                    </a:ext>
                  </a:extLst>
                </p:cNvPr>
                <p:cNvSpPr/>
                <p:nvPr/>
              </p:nvSpPr>
              <p:spPr>
                <a:xfrm rot="10800000">
                  <a:off x="5559170" y="50363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5" name="Google Shape;2855;p38">
                  <a:extLst>
                    <a:ext uri="{FF2B5EF4-FFF2-40B4-BE49-F238E27FC236}">
                      <a16:creationId xmlns:a16="http://schemas.microsoft.com/office/drawing/2014/main" id="{A81FEB2E-A4D0-BF73-3627-7BE3148E8B48}"/>
                    </a:ext>
                  </a:extLst>
                </p:cNvPr>
                <p:cNvSpPr/>
                <p:nvPr/>
              </p:nvSpPr>
              <p:spPr>
                <a:xfrm rot="10800000">
                  <a:off x="5737669"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6" name="Google Shape;2856;p38">
                  <a:extLst>
                    <a:ext uri="{FF2B5EF4-FFF2-40B4-BE49-F238E27FC236}">
                      <a16:creationId xmlns:a16="http://schemas.microsoft.com/office/drawing/2014/main" id="{B506D8BE-E29D-60CC-14E8-B58362A4298C}"/>
                    </a:ext>
                  </a:extLst>
                </p:cNvPr>
                <p:cNvSpPr/>
                <p:nvPr/>
              </p:nvSpPr>
              <p:spPr>
                <a:xfrm rot="10800000">
                  <a:off x="5499544" y="50661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7" name="Google Shape;2857;p38">
                  <a:extLst>
                    <a:ext uri="{FF2B5EF4-FFF2-40B4-BE49-F238E27FC236}">
                      <a16:creationId xmlns:a16="http://schemas.microsoft.com/office/drawing/2014/main" id="{463C1FBD-C2C3-F25C-ABA2-E7A0F15954B9}"/>
                    </a:ext>
                  </a:extLst>
                </p:cNvPr>
                <p:cNvSpPr/>
                <p:nvPr/>
              </p:nvSpPr>
              <p:spPr>
                <a:xfrm rot="10800000">
                  <a:off x="5797200" y="488765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8" name="Google Shape;2858;p38">
                  <a:extLst>
                    <a:ext uri="{FF2B5EF4-FFF2-40B4-BE49-F238E27FC236}">
                      <a16:creationId xmlns:a16="http://schemas.microsoft.com/office/drawing/2014/main" id="{F868D423-890F-415C-119E-C1B8BD33620F}"/>
                    </a:ext>
                  </a:extLst>
                </p:cNvPr>
                <p:cNvSpPr/>
                <p:nvPr/>
              </p:nvSpPr>
              <p:spPr>
                <a:xfrm rot="10800000">
                  <a:off x="5380481" y="488765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9" name="Google Shape;2859;p38">
                  <a:extLst>
                    <a:ext uri="{FF2B5EF4-FFF2-40B4-BE49-F238E27FC236}">
                      <a16:creationId xmlns:a16="http://schemas.microsoft.com/office/drawing/2014/main" id="{1847D409-F8A8-8036-8A57-00F191A2BDD4}"/>
                    </a:ext>
                  </a:extLst>
                </p:cNvPr>
                <p:cNvSpPr/>
                <p:nvPr/>
              </p:nvSpPr>
              <p:spPr>
                <a:xfrm rot="10800000">
                  <a:off x="5707951" y="4917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0" name="Google Shape;2860;p38">
                  <a:extLst>
                    <a:ext uri="{FF2B5EF4-FFF2-40B4-BE49-F238E27FC236}">
                      <a16:creationId xmlns:a16="http://schemas.microsoft.com/office/drawing/2014/main" id="{DB9054E0-B7BF-3BCE-FF71-98172FF48C25}"/>
                    </a:ext>
                  </a:extLst>
                </p:cNvPr>
                <p:cNvSpPr/>
                <p:nvPr/>
              </p:nvSpPr>
              <p:spPr>
                <a:xfrm rot="10800000">
                  <a:off x="5529357" y="5155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1" name="Google Shape;2861;p38">
                  <a:extLst>
                    <a:ext uri="{FF2B5EF4-FFF2-40B4-BE49-F238E27FC236}">
                      <a16:creationId xmlns:a16="http://schemas.microsoft.com/office/drawing/2014/main" id="{6EB9C2C2-B6D0-643B-6149-619081AC9382}"/>
                    </a:ext>
                  </a:extLst>
                </p:cNvPr>
                <p:cNvSpPr/>
                <p:nvPr/>
              </p:nvSpPr>
              <p:spPr>
                <a:xfrm rot="10800000">
                  <a:off x="5707856" y="5155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2" name="Google Shape;2862;p38">
                  <a:extLst>
                    <a:ext uri="{FF2B5EF4-FFF2-40B4-BE49-F238E27FC236}">
                      <a16:creationId xmlns:a16="http://schemas.microsoft.com/office/drawing/2014/main" id="{1E4EA924-FA30-41F0-94B0-482A28D941A6}"/>
                    </a:ext>
                  </a:extLst>
                </p:cNvPr>
                <p:cNvSpPr/>
                <p:nvPr/>
              </p:nvSpPr>
              <p:spPr>
                <a:xfrm rot="10800000">
                  <a:off x="5440013" y="4917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3" name="Google Shape;2863;p38">
                  <a:extLst>
                    <a:ext uri="{FF2B5EF4-FFF2-40B4-BE49-F238E27FC236}">
                      <a16:creationId xmlns:a16="http://schemas.microsoft.com/office/drawing/2014/main" id="{0E6A6F5D-3E90-0775-72AA-A684AE7DF1FD}"/>
                    </a:ext>
                  </a:extLst>
                </p:cNvPr>
                <p:cNvSpPr/>
                <p:nvPr/>
              </p:nvSpPr>
              <p:spPr>
                <a:xfrm rot="10800000">
                  <a:off x="5767387" y="49470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4" name="Google Shape;2864;p38">
                  <a:extLst>
                    <a:ext uri="{FF2B5EF4-FFF2-40B4-BE49-F238E27FC236}">
                      <a16:creationId xmlns:a16="http://schemas.microsoft.com/office/drawing/2014/main" id="{995BEB50-D7C3-FEF4-E42E-19D291CC9E29}"/>
                    </a:ext>
                  </a:extLst>
                </p:cNvPr>
                <p:cNvSpPr/>
                <p:nvPr/>
              </p:nvSpPr>
              <p:spPr>
                <a:xfrm rot="10800000">
                  <a:off x="5469826" y="512578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5" name="Google Shape;2865;p38">
                  <a:extLst>
                    <a:ext uri="{FF2B5EF4-FFF2-40B4-BE49-F238E27FC236}">
                      <a16:creationId xmlns:a16="http://schemas.microsoft.com/office/drawing/2014/main" id="{E1D76A0C-F08E-4A87-5C74-64D76B5D8CD5}"/>
                    </a:ext>
                  </a:extLst>
                </p:cNvPr>
                <p:cNvSpPr/>
                <p:nvPr/>
              </p:nvSpPr>
              <p:spPr>
                <a:xfrm rot="10800000">
                  <a:off x="5767482" y="50958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771" name="Google Shape;2866;p38">
            <a:extLst>
              <a:ext uri="{FF2B5EF4-FFF2-40B4-BE49-F238E27FC236}">
                <a16:creationId xmlns:a16="http://schemas.microsoft.com/office/drawing/2014/main" id="{34E95862-6407-57E6-176D-89C414820137}"/>
              </a:ext>
            </a:extLst>
          </p:cNvPr>
          <p:cNvGrpSpPr/>
          <p:nvPr/>
        </p:nvGrpSpPr>
        <p:grpSpPr>
          <a:xfrm>
            <a:off x="7119061" y="815935"/>
            <a:ext cx="1072382" cy="1114435"/>
            <a:chOff x="6571107" y="1494186"/>
            <a:chExt cx="1518094" cy="1577626"/>
          </a:xfrm>
        </p:grpSpPr>
        <p:grpSp>
          <p:nvGrpSpPr>
            <p:cNvPr id="4772" name="Google Shape;2867;p38">
              <a:extLst>
                <a:ext uri="{FF2B5EF4-FFF2-40B4-BE49-F238E27FC236}">
                  <a16:creationId xmlns:a16="http://schemas.microsoft.com/office/drawing/2014/main" id="{14BE9A1D-61AE-A5DC-D765-54E20D1510CE}"/>
                </a:ext>
              </a:extLst>
            </p:cNvPr>
            <p:cNvGrpSpPr/>
            <p:nvPr/>
          </p:nvGrpSpPr>
          <p:grpSpPr>
            <a:xfrm>
              <a:off x="6571107" y="1494281"/>
              <a:ext cx="1517617" cy="1577339"/>
              <a:chOff x="6571107" y="1494281"/>
              <a:chExt cx="1517617" cy="1577339"/>
            </a:xfrm>
          </p:grpSpPr>
          <p:sp>
            <p:nvSpPr>
              <p:cNvPr id="5335" name="Google Shape;2868;p38">
                <a:extLst>
                  <a:ext uri="{FF2B5EF4-FFF2-40B4-BE49-F238E27FC236}">
                    <a16:creationId xmlns:a16="http://schemas.microsoft.com/office/drawing/2014/main" id="{E283493F-0347-0658-ED9C-112E2C3CE862}"/>
                  </a:ext>
                </a:extLst>
              </p:cNvPr>
              <p:cNvSpPr/>
              <p:nvPr/>
            </p:nvSpPr>
            <p:spPr>
              <a:xfrm>
                <a:off x="7553515" y="1940813"/>
                <a:ext cx="535209" cy="1130807"/>
              </a:xfrm>
              <a:custGeom>
                <a:avLst/>
                <a:gdLst/>
                <a:ahLst/>
                <a:cxnLst/>
                <a:rect l="l" t="t" r="r" b="b"/>
                <a:pathLst>
                  <a:path w="535209" h="1130807" extrusionOk="0">
                    <a:moveTo>
                      <a:pt x="297466" y="59436"/>
                    </a:moveTo>
                    <a:lnTo>
                      <a:pt x="267748" y="59436"/>
                    </a:lnTo>
                    <a:lnTo>
                      <a:pt x="267748" y="118967"/>
                    </a:lnTo>
                    <a:lnTo>
                      <a:pt x="238030" y="118967"/>
                    </a:lnTo>
                    <a:lnTo>
                      <a:pt x="238030" y="178499"/>
                    </a:lnTo>
                    <a:lnTo>
                      <a:pt x="148685" y="178499"/>
                    </a:lnTo>
                    <a:lnTo>
                      <a:pt x="148685" y="208217"/>
                    </a:lnTo>
                    <a:lnTo>
                      <a:pt x="89154" y="208217"/>
                    </a:lnTo>
                    <a:lnTo>
                      <a:pt x="89154" y="178499"/>
                    </a:lnTo>
                    <a:lnTo>
                      <a:pt x="59436" y="178499"/>
                    </a:lnTo>
                    <a:lnTo>
                      <a:pt x="59436" y="208217"/>
                    </a:lnTo>
                    <a:lnTo>
                      <a:pt x="29718" y="208217"/>
                    </a:lnTo>
                    <a:lnTo>
                      <a:pt x="29718" y="416624"/>
                    </a:lnTo>
                    <a:lnTo>
                      <a:pt x="0" y="416624"/>
                    </a:lnTo>
                    <a:lnTo>
                      <a:pt x="0" y="535686"/>
                    </a:lnTo>
                    <a:lnTo>
                      <a:pt x="29718" y="535686"/>
                    </a:lnTo>
                    <a:lnTo>
                      <a:pt x="29718" y="625031"/>
                    </a:lnTo>
                    <a:lnTo>
                      <a:pt x="59436" y="625031"/>
                    </a:lnTo>
                    <a:lnTo>
                      <a:pt x="59436" y="684562"/>
                    </a:lnTo>
                    <a:lnTo>
                      <a:pt x="89154" y="684562"/>
                    </a:lnTo>
                    <a:lnTo>
                      <a:pt x="89154" y="744093"/>
                    </a:lnTo>
                    <a:lnTo>
                      <a:pt x="118872" y="744093"/>
                    </a:lnTo>
                    <a:lnTo>
                      <a:pt x="118872" y="892874"/>
                    </a:lnTo>
                    <a:lnTo>
                      <a:pt x="148590" y="892874"/>
                    </a:lnTo>
                    <a:lnTo>
                      <a:pt x="148590" y="1041654"/>
                    </a:lnTo>
                    <a:lnTo>
                      <a:pt x="178308" y="1041654"/>
                    </a:lnTo>
                    <a:lnTo>
                      <a:pt x="178308" y="1071372"/>
                    </a:lnTo>
                    <a:lnTo>
                      <a:pt x="208026" y="1071372"/>
                    </a:lnTo>
                    <a:lnTo>
                      <a:pt x="208026" y="1101090"/>
                    </a:lnTo>
                    <a:lnTo>
                      <a:pt x="267557" y="1101090"/>
                    </a:lnTo>
                    <a:lnTo>
                      <a:pt x="267557" y="1130808"/>
                    </a:lnTo>
                    <a:lnTo>
                      <a:pt x="327088" y="1130808"/>
                    </a:lnTo>
                    <a:lnTo>
                      <a:pt x="327088" y="1101090"/>
                    </a:lnTo>
                    <a:lnTo>
                      <a:pt x="386620" y="1101090"/>
                    </a:lnTo>
                    <a:lnTo>
                      <a:pt x="386620" y="1071372"/>
                    </a:lnTo>
                    <a:lnTo>
                      <a:pt x="416338" y="1071372"/>
                    </a:lnTo>
                    <a:lnTo>
                      <a:pt x="416338" y="1041654"/>
                    </a:lnTo>
                    <a:lnTo>
                      <a:pt x="446056" y="1041654"/>
                    </a:lnTo>
                    <a:lnTo>
                      <a:pt x="446056" y="982123"/>
                    </a:lnTo>
                    <a:lnTo>
                      <a:pt x="416338" y="982123"/>
                    </a:lnTo>
                    <a:lnTo>
                      <a:pt x="416338" y="922592"/>
                    </a:lnTo>
                    <a:lnTo>
                      <a:pt x="386620" y="922592"/>
                    </a:lnTo>
                    <a:lnTo>
                      <a:pt x="386620" y="863060"/>
                    </a:lnTo>
                    <a:lnTo>
                      <a:pt x="356902" y="863060"/>
                    </a:lnTo>
                    <a:lnTo>
                      <a:pt x="356902" y="803529"/>
                    </a:lnTo>
                    <a:lnTo>
                      <a:pt x="327184" y="803529"/>
                    </a:lnTo>
                    <a:lnTo>
                      <a:pt x="327184" y="743998"/>
                    </a:lnTo>
                    <a:lnTo>
                      <a:pt x="297466" y="743998"/>
                    </a:lnTo>
                    <a:lnTo>
                      <a:pt x="297466" y="624935"/>
                    </a:lnTo>
                    <a:lnTo>
                      <a:pt x="327184" y="624935"/>
                    </a:lnTo>
                    <a:lnTo>
                      <a:pt x="327184" y="535591"/>
                    </a:lnTo>
                    <a:lnTo>
                      <a:pt x="356902" y="535591"/>
                    </a:lnTo>
                    <a:lnTo>
                      <a:pt x="356902" y="476060"/>
                    </a:lnTo>
                    <a:lnTo>
                      <a:pt x="386620" y="476060"/>
                    </a:lnTo>
                    <a:lnTo>
                      <a:pt x="386620" y="446342"/>
                    </a:lnTo>
                    <a:lnTo>
                      <a:pt x="416338" y="446342"/>
                    </a:lnTo>
                    <a:lnTo>
                      <a:pt x="416338" y="416624"/>
                    </a:lnTo>
                    <a:lnTo>
                      <a:pt x="446056" y="416624"/>
                    </a:lnTo>
                    <a:lnTo>
                      <a:pt x="446056" y="386906"/>
                    </a:lnTo>
                    <a:lnTo>
                      <a:pt x="475774" y="386906"/>
                    </a:lnTo>
                    <a:lnTo>
                      <a:pt x="475774" y="357188"/>
                    </a:lnTo>
                    <a:lnTo>
                      <a:pt x="505492" y="357188"/>
                    </a:lnTo>
                    <a:lnTo>
                      <a:pt x="505492" y="297656"/>
                    </a:lnTo>
                    <a:lnTo>
                      <a:pt x="535210" y="297656"/>
                    </a:lnTo>
                    <a:lnTo>
                      <a:pt x="535210" y="238125"/>
                    </a:lnTo>
                    <a:lnTo>
                      <a:pt x="505492" y="238125"/>
                    </a:lnTo>
                    <a:lnTo>
                      <a:pt x="505492" y="208407"/>
                    </a:lnTo>
                    <a:lnTo>
                      <a:pt x="475774" y="208407"/>
                    </a:lnTo>
                    <a:lnTo>
                      <a:pt x="475774" y="238125"/>
                    </a:lnTo>
                    <a:lnTo>
                      <a:pt x="446056" y="238125"/>
                    </a:lnTo>
                    <a:lnTo>
                      <a:pt x="446056" y="267843"/>
                    </a:lnTo>
                    <a:lnTo>
                      <a:pt x="416338" y="267843"/>
                    </a:lnTo>
                    <a:lnTo>
                      <a:pt x="416338" y="208312"/>
                    </a:lnTo>
                    <a:lnTo>
                      <a:pt x="386620" y="208312"/>
                    </a:lnTo>
                    <a:lnTo>
                      <a:pt x="386620" y="178594"/>
                    </a:lnTo>
                    <a:lnTo>
                      <a:pt x="356902" y="178594"/>
                    </a:lnTo>
                    <a:lnTo>
                      <a:pt x="356902" y="89249"/>
                    </a:lnTo>
                    <a:lnTo>
                      <a:pt x="386620" y="89249"/>
                    </a:lnTo>
                    <a:lnTo>
                      <a:pt x="386620" y="29718"/>
                    </a:lnTo>
                    <a:lnTo>
                      <a:pt x="356902" y="29718"/>
                    </a:lnTo>
                    <a:lnTo>
                      <a:pt x="356902" y="0"/>
                    </a:lnTo>
                    <a:lnTo>
                      <a:pt x="327184" y="0"/>
                    </a:lnTo>
                    <a:lnTo>
                      <a:pt x="327184" y="29718"/>
                    </a:lnTo>
                    <a:lnTo>
                      <a:pt x="297466" y="29718"/>
                    </a:lnTo>
                    <a:lnTo>
                      <a:pt x="297466" y="59436"/>
                    </a:lnTo>
                    <a:close/>
                    <a:moveTo>
                      <a:pt x="118872" y="238030"/>
                    </a:moveTo>
                    <a:lnTo>
                      <a:pt x="148590" y="238030"/>
                    </a:lnTo>
                    <a:lnTo>
                      <a:pt x="148590" y="267748"/>
                    </a:lnTo>
                    <a:lnTo>
                      <a:pt x="208121" y="267748"/>
                    </a:lnTo>
                    <a:lnTo>
                      <a:pt x="208121" y="297466"/>
                    </a:lnTo>
                    <a:lnTo>
                      <a:pt x="178403" y="297466"/>
                    </a:lnTo>
                    <a:lnTo>
                      <a:pt x="178403" y="327184"/>
                    </a:lnTo>
                    <a:lnTo>
                      <a:pt x="148685" y="327184"/>
                    </a:lnTo>
                    <a:lnTo>
                      <a:pt x="148685" y="356902"/>
                    </a:lnTo>
                    <a:lnTo>
                      <a:pt x="118967" y="356902"/>
                    </a:lnTo>
                    <a:lnTo>
                      <a:pt x="118967" y="237839"/>
                    </a:lnTo>
                    <a:close/>
                    <a:moveTo>
                      <a:pt x="416528" y="327374"/>
                    </a:moveTo>
                    <a:lnTo>
                      <a:pt x="386810" y="327374"/>
                    </a:lnTo>
                    <a:lnTo>
                      <a:pt x="386810" y="357092"/>
                    </a:lnTo>
                    <a:lnTo>
                      <a:pt x="357092" y="357092"/>
                    </a:lnTo>
                    <a:lnTo>
                      <a:pt x="357092" y="327374"/>
                    </a:lnTo>
                    <a:lnTo>
                      <a:pt x="386810" y="327374"/>
                    </a:lnTo>
                    <a:lnTo>
                      <a:pt x="386810" y="297656"/>
                    </a:lnTo>
                    <a:lnTo>
                      <a:pt x="416528" y="297656"/>
                    </a:lnTo>
                    <a:lnTo>
                      <a:pt x="416528" y="327374"/>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6" name="Google Shape;2869;p38">
                <a:extLst>
                  <a:ext uri="{FF2B5EF4-FFF2-40B4-BE49-F238E27FC236}">
                    <a16:creationId xmlns:a16="http://schemas.microsoft.com/office/drawing/2014/main" id="{EF44428E-9C86-D177-8B4F-5F634DE2000D}"/>
                  </a:ext>
                </a:extLst>
              </p:cNvPr>
              <p:cNvSpPr/>
              <p:nvPr/>
            </p:nvSpPr>
            <p:spPr>
              <a:xfrm>
                <a:off x="7493793" y="1553717"/>
                <a:ext cx="29718" cy="29717"/>
              </a:xfrm>
              <a:custGeom>
                <a:avLst/>
                <a:gdLst/>
                <a:ahLst/>
                <a:cxnLst/>
                <a:rect l="l" t="t" r="r" b="b"/>
                <a:pathLst>
                  <a:path w="29718" h="29717"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7" name="Google Shape;2870;p38">
                <a:extLst>
                  <a:ext uri="{FF2B5EF4-FFF2-40B4-BE49-F238E27FC236}">
                    <a16:creationId xmlns:a16="http://schemas.microsoft.com/office/drawing/2014/main" id="{F82B01B3-DCBE-11E7-5C4C-6DB6DA9F3D2D}"/>
                  </a:ext>
                </a:extLst>
              </p:cNvPr>
              <p:cNvSpPr/>
              <p:nvPr/>
            </p:nvSpPr>
            <p:spPr>
              <a:xfrm>
                <a:off x="7374731" y="1523999"/>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8" name="Google Shape;2871;p38">
                <a:extLst>
                  <a:ext uri="{FF2B5EF4-FFF2-40B4-BE49-F238E27FC236}">
                    <a16:creationId xmlns:a16="http://schemas.microsoft.com/office/drawing/2014/main" id="{A60BD3C1-7C39-EF48-EADF-51879F13E70A}"/>
                  </a:ext>
                </a:extLst>
              </p:cNvPr>
              <p:cNvSpPr/>
              <p:nvPr/>
            </p:nvSpPr>
            <p:spPr>
              <a:xfrm>
                <a:off x="7463980" y="1523999"/>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9" name="Google Shape;2872;p38">
                <a:extLst>
                  <a:ext uri="{FF2B5EF4-FFF2-40B4-BE49-F238E27FC236}">
                    <a16:creationId xmlns:a16="http://schemas.microsoft.com/office/drawing/2014/main" id="{6EFA83C3-6AD3-DACD-C6FC-6999C3AFF9A0}"/>
                  </a:ext>
                </a:extLst>
              </p:cNvPr>
              <p:cNvSpPr/>
              <p:nvPr/>
            </p:nvSpPr>
            <p:spPr>
              <a:xfrm>
                <a:off x="7463980" y="1583530"/>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0" name="Google Shape;2873;p38">
                <a:extLst>
                  <a:ext uri="{FF2B5EF4-FFF2-40B4-BE49-F238E27FC236}">
                    <a16:creationId xmlns:a16="http://schemas.microsoft.com/office/drawing/2014/main" id="{30F203B5-018B-6DE1-DEFF-F61AEB8359C4}"/>
                  </a:ext>
                </a:extLst>
              </p:cNvPr>
              <p:cNvSpPr/>
              <p:nvPr/>
            </p:nvSpPr>
            <p:spPr>
              <a:xfrm>
                <a:off x="7404544" y="1494281"/>
                <a:ext cx="59531" cy="29717"/>
              </a:xfrm>
              <a:custGeom>
                <a:avLst/>
                <a:gdLst/>
                <a:ahLst/>
                <a:cxnLst/>
                <a:rect l="l" t="t" r="r" b="b"/>
                <a:pathLst>
                  <a:path w="59531" h="29717" extrusionOk="0">
                    <a:moveTo>
                      <a:pt x="0" y="0"/>
                    </a:moveTo>
                    <a:lnTo>
                      <a:pt x="59531" y="0"/>
                    </a:lnTo>
                    <a:lnTo>
                      <a:pt x="59531"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1" name="Google Shape;2874;p38">
                <a:extLst>
                  <a:ext uri="{FF2B5EF4-FFF2-40B4-BE49-F238E27FC236}">
                    <a16:creationId xmlns:a16="http://schemas.microsoft.com/office/drawing/2014/main" id="{3C0AC671-614B-27E2-325E-9B9C47E9F35F}"/>
                  </a:ext>
                </a:extLst>
              </p:cNvPr>
              <p:cNvSpPr/>
              <p:nvPr/>
            </p:nvSpPr>
            <p:spPr>
              <a:xfrm>
                <a:off x="7136606" y="1553717"/>
                <a:ext cx="29718" cy="29717"/>
              </a:xfrm>
              <a:custGeom>
                <a:avLst/>
                <a:gdLst/>
                <a:ahLst/>
                <a:cxnLst/>
                <a:rect l="l" t="t" r="r" b="b"/>
                <a:pathLst>
                  <a:path w="29718" h="29717"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2" name="Google Shape;2875;p38">
                <a:extLst>
                  <a:ext uri="{FF2B5EF4-FFF2-40B4-BE49-F238E27FC236}">
                    <a16:creationId xmlns:a16="http://schemas.microsoft.com/office/drawing/2014/main" id="{AE73E9E6-F63D-F3FD-3972-4B7CDC78FB33}"/>
                  </a:ext>
                </a:extLst>
              </p:cNvPr>
              <p:cNvSpPr/>
              <p:nvPr/>
            </p:nvSpPr>
            <p:spPr>
              <a:xfrm>
                <a:off x="7255668" y="1523999"/>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3" name="Google Shape;2876;p38">
                <a:extLst>
                  <a:ext uri="{FF2B5EF4-FFF2-40B4-BE49-F238E27FC236}">
                    <a16:creationId xmlns:a16="http://schemas.microsoft.com/office/drawing/2014/main" id="{9027E777-0CAC-707C-4240-486052D10D16}"/>
                  </a:ext>
                </a:extLst>
              </p:cNvPr>
              <p:cNvSpPr/>
              <p:nvPr/>
            </p:nvSpPr>
            <p:spPr>
              <a:xfrm>
                <a:off x="7166419" y="1523999"/>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4" name="Google Shape;2877;p38">
                <a:extLst>
                  <a:ext uri="{FF2B5EF4-FFF2-40B4-BE49-F238E27FC236}">
                    <a16:creationId xmlns:a16="http://schemas.microsoft.com/office/drawing/2014/main" id="{526D9ACB-5CF1-1BB5-E5AC-75AFAD831AF1}"/>
                  </a:ext>
                </a:extLst>
              </p:cNvPr>
              <p:cNvSpPr/>
              <p:nvPr/>
            </p:nvSpPr>
            <p:spPr>
              <a:xfrm>
                <a:off x="7166419" y="1583530"/>
                <a:ext cx="29718" cy="29718"/>
              </a:xfrm>
              <a:custGeom>
                <a:avLst/>
                <a:gdLst/>
                <a:ahLst/>
                <a:cxnLst/>
                <a:rect l="l" t="t" r="r" b="b"/>
                <a:pathLst>
                  <a:path w="29718"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5" name="Google Shape;2878;p38">
                <a:extLst>
                  <a:ext uri="{FF2B5EF4-FFF2-40B4-BE49-F238E27FC236}">
                    <a16:creationId xmlns:a16="http://schemas.microsoft.com/office/drawing/2014/main" id="{FBCB1493-0444-2254-2DE8-0F154A761825}"/>
                  </a:ext>
                </a:extLst>
              </p:cNvPr>
              <p:cNvSpPr/>
              <p:nvPr/>
            </p:nvSpPr>
            <p:spPr>
              <a:xfrm>
                <a:off x="7196137" y="1494281"/>
                <a:ext cx="59531" cy="29717"/>
              </a:xfrm>
              <a:custGeom>
                <a:avLst/>
                <a:gdLst/>
                <a:ahLst/>
                <a:cxnLst/>
                <a:rect l="l" t="t" r="r" b="b"/>
                <a:pathLst>
                  <a:path w="59531" h="29717" extrusionOk="0">
                    <a:moveTo>
                      <a:pt x="0" y="0"/>
                    </a:moveTo>
                    <a:lnTo>
                      <a:pt x="59531" y="0"/>
                    </a:lnTo>
                    <a:lnTo>
                      <a:pt x="59531"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6" name="Google Shape;2879;p38">
                <a:extLst>
                  <a:ext uri="{FF2B5EF4-FFF2-40B4-BE49-F238E27FC236}">
                    <a16:creationId xmlns:a16="http://schemas.microsoft.com/office/drawing/2014/main" id="{D4B44D09-A3EB-6A96-2F16-922169A744DC}"/>
                  </a:ext>
                </a:extLst>
              </p:cNvPr>
              <p:cNvSpPr/>
              <p:nvPr/>
            </p:nvSpPr>
            <p:spPr>
              <a:xfrm>
                <a:off x="6809232" y="1553717"/>
                <a:ext cx="1041749" cy="625125"/>
              </a:xfrm>
              <a:custGeom>
                <a:avLst/>
                <a:gdLst/>
                <a:ahLst/>
                <a:cxnLst/>
                <a:rect l="l" t="t" r="r" b="b"/>
                <a:pathLst>
                  <a:path w="1041749" h="625125" extrusionOk="0">
                    <a:moveTo>
                      <a:pt x="29718" y="387001"/>
                    </a:moveTo>
                    <a:lnTo>
                      <a:pt x="89249" y="387001"/>
                    </a:lnTo>
                    <a:lnTo>
                      <a:pt x="89249" y="416814"/>
                    </a:lnTo>
                    <a:lnTo>
                      <a:pt x="178498" y="416814"/>
                    </a:lnTo>
                    <a:lnTo>
                      <a:pt x="178498" y="446532"/>
                    </a:lnTo>
                    <a:lnTo>
                      <a:pt x="267843" y="446532"/>
                    </a:lnTo>
                    <a:lnTo>
                      <a:pt x="267843" y="416814"/>
                    </a:lnTo>
                    <a:lnTo>
                      <a:pt x="357188" y="416814"/>
                    </a:lnTo>
                    <a:lnTo>
                      <a:pt x="357188" y="387001"/>
                    </a:lnTo>
                    <a:lnTo>
                      <a:pt x="386905" y="387001"/>
                    </a:lnTo>
                    <a:lnTo>
                      <a:pt x="386905" y="357188"/>
                    </a:lnTo>
                    <a:lnTo>
                      <a:pt x="416623" y="357188"/>
                    </a:lnTo>
                    <a:lnTo>
                      <a:pt x="416623" y="327470"/>
                    </a:lnTo>
                    <a:lnTo>
                      <a:pt x="446437" y="327470"/>
                    </a:lnTo>
                    <a:lnTo>
                      <a:pt x="446437" y="565595"/>
                    </a:lnTo>
                    <a:lnTo>
                      <a:pt x="476250" y="565595"/>
                    </a:lnTo>
                    <a:lnTo>
                      <a:pt x="476250" y="595313"/>
                    </a:lnTo>
                    <a:lnTo>
                      <a:pt x="505968" y="595313"/>
                    </a:lnTo>
                    <a:lnTo>
                      <a:pt x="505968" y="625126"/>
                    </a:lnTo>
                    <a:lnTo>
                      <a:pt x="535686" y="625126"/>
                    </a:lnTo>
                    <a:lnTo>
                      <a:pt x="535686" y="595313"/>
                    </a:lnTo>
                    <a:lnTo>
                      <a:pt x="565499" y="595313"/>
                    </a:lnTo>
                    <a:lnTo>
                      <a:pt x="565499" y="565595"/>
                    </a:lnTo>
                    <a:lnTo>
                      <a:pt x="595313" y="565595"/>
                    </a:lnTo>
                    <a:lnTo>
                      <a:pt x="595313" y="327470"/>
                    </a:lnTo>
                    <a:lnTo>
                      <a:pt x="625030" y="327470"/>
                    </a:lnTo>
                    <a:lnTo>
                      <a:pt x="625030" y="357188"/>
                    </a:lnTo>
                    <a:lnTo>
                      <a:pt x="654748" y="357188"/>
                    </a:lnTo>
                    <a:lnTo>
                      <a:pt x="654748" y="387001"/>
                    </a:lnTo>
                    <a:lnTo>
                      <a:pt x="684562" y="387001"/>
                    </a:lnTo>
                    <a:lnTo>
                      <a:pt x="684562" y="416814"/>
                    </a:lnTo>
                    <a:lnTo>
                      <a:pt x="773811" y="416814"/>
                    </a:lnTo>
                    <a:lnTo>
                      <a:pt x="773811" y="446532"/>
                    </a:lnTo>
                    <a:lnTo>
                      <a:pt x="863155" y="446532"/>
                    </a:lnTo>
                    <a:lnTo>
                      <a:pt x="863155" y="416814"/>
                    </a:lnTo>
                    <a:lnTo>
                      <a:pt x="952500" y="416814"/>
                    </a:lnTo>
                    <a:lnTo>
                      <a:pt x="952500" y="387001"/>
                    </a:lnTo>
                    <a:lnTo>
                      <a:pt x="1011936" y="387001"/>
                    </a:lnTo>
                    <a:lnTo>
                      <a:pt x="1011936" y="357188"/>
                    </a:lnTo>
                    <a:lnTo>
                      <a:pt x="1041749" y="357188"/>
                    </a:lnTo>
                    <a:lnTo>
                      <a:pt x="1041749" y="327470"/>
                    </a:lnTo>
                    <a:lnTo>
                      <a:pt x="1011936" y="327470"/>
                    </a:lnTo>
                    <a:lnTo>
                      <a:pt x="1011936" y="297752"/>
                    </a:lnTo>
                    <a:lnTo>
                      <a:pt x="982218" y="297752"/>
                    </a:lnTo>
                    <a:lnTo>
                      <a:pt x="982218" y="267938"/>
                    </a:lnTo>
                    <a:lnTo>
                      <a:pt x="952500" y="267938"/>
                    </a:lnTo>
                    <a:lnTo>
                      <a:pt x="952500" y="238125"/>
                    </a:lnTo>
                    <a:lnTo>
                      <a:pt x="982218" y="238125"/>
                    </a:lnTo>
                    <a:lnTo>
                      <a:pt x="982218" y="178689"/>
                    </a:lnTo>
                    <a:lnTo>
                      <a:pt x="1011936" y="178689"/>
                    </a:lnTo>
                    <a:lnTo>
                      <a:pt x="1011936" y="119063"/>
                    </a:lnTo>
                    <a:lnTo>
                      <a:pt x="1041749" y="119063"/>
                    </a:lnTo>
                    <a:lnTo>
                      <a:pt x="1041749" y="59626"/>
                    </a:lnTo>
                    <a:lnTo>
                      <a:pt x="1011936" y="59626"/>
                    </a:lnTo>
                    <a:lnTo>
                      <a:pt x="1011936" y="29813"/>
                    </a:lnTo>
                    <a:lnTo>
                      <a:pt x="982218" y="29813"/>
                    </a:lnTo>
                    <a:lnTo>
                      <a:pt x="982218" y="0"/>
                    </a:lnTo>
                    <a:lnTo>
                      <a:pt x="892873" y="0"/>
                    </a:lnTo>
                    <a:lnTo>
                      <a:pt x="892873" y="29813"/>
                    </a:lnTo>
                    <a:lnTo>
                      <a:pt x="803624" y="29813"/>
                    </a:lnTo>
                    <a:lnTo>
                      <a:pt x="803624" y="59626"/>
                    </a:lnTo>
                    <a:lnTo>
                      <a:pt x="744093" y="59626"/>
                    </a:lnTo>
                    <a:lnTo>
                      <a:pt x="744093" y="89345"/>
                    </a:lnTo>
                    <a:lnTo>
                      <a:pt x="684562" y="89345"/>
                    </a:lnTo>
                    <a:lnTo>
                      <a:pt x="684562" y="119063"/>
                    </a:lnTo>
                    <a:lnTo>
                      <a:pt x="625030" y="119063"/>
                    </a:lnTo>
                    <a:lnTo>
                      <a:pt x="625030" y="148876"/>
                    </a:lnTo>
                    <a:lnTo>
                      <a:pt x="595313" y="148876"/>
                    </a:lnTo>
                    <a:lnTo>
                      <a:pt x="595313" y="59626"/>
                    </a:lnTo>
                    <a:lnTo>
                      <a:pt x="565499" y="59626"/>
                    </a:lnTo>
                    <a:lnTo>
                      <a:pt x="565499" y="0"/>
                    </a:lnTo>
                    <a:lnTo>
                      <a:pt x="535686" y="0"/>
                    </a:lnTo>
                    <a:lnTo>
                      <a:pt x="535686" y="59626"/>
                    </a:lnTo>
                    <a:lnTo>
                      <a:pt x="505968" y="59626"/>
                    </a:lnTo>
                    <a:lnTo>
                      <a:pt x="505968" y="0"/>
                    </a:lnTo>
                    <a:lnTo>
                      <a:pt x="476250" y="0"/>
                    </a:lnTo>
                    <a:lnTo>
                      <a:pt x="476250" y="59626"/>
                    </a:lnTo>
                    <a:lnTo>
                      <a:pt x="446437" y="59626"/>
                    </a:lnTo>
                    <a:lnTo>
                      <a:pt x="446437" y="148876"/>
                    </a:lnTo>
                    <a:lnTo>
                      <a:pt x="416623" y="148876"/>
                    </a:lnTo>
                    <a:lnTo>
                      <a:pt x="416623" y="119063"/>
                    </a:lnTo>
                    <a:lnTo>
                      <a:pt x="357188" y="119063"/>
                    </a:lnTo>
                    <a:lnTo>
                      <a:pt x="357188" y="89345"/>
                    </a:lnTo>
                    <a:lnTo>
                      <a:pt x="297561" y="89345"/>
                    </a:lnTo>
                    <a:lnTo>
                      <a:pt x="297561" y="59626"/>
                    </a:lnTo>
                    <a:lnTo>
                      <a:pt x="238125" y="59626"/>
                    </a:lnTo>
                    <a:lnTo>
                      <a:pt x="238125" y="29813"/>
                    </a:lnTo>
                    <a:lnTo>
                      <a:pt x="148780" y="29813"/>
                    </a:lnTo>
                    <a:lnTo>
                      <a:pt x="148780" y="0"/>
                    </a:lnTo>
                    <a:lnTo>
                      <a:pt x="59436" y="0"/>
                    </a:lnTo>
                    <a:lnTo>
                      <a:pt x="59436" y="29813"/>
                    </a:lnTo>
                    <a:lnTo>
                      <a:pt x="29718" y="29813"/>
                    </a:lnTo>
                    <a:lnTo>
                      <a:pt x="29718" y="59626"/>
                    </a:lnTo>
                    <a:lnTo>
                      <a:pt x="0" y="59626"/>
                    </a:lnTo>
                    <a:lnTo>
                      <a:pt x="0" y="119063"/>
                    </a:lnTo>
                    <a:lnTo>
                      <a:pt x="29718" y="119063"/>
                    </a:lnTo>
                    <a:lnTo>
                      <a:pt x="29718" y="178689"/>
                    </a:lnTo>
                    <a:lnTo>
                      <a:pt x="59436" y="178689"/>
                    </a:lnTo>
                    <a:lnTo>
                      <a:pt x="59436" y="238125"/>
                    </a:lnTo>
                    <a:lnTo>
                      <a:pt x="89249" y="238125"/>
                    </a:lnTo>
                    <a:lnTo>
                      <a:pt x="89249" y="267938"/>
                    </a:lnTo>
                    <a:lnTo>
                      <a:pt x="59436" y="267938"/>
                    </a:lnTo>
                    <a:lnTo>
                      <a:pt x="59436" y="297752"/>
                    </a:lnTo>
                    <a:lnTo>
                      <a:pt x="29718" y="297752"/>
                    </a:lnTo>
                    <a:lnTo>
                      <a:pt x="29718" y="327470"/>
                    </a:lnTo>
                    <a:lnTo>
                      <a:pt x="0" y="327470"/>
                    </a:lnTo>
                    <a:lnTo>
                      <a:pt x="0" y="357188"/>
                    </a:lnTo>
                    <a:lnTo>
                      <a:pt x="29718" y="357188"/>
                    </a:lnTo>
                    <a:lnTo>
                      <a:pt x="29718" y="38700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7" name="Google Shape;2880;p38">
                <a:extLst>
                  <a:ext uri="{FF2B5EF4-FFF2-40B4-BE49-F238E27FC236}">
                    <a16:creationId xmlns:a16="http://schemas.microsoft.com/office/drawing/2014/main" id="{83807BB9-64D3-EE9F-6E7D-794D6C25E7A3}"/>
                  </a:ext>
                </a:extLst>
              </p:cNvPr>
              <p:cNvSpPr/>
              <p:nvPr/>
            </p:nvSpPr>
            <p:spPr>
              <a:xfrm>
                <a:off x="7077075" y="2536030"/>
                <a:ext cx="505967" cy="506063"/>
              </a:xfrm>
              <a:custGeom>
                <a:avLst/>
                <a:gdLst/>
                <a:ahLst/>
                <a:cxnLst/>
                <a:rect l="l" t="t" r="r" b="b"/>
                <a:pathLst>
                  <a:path w="505967" h="506063" extrusionOk="0">
                    <a:moveTo>
                      <a:pt x="386905" y="387001"/>
                    </a:moveTo>
                    <a:lnTo>
                      <a:pt x="416719" y="387001"/>
                    </a:lnTo>
                    <a:lnTo>
                      <a:pt x="416719" y="357188"/>
                    </a:lnTo>
                    <a:lnTo>
                      <a:pt x="476250" y="357188"/>
                    </a:lnTo>
                    <a:lnTo>
                      <a:pt x="476250" y="327374"/>
                    </a:lnTo>
                    <a:lnTo>
                      <a:pt x="505968" y="327374"/>
                    </a:lnTo>
                    <a:lnTo>
                      <a:pt x="505968" y="178594"/>
                    </a:lnTo>
                    <a:lnTo>
                      <a:pt x="476250" y="178594"/>
                    </a:lnTo>
                    <a:lnTo>
                      <a:pt x="476250" y="148876"/>
                    </a:lnTo>
                    <a:lnTo>
                      <a:pt x="416719" y="148876"/>
                    </a:lnTo>
                    <a:lnTo>
                      <a:pt x="416719" y="119063"/>
                    </a:lnTo>
                    <a:lnTo>
                      <a:pt x="386905" y="119063"/>
                    </a:lnTo>
                    <a:lnTo>
                      <a:pt x="386905" y="89249"/>
                    </a:lnTo>
                    <a:lnTo>
                      <a:pt x="357188" y="89249"/>
                    </a:lnTo>
                    <a:lnTo>
                      <a:pt x="357188" y="29813"/>
                    </a:lnTo>
                    <a:lnTo>
                      <a:pt x="327470" y="29813"/>
                    </a:lnTo>
                    <a:lnTo>
                      <a:pt x="327470" y="0"/>
                    </a:lnTo>
                    <a:lnTo>
                      <a:pt x="178594" y="0"/>
                    </a:lnTo>
                    <a:lnTo>
                      <a:pt x="178594" y="29813"/>
                    </a:lnTo>
                    <a:lnTo>
                      <a:pt x="148780" y="29813"/>
                    </a:lnTo>
                    <a:lnTo>
                      <a:pt x="148780" y="89249"/>
                    </a:lnTo>
                    <a:lnTo>
                      <a:pt x="119063" y="89249"/>
                    </a:lnTo>
                    <a:lnTo>
                      <a:pt x="119063" y="119063"/>
                    </a:lnTo>
                    <a:lnTo>
                      <a:pt x="89345" y="119063"/>
                    </a:lnTo>
                    <a:lnTo>
                      <a:pt x="89345" y="148876"/>
                    </a:lnTo>
                    <a:lnTo>
                      <a:pt x="29718" y="148876"/>
                    </a:lnTo>
                    <a:lnTo>
                      <a:pt x="29718" y="178594"/>
                    </a:lnTo>
                    <a:lnTo>
                      <a:pt x="0" y="178594"/>
                    </a:lnTo>
                    <a:lnTo>
                      <a:pt x="0" y="327374"/>
                    </a:lnTo>
                    <a:lnTo>
                      <a:pt x="29718" y="327374"/>
                    </a:lnTo>
                    <a:lnTo>
                      <a:pt x="29718" y="357188"/>
                    </a:lnTo>
                    <a:lnTo>
                      <a:pt x="89345" y="357188"/>
                    </a:lnTo>
                    <a:lnTo>
                      <a:pt x="89345" y="387001"/>
                    </a:lnTo>
                    <a:lnTo>
                      <a:pt x="119063" y="387001"/>
                    </a:lnTo>
                    <a:lnTo>
                      <a:pt x="119063" y="416719"/>
                    </a:lnTo>
                    <a:lnTo>
                      <a:pt x="148780" y="416719"/>
                    </a:lnTo>
                    <a:lnTo>
                      <a:pt x="148780" y="476250"/>
                    </a:lnTo>
                    <a:lnTo>
                      <a:pt x="178594" y="476250"/>
                    </a:lnTo>
                    <a:lnTo>
                      <a:pt x="178594" y="506063"/>
                    </a:lnTo>
                    <a:lnTo>
                      <a:pt x="327470" y="506063"/>
                    </a:lnTo>
                    <a:lnTo>
                      <a:pt x="327470" y="476250"/>
                    </a:lnTo>
                    <a:lnTo>
                      <a:pt x="357188" y="476250"/>
                    </a:lnTo>
                    <a:lnTo>
                      <a:pt x="357188" y="416719"/>
                    </a:lnTo>
                    <a:lnTo>
                      <a:pt x="386905" y="416719"/>
                    </a:lnTo>
                    <a:lnTo>
                      <a:pt x="386905" y="38700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8" name="Google Shape;2881;p38">
                <a:extLst>
                  <a:ext uri="{FF2B5EF4-FFF2-40B4-BE49-F238E27FC236}">
                    <a16:creationId xmlns:a16="http://schemas.microsoft.com/office/drawing/2014/main" id="{463A1A70-60A2-7FE7-A664-531B97598441}"/>
                  </a:ext>
                </a:extLst>
              </p:cNvPr>
              <p:cNvSpPr/>
              <p:nvPr/>
            </p:nvSpPr>
            <p:spPr>
              <a:xfrm>
                <a:off x="7255668" y="2268092"/>
                <a:ext cx="148875" cy="148875"/>
              </a:xfrm>
              <a:custGeom>
                <a:avLst/>
                <a:gdLst/>
                <a:ahLst/>
                <a:cxnLst/>
                <a:rect l="l" t="t" r="r" b="b"/>
                <a:pathLst>
                  <a:path w="148875" h="148875" extrusionOk="0">
                    <a:moveTo>
                      <a:pt x="29813" y="0"/>
                    </a:moveTo>
                    <a:lnTo>
                      <a:pt x="29813" y="29813"/>
                    </a:lnTo>
                    <a:lnTo>
                      <a:pt x="0" y="29813"/>
                    </a:lnTo>
                    <a:lnTo>
                      <a:pt x="0" y="89344"/>
                    </a:lnTo>
                    <a:lnTo>
                      <a:pt x="29813" y="89344"/>
                    </a:lnTo>
                    <a:lnTo>
                      <a:pt x="29813" y="119063"/>
                    </a:lnTo>
                    <a:lnTo>
                      <a:pt x="59531" y="119063"/>
                    </a:lnTo>
                    <a:lnTo>
                      <a:pt x="59531" y="148876"/>
                    </a:lnTo>
                    <a:lnTo>
                      <a:pt x="89249" y="148876"/>
                    </a:lnTo>
                    <a:lnTo>
                      <a:pt x="89249" y="119063"/>
                    </a:lnTo>
                    <a:lnTo>
                      <a:pt x="119063" y="119063"/>
                    </a:lnTo>
                    <a:lnTo>
                      <a:pt x="119063" y="89344"/>
                    </a:lnTo>
                    <a:lnTo>
                      <a:pt x="148876" y="89344"/>
                    </a:lnTo>
                    <a:lnTo>
                      <a:pt x="148876" y="29813"/>
                    </a:lnTo>
                    <a:lnTo>
                      <a:pt x="119063" y="29813"/>
                    </a:lnTo>
                    <a:lnTo>
                      <a:pt x="119063" y="0"/>
                    </a:lnTo>
                    <a:lnTo>
                      <a:pt x="89249" y="0"/>
                    </a:lnTo>
                    <a:lnTo>
                      <a:pt x="89249" y="29813"/>
                    </a:lnTo>
                    <a:lnTo>
                      <a:pt x="59531" y="29813"/>
                    </a:lnTo>
                    <a:lnTo>
                      <a:pt x="59531" y="0"/>
                    </a:lnTo>
                    <a:lnTo>
                      <a:pt x="29813" y="0"/>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9" name="Google Shape;2882;p38">
                <a:extLst>
                  <a:ext uri="{FF2B5EF4-FFF2-40B4-BE49-F238E27FC236}">
                    <a16:creationId xmlns:a16="http://schemas.microsoft.com/office/drawing/2014/main" id="{E37BDDCD-4E5B-F5C6-502B-C241B22D5FB9}"/>
                  </a:ext>
                </a:extLst>
              </p:cNvPr>
              <p:cNvSpPr/>
              <p:nvPr/>
            </p:nvSpPr>
            <p:spPr>
              <a:xfrm>
                <a:off x="7374731" y="2149030"/>
                <a:ext cx="148875" cy="148875"/>
              </a:xfrm>
              <a:custGeom>
                <a:avLst/>
                <a:gdLst/>
                <a:ahLst/>
                <a:cxnLst/>
                <a:rect l="l" t="t" r="r" b="b"/>
                <a:pathLst>
                  <a:path w="148875" h="148875" extrusionOk="0">
                    <a:moveTo>
                      <a:pt x="89249" y="0"/>
                    </a:moveTo>
                    <a:lnTo>
                      <a:pt x="59531" y="0"/>
                    </a:lnTo>
                    <a:lnTo>
                      <a:pt x="59531" y="29813"/>
                    </a:lnTo>
                    <a:lnTo>
                      <a:pt x="59531" y="59626"/>
                    </a:lnTo>
                    <a:lnTo>
                      <a:pt x="29813" y="59626"/>
                    </a:lnTo>
                    <a:lnTo>
                      <a:pt x="0" y="59626"/>
                    </a:lnTo>
                    <a:lnTo>
                      <a:pt x="0" y="89344"/>
                    </a:lnTo>
                    <a:lnTo>
                      <a:pt x="29813" y="89344"/>
                    </a:lnTo>
                    <a:lnTo>
                      <a:pt x="59531" y="89344"/>
                    </a:lnTo>
                    <a:lnTo>
                      <a:pt x="59531" y="119063"/>
                    </a:lnTo>
                    <a:lnTo>
                      <a:pt x="59531" y="148876"/>
                    </a:lnTo>
                    <a:lnTo>
                      <a:pt x="89249" y="148876"/>
                    </a:lnTo>
                    <a:lnTo>
                      <a:pt x="89249" y="119063"/>
                    </a:lnTo>
                    <a:lnTo>
                      <a:pt x="89249" y="89344"/>
                    </a:lnTo>
                    <a:lnTo>
                      <a:pt x="119063" y="89344"/>
                    </a:lnTo>
                    <a:lnTo>
                      <a:pt x="148876" y="89344"/>
                    </a:lnTo>
                    <a:lnTo>
                      <a:pt x="148876" y="59626"/>
                    </a:lnTo>
                    <a:lnTo>
                      <a:pt x="119063" y="59626"/>
                    </a:lnTo>
                    <a:lnTo>
                      <a:pt x="89249" y="59626"/>
                    </a:lnTo>
                    <a:lnTo>
                      <a:pt x="89249" y="29813"/>
                    </a:lnTo>
                    <a:lnTo>
                      <a:pt x="89249" y="0"/>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0" name="Google Shape;2883;p38">
                <a:extLst>
                  <a:ext uri="{FF2B5EF4-FFF2-40B4-BE49-F238E27FC236}">
                    <a16:creationId xmlns:a16="http://schemas.microsoft.com/office/drawing/2014/main" id="{155375D1-624E-D6D5-54C7-E3E7A7C12AB7}"/>
                  </a:ext>
                </a:extLst>
              </p:cNvPr>
              <p:cNvSpPr/>
              <p:nvPr/>
            </p:nvSpPr>
            <p:spPr>
              <a:xfrm>
                <a:off x="7374766" y="2372319"/>
                <a:ext cx="148875" cy="148780"/>
              </a:xfrm>
              <a:custGeom>
                <a:avLst/>
                <a:gdLst/>
                <a:ahLst/>
                <a:cxnLst/>
                <a:rect l="l" t="t" r="r" b="b"/>
                <a:pathLst>
                  <a:path w="148875" h="148780" extrusionOk="0">
                    <a:moveTo>
                      <a:pt x="59531" y="148781"/>
                    </a:moveTo>
                    <a:lnTo>
                      <a:pt x="89249" y="148781"/>
                    </a:lnTo>
                    <a:lnTo>
                      <a:pt x="89249" y="119063"/>
                    </a:lnTo>
                    <a:lnTo>
                      <a:pt x="89249" y="89344"/>
                    </a:lnTo>
                    <a:lnTo>
                      <a:pt x="119063" y="89344"/>
                    </a:lnTo>
                    <a:lnTo>
                      <a:pt x="148876" y="89344"/>
                    </a:lnTo>
                    <a:lnTo>
                      <a:pt x="148876" y="59531"/>
                    </a:lnTo>
                    <a:lnTo>
                      <a:pt x="119063" y="59531"/>
                    </a:lnTo>
                    <a:lnTo>
                      <a:pt x="89249" y="59531"/>
                    </a:lnTo>
                    <a:lnTo>
                      <a:pt x="89249" y="29718"/>
                    </a:lnTo>
                    <a:lnTo>
                      <a:pt x="89249" y="0"/>
                    </a:lnTo>
                    <a:lnTo>
                      <a:pt x="59531" y="0"/>
                    </a:lnTo>
                    <a:lnTo>
                      <a:pt x="59531" y="29718"/>
                    </a:lnTo>
                    <a:lnTo>
                      <a:pt x="59531" y="59531"/>
                    </a:lnTo>
                    <a:lnTo>
                      <a:pt x="29813" y="59531"/>
                    </a:lnTo>
                    <a:lnTo>
                      <a:pt x="0" y="59531"/>
                    </a:lnTo>
                    <a:lnTo>
                      <a:pt x="0" y="89344"/>
                    </a:lnTo>
                    <a:lnTo>
                      <a:pt x="29813" y="89344"/>
                    </a:lnTo>
                    <a:lnTo>
                      <a:pt x="59531" y="89344"/>
                    </a:lnTo>
                    <a:lnTo>
                      <a:pt x="59531" y="119063"/>
                    </a:lnTo>
                    <a:lnTo>
                      <a:pt x="59531" y="148781"/>
                    </a:lnTo>
                    <a:close/>
                  </a:path>
                </a:pathLst>
              </a:custGeom>
              <a:solidFill>
                <a:schemeClr val="lt2"/>
              </a:solid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1" name="Google Shape;2884;p38">
                <a:extLst>
                  <a:ext uri="{FF2B5EF4-FFF2-40B4-BE49-F238E27FC236}">
                    <a16:creationId xmlns:a16="http://schemas.microsoft.com/office/drawing/2014/main" id="{51A3A841-EAB8-DCDE-0186-A5982C422828}"/>
                  </a:ext>
                </a:extLst>
              </p:cNvPr>
              <p:cNvSpPr/>
              <p:nvPr/>
            </p:nvSpPr>
            <p:spPr>
              <a:xfrm>
                <a:off x="7136606" y="2357437"/>
                <a:ext cx="148875" cy="148780"/>
              </a:xfrm>
              <a:custGeom>
                <a:avLst/>
                <a:gdLst/>
                <a:ahLst/>
                <a:cxnLst/>
                <a:rect l="l" t="t" r="r" b="b"/>
                <a:pathLst>
                  <a:path w="148875" h="148780" extrusionOk="0">
                    <a:moveTo>
                      <a:pt x="0" y="89344"/>
                    </a:moveTo>
                    <a:lnTo>
                      <a:pt x="29813" y="89344"/>
                    </a:lnTo>
                    <a:lnTo>
                      <a:pt x="59531" y="89344"/>
                    </a:lnTo>
                    <a:lnTo>
                      <a:pt x="59531" y="119063"/>
                    </a:lnTo>
                    <a:lnTo>
                      <a:pt x="59531" y="148781"/>
                    </a:lnTo>
                    <a:lnTo>
                      <a:pt x="89249" y="148781"/>
                    </a:lnTo>
                    <a:lnTo>
                      <a:pt x="89249" y="119063"/>
                    </a:lnTo>
                    <a:lnTo>
                      <a:pt x="89249" y="89344"/>
                    </a:lnTo>
                    <a:lnTo>
                      <a:pt x="119063" y="89344"/>
                    </a:lnTo>
                    <a:lnTo>
                      <a:pt x="148876" y="89344"/>
                    </a:lnTo>
                    <a:lnTo>
                      <a:pt x="148876" y="59531"/>
                    </a:lnTo>
                    <a:lnTo>
                      <a:pt x="119063" y="59531"/>
                    </a:lnTo>
                    <a:lnTo>
                      <a:pt x="89249" y="59531"/>
                    </a:lnTo>
                    <a:lnTo>
                      <a:pt x="89249" y="29718"/>
                    </a:lnTo>
                    <a:lnTo>
                      <a:pt x="89249" y="0"/>
                    </a:lnTo>
                    <a:lnTo>
                      <a:pt x="59531" y="0"/>
                    </a:lnTo>
                    <a:lnTo>
                      <a:pt x="59531" y="29718"/>
                    </a:lnTo>
                    <a:lnTo>
                      <a:pt x="59531" y="59531"/>
                    </a:lnTo>
                    <a:lnTo>
                      <a:pt x="29813" y="59531"/>
                    </a:lnTo>
                    <a:lnTo>
                      <a:pt x="0" y="59531"/>
                    </a:lnTo>
                    <a:lnTo>
                      <a:pt x="0" y="89344"/>
                    </a:lnTo>
                    <a:close/>
                  </a:path>
                </a:pathLst>
              </a:custGeom>
              <a:solidFill>
                <a:schemeClr val="lt2"/>
              </a:solid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2" name="Google Shape;2885;p38">
                <a:extLst>
                  <a:ext uri="{FF2B5EF4-FFF2-40B4-BE49-F238E27FC236}">
                    <a16:creationId xmlns:a16="http://schemas.microsoft.com/office/drawing/2014/main" id="{E7FFD78B-A9EE-F7A8-87D0-9A8A0FD09E3F}"/>
                  </a:ext>
                </a:extLst>
              </p:cNvPr>
              <p:cNvSpPr/>
              <p:nvPr/>
            </p:nvSpPr>
            <p:spPr>
              <a:xfrm>
                <a:off x="7136606" y="2149030"/>
                <a:ext cx="148875" cy="148875"/>
              </a:xfrm>
              <a:custGeom>
                <a:avLst/>
                <a:gdLst/>
                <a:ahLst/>
                <a:cxnLst/>
                <a:rect l="l" t="t" r="r" b="b"/>
                <a:pathLst>
                  <a:path w="148875" h="148875" extrusionOk="0">
                    <a:moveTo>
                      <a:pt x="89249" y="0"/>
                    </a:moveTo>
                    <a:lnTo>
                      <a:pt x="59531" y="0"/>
                    </a:lnTo>
                    <a:lnTo>
                      <a:pt x="59531" y="29813"/>
                    </a:lnTo>
                    <a:lnTo>
                      <a:pt x="59531" y="59626"/>
                    </a:lnTo>
                    <a:lnTo>
                      <a:pt x="29813" y="59626"/>
                    </a:lnTo>
                    <a:lnTo>
                      <a:pt x="0" y="59626"/>
                    </a:lnTo>
                    <a:lnTo>
                      <a:pt x="0" y="89344"/>
                    </a:lnTo>
                    <a:lnTo>
                      <a:pt x="29813" y="89344"/>
                    </a:lnTo>
                    <a:lnTo>
                      <a:pt x="59531" y="89344"/>
                    </a:lnTo>
                    <a:lnTo>
                      <a:pt x="59531" y="119063"/>
                    </a:lnTo>
                    <a:lnTo>
                      <a:pt x="59531" y="148876"/>
                    </a:lnTo>
                    <a:lnTo>
                      <a:pt x="89249" y="148876"/>
                    </a:lnTo>
                    <a:lnTo>
                      <a:pt x="89249" y="119063"/>
                    </a:lnTo>
                    <a:lnTo>
                      <a:pt x="89249" y="89344"/>
                    </a:lnTo>
                    <a:lnTo>
                      <a:pt x="119063" y="89344"/>
                    </a:lnTo>
                    <a:lnTo>
                      <a:pt x="148876" y="89344"/>
                    </a:lnTo>
                    <a:lnTo>
                      <a:pt x="148876" y="59626"/>
                    </a:lnTo>
                    <a:lnTo>
                      <a:pt x="119063" y="59626"/>
                    </a:lnTo>
                    <a:lnTo>
                      <a:pt x="89249" y="59626"/>
                    </a:lnTo>
                    <a:lnTo>
                      <a:pt x="89249" y="29813"/>
                    </a:lnTo>
                    <a:lnTo>
                      <a:pt x="89249" y="0"/>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3" name="Google Shape;2886;p38">
                <a:extLst>
                  <a:ext uri="{FF2B5EF4-FFF2-40B4-BE49-F238E27FC236}">
                    <a16:creationId xmlns:a16="http://schemas.microsoft.com/office/drawing/2014/main" id="{C0079DEB-645F-AACB-7CAD-2178AF1D0AE0}"/>
                  </a:ext>
                </a:extLst>
              </p:cNvPr>
              <p:cNvSpPr/>
              <p:nvPr/>
            </p:nvSpPr>
            <p:spPr>
              <a:xfrm>
                <a:off x="6571107" y="1940718"/>
                <a:ext cx="535209" cy="1130808"/>
              </a:xfrm>
              <a:custGeom>
                <a:avLst/>
                <a:gdLst/>
                <a:ahLst/>
                <a:cxnLst/>
                <a:rect l="l" t="t" r="r" b="b"/>
                <a:pathLst>
                  <a:path w="535209" h="1130808" extrusionOk="0">
                    <a:moveTo>
                      <a:pt x="29718" y="357188"/>
                    </a:moveTo>
                    <a:lnTo>
                      <a:pt x="59436" y="357188"/>
                    </a:lnTo>
                    <a:lnTo>
                      <a:pt x="59436" y="386906"/>
                    </a:lnTo>
                    <a:lnTo>
                      <a:pt x="89154" y="386906"/>
                    </a:lnTo>
                    <a:lnTo>
                      <a:pt x="89154" y="416623"/>
                    </a:lnTo>
                    <a:lnTo>
                      <a:pt x="118872" y="416623"/>
                    </a:lnTo>
                    <a:lnTo>
                      <a:pt x="118872" y="446342"/>
                    </a:lnTo>
                    <a:lnTo>
                      <a:pt x="148590" y="446342"/>
                    </a:lnTo>
                    <a:lnTo>
                      <a:pt x="148590" y="476060"/>
                    </a:lnTo>
                    <a:lnTo>
                      <a:pt x="178308" y="476060"/>
                    </a:lnTo>
                    <a:lnTo>
                      <a:pt x="178308" y="535591"/>
                    </a:lnTo>
                    <a:lnTo>
                      <a:pt x="208026" y="535591"/>
                    </a:lnTo>
                    <a:lnTo>
                      <a:pt x="208026" y="624935"/>
                    </a:lnTo>
                    <a:lnTo>
                      <a:pt x="237744" y="624935"/>
                    </a:lnTo>
                    <a:lnTo>
                      <a:pt x="237744" y="743998"/>
                    </a:lnTo>
                    <a:lnTo>
                      <a:pt x="208026" y="743998"/>
                    </a:lnTo>
                    <a:lnTo>
                      <a:pt x="208026" y="803529"/>
                    </a:lnTo>
                    <a:lnTo>
                      <a:pt x="178308" y="803529"/>
                    </a:lnTo>
                    <a:lnTo>
                      <a:pt x="178308" y="863060"/>
                    </a:lnTo>
                    <a:lnTo>
                      <a:pt x="148590" y="863060"/>
                    </a:lnTo>
                    <a:lnTo>
                      <a:pt x="148590" y="922592"/>
                    </a:lnTo>
                    <a:lnTo>
                      <a:pt x="118872" y="922592"/>
                    </a:lnTo>
                    <a:lnTo>
                      <a:pt x="118872" y="982123"/>
                    </a:lnTo>
                    <a:lnTo>
                      <a:pt x="89154" y="982123"/>
                    </a:lnTo>
                    <a:lnTo>
                      <a:pt x="89154" y="1041654"/>
                    </a:lnTo>
                    <a:lnTo>
                      <a:pt x="118872" y="1041654"/>
                    </a:lnTo>
                    <a:lnTo>
                      <a:pt x="118872" y="1071372"/>
                    </a:lnTo>
                    <a:lnTo>
                      <a:pt x="148590" y="1071372"/>
                    </a:lnTo>
                    <a:lnTo>
                      <a:pt x="148590" y="1101090"/>
                    </a:lnTo>
                    <a:lnTo>
                      <a:pt x="208121" y="1101090"/>
                    </a:lnTo>
                    <a:lnTo>
                      <a:pt x="208121" y="1130808"/>
                    </a:lnTo>
                    <a:lnTo>
                      <a:pt x="267653" y="1130808"/>
                    </a:lnTo>
                    <a:lnTo>
                      <a:pt x="267653" y="1101090"/>
                    </a:lnTo>
                    <a:lnTo>
                      <a:pt x="327184" y="1101090"/>
                    </a:lnTo>
                    <a:lnTo>
                      <a:pt x="327184" y="1071372"/>
                    </a:lnTo>
                    <a:lnTo>
                      <a:pt x="356902" y="1071372"/>
                    </a:lnTo>
                    <a:lnTo>
                      <a:pt x="356902" y="1041654"/>
                    </a:lnTo>
                    <a:lnTo>
                      <a:pt x="386620" y="1041654"/>
                    </a:lnTo>
                    <a:lnTo>
                      <a:pt x="386620" y="892874"/>
                    </a:lnTo>
                    <a:lnTo>
                      <a:pt x="416338" y="892874"/>
                    </a:lnTo>
                    <a:lnTo>
                      <a:pt x="416338" y="744093"/>
                    </a:lnTo>
                    <a:lnTo>
                      <a:pt x="446056" y="744093"/>
                    </a:lnTo>
                    <a:lnTo>
                      <a:pt x="446056" y="684562"/>
                    </a:lnTo>
                    <a:lnTo>
                      <a:pt x="475774" y="684562"/>
                    </a:lnTo>
                    <a:lnTo>
                      <a:pt x="475774" y="625031"/>
                    </a:lnTo>
                    <a:lnTo>
                      <a:pt x="505492" y="625031"/>
                    </a:lnTo>
                    <a:lnTo>
                      <a:pt x="505492" y="535686"/>
                    </a:lnTo>
                    <a:lnTo>
                      <a:pt x="535210" y="535686"/>
                    </a:lnTo>
                    <a:lnTo>
                      <a:pt x="535210" y="416623"/>
                    </a:lnTo>
                    <a:lnTo>
                      <a:pt x="505492" y="416623"/>
                    </a:lnTo>
                    <a:lnTo>
                      <a:pt x="505492" y="208217"/>
                    </a:lnTo>
                    <a:lnTo>
                      <a:pt x="475774" y="208217"/>
                    </a:lnTo>
                    <a:lnTo>
                      <a:pt x="475774" y="178498"/>
                    </a:lnTo>
                    <a:lnTo>
                      <a:pt x="446056" y="178498"/>
                    </a:lnTo>
                    <a:lnTo>
                      <a:pt x="446056" y="208217"/>
                    </a:lnTo>
                    <a:lnTo>
                      <a:pt x="386524" y="208217"/>
                    </a:lnTo>
                    <a:lnTo>
                      <a:pt x="386524" y="178498"/>
                    </a:lnTo>
                    <a:lnTo>
                      <a:pt x="297180" y="178498"/>
                    </a:lnTo>
                    <a:lnTo>
                      <a:pt x="297180" y="118967"/>
                    </a:lnTo>
                    <a:lnTo>
                      <a:pt x="267462" y="118967"/>
                    </a:lnTo>
                    <a:lnTo>
                      <a:pt x="267462" y="59436"/>
                    </a:lnTo>
                    <a:lnTo>
                      <a:pt x="237744" y="59436"/>
                    </a:lnTo>
                    <a:lnTo>
                      <a:pt x="237744" y="29718"/>
                    </a:lnTo>
                    <a:lnTo>
                      <a:pt x="208026" y="29718"/>
                    </a:lnTo>
                    <a:lnTo>
                      <a:pt x="208026" y="0"/>
                    </a:lnTo>
                    <a:lnTo>
                      <a:pt x="178308" y="0"/>
                    </a:lnTo>
                    <a:lnTo>
                      <a:pt x="178308" y="29718"/>
                    </a:lnTo>
                    <a:lnTo>
                      <a:pt x="148590" y="29718"/>
                    </a:lnTo>
                    <a:lnTo>
                      <a:pt x="148590" y="89249"/>
                    </a:lnTo>
                    <a:lnTo>
                      <a:pt x="178308" y="89249"/>
                    </a:lnTo>
                    <a:lnTo>
                      <a:pt x="178308" y="178594"/>
                    </a:lnTo>
                    <a:lnTo>
                      <a:pt x="148590" y="178594"/>
                    </a:lnTo>
                    <a:lnTo>
                      <a:pt x="148590" y="208312"/>
                    </a:lnTo>
                    <a:lnTo>
                      <a:pt x="118872" y="208312"/>
                    </a:lnTo>
                    <a:lnTo>
                      <a:pt x="118872" y="267843"/>
                    </a:lnTo>
                    <a:lnTo>
                      <a:pt x="89154" y="267843"/>
                    </a:lnTo>
                    <a:lnTo>
                      <a:pt x="89154" y="238125"/>
                    </a:lnTo>
                    <a:lnTo>
                      <a:pt x="59436" y="238125"/>
                    </a:lnTo>
                    <a:lnTo>
                      <a:pt x="59436" y="208407"/>
                    </a:lnTo>
                    <a:lnTo>
                      <a:pt x="29718" y="208407"/>
                    </a:lnTo>
                    <a:lnTo>
                      <a:pt x="29718" y="238125"/>
                    </a:lnTo>
                    <a:lnTo>
                      <a:pt x="0" y="238125"/>
                    </a:lnTo>
                    <a:lnTo>
                      <a:pt x="0" y="297656"/>
                    </a:lnTo>
                    <a:lnTo>
                      <a:pt x="29718" y="297656"/>
                    </a:lnTo>
                    <a:lnTo>
                      <a:pt x="29718" y="357188"/>
                    </a:lnTo>
                    <a:close/>
                    <a:moveTo>
                      <a:pt x="416623" y="238125"/>
                    </a:moveTo>
                    <a:lnTo>
                      <a:pt x="416623" y="357188"/>
                    </a:lnTo>
                    <a:lnTo>
                      <a:pt x="386905" y="357188"/>
                    </a:lnTo>
                    <a:lnTo>
                      <a:pt x="386905" y="327469"/>
                    </a:lnTo>
                    <a:lnTo>
                      <a:pt x="357188" y="327469"/>
                    </a:lnTo>
                    <a:lnTo>
                      <a:pt x="357188" y="297752"/>
                    </a:lnTo>
                    <a:lnTo>
                      <a:pt x="327470" y="297752"/>
                    </a:lnTo>
                    <a:lnTo>
                      <a:pt x="327470" y="268034"/>
                    </a:lnTo>
                    <a:lnTo>
                      <a:pt x="387001" y="268034"/>
                    </a:lnTo>
                    <a:lnTo>
                      <a:pt x="387001" y="238315"/>
                    </a:lnTo>
                    <a:lnTo>
                      <a:pt x="416719" y="238315"/>
                    </a:lnTo>
                    <a:close/>
                    <a:moveTo>
                      <a:pt x="148780" y="297656"/>
                    </a:moveTo>
                    <a:lnTo>
                      <a:pt x="148780" y="327374"/>
                    </a:lnTo>
                    <a:lnTo>
                      <a:pt x="178498" y="327374"/>
                    </a:lnTo>
                    <a:lnTo>
                      <a:pt x="178498" y="357092"/>
                    </a:lnTo>
                    <a:lnTo>
                      <a:pt x="148780" y="357092"/>
                    </a:lnTo>
                    <a:lnTo>
                      <a:pt x="148780" y="327374"/>
                    </a:lnTo>
                    <a:lnTo>
                      <a:pt x="119063" y="327374"/>
                    </a:lnTo>
                    <a:lnTo>
                      <a:pt x="119063" y="297656"/>
                    </a:lnTo>
                    <a:lnTo>
                      <a:pt x="148780" y="297656"/>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3" name="Google Shape;2887;p38">
              <a:extLst>
                <a:ext uri="{FF2B5EF4-FFF2-40B4-BE49-F238E27FC236}">
                  <a16:creationId xmlns:a16="http://schemas.microsoft.com/office/drawing/2014/main" id="{FA29B7EA-422B-C1DC-1743-7F517C3C659B}"/>
                </a:ext>
              </a:extLst>
            </p:cNvPr>
            <p:cNvGrpSpPr/>
            <p:nvPr/>
          </p:nvGrpSpPr>
          <p:grpSpPr>
            <a:xfrm>
              <a:off x="6571107" y="1494186"/>
              <a:ext cx="1518094" cy="1577626"/>
              <a:chOff x="6571107" y="1494186"/>
              <a:chExt cx="1518094" cy="1577626"/>
            </a:xfrm>
          </p:grpSpPr>
          <p:grpSp>
            <p:nvGrpSpPr>
              <p:cNvPr id="4774" name="Google Shape;2888;p38">
                <a:extLst>
                  <a:ext uri="{FF2B5EF4-FFF2-40B4-BE49-F238E27FC236}">
                    <a16:creationId xmlns:a16="http://schemas.microsoft.com/office/drawing/2014/main" id="{89F5D503-0EFC-DAC5-4827-ED44CE356A8B}"/>
                  </a:ext>
                </a:extLst>
              </p:cNvPr>
              <p:cNvGrpSpPr/>
              <p:nvPr/>
            </p:nvGrpSpPr>
            <p:grpSpPr>
              <a:xfrm>
                <a:off x="7553325" y="1940718"/>
                <a:ext cx="535876" cy="1131094"/>
                <a:chOff x="7553325" y="1940718"/>
                <a:chExt cx="535876" cy="1131094"/>
              </a:xfrm>
            </p:grpSpPr>
            <p:sp>
              <p:nvSpPr>
                <p:cNvPr id="5217" name="Google Shape;2889;p38">
                  <a:extLst>
                    <a:ext uri="{FF2B5EF4-FFF2-40B4-BE49-F238E27FC236}">
                      <a16:creationId xmlns:a16="http://schemas.microsoft.com/office/drawing/2014/main" id="{26E32A28-9D74-2350-06B9-DC8C80BBDAE2}"/>
                    </a:ext>
                  </a:extLst>
                </p:cNvPr>
                <p:cNvSpPr/>
                <p:nvPr/>
              </p:nvSpPr>
              <p:spPr>
                <a:xfrm>
                  <a:off x="7821168" y="30420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8" name="Google Shape;2890;p38">
                  <a:extLst>
                    <a:ext uri="{FF2B5EF4-FFF2-40B4-BE49-F238E27FC236}">
                      <a16:creationId xmlns:a16="http://schemas.microsoft.com/office/drawing/2014/main" id="{80915184-9175-EF10-19D4-047CB5F375F9}"/>
                    </a:ext>
                  </a:extLst>
                </p:cNvPr>
                <p:cNvSpPr/>
                <p:nvPr/>
              </p:nvSpPr>
              <p:spPr>
                <a:xfrm>
                  <a:off x="7880794" y="3012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9" name="Google Shape;2891;p38">
                  <a:extLst>
                    <a:ext uri="{FF2B5EF4-FFF2-40B4-BE49-F238E27FC236}">
                      <a16:creationId xmlns:a16="http://schemas.microsoft.com/office/drawing/2014/main" id="{26425224-01F5-8177-AC94-2EA22C5EE460}"/>
                    </a:ext>
                  </a:extLst>
                </p:cNvPr>
                <p:cNvSpPr/>
                <p:nvPr/>
              </p:nvSpPr>
              <p:spPr>
                <a:xfrm>
                  <a:off x="7940230" y="2982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0" name="Google Shape;2892;p38">
                  <a:extLst>
                    <a:ext uri="{FF2B5EF4-FFF2-40B4-BE49-F238E27FC236}">
                      <a16:creationId xmlns:a16="http://schemas.microsoft.com/office/drawing/2014/main" id="{EC73801A-2EE6-287C-C1BB-5E6C1BC1E8F6}"/>
                    </a:ext>
                  </a:extLst>
                </p:cNvPr>
                <p:cNvSpPr/>
                <p:nvPr/>
              </p:nvSpPr>
              <p:spPr>
                <a:xfrm>
                  <a:off x="7761732" y="3012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1" name="Google Shape;2893;p38">
                  <a:extLst>
                    <a:ext uri="{FF2B5EF4-FFF2-40B4-BE49-F238E27FC236}">
                      <a16:creationId xmlns:a16="http://schemas.microsoft.com/office/drawing/2014/main" id="{E21321E8-44E4-4026-28EE-68A4BC04BAA4}"/>
                    </a:ext>
                  </a:extLst>
                </p:cNvPr>
                <p:cNvSpPr/>
                <p:nvPr/>
              </p:nvSpPr>
              <p:spPr>
                <a:xfrm>
                  <a:off x="7970043" y="29230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2" name="Google Shape;2894;p38">
                  <a:extLst>
                    <a:ext uri="{FF2B5EF4-FFF2-40B4-BE49-F238E27FC236}">
                      <a16:creationId xmlns:a16="http://schemas.microsoft.com/office/drawing/2014/main" id="{7561EB28-17CE-EF3D-CACA-FCF4BC424B19}"/>
                    </a:ext>
                  </a:extLst>
                </p:cNvPr>
                <p:cNvSpPr/>
                <p:nvPr/>
              </p:nvSpPr>
              <p:spPr>
                <a:xfrm>
                  <a:off x="7940230" y="28634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3" name="Google Shape;2895;p38">
                  <a:extLst>
                    <a:ext uri="{FF2B5EF4-FFF2-40B4-BE49-F238E27FC236}">
                      <a16:creationId xmlns:a16="http://schemas.microsoft.com/office/drawing/2014/main" id="{42C52C73-A724-BB88-6E59-25D3AF7A83E5}"/>
                    </a:ext>
                  </a:extLst>
                </p:cNvPr>
                <p:cNvSpPr/>
                <p:nvPr/>
              </p:nvSpPr>
              <p:spPr>
                <a:xfrm>
                  <a:off x="7910512" y="28039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4" name="Google Shape;2896;p38">
                  <a:extLst>
                    <a:ext uri="{FF2B5EF4-FFF2-40B4-BE49-F238E27FC236}">
                      <a16:creationId xmlns:a16="http://schemas.microsoft.com/office/drawing/2014/main" id="{57EE8B69-38B5-DF06-FDF5-6A41194C3419}"/>
                    </a:ext>
                  </a:extLst>
                </p:cNvPr>
                <p:cNvSpPr/>
                <p:nvPr/>
              </p:nvSpPr>
              <p:spPr>
                <a:xfrm>
                  <a:off x="7880794" y="27443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5" name="Google Shape;2897;p38">
                  <a:extLst>
                    <a:ext uri="{FF2B5EF4-FFF2-40B4-BE49-F238E27FC236}">
                      <a16:creationId xmlns:a16="http://schemas.microsoft.com/office/drawing/2014/main" id="{C379D2F4-7CEC-4D05-C689-C6F114BC9239}"/>
                    </a:ext>
                  </a:extLst>
                </p:cNvPr>
                <p:cNvSpPr/>
                <p:nvPr/>
              </p:nvSpPr>
              <p:spPr>
                <a:xfrm>
                  <a:off x="7850981" y="26849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6" name="Google Shape;2898;p38">
                  <a:extLst>
                    <a:ext uri="{FF2B5EF4-FFF2-40B4-BE49-F238E27FC236}">
                      <a16:creationId xmlns:a16="http://schemas.microsoft.com/office/drawing/2014/main" id="{173814DB-D943-D320-45C3-938AE835F0A5}"/>
                    </a:ext>
                  </a:extLst>
                </p:cNvPr>
                <p:cNvSpPr/>
                <p:nvPr/>
              </p:nvSpPr>
              <p:spPr>
                <a:xfrm>
                  <a:off x="7821168" y="2565844"/>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7" name="Google Shape;2899;p38">
                  <a:extLst>
                    <a:ext uri="{FF2B5EF4-FFF2-40B4-BE49-F238E27FC236}">
                      <a16:creationId xmlns:a16="http://schemas.microsoft.com/office/drawing/2014/main" id="{65EE3A05-6D3D-D595-F486-19AC353A3013}"/>
                    </a:ext>
                  </a:extLst>
                </p:cNvPr>
                <p:cNvSpPr/>
                <p:nvPr/>
              </p:nvSpPr>
              <p:spPr>
                <a:xfrm>
                  <a:off x="7850981" y="2476499"/>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8" name="Google Shape;2900;p38">
                  <a:extLst>
                    <a:ext uri="{FF2B5EF4-FFF2-40B4-BE49-F238E27FC236}">
                      <a16:creationId xmlns:a16="http://schemas.microsoft.com/office/drawing/2014/main" id="{29CDB2EE-DF3F-6EEB-2789-7F110C0D758D}"/>
                    </a:ext>
                  </a:extLst>
                </p:cNvPr>
                <p:cNvSpPr/>
                <p:nvPr/>
              </p:nvSpPr>
              <p:spPr>
                <a:xfrm>
                  <a:off x="7880794" y="24169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9" name="Google Shape;2901;p38">
                  <a:extLst>
                    <a:ext uri="{FF2B5EF4-FFF2-40B4-BE49-F238E27FC236}">
                      <a16:creationId xmlns:a16="http://schemas.microsoft.com/office/drawing/2014/main" id="{2F6CA52A-3546-E288-9473-520A8C819C02}"/>
                    </a:ext>
                  </a:extLst>
                </p:cNvPr>
                <p:cNvSpPr/>
                <p:nvPr/>
              </p:nvSpPr>
              <p:spPr>
                <a:xfrm>
                  <a:off x="7910512"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0" name="Google Shape;2902;p38">
                  <a:extLst>
                    <a:ext uri="{FF2B5EF4-FFF2-40B4-BE49-F238E27FC236}">
                      <a16:creationId xmlns:a16="http://schemas.microsoft.com/office/drawing/2014/main" id="{452D63BB-B1D9-2227-612D-C24D7605F195}"/>
                    </a:ext>
                  </a:extLst>
                </p:cNvPr>
                <p:cNvSpPr/>
                <p:nvPr/>
              </p:nvSpPr>
              <p:spPr>
                <a:xfrm>
                  <a:off x="7940230"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1" name="Google Shape;2903;p38">
                  <a:extLst>
                    <a:ext uri="{FF2B5EF4-FFF2-40B4-BE49-F238E27FC236}">
                      <a16:creationId xmlns:a16="http://schemas.microsoft.com/office/drawing/2014/main" id="{A0559834-CDC7-D372-61D8-255D53DF3903}"/>
                    </a:ext>
                  </a:extLst>
                </p:cNvPr>
                <p:cNvSpPr/>
                <p:nvPr/>
              </p:nvSpPr>
              <p:spPr>
                <a:xfrm>
                  <a:off x="7970043"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2" name="Google Shape;2904;p38">
                  <a:extLst>
                    <a:ext uri="{FF2B5EF4-FFF2-40B4-BE49-F238E27FC236}">
                      <a16:creationId xmlns:a16="http://schemas.microsoft.com/office/drawing/2014/main" id="{81A72315-489F-32D1-C053-7A9E6223EAC6}"/>
                    </a:ext>
                  </a:extLst>
                </p:cNvPr>
                <p:cNvSpPr/>
                <p:nvPr/>
              </p:nvSpPr>
              <p:spPr>
                <a:xfrm>
                  <a:off x="7999857"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3" name="Google Shape;2905;p38">
                  <a:extLst>
                    <a:ext uri="{FF2B5EF4-FFF2-40B4-BE49-F238E27FC236}">
                      <a16:creationId xmlns:a16="http://schemas.microsoft.com/office/drawing/2014/main" id="{BC2B2C1E-F476-B0DF-D15C-DCDE832E4578}"/>
                    </a:ext>
                  </a:extLst>
                </p:cNvPr>
                <p:cNvSpPr/>
                <p:nvPr/>
              </p:nvSpPr>
              <p:spPr>
                <a:xfrm>
                  <a:off x="8029575" y="2238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4" name="Google Shape;2906;p38">
                  <a:extLst>
                    <a:ext uri="{FF2B5EF4-FFF2-40B4-BE49-F238E27FC236}">
                      <a16:creationId xmlns:a16="http://schemas.microsoft.com/office/drawing/2014/main" id="{A8E7C67F-1CF9-2BF5-513C-289769156467}"/>
                    </a:ext>
                  </a:extLst>
                </p:cNvPr>
                <p:cNvSpPr/>
                <p:nvPr/>
              </p:nvSpPr>
              <p:spPr>
                <a:xfrm rot="10800000">
                  <a:off x="8059483"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5" name="Google Shape;2907;p38">
                  <a:extLst>
                    <a:ext uri="{FF2B5EF4-FFF2-40B4-BE49-F238E27FC236}">
                      <a16:creationId xmlns:a16="http://schemas.microsoft.com/office/drawing/2014/main" id="{259873FD-E61D-930D-7B0A-FB132AB3B68E}"/>
                    </a:ext>
                  </a:extLst>
                </p:cNvPr>
                <p:cNvSpPr/>
                <p:nvPr/>
              </p:nvSpPr>
              <p:spPr>
                <a:xfrm rot="10800000">
                  <a:off x="8029575" y="21491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6" name="Google Shape;2908;p38">
                  <a:extLst>
                    <a:ext uri="{FF2B5EF4-FFF2-40B4-BE49-F238E27FC236}">
                      <a16:creationId xmlns:a16="http://schemas.microsoft.com/office/drawing/2014/main" id="{34245479-28DC-BF5D-17E0-81E8F6E40823}"/>
                    </a:ext>
                  </a:extLst>
                </p:cNvPr>
                <p:cNvSpPr/>
                <p:nvPr/>
              </p:nvSpPr>
              <p:spPr>
                <a:xfrm>
                  <a:off x="7999857"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7" name="Google Shape;2909;p38">
                  <a:extLst>
                    <a:ext uri="{FF2B5EF4-FFF2-40B4-BE49-F238E27FC236}">
                      <a16:creationId xmlns:a16="http://schemas.microsoft.com/office/drawing/2014/main" id="{2D620347-8341-9734-847F-B565147F006D}"/>
                    </a:ext>
                  </a:extLst>
                </p:cNvPr>
                <p:cNvSpPr/>
                <p:nvPr/>
              </p:nvSpPr>
              <p:spPr>
                <a:xfrm>
                  <a:off x="7970043" y="22086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8" name="Google Shape;2910;p38">
                  <a:extLst>
                    <a:ext uri="{FF2B5EF4-FFF2-40B4-BE49-F238E27FC236}">
                      <a16:creationId xmlns:a16="http://schemas.microsoft.com/office/drawing/2014/main" id="{659D7834-F39C-9735-905D-614F3036B896}"/>
                    </a:ext>
                  </a:extLst>
                </p:cNvPr>
                <p:cNvSpPr/>
                <p:nvPr/>
              </p:nvSpPr>
              <p:spPr>
                <a:xfrm>
                  <a:off x="7940230"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9" name="Google Shape;2911;p38">
                  <a:extLst>
                    <a:ext uri="{FF2B5EF4-FFF2-40B4-BE49-F238E27FC236}">
                      <a16:creationId xmlns:a16="http://schemas.microsoft.com/office/drawing/2014/main" id="{D185BBBC-5012-85F2-8F78-3A3A1633E278}"/>
                    </a:ext>
                  </a:extLst>
                </p:cNvPr>
                <p:cNvSpPr/>
                <p:nvPr/>
              </p:nvSpPr>
              <p:spPr>
                <a:xfrm>
                  <a:off x="7970043"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0" name="Google Shape;2912;p38">
                  <a:extLst>
                    <a:ext uri="{FF2B5EF4-FFF2-40B4-BE49-F238E27FC236}">
                      <a16:creationId xmlns:a16="http://schemas.microsoft.com/office/drawing/2014/main" id="{EEEF7895-063B-98F5-D23A-2CCBF6F8FAB5}"/>
                    </a:ext>
                  </a:extLst>
                </p:cNvPr>
                <p:cNvSpPr/>
                <p:nvPr/>
              </p:nvSpPr>
              <p:spPr>
                <a:xfrm>
                  <a:off x="7940230"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1" name="Google Shape;2913;p38">
                  <a:extLst>
                    <a:ext uri="{FF2B5EF4-FFF2-40B4-BE49-F238E27FC236}">
                      <a16:creationId xmlns:a16="http://schemas.microsoft.com/office/drawing/2014/main" id="{B51EF40A-9CB5-AB1A-064B-B2E94B6D17D1}"/>
                    </a:ext>
                  </a:extLst>
                </p:cNvPr>
                <p:cNvSpPr/>
                <p:nvPr/>
              </p:nvSpPr>
              <p:spPr>
                <a:xfrm>
                  <a:off x="7910512"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2" name="Google Shape;2914;p38">
                  <a:extLst>
                    <a:ext uri="{FF2B5EF4-FFF2-40B4-BE49-F238E27FC236}">
                      <a16:creationId xmlns:a16="http://schemas.microsoft.com/office/drawing/2014/main" id="{EE00FAB4-AA29-F9F1-66DF-0A97C017F640}"/>
                    </a:ext>
                  </a:extLst>
                </p:cNvPr>
                <p:cNvSpPr/>
                <p:nvPr/>
              </p:nvSpPr>
              <p:spPr>
                <a:xfrm>
                  <a:off x="7880794"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3" name="Google Shape;2915;p38">
                  <a:extLst>
                    <a:ext uri="{FF2B5EF4-FFF2-40B4-BE49-F238E27FC236}">
                      <a16:creationId xmlns:a16="http://schemas.microsoft.com/office/drawing/2014/main" id="{0CF0ECE3-9F8D-C61B-9639-FAD0A596A104}"/>
                    </a:ext>
                  </a:extLst>
                </p:cNvPr>
                <p:cNvSpPr/>
                <p:nvPr/>
              </p:nvSpPr>
              <p:spPr>
                <a:xfrm>
                  <a:off x="7880794"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4" name="Google Shape;2916;p38">
                  <a:extLst>
                    <a:ext uri="{FF2B5EF4-FFF2-40B4-BE49-F238E27FC236}">
                      <a16:creationId xmlns:a16="http://schemas.microsoft.com/office/drawing/2014/main" id="{A439DAF5-E89D-3746-125F-87A4A51DFBA8}"/>
                    </a:ext>
                  </a:extLst>
                </p:cNvPr>
                <p:cNvSpPr/>
                <p:nvPr/>
              </p:nvSpPr>
              <p:spPr>
                <a:xfrm>
                  <a:off x="7850981"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5" name="Google Shape;2917;p38">
                  <a:extLst>
                    <a:ext uri="{FF2B5EF4-FFF2-40B4-BE49-F238E27FC236}">
                      <a16:creationId xmlns:a16="http://schemas.microsoft.com/office/drawing/2014/main" id="{64A1E449-7E0B-1E9A-7AD6-4485C63B1F30}"/>
                    </a:ext>
                  </a:extLst>
                </p:cNvPr>
                <p:cNvSpPr/>
                <p:nvPr/>
              </p:nvSpPr>
              <p:spPr>
                <a:xfrm>
                  <a:off x="7940230"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6" name="Google Shape;2918;p38">
                  <a:extLst>
                    <a:ext uri="{FF2B5EF4-FFF2-40B4-BE49-F238E27FC236}">
                      <a16:creationId xmlns:a16="http://schemas.microsoft.com/office/drawing/2014/main" id="{597CF5AF-CA2F-23E9-384A-762571302CE0}"/>
                    </a:ext>
                  </a:extLst>
                </p:cNvPr>
                <p:cNvSpPr/>
                <p:nvPr/>
              </p:nvSpPr>
              <p:spPr>
                <a:xfrm>
                  <a:off x="7910512"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7" name="Google Shape;2919;p38">
                  <a:extLst>
                    <a:ext uri="{FF2B5EF4-FFF2-40B4-BE49-F238E27FC236}">
                      <a16:creationId xmlns:a16="http://schemas.microsoft.com/office/drawing/2014/main" id="{4900B45F-D76B-916E-7296-720EE4C9D723}"/>
                    </a:ext>
                  </a:extLst>
                </p:cNvPr>
                <p:cNvSpPr/>
                <p:nvPr/>
              </p:nvSpPr>
              <p:spPr>
                <a:xfrm>
                  <a:off x="7791450" y="2059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8" name="Google Shape;2920;p38">
                  <a:extLst>
                    <a:ext uri="{FF2B5EF4-FFF2-40B4-BE49-F238E27FC236}">
                      <a16:creationId xmlns:a16="http://schemas.microsoft.com/office/drawing/2014/main" id="{2D4C9283-15DF-D5E4-ACA0-2F763E6E4125}"/>
                    </a:ext>
                  </a:extLst>
                </p:cNvPr>
                <p:cNvSpPr/>
                <p:nvPr/>
              </p:nvSpPr>
              <p:spPr>
                <a:xfrm>
                  <a:off x="7910512"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9" name="Google Shape;2921;p38">
                  <a:extLst>
                    <a:ext uri="{FF2B5EF4-FFF2-40B4-BE49-F238E27FC236}">
                      <a16:creationId xmlns:a16="http://schemas.microsoft.com/office/drawing/2014/main" id="{14FAE6B6-F211-3E01-C285-FE7491F3B1C7}"/>
                    </a:ext>
                  </a:extLst>
                </p:cNvPr>
                <p:cNvSpPr/>
                <p:nvPr/>
              </p:nvSpPr>
              <p:spPr>
                <a:xfrm>
                  <a:off x="7880794"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0" name="Google Shape;2922;p38">
                  <a:extLst>
                    <a:ext uri="{FF2B5EF4-FFF2-40B4-BE49-F238E27FC236}">
                      <a16:creationId xmlns:a16="http://schemas.microsoft.com/office/drawing/2014/main" id="{4DA23636-483F-BA11-C001-7D7FDD8935C3}"/>
                    </a:ext>
                  </a:extLst>
                </p:cNvPr>
                <p:cNvSpPr/>
                <p:nvPr/>
              </p:nvSpPr>
              <p:spPr>
                <a:xfrm>
                  <a:off x="7850981"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1" name="Google Shape;2923;p38">
                  <a:extLst>
                    <a:ext uri="{FF2B5EF4-FFF2-40B4-BE49-F238E27FC236}">
                      <a16:creationId xmlns:a16="http://schemas.microsoft.com/office/drawing/2014/main" id="{A4C570B5-CBF1-CD81-6D86-6841338D427F}"/>
                    </a:ext>
                  </a:extLst>
                </p:cNvPr>
                <p:cNvSpPr/>
                <p:nvPr/>
              </p:nvSpPr>
              <p:spPr>
                <a:xfrm>
                  <a:off x="7821168"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2" name="Google Shape;2924;p38">
                  <a:extLst>
                    <a:ext uri="{FF2B5EF4-FFF2-40B4-BE49-F238E27FC236}">
                      <a16:creationId xmlns:a16="http://schemas.microsoft.com/office/drawing/2014/main" id="{274EB1CA-A959-5007-F084-D3A060C150E0}"/>
                    </a:ext>
                  </a:extLst>
                </p:cNvPr>
                <p:cNvSpPr/>
                <p:nvPr/>
              </p:nvSpPr>
              <p:spPr>
                <a:xfrm>
                  <a:off x="7821168"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3" name="Google Shape;2925;p38">
                  <a:extLst>
                    <a:ext uri="{FF2B5EF4-FFF2-40B4-BE49-F238E27FC236}">
                      <a16:creationId xmlns:a16="http://schemas.microsoft.com/office/drawing/2014/main" id="{FA193A98-A692-B5A8-4A3D-2D3C197DCABB}"/>
                    </a:ext>
                  </a:extLst>
                </p:cNvPr>
                <p:cNvSpPr/>
                <p:nvPr/>
              </p:nvSpPr>
              <p:spPr>
                <a:xfrm>
                  <a:off x="7702105" y="2119312"/>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4" name="Google Shape;2926;p38">
                  <a:extLst>
                    <a:ext uri="{FF2B5EF4-FFF2-40B4-BE49-F238E27FC236}">
                      <a16:creationId xmlns:a16="http://schemas.microsoft.com/office/drawing/2014/main" id="{761DE77D-B0FF-E7E2-4137-A2ED4E63FCB8}"/>
                    </a:ext>
                  </a:extLst>
                </p:cNvPr>
                <p:cNvSpPr/>
                <p:nvPr/>
              </p:nvSpPr>
              <p:spPr>
                <a:xfrm>
                  <a:off x="7850981"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5" name="Google Shape;2927;p38">
                  <a:extLst>
                    <a:ext uri="{FF2B5EF4-FFF2-40B4-BE49-F238E27FC236}">
                      <a16:creationId xmlns:a16="http://schemas.microsoft.com/office/drawing/2014/main" id="{2A4FC3B3-484B-3AF5-7DAE-3AA758AA6F36}"/>
                    </a:ext>
                  </a:extLst>
                </p:cNvPr>
                <p:cNvSpPr/>
                <p:nvPr/>
              </p:nvSpPr>
              <p:spPr>
                <a:xfrm rot="10800000">
                  <a:off x="7672387" y="21491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6" name="Google Shape;2928;p38">
                  <a:extLst>
                    <a:ext uri="{FF2B5EF4-FFF2-40B4-BE49-F238E27FC236}">
                      <a16:creationId xmlns:a16="http://schemas.microsoft.com/office/drawing/2014/main" id="{3C719ACB-42C6-E182-F1AA-803E1F68BAAA}"/>
                    </a:ext>
                  </a:extLst>
                </p:cNvPr>
                <p:cNvSpPr/>
                <p:nvPr/>
              </p:nvSpPr>
              <p:spPr>
                <a:xfrm>
                  <a:off x="7761732" y="21788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7" name="Google Shape;2929;p38">
                  <a:extLst>
                    <a:ext uri="{FF2B5EF4-FFF2-40B4-BE49-F238E27FC236}">
                      <a16:creationId xmlns:a16="http://schemas.microsoft.com/office/drawing/2014/main" id="{594E2D42-7AC1-6AD8-E9AA-651D324DB76F}"/>
                    </a:ext>
                  </a:extLst>
                </p:cNvPr>
                <p:cNvSpPr/>
                <p:nvPr/>
              </p:nvSpPr>
              <p:spPr>
                <a:xfrm>
                  <a:off x="7761732"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8" name="Google Shape;2930;p38">
                  <a:extLst>
                    <a:ext uri="{FF2B5EF4-FFF2-40B4-BE49-F238E27FC236}">
                      <a16:creationId xmlns:a16="http://schemas.microsoft.com/office/drawing/2014/main" id="{FD643174-C69E-E614-C4F4-2266E082BDD2}"/>
                    </a:ext>
                  </a:extLst>
                </p:cNvPr>
                <p:cNvSpPr/>
                <p:nvPr/>
              </p:nvSpPr>
              <p:spPr>
                <a:xfrm>
                  <a:off x="7821168" y="2000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9" name="Google Shape;2931;p38">
                  <a:extLst>
                    <a:ext uri="{FF2B5EF4-FFF2-40B4-BE49-F238E27FC236}">
                      <a16:creationId xmlns:a16="http://schemas.microsoft.com/office/drawing/2014/main" id="{894789A9-9EE2-1336-C1C3-851E263F8BA0}"/>
                    </a:ext>
                  </a:extLst>
                </p:cNvPr>
                <p:cNvSpPr/>
                <p:nvPr/>
              </p:nvSpPr>
              <p:spPr>
                <a:xfrm>
                  <a:off x="7850981"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0" name="Google Shape;2932;p38">
                  <a:extLst>
                    <a:ext uri="{FF2B5EF4-FFF2-40B4-BE49-F238E27FC236}">
                      <a16:creationId xmlns:a16="http://schemas.microsoft.com/office/drawing/2014/main" id="{DD6AD49D-A6E8-5ED4-BB9D-2F4EA5FFE429}"/>
                    </a:ext>
                  </a:extLst>
                </p:cNvPr>
                <p:cNvSpPr/>
                <p:nvPr/>
              </p:nvSpPr>
              <p:spPr>
                <a:xfrm rot="10800000">
                  <a:off x="7880794"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1" name="Google Shape;2933;p38">
                  <a:extLst>
                    <a:ext uri="{FF2B5EF4-FFF2-40B4-BE49-F238E27FC236}">
                      <a16:creationId xmlns:a16="http://schemas.microsoft.com/office/drawing/2014/main" id="{5002D006-B9D5-BBFE-CBD5-83FC8BCCABA7}"/>
                    </a:ext>
                  </a:extLst>
                </p:cNvPr>
                <p:cNvSpPr/>
                <p:nvPr/>
              </p:nvSpPr>
              <p:spPr>
                <a:xfrm rot="10800000">
                  <a:off x="7910512" y="197043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2" name="Google Shape;2934;p38">
                  <a:extLst>
                    <a:ext uri="{FF2B5EF4-FFF2-40B4-BE49-F238E27FC236}">
                      <a16:creationId xmlns:a16="http://schemas.microsoft.com/office/drawing/2014/main" id="{74273A93-7B76-AB19-70A9-F0C376C03E7C}"/>
                    </a:ext>
                  </a:extLst>
                </p:cNvPr>
                <p:cNvSpPr/>
                <p:nvPr/>
              </p:nvSpPr>
              <p:spPr>
                <a:xfrm>
                  <a:off x="7880794" y="202996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3" name="Google Shape;2935;p38">
                  <a:extLst>
                    <a:ext uri="{FF2B5EF4-FFF2-40B4-BE49-F238E27FC236}">
                      <a16:creationId xmlns:a16="http://schemas.microsoft.com/office/drawing/2014/main" id="{F9566AE3-D407-6ACE-2CD5-2551C828BD15}"/>
                    </a:ext>
                  </a:extLst>
                </p:cNvPr>
                <p:cNvSpPr/>
                <p:nvPr/>
              </p:nvSpPr>
              <p:spPr>
                <a:xfrm>
                  <a:off x="7731918"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4" name="Google Shape;2936;p38">
                  <a:extLst>
                    <a:ext uri="{FF2B5EF4-FFF2-40B4-BE49-F238E27FC236}">
                      <a16:creationId xmlns:a16="http://schemas.microsoft.com/office/drawing/2014/main" id="{0D2845D4-A8EC-288B-9235-4EEA822B251B}"/>
                    </a:ext>
                  </a:extLst>
                </p:cNvPr>
                <p:cNvSpPr/>
                <p:nvPr/>
              </p:nvSpPr>
              <p:spPr>
                <a:xfrm>
                  <a:off x="7702105"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5" name="Google Shape;2937;p38">
                  <a:extLst>
                    <a:ext uri="{FF2B5EF4-FFF2-40B4-BE49-F238E27FC236}">
                      <a16:creationId xmlns:a16="http://schemas.microsoft.com/office/drawing/2014/main" id="{852F15D0-5E2C-A83A-5FDC-D33A13EA45C1}"/>
                    </a:ext>
                  </a:extLst>
                </p:cNvPr>
                <p:cNvSpPr/>
                <p:nvPr/>
              </p:nvSpPr>
              <p:spPr>
                <a:xfrm>
                  <a:off x="7583043" y="2149030"/>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6" name="Google Shape;2938;p38">
                  <a:extLst>
                    <a:ext uri="{FF2B5EF4-FFF2-40B4-BE49-F238E27FC236}">
                      <a16:creationId xmlns:a16="http://schemas.microsoft.com/office/drawing/2014/main" id="{DA14D0C3-B71E-8798-56E5-5B604FAE5D95}"/>
                    </a:ext>
                  </a:extLst>
                </p:cNvPr>
                <p:cNvSpPr/>
                <p:nvPr/>
              </p:nvSpPr>
              <p:spPr>
                <a:xfrm>
                  <a:off x="7672387"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7" name="Google Shape;2939;p38">
                  <a:extLst>
                    <a:ext uri="{FF2B5EF4-FFF2-40B4-BE49-F238E27FC236}">
                      <a16:creationId xmlns:a16="http://schemas.microsoft.com/office/drawing/2014/main" id="{C18C428A-A03A-1A25-B7A9-F6B5EA8490C7}"/>
                    </a:ext>
                  </a:extLst>
                </p:cNvPr>
                <p:cNvSpPr/>
                <p:nvPr/>
              </p:nvSpPr>
              <p:spPr>
                <a:xfrm>
                  <a:off x="7612856"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8" name="Google Shape;2940;p38">
                  <a:extLst>
                    <a:ext uri="{FF2B5EF4-FFF2-40B4-BE49-F238E27FC236}">
                      <a16:creationId xmlns:a16="http://schemas.microsoft.com/office/drawing/2014/main" id="{25FB15FE-752C-DECD-00F0-965864E3E22B}"/>
                    </a:ext>
                  </a:extLst>
                </p:cNvPr>
                <p:cNvSpPr/>
                <p:nvPr/>
              </p:nvSpPr>
              <p:spPr>
                <a:xfrm>
                  <a:off x="7642669" y="2149030"/>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9" name="Google Shape;2941;p38">
                  <a:extLst>
                    <a:ext uri="{FF2B5EF4-FFF2-40B4-BE49-F238E27FC236}">
                      <a16:creationId xmlns:a16="http://schemas.microsoft.com/office/drawing/2014/main" id="{138727C9-8BFA-16E8-3FCD-7D4AEA74B851}"/>
                    </a:ext>
                  </a:extLst>
                </p:cNvPr>
                <p:cNvSpPr/>
                <p:nvPr/>
              </p:nvSpPr>
              <p:spPr>
                <a:xfrm rot="10800000">
                  <a:off x="7702200" y="21788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0" name="Google Shape;2942;p38">
                  <a:extLst>
                    <a:ext uri="{FF2B5EF4-FFF2-40B4-BE49-F238E27FC236}">
                      <a16:creationId xmlns:a16="http://schemas.microsoft.com/office/drawing/2014/main" id="{407447D9-A5A4-23DE-454B-73762ADBDAC4}"/>
                    </a:ext>
                  </a:extLst>
                </p:cNvPr>
                <p:cNvSpPr/>
                <p:nvPr/>
              </p:nvSpPr>
              <p:spPr>
                <a:xfrm>
                  <a:off x="7880794"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1" name="Google Shape;2943;p38">
                  <a:extLst>
                    <a:ext uri="{FF2B5EF4-FFF2-40B4-BE49-F238E27FC236}">
                      <a16:creationId xmlns:a16="http://schemas.microsoft.com/office/drawing/2014/main" id="{702D3009-4010-594D-EA9A-623AEF492D2A}"/>
                    </a:ext>
                  </a:extLst>
                </p:cNvPr>
                <p:cNvSpPr/>
                <p:nvPr/>
              </p:nvSpPr>
              <p:spPr>
                <a:xfrm>
                  <a:off x="7850981"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2" name="Google Shape;2944;p38">
                  <a:extLst>
                    <a:ext uri="{FF2B5EF4-FFF2-40B4-BE49-F238E27FC236}">
                      <a16:creationId xmlns:a16="http://schemas.microsoft.com/office/drawing/2014/main" id="{0F2BEA3D-BE0D-957B-C251-183C7AEA1487}"/>
                    </a:ext>
                  </a:extLst>
                </p:cNvPr>
                <p:cNvSpPr/>
                <p:nvPr/>
              </p:nvSpPr>
              <p:spPr>
                <a:xfrm>
                  <a:off x="7821168"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3" name="Google Shape;2945;p38">
                  <a:extLst>
                    <a:ext uri="{FF2B5EF4-FFF2-40B4-BE49-F238E27FC236}">
                      <a16:creationId xmlns:a16="http://schemas.microsoft.com/office/drawing/2014/main" id="{884FDD11-F0F1-A5B2-AD39-3FBBDD98867C}"/>
                    </a:ext>
                  </a:extLst>
                </p:cNvPr>
                <p:cNvSpPr/>
                <p:nvPr/>
              </p:nvSpPr>
              <p:spPr>
                <a:xfrm>
                  <a:off x="7791450"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4" name="Google Shape;2946;p38">
                  <a:extLst>
                    <a:ext uri="{FF2B5EF4-FFF2-40B4-BE49-F238E27FC236}">
                      <a16:creationId xmlns:a16="http://schemas.microsoft.com/office/drawing/2014/main" id="{B934582A-6404-5980-A5CC-73BDFCEAB025}"/>
                    </a:ext>
                  </a:extLst>
                </p:cNvPr>
                <p:cNvSpPr/>
                <p:nvPr/>
              </p:nvSpPr>
              <p:spPr>
                <a:xfrm rot="10800000">
                  <a:off x="7672387" y="21491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5" name="Google Shape;2947;p38">
                  <a:extLst>
                    <a:ext uri="{FF2B5EF4-FFF2-40B4-BE49-F238E27FC236}">
                      <a16:creationId xmlns:a16="http://schemas.microsoft.com/office/drawing/2014/main" id="{FA67D15E-49AF-30B2-2167-2017A08C68AC}"/>
                    </a:ext>
                  </a:extLst>
                </p:cNvPr>
                <p:cNvSpPr/>
                <p:nvPr/>
              </p:nvSpPr>
              <p:spPr>
                <a:xfrm>
                  <a:off x="7940230" y="21490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6" name="Google Shape;2948;p38">
                  <a:extLst>
                    <a:ext uri="{FF2B5EF4-FFF2-40B4-BE49-F238E27FC236}">
                      <a16:creationId xmlns:a16="http://schemas.microsoft.com/office/drawing/2014/main" id="{4D361CCC-CD8E-9179-1A33-A237232BCF3F}"/>
                    </a:ext>
                  </a:extLst>
                </p:cNvPr>
                <p:cNvSpPr/>
                <p:nvPr/>
              </p:nvSpPr>
              <p:spPr>
                <a:xfrm>
                  <a:off x="7731918" y="2982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7" name="Google Shape;2949;p38">
                  <a:extLst>
                    <a:ext uri="{FF2B5EF4-FFF2-40B4-BE49-F238E27FC236}">
                      <a16:creationId xmlns:a16="http://schemas.microsoft.com/office/drawing/2014/main" id="{1DAD818F-333B-7493-205E-0F0EBE3BFE23}"/>
                    </a:ext>
                  </a:extLst>
                </p:cNvPr>
                <p:cNvSpPr/>
                <p:nvPr/>
              </p:nvSpPr>
              <p:spPr>
                <a:xfrm>
                  <a:off x="7702105" y="2833687"/>
                  <a:ext cx="29718" cy="148780"/>
                </a:xfrm>
                <a:custGeom>
                  <a:avLst/>
                  <a:gdLst/>
                  <a:ahLst/>
                  <a:cxnLst/>
                  <a:rect l="l" t="t" r="r" b="b"/>
                  <a:pathLst>
                    <a:path w="29718" h="148780" extrusionOk="0">
                      <a:moveTo>
                        <a:pt x="0" y="0"/>
                      </a:moveTo>
                      <a:lnTo>
                        <a:pt x="29718" y="0"/>
                      </a:lnTo>
                      <a:lnTo>
                        <a:pt x="29718" y="148780"/>
                      </a:lnTo>
                      <a:lnTo>
                        <a:pt x="0" y="1487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8" name="Google Shape;2950;p38">
                  <a:extLst>
                    <a:ext uri="{FF2B5EF4-FFF2-40B4-BE49-F238E27FC236}">
                      <a16:creationId xmlns:a16="http://schemas.microsoft.com/office/drawing/2014/main" id="{7E9670EE-F865-C946-347D-C1FD7C961930}"/>
                    </a:ext>
                  </a:extLst>
                </p:cNvPr>
                <p:cNvSpPr/>
                <p:nvPr/>
              </p:nvSpPr>
              <p:spPr>
                <a:xfrm>
                  <a:off x="7672387" y="2684906"/>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9" name="Google Shape;2951;p38">
                  <a:extLst>
                    <a:ext uri="{FF2B5EF4-FFF2-40B4-BE49-F238E27FC236}">
                      <a16:creationId xmlns:a16="http://schemas.microsoft.com/office/drawing/2014/main" id="{6D1F72A4-D04E-F093-F794-336D352B4C99}"/>
                    </a:ext>
                  </a:extLst>
                </p:cNvPr>
                <p:cNvSpPr/>
                <p:nvPr/>
              </p:nvSpPr>
              <p:spPr>
                <a:xfrm>
                  <a:off x="7642669" y="2625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0" name="Google Shape;2952;p38">
                  <a:extLst>
                    <a:ext uri="{FF2B5EF4-FFF2-40B4-BE49-F238E27FC236}">
                      <a16:creationId xmlns:a16="http://schemas.microsoft.com/office/drawing/2014/main" id="{D3B801D9-2555-0972-6CC0-F14F6468D59E}"/>
                    </a:ext>
                  </a:extLst>
                </p:cNvPr>
                <p:cNvSpPr/>
                <p:nvPr/>
              </p:nvSpPr>
              <p:spPr>
                <a:xfrm>
                  <a:off x="7612856" y="25658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1" name="Google Shape;2953;p38">
                  <a:extLst>
                    <a:ext uri="{FF2B5EF4-FFF2-40B4-BE49-F238E27FC236}">
                      <a16:creationId xmlns:a16="http://schemas.microsoft.com/office/drawing/2014/main" id="{444709B4-B516-0EB6-4C4E-1A74E42163DB}"/>
                    </a:ext>
                  </a:extLst>
                </p:cNvPr>
                <p:cNvSpPr/>
                <p:nvPr/>
              </p:nvSpPr>
              <p:spPr>
                <a:xfrm>
                  <a:off x="7583043" y="2476499"/>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2" name="Google Shape;2954;p38">
                  <a:extLst>
                    <a:ext uri="{FF2B5EF4-FFF2-40B4-BE49-F238E27FC236}">
                      <a16:creationId xmlns:a16="http://schemas.microsoft.com/office/drawing/2014/main" id="{8370E1F7-8C8A-3E99-357E-12FC18B927E2}"/>
                    </a:ext>
                  </a:extLst>
                </p:cNvPr>
                <p:cNvSpPr/>
                <p:nvPr/>
              </p:nvSpPr>
              <p:spPr>
                <a:xfrm>
                  <a:off x="7553325" y="2357437"/>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3" name="Google Shape;2955;p38">
                  <a:extLst>
                    <a:ext uri="{FF2B5EF4-FFF2-40B4-BE49-F238E27FC236}">
                      <a16:creationId xmlns:a16="http://schemas.microsoft.com/office/drawing/2014/main" id="{29A7A883-B8EF-7AA9-2F6F-707C6625AE6D}"/>
                    </a:ext>
                  </a:extLst>
                </p:cNvPr>
                <p:cNvSpPr/>
                <p:nvPr/>
              </p:nvSpPr>
              <p:spPr>
                <a:xfrm>
                  <a:off x="8029575"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4" name="Google Shape;2956;p38">
                  <a:extLst>
                    <a:ext uri="{FF2B5EF4-FFF2-40B4-BE49-F238E27FC236}">
                      <a16:creationId xmlns:a16="http://schemas.microsoft.com/office/drawing/2014/main" id="{777D5F0F-DFB2-032D-A020-52698B7E2ED0}"/>
                    </a:ext>
                  </a:extLst>
                </p:cNvPr>
                <p:cNvSpPr/>
                <p:nvPr/>
              </p:nvSpPr>
              <p:spPr>
                <a:xfrm>
                  <a:off x="7850981" y="20002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5" name="Google Shape;2957;p38">
                  <a:extLst>
                    <a:ext uri="{FF2B5EF4-FFF2-40B4-BE49-F238E27FC236}">
                      <a16:creationId xmlns:a16="http://schemas.microsoft.com/office/drawing/2014/main" id="{7DBB55C4-24CF-17BA-AC70-323FA904E881}"/>
                    </a:ext>
                  </a:extLst>
                </p:cNvPr>
                <p:cNvSpPr/>
                <p:nvPr/>
              </p:nvSpPr>
              <p:spPr>
                <a:xfrm>
                  <a:off x="7880794" y="19705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6" name="Google Shape;2958;p38">
                  <a:extLst>
                    <a:ext uri="{FF2B5EF4-FFF2-40B4-BE49-F238E27FC236}">
                      <a16:creationId xmlns:a16="http://schemas.microsoft.com/office/drawing/2014/main" id="{CA52F5DD-5037-BFC6-8A48-D5B03CB7DFE7}"/>
                    </a:ext>
                  </a:extLst>
                </p:cNvPr>
                <p:cNvSpPr/>
                <p:nvPr/>
              </p:nvSpPr>
              <p:spPr>
                <a:xfrm>
                  <a:off x="7821168"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7" name="Google Shape;2959;p38">
                  <a:extLst>
                    <a:ext uri="{FF2B5EF4-FFF2-40B4-BE49-F238E27FC236}">
                      <a16:creationId xmlns:a16="http://schemas.microsoft.com/office/drawing/2014/main" id="{6DDCFD24-1A22-7DFF-DAAD-C7E03761AEBF}"/>
                    </a:ext>
                  </a:extLst>
                </p:cNvPr>
                <p:cNvSpPr/>
                <p:nvPr/>
              </p:nvSpPr>
              <p:spPr>
                <a:xfrm>
                  <a:off x="7702105" y="21490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8" name="Google Shape;2960;p38">
                  <a:extLst>
                    <a:ext uri="{FF2B5EF4-FFF2-40B4-BE49-F238E27FC236}">
                      <a16:creationId xmlns:a16="http://schemas.microsoft.com/office/drawing/2014/main" id="{CC44F364-8918-084D-2641-2693BA9E0025}"/>
                    </a:ext>
                  </a:extLst>
                </p:cNvPr>
                <p:cNvSpPr/>
                <p:nvPr/>
              </p:nvSpPr>
              <p:spPr>
                <a:xfrm>
                  <a:off x="7821168"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9" name="Google Shape;2961;p38">
                  <a:extLst>
                    <a:ext uri="{FF2B5EF4-FFF2-40B4-BE49-F238E27FC236}">
                      <a16:creationId xmlns:a16="http://schemas.microsoft.com/office/drawing/2014/main" id="{F651E31D-B495-8D22-BE32-1B7D789B1869}"/>
                    </a:ext>
                  </a:extLst>
                </p:cNvPr>
                <p:cNvSpPr/>
                <p:nvPr/>
              </p:nvSpPr>
              <p:spPr>
                <a:xfrm>
                  <a:off x="7850981"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0" name="Google Shape;2962;p38">
                  <a:extLst>
                    <a:ext uri="{FF2B5EF4-FFF2-40B4-BE49-F238E27FC236}">
                      <a16:creationId xmlns:a16="http://schemas.microsoft.com/office/drawing/2014/main" id="{761372E3-C0DA-BB4C-11F8-CC37789B6256}"/>
                    </a:ext>
                  </a:extLst>
                </p:cNvPr>
                <p:cNvSpPr/>
                <p:nvPr/>
              </p:nvSpPr>
              <p:spPr>
                <a:xfrm>
                  <a:off x="7791450"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1" name="Google Shape;2963;p38">
                  <a:extLst>
                    <a:ext uri="{FF2B5EF4-FFF2-40B4-BE49-F238E27FC236}">
                      <a16:creationId xmlns:a16="http://schemas.microsoft.com/office/drawing/2014/main" id="{049E0B4D-1F21-4672-BEAD-A67C8E3C4998}"/>
                    </a:ext>
                  </a:extLst>
                </p:cNvPr>
                <p:cNvSpPr/>
                <p:nvPr/>
              </p:nvSpPr>
              <p:spPr>
                <a:xfrm>
                  <a:off x="7702105"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2" name="Google Shape;2964;p38">
                  <a:extLst>
                    <a:ext uri="{FF2B5EF4-FFF2-40B4-BE49-F238E27FC236}">
                      <a16:creationId xmlns:a16="http://schemas.microsoft.com/office/drawing/2014/main" id="{B2C47C16-7276-0917-6490-EBE61CE22B9E}"/>
                    </a:ext>
                  </a:extLst>
                </p:cNvPr>
                <p:cNvSpPr/>
                <p:nvPr/>
              </p:nvSpPr>
              <p:spPr>
                <a:xfrm>
                  <a:off x="7702105" y="2684906"/>
                  <a:ext cx="267938" cy="357187"/>
                </a:xfrm>
                <a:custGeom>
                  <a:avLst/>
                  <a:gdLst/>
                  <a:ahLst/>
                  <a:cxnLst/>
                  <a:rect l="l" t="t" r="r" b="b"/>
                  <a:pathLst>
                    <a:path w="267938" h="357187" extrusionOk="0">
                      <a:moveTo>
                        <a:pt x="267938" y="238125"/>
                      </a:moveTo>
                      <a:lnTo>
                        <a:pt x="267938" y="297561"/>
                      </a:lnTo>
                      <a:lnTo>
                        <a:pt x="238125" y="297561"/>
                      </a:lnTo>
                      <a:lnTo>
                        <a:pt x="238125" y="327374"/>
                      </a:lnTo>
                      <a:lnTo>
                        <a:pt x="178689" y="327374"/>
                      </a:lnTo>
                      <a:lnTo>
                        <a:pt x="178689" y="357188"/>
                      </a:lnTo>
                      <a:lnTo>
                        <a:pt x="119063" y="357188"/>
                      </a:lnTo>
                      <a:lnTo>
                        <a:pt x="119063" y="327374"/>
                      </a:lnTo>
                      <a:lnTo>
                        <a:pt x="59627" y="327374"/>
                      </a:lnTo>
                      <a:lnTo>
                        <a:pt x="59627" y="297561"/>
                      </a:lnTo>
                      <a:lnTo>
                        <a:pt x="29813" y="297561"/>
                      </a:lnTo>
                      <a:lnTo>
                        <a:pt x="29813" y="148780"/>
                      </a:lnTo>
                      <a:lnTo>
                        <a:pt x="0" y="148780"/>
                      </a:lnTo>
                      <a:lnTo>
                        <a:pt x="0" y="29718"/>
                      </a:lnTo>
                      <a:lnTo>
                        <a:pt x="29813" y="29718"/>
                      </a:lnTo>
                      <a:lnTo>
                        <a:pt x="29813" y="59436"/>
                      </a:lnTo>
                      <a:lnTo>
                        <a:pt x="89345" y="59436"/>
                      </a:lnTo>
                      <a:lnTo>
                        <a:pt x="89345" y="29718"/>
                      </a:lnTo>
                      <a:lnTo>
                        <a:pt x="119063" y="29718"/>
                      </a:lnTo>
                      <a:lnTo>
                        <a:pt x="119063" y="0"/>
                      </a:lnTo>
                      <a:lnTo>
                        <a:pt x="148876" y="0"/>
                      </a:lnTo>
                      <a:lnTo>
                        <a:pt x="148876" y="59436"/>
                      </a:lnTo>
                      <a:lnTo>
                        <a:pt x="178689" y="59436"/>
                      </a:lnTo>
                      <a:lnTo>
                        <a:pt x="178689" y="119063"/>
                      </a:lnTo>
                      <a:lnTo>
                        <a:pt x="208407" y="119063"/>
                      </a:lnTo>
                      <a:lnTo>
                        <a:pt x="208407" y="178498"/>
                      </a:lnTo>
                      <a:lnTo>
                        <a:pt x="238125" y="178498"/>
                      </a:lnTo>
                      <a:lnTo>
                        <a:pt x="238125" y="238125"/>
                      </a:lnTo>
                      <a:lnTo>
                        <a:pt x="267938" y="2381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3" name="Google Shape;2965;p38">
                  <a:extLst>
                    <a:ext uri="{FF2B5EF4-FFF2-40B4-BE49-F238E27FC236}">
                      <a16:creationId xmlns:a16="http://schemas.microsoft.com/office/drawing/2014/main" id="{81CD9924-FB72-5CCE-BF40-F8ED90222CCD}"/>
                    </a:ext>
                  </a:extLst>
                </p:cNvPr>
                <p:cNvSpPr/>
                <p:nvPr/>
              </p:nvSpPr>
              <p:spPr>
                <a:xfrm>
                  <a:off x="7731918" y="271462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4" name="Google Shape;2966;p38">
                  <a:extLst>
                    <a:ext uri="{FF2B5EF4-FFF2-40B4-BE49-F238E27FC236}">
                      <a16:creationId xmlns:a16="http://schemas.microsoft.com/office/drawing/2014/main" id="{484D4C52-9EC7-C97A-0425-7985A246472B}"/>
                    </a:ext>
                  </a:extLst>
                </p:cNvPr>
                <p:cNvSpPr/>
                <p:nvPr/>
              </p:nvSpPr>
              <p:spPr>
                <a:xfrm>
                  <a:off x="7791450"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5" name="Google Shape;2967;p38">
                  <a:extLst>
                    <a:ext uri="{FF2B5EF4-FFF2-40B4-BE49-F238E27FC236}">
                      <a16:creationId xmlns:a16="http://schemas.microsoft.com/office/drawing/2014/main" id="{3DA6FA73-DA21-323D-A5A0-D5B9412CE0C5}"/>
                    </a:ext>
                  </a:extLst>
                </p:cNvPr>
                <p:cNvSpPr/>
                <p:nvPr/>
              </p:nvSpPr>
              <p:spPr>
                <a:xfrm>
                  <a:off x="7761732"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6" name="Google Shape;2968;p38">
                  <a:extLst>
                    <a:ext uri="{FF2B5EF4-FFF2-40B4-BE49-F238E27FC236}">
                      <a16:creationId xmlns:a16="http://schemas.microsoft.com/office/drawing/2014/main" id="{D5E10A8C-9B73-0D3A-5687-1F41E50BEE40}"/>
                    </a:ext>
                  </a:extLst>
                </p:cNvPr>
                <p:cNvSpPr/>
                <p:nvPr/>
              </p:nvSpPr>
              <p:spPr>
                <a:xfrm>
                  <a:off x="7583519" y="2119312"/>
                  <a:ext cx="445960" cy="595121"/>
                </a:xfrm>
                <a:custGeom>
                  <a:avLst/>
                  <a:gdLst/>
                  <a:ahLst/>
                  <a:cxnLst/>
                  <a:rect l="l" t="t" r="r" b="b"/>
                  <a:pathLst>
                    <a:path w="445960" h="595121" extrusionOk="0">
                      <a:moveTo>
                        <a:pt x="416338" y="89344"/>
                      </a:moveTo>
                      <a:lnTo>
                        <a:pt x="416338" y="148876"/>
                      </a:lnTo>
                      <a:lnTo>
                        <a:pt x="386620" y="148876"/>
                      </a:lnTo>
                      <a:lnTo>
                        <a:pt x="386620" y="178594"/>
                      </a:lnTo>
                      <a:lnTo>
                        <a:pt x="356902" y="178594"/>
                      </a:lnTo>
                      <a:lnTo>
                        <a:pt x="356902" y="208312"/>
                      </a:lnTo>
                      <a:lnTo>
                        <a:pt x="297371" y="208312"/>
                      </a:lnTo>
                      <a:lnTo>
                        <a:pt x="297371" y="238030"/>
                      </a:lnTo>
                      <a:lnTo>
                        <a:pt x="267652" y="238030"/>
                      </a:lnTo>
                      <a:lnTo>
                        <a:pt x="267652" y="208312"/>
                      </a:lnTo>
                      <a:lnTo>
                        <a:pt x="297371" y="208312"/>
                      </a:lnTo>
                      <a:lnTo>
                        <a:pt x="297371" y="148781"/>
                      </a:lnTo>
                      <a:lnTo>
                        <a:pt x="327088" y="148781"/>
                      </a:lnTo>
                      <a:lnTo>
                        <a:pt x="327088" y="119063"/>
                      </a:lnTo>
                      <a:lnTo>
                        <a:pt x="356806" y="119063"/>
                      </a:lnTo>
                      <a:lnTo>
                        <a:pt x="356806" y="29718"/>
                      </a:lnTo>
                      <a:lnTo>
                        <a:pt x="327088" y="29718"/>
                      </a:lnTo>
                      <a:lnTo>
                        <a:pt x="327088" y="0"/>
                      </a:lnTo>
                      <a:lnTo>
                        <a:pt x="267557" y="0"/>
                      </a:lnTo>
                      <a:lnTo>
                        <a:pt x="267557" y="29718"/>
                      </a:lnTo>
                      <a:lnTo>
                        <a:pt x="297275" y="29718"/>
                      </a:lnTo>
                      <a:lnTo>
                        <a:pt x="297275" y="59436"/>
                      </a:lnTo>
                      <a:lnTo>
                        <a:pt x="326993" y="59436"/>
                      </a:lnTo>
                      <a:lnTo>
                        <a:pt x="326993" y="89154"/>
                      </a:lnTo>
                      <a:lnTo>
                        <a:pt x="297275" y="89154"/>
                      </a:lnTo>
                      <a:lnTo>
                        <a:pt x="297275" y="118872"/>
                      </a:lnTo>
                      <a:lnTo>
                        <a:pt x="267557" y="118872"/>
                      </a:lnTo>
                      <a:lnTo>
                        <a:pt x="267557" y="148590"/>
                      </a:lnTo>
                      <a:lnTo>
                        <a:pt x="237839" y="148590"/>
                      </a:lnTo>
                      <a:lnTo>
                        <a:pt x="237839" y="178308"/>
                      </a:lnTo>
                      <a:lnTo>
                        <a:pt x="208121" y="178308"/>
                      </a:lnTo>
                      <a:lnTo>
                        <a:pt x="208121" y="148590"/>
                      </a:lnTo>
                      <a:lnTo>
                        <a:pt x="237839" y="148590"/>
                      </a:lnTo>
                      <a:lnTo>
                        <a:pt x="237839" y="118872"/>
                      </a:lnTo>
                      <a:lnTo>
                        <a:pt x="267557" y="118872"/>
                      </a:lnTo>
                      <a:lnTo>
                        <a:pt x="267557" y="89154"/>
                      </a:lnTo>
                      <a:lnTo>
                        <a:pt x="297275" y="89154"/>
                      </a:lnTo>
                      <a:lnTo>
                        <a:pt x="297275" y="59436"/>
                      </a:lnTo>
                      <a:lnTo>
                        <a:pt x="267557" y="59436"/>
                      </a:lnTo>
                      <a:lnTo>
                        <a:pt x="267557" y="29718"/>
                      </a:lnTo>
                      <a:lnTo>
                        <a:pt x="178213" y="29718"/>
                      </a:lnTo>
                      <a:lnTo>
                        <a:pt x="178213" y="59436"/>
                      </a:lnTo>
                      <a:lnTo>
                        <a:pt x="237744" y="59436"/>
                      </a:lnTo>
                      <a:lnTo>
                        <a:pt x="237744" y="89154"/>
                      </a:lnTo>
                      <a:lnTo>
                        <a:pt x="208026" y="89154"/>
                      </a:lnTo>
                      <a:lnTo>
                        <a:pt x="208026" y="118872"/>
                      </a:lnTo>
                      <a:lnTo>
                        <a:pt x="178308" y="118872"/>
                      </a:lnTo>
                      <a:lnTo>
                        <a:pt x="178308" y="148590"/>
                      </a:lnTo>
                      <a:lnTo>
                        <a:pt x="148590" y="148590"/>
                      </a:lnTo>
                      <a:lnTo>
                        <a:pt x="148590" y="178308"/>
                      </a:lnTo>
                      <a:lnTo>
                        <a:pt x="118872" y="178308"/>
                      </a:lnTo>
                      <a:lnTo>
                        <a:pt x="118872" y="208026"/>
                      </a:lnTo>
                      <a:lnTo>
                        <a:pt x="89154" y="208026"/>
                      </a:lnTo>
                      <a:lnTo>
                        <a:pt x="89154" y="178308"/>
                      </a:lnTo>
                      <a:lnTo>
                        <a:pt x="59436" y="178308"/>
                      </a:lnTo>
                      <a:lnTo>
                        <a:pt x="59436" y="29527"/>
                      </a:lnTo>
                      <a:lnTo>
                        <a:pt x="29718" y="29527"/>
                      </a:lnTo>
                      <a:lnTo>
                        <a:pt x="29718" y="237935"/>
                      </a:lnTo>
                      <a:lnTo>
                        <a:pt x="0" y="237935"/>
                      </a:lnTo>
                      <a:lnTo>
                        <a:pt x="0" y="356997"/>
                      </a:lnTo>
                      <a:lnTo>
                        <a:pt x="29718" y="356997"/>
                      </a:lnTo>
                      <a:lnTo>
                        <a:pt x="29718" y="446342"/>
                      </a:lnTo>
                      <a:lnTo>
                        <a:pt x="59436" y="446342"/>
                      </a:lnTo>
                      <a:lnTo>
                        <a:pt x="59436" y="505873"/>
                      </a:lnTo>
                      <a:lnTo>
                        <a:pt x="89154" y="505873"/>
                      </a:lnTo>
                      <a:lnTo>
                        <a:pt x="89154" y="565404"/>
                      </a:lnTo>
                      <a:lnTo>
                        <a:pt x="148685" y="565404"/>
                      </a:lnTo>
                      <a:lnTo>
                        <a:pt x="148685" y="595122"/>
                      </a:lnTo>
                      <a:lnTo>
                        <a:pt x="208216" y="595122"/>
                      </a:lnTo>
                      <a:lnTo>
                        <a:pt x="208216" y="565404"/>
                      </a:lnTo>
                      <a:lnTo>
                        <a:pt x="237934" y="565404"/>
                      </a:lnTo>
                      <a:lnTo>
                        <a:pt x="237934" y="446342"/>
                      </a:lnTo>
                      <a:lnTo>
                        <a:pt x="267652" y="446342"/>
                      </a:lnTo>
                      <a:lnTo>
                        <a:pt x="267652" y="356997"/>
                      </a:lnTo>
                      <a:lnTo>
                        <a:pt x="297371" y="356997"/>
                      </a:lnTo>
                      <a:lnTo>
                        <a:pt x="297371" y="297466"/>
                      </a:lnTo>
                      <a:lnTo>
                        <a:pt x="327088" y="297466"/>
                      </a:lnTo>
                      <a:lnTo>
                        <a:pt x="327088" y="267748"/>
                      </a:lnTo>
                      <a:lnTo>
                        <a:pt x="356806" y="267748"/>
                      </a:lnTo>
                      <a:lnTo>
                        <a:pt x="356806" y="238030"/>
                      </a:lnTo>
                      <a:lnTo>
                        <a:pt x="386524" y="238030"/>
                      </a:lnTo>
                      <a:lnTo>
                        <a:pt x="386524" y="208312"/>
                      </a:lnTo>
                      <a:lnTo>
                        <a:pt x="416242" y="208312"/>
                      </a:lnTo>
                      <a:lnTo>
                        <a:pt x="416242" y="178594"/>
                      </a:lnTo>
                      <a:lnTo>
                        <a:pt x="445960" y="178594"/>
                      </a:lnTo>
                      <a:lnTo>
                        <a:pt x="445960" y="89249"/>
                      </a:lnTo>
                      <a:lnTo>
                        <a:pt x="416242" y="89249"/>
                      </a:lnTo>
                      <a:close/>
                      <a:moveTo>
                        <a:pt x="237744" y="297752"/>
                      </a:moveTo>
                      <a:lnTo>
                        <a:pt x="208026" y="297752"/>
                      </a:lnTo>
                      <a:lnTo>
                        <a:pt x="208026" y="327469"/>
                      </a:lnTo>
                      <a:lnTo>
                        <a:pt x="178308" y="327469"/>
                      </a:lnTo>
                      <a:lnTo>
                        <a:pt x="178308" y="387001"/>
                      </a:lnTo>
                      <a:lnTo>
                        <a:pt x="148590" y="387001"/>
                      </a:lnTo>
                      <a:lnTo>
                        <a:pt x="148590" y="327469"/>
                      </a:lnTo>
                      <a:lnTo>
                        <a:pt x="178308" y="327469"/>
                      </a:lnTo>
                      <a:lnTo>
                        <a:pt x="178308" y="297752"/>
                      </a:lnTo>
                      <a:lnTo>
                        <a:pt x="208026" y="297752"/>
                      </a:lnTo>
                      <a:lnTo>
                        <a:pt x="208026" y="268034"/>
                      </a:lnTo>
                      <a:lnTo>
                        <a:pt x="237744" y="268034"/>
                      </a:lnTo>
                      <a:lnTo>
                        <a:pt x="237744" y="2977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7" name="Google Shape;2969;p38">
                  <a:extLst>
                    <a:ext uri="{FF2B5EF4-FFF2-40B4-BE49-F238E27FC236}">
                      <a16:creationId xmlns:a16="http://schemas.microsoft.com/office/drawing/2014/main" id="{54BB5D4B-4412-322A-007C-E37C643DF7FE}"/>
                    </a:ext>
                  </a:extLst>
                </p:cNvPr>
                <p:cNvSpPr/>
                <p:nvPr/>
              </p:nvSpPr>
              <p:spPr>
                <a:xfrm>
                  <a:off x="7731918" y="244678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8" name="Google Shape;2970;p38">
                  <a:extLst>
                    <a:ext uri="{FF2B5EF4-FFF2-40B4-BE49-F238E27FC236}">
                      <a16:creationId xmlns:a16="http://schemas.microsoft.com/office/drawing/2014/main" id="{AB7F9A30-4904-9D57-8D2B-EEE2F9A4ADD8}"/>
                    </a:ext>
                  </a:extLst>
                </p:cNvPr>
                <p:cNvSpPr/>
                <p:nvPr/>
              </p:nvSpPr>
              <p:spPr>
                <a:xfrm>
                  <a:off x="7761732"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9" name="Google Shape;2971;p38">
                  <a:extLst>
                    <a:ext uri="{FF2B5EF4-FFF2-40B4-BE49-F238E27FC236}">
                      <a16:creationId xmlns:a16="http://schemas.microsoft.com/office/drawing/2014/main" id="{05D91D75-0A1C-B50E-9F46-3326218BAE15}"/>
                    </a:ext>
                  </a:extLst>
                </p:cNvPr>
                <p:cNvSpPr/>
                <p:nvPr/>
              </p:nvSpPr>
              <p:spPr>
                <a:xfrm>
                  <a:off x="7791450"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0" name="Google Shape;2972;p38">
                  <a:extLst>
                    <a:ext uri="{FF2B5EF4-FFF2-40B4-BE49-F238E27FC236}">
                      <a16:creationId xmlns:a16="http://schemas.microsoft.com/office/drawing/2014/main" id="{E3BAE806-F6E5-3BB5-EBB8-48657106D3D7}"/>
                    </a:ext>
                  </a:extLst>
                </p:cNvPr>
                <p:cNvSpPr/>
                <p:nvPr/>
              </p:nvSpPr>
              <p:spPr>
                <a:xfrm>
                  <a:off x="7702105"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1" name="Google Shape;2973;p38">
                  <a:extLst>
                    <a:ext uri="{FF2B5EF4-FFF2-40B4-BE49-F238E27FC236}">
                      <a16:creationId xmlns:a16="http://schemas.microsoft.com/office/drawing/2014/main" id="{A1AB20B5-0322-AC40-0147-E7441AEB0CFF}"/>
                    </a:ext>
                  </a:extLst>
                </p:cNvPr>
                <p:cNvSpPr/>
                <p:nvPr/>
              </p:nvSpPr>
              <p:spPr>
                <a:xfrm>
                  <a:off x="7672387"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2" name="Google Shape;2974;p38">
                  <a:extLst>
                    <a:ext uri="{FF2B5EF4-FFF2-40B4-BE49-F238E27FC236}">
                      <a16:creationId xmlns:a16="http://schemas.microsoft.com/office/drawing/2014/main" id="{1895EE32-6E84-DB3C-C026-5BA728E70617}"/>
                    </a:ext>
                  </a:extLst>
                </p:cNvPr>
                <p:cNvSpPr/>
                <p:nvPr/>
              </p:nvSpPr>
              <p:spPr>
                <a:xfrm>
                  <a:off x="7672387"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3" name="Google Shape;2975;p38">
                  <a:extLst>
                    <a:ext uri="{FF2B5EF4-FFF2-40B4-BE49-F238E27FC236}">
                      <a16:creationId xmlns:a16="http://schemas.microsoft.com/office/drawing/2014/main" id="{79AA6A37-7FE9-F4B0-3C1C-14FFFB321853}"/>
                    </a:ext>
                  </a:extLst>
                </p:cNvPr>
                <p:cNvSpPr/>
                <p:nvPr/>
              </p:nvSpPr>
              <p:spPr>
                <a:xfrm>
                  <a:off x="7642669"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4" name="Google Shape;2976;p38">
                  <a:extLst>
                    <a:ext uri="{FF2B5EF4-FFF2-40B4-BE49-F238E27FC236}">
                      <a16:creationId xmlns:a16="http://schemas.microsoft.com/office/drawing/2014/main" id="{0DFEF5AC-D4F0-FFDD-4086-938864FFAAE2}"/>
                    </a:ext>
                  </a:extLst>
                </p:cNvPr>
                <p:cNvSpPr/>
                <p:nvPr/>
              </p:nvSpPr>
              <p:spPr>
                <a:xfrm>
                  <a:off x="7850981"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5" name="Google Shape;2977;p38">
                  <a:extLst>
                    <a:ext uri="{FF2B5EF4-FFF2-40B4-BE49-F238E27FC236}">
                      <a16:creationId xmlns:a16="http://schemas.microsoft.com/office/drawing/2014/main" id="{8073D16D-0B78-F055-0FA0-61BF3FFBDD99}"/>
                    </a:ext>
                  </a:extLst>
                </p:cNvPr>
                <p:cNvSpPr/>
                <p:nvPr/>
              </p:nvSpPr>
              <p:spPr>
                <a:xfrm>
                  <a:off x="7850981"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6" name="Google Shape;2978;p38">
                  <a:extLst>
                    <a:ext uri="{FF2B5EF4-FFF2-40B4-BE49-F238E27FC236}">
                      <a16:creationId xmlns:a16="http://schemas.microsoft.com/office/drawing/2014/main" id="{F588E0AB-6AEC-B378-42BB-39B698E72FD5}"/>
                    </a:ext>
                  </a:extLst>
                </p:cNvPr>
                <p:cNvSpPr/>
                <p:nvPr/>
              </p:nvSpPr>
              <p:spPr>
                <a:xfrm>
                  <a:off x="7880794"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7" name="Google Shape;2979;p38">
                  <a:extLst>
                    <a:ext uri="{FF2B5EF4-FFF2-40B4-BE49-F238E27FC236}">
                      <a16:creationId xmlns:a16="http://schemas.microsoft.com/office/drawing/2014/main" id="{B5BD6684-595A-3203-CCCC-9EE8D88DF1EA}"/>
                    </a:ext>
                  </a:extLst>
                </p:cNvPr>
                <p:cNvSpPr/>
                <p:nvPr/>
              </p:nvSpPr>
              <p:spPr>
                <a:xfrm>
                  <a:off x="7880794"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8" name="Google Shape;2980;p38">
                  <a:extLst>
                    <a:ext uri="{FF2B5EF4-FFF2-40B4-BE49-F238E27FC236}">
                      <a16:creationId xmlns:a16="http://schemas.microsoft.com/office/drawing/2014/main" id="{C99B3842-8BBE-626F-D100-136A62A42307}"/>
                    </a:ext>
                  </a:extLst>
                </p:cNvPr>
                <p:cNvSpPr/>
                <p:nvPr/>
              </p:nvSpPr>
              <p:spPr>
                <a:xfrm>
                  <a:off x="7850981" y="2446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9" name="Google Shape;2981;p38">
                  <a:extLst>
                    <a:ext uri="{FF2B5EF4-FFF2-40B4-BE49-F238E27FC236}">
                      <a16:creationId xmlns:a16="http://schemas.microsoft.com/office/drawing/2014/main" id="{CD333C35-EF64-054A-6783-37E8E3ADBFFC}"/>
                    </a:ext>
                  </a:extLst>
                </p:cNvPr>
                <p:cNvSpPr/>
                <p:nvPr/>
              </p:nvSpPr>
              <p:spPr>
                <a:xfrm>
                  <a:off x="7821168" y="250621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0" name="Google Shape;2982;p38">
                  <a:extLst>
                    <a:ext uri="{FF2B5EF4-FFF2-40B4-BE49-F238E27FC236}">
                      <a16:creationId xmlns:a16="http://schemas.microsoft.com/office/drawing/2014/main" id="{B0150D9E-6C7F-6CEF-261D-A83BF9272667}"/>
                    </a:ext>
                  </a:extLst>
                </p:cNvPr>
                <p:cNvSpPr/>
                <p:nvPr/>
              </p:nvSpPr>
              <p:spPr>
                <a:xfrm>
                  <a:off x="7821168"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1" name="Google Shape;2983;p38">
                  <a:extLst>
                    <a:ext uri="{FF2B5EF4-FFF2-40B4-BE49-F238E27FC236}">
                      <a16:creationId xmlns:a16="http://schemas.microsoft.com/office/drawing/2014/main" id="{CFCD40A9-FC91-5846-B436-30D614DB0743}"/>
                    </a:ext>
                  </a:extLst>
                </p:cNvPr>
                <p:cNvSpPr/>
                <p:nvPr/>
              </p:nvSpPr>
              <p:spPr>
                <a:xfrm>
                  <a:off x="7791450"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2" name="Google Shape;2984;p38">
                  <a:extLst>
                    <a:ext uri="{FF2B5EF4-FFF2-40B4-BE49-F238E27FC236}">
                      <a16:creationId xmlns:a16="http://schemas.microsoft.com/office/drawing/2014/main" id="{195CA8FB-838D-EE54-C169-D45542A59D8E}"/>
                    </a:ext>
                  </a:extLst>
                </p:cNvPr>
                <p:cNvSpPr/>
                <p:nvPr/>
              </p:nvSpPr>
              <p:spPr>
                <a:xfrm>
                  <a:off x="7731918" y="274434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3" name="Google Shape;2985;p38">
                  <a:extLst>
                    <a:ext uri="{FF2B5EF4-FFF2-40B4-BE49-F238E27FC236}">
                      <a16:creationId xmlns:a16="http://schemas.microsoft.com/office/drawing/2014/main" id="{D96F30E8-7CEF-5135-974D-77A657798F7B}"/>
                    </a:ext>
                  </a:extLst>
                </p:cNvPr>
                <p:cNvSpPr/>
                <p:nvPr/>
              </p:nvSpPr>
              <p:spPr>
                <a:xfrm>
                  <a:off x="7850981"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4" name="Google Shape;2986;p38">
                  <a:extLst>
                    <a:ext uri="{FF2B5EF4-FFF2-40B4-BE49-F238E27FC236}">
                      <a16:creationId xmlns:a16="http://schemas.microsoft.com/office/drawing/2014/main" id="{77E878E8-1295-CBEC-80C8-80DF556F69C6}"/>
                    </a:ext>
                  </a:extLst>
                </p:cNvPr>
                <p:cNvSpPr/>
                <p:nvPr/>
              </p:nvSpPr>
              <p:spPr>
                <a:xfrm>
                  <a:off x="7880794"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5" name="Google Shape;2987;p38">
                  <a:extLst>
                    <a:ext uri="{FF2B5EF4-FFF2-40B4-BE49-F238E27FC236}">
                      <a16:creationId xmlns:a16="http://schemas.microsoft.com/office/drawing/2014/main" id="{EAFB8643-F4F2-C124-5900-352183A6B5C5}"/>
                    </a:ext>
                  </a:extLst>
                </p:cNvPr>
                <p:cNvSpPr/>
                <p:nvPr/>
              </p:nvSpPr>
              <p:spPr>
                <a:xfrm>
                  <a:off x="7910512"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6" name="Google Shape;2988;p38">
                  <a:extLst>
                    <a:ext uri="{FF2B5EF4-FFF2-40B4-BE49-F238E27FC236}">
                      <a16:creationId xmlns:a16="http://schemas.microsoft.com/office/drawing/2014/main" id="{36D9E470-DF77-5918-3946-93558757ADDA}"/>
                    </a:ext>
                  </a:extLst>
                </p:cNvPr>
                <p:cNvSpPr/>
                <p:nvPr/>
              </p:nvSpPr>
              <p:spPr>
                <a:xfrm>
                  <a:off x="7850981" y="2982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7" name="Google Shape;2989;p38">
                  <a:extLst>
                    <a:ext uri="{FF2B5EF4-FFF2-40B4-BE49-F238E27FC236}">
                      <a16:creationId xmlns:a16="http://schemas.microsoft.com/office/drawing/2014/main" id="{1D7EA556-9A74-E0B6-4572-2AFDDCCD79AB}"/>
                    </a:ext>
                  </a:extLst>
                </p:cNvPr>
                <p:cNvSpPr/>
                <p:nvPr/>
              </p:nvSpPr>
              <p:spPr>
                <a:xfrm>
                  <a:off x="7791450" y="2982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8" name="Google Shape;2990;p38">
                  <a:extLst>
                    <a:ext uri="{FF2B5EF4-FFF2-40B4-BE49-F238E27FC236}">
                      <a16:creationId xmlns:a16="http://schemas.microsoft.com/office/drawing/2014/main" id="{D3134CE9-C647-4F5A-F9A2-ACDE7A6482C7}"/>
                    </a:ext>
                  </a:extLst>
                </p:cNvPr>
                <p:cNvSpPr/>
                <p:nvPr/>
              </p:nvSpPr>
              <p:spPr>
                <a:xfrm>
                  <a:off x="7821168"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9" name="Google Shape;2991;p38">
                  <a:extLst>
                    <a:ext uri="{FF2B5EF4-FFF2-40B4-BE49-F238E27FC236}">
                      <a16:creationId xmlns:a16="http://schemas.microsoft.com/office/drawing/2014/main" id="{F3D6B407-1E3B-DA50-C4B5-5D249CCB4AD9}"/>
                    </a:ext>
                  </a:extLst>
                </p:cNvPr>
                <p:cNvSpPr/>
                <p:nvPr/>
              </p:nvSpPr>
              <p:spPr>
                <a:xfrm>
                  <a:off x="7761732"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0" name="Google Shape;2992;p38">
                  <a:extLst>
                    <a:ext uri="{FF2B5EF4-FFF2-40B4-BE49-F238E27FC236}">
                      <a16:creationId xmlns:a16="http://schemas.microsoft.com/office/drawing/2014/main" id="{0ECEDA88-EE3E-B003-D0D1-7C5C16D471FA}"/>
                    </a:ext>
                  </a:extLst>
                </p:cNvPr>
                <p:cNvSpPr/>
                <p:nvPr/>
              </p:nvSpPr>
              <p:spPr>
                <a:xfrm>
                  <a:off x="7731918"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1" name="Google Shape;2993;p38">
                  <a:extLst>
                    <a:ext uri="{FF2B5EF4-FFF2-40B4-BE49-F238E27FC236}">
                      <a16:creationId xmlns:a16="http://schemas.microsoft.com/office/drawing/2014/main" id="{EC50D8BA-6582-45BB-6A84-6ABE0FA47188}"/>
                    </a:ext>
                  </a:extLst>
                </p:cNvPr>
                <p:cNvSpPr/>
                <p:nvPr/>
              </p:nvSpPr>
              <p:spPr>
                <a:xfrm>
                  <a:off x="7880794"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2" name="Google Shape;2994;p38">
                  <a:extLst>
                    <a:ext uri="{FF2B5EF4-FFF2-40B4-BE49-F238E27FC236}">
                      <a16:creationId xmlns:a16="http://schemas.microsoft.com/office/drawing/2014/main" id="{5E42AEEC-70E3-6601-3FB6-52D6599A3259}"/>
                    </a:ext>
                  </a:extLst>
                </p:cNvPr>
                <p:cNvSpPr/>
                <p:nvPr/>
              </p:nvSpPr>
              <p:spPr>
                <a:xfrm>
                  <a:off x="7850981"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3" name="Google Shape;2995;p38">
                  <a:extLst>
                    <a:ext uri="{FF2B5EF4-FFF2-40B4-BE49-F238E27FC236}">
                      <a16:creationId xmlns:a16="http://schemas.microsoft.com/office/drawing/2014/main" id="{2B94F060-392A-8428-E789-351FCAC4736E}"/>
                    </a:ext>
                  </a:extLst>
                </p:cNvPr>
                <p:cNvSpPr/>
                <p:nvPr/>
              </p:nvSpPr>
              <p:spPr>
                <a:xfrm>
                  <a:off x="7910512"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4" name="Google Shape;2996;p38">
                  <a:extLst>
                    <a:ext uri="{FF2B5EF4-FFF2-40B4-BE49-F238E27FC236}">
                      <a16:creationId xmlns:a16="http://schemas.microsoft.com/office/drawing/2014/main" id="{E6C64A57-108D-7A60-68D5-F645B5B0A63D}"/>
                    </a:ext>
                  </a:extLst>
                </p:cNvPr>
                <p:cNvSpPr/>
                <p:nvPr/>
              </p:nvSpPr>
              <p:spPr>
                <a:xfrm>
                  <a:off x="7940230" y="29230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5" name="Google Shape;2997;p38">
                  <a:extLst>
                    <a:ext uri="{FF2B5EF4-FFF2-40B4-BE49-F238E27FC236}">
                      <a16:creationId xmlns:a16="http://schemas.microsoft.com/office/drawing/2014/main" id="{2B9A8DAE-A37C-1728-69DC-42DA8D42329A}"/>
                    </a:ext>
                  </a:extLst>
                </p:cNvPr>
                <p:cNvSpPr/>
                <p:nvPr/>
              </p:nvSpPr>
              <p:spPr>
                <a:xfrm>
                  <a:off x="7910512" y="2952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6" name="Google Shape;2998;p38">
                  <a:extLst>
                    <a:ext uri="{FF2B5EF4-FFF2-40B4-BE49-F238E27FC236}">
                      <a16:creationId xmlns:a16="http://schemas.microsoft.com/office/drawing/2014/main" id="{51A49823-184D-365D-540C-259E283465A8}"/>
                    </a:ext>
                  </a:extLst>
                </p:cNvPr>
                <p:cNvSpPr/>
                <p:nvPr/>
              </p:nvSpPr>
              <p:spPr>
                <a:xfrm>
                  <a:off x="7821168" y="3012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7" name="Google Shape;2999;p38">
                  <a:extLst>
                    <a:ext uri="{FF2B5EF4-FFF2-40B4-BE49-F238E27FC236}">
                      <a16:creationId xmlns:a16="http://schemas.microsoft.com/office/drawing/2014/main" id="{6D0E1A0B-E8F6-6BC3-FA2B-B1A76CE3B3E3}"/>
                    </a:ext>
                  </a:extLst>
                </p:cNvPr>
                <p:cNvSpPr/>
                <p:nvPr/>
              </p:nvSpPr>
              <p:spPr>
                <a:xfrm>
                  <a:off x="7910512"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8" name="Google Shape;3000;p38">
                  <a:extLst>
                    <a:ext uri="{FF2B5EF4-FFF2-40B4-BE49-F238E27FC236}">
                      <a16:creationId xmlns:a16="http://schemas.microsoft.com/office/drawing/2014/main" id="{E351CAC5-7832-CB30-158B-C0F9A9BCECDB}"/>
                    </a:ext>
                  </a:extLst>
                </p:cNvPr>
                <p:cNvSpPr/>
                <p:nvPr/>
              </p:nvSpPr>
              <p:spPr>
                <a:xfrm>
                  <a:off x="7940230"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9" name="Google Shape;3001;p38">
                  <a:extLst>
                    <a:ext uri="{FF2B5EF4-FFF2-40B4-BE49-F238E27FC236}">
                      <a16:creationId xmlns:a16="http://schemas.microsoft.com/office/drawing/2014/main" id="{74E1B766-1779-8A1C-DA91-9D27F3BA762D}"/>
                    </a:ext>
                  </a:extLst>
                </p:cNvPr>
                <p:cNvSpPr/>
                <p:nvPr/>
              </p:nvSpPr>
              <p:spPr>
                <a:xfrm>
                  <a:off x="7970043"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0" name="Google Shape;3002;p38">
                  <a:extLst>
                    <a:ext uri="{FF2B5EF4-FFF2-40B4-BE49-F238E27FC236}">
                      <a16:creationId xmlns:a16="http://schemas.microsoft.com/office/drawing/2014/main" id="{368325F6-A373-405C-7438-46D98BAE4F3A}"/>
                    </a:ext>
                  </a:extLst>
                </p:cNvPr>
                <p:cNvSpPr/>
                <p:nvPr/>
              </p:nvSpPr>
              <p:spPr>
                <a:xfrm>
                  <a:off x="7999857" y="2238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1" name="Google Shape;3003;p38">
                  <a:extLst>
                    <a:ext uri="{FF2B5EF4-FFF2-40B4-BE49-F238E27FC236}">
                      <a16:creationId xmlns:a16="http://schemas.microsoft.com/office/drawing/2014/main" id="{B7134CEA-3476-B1EE-A7FA-2FCBB5E554EC}"/>
                    </a:ext>
                  </a:extLst>
                </p:cNvPr>
                <p:cNvSpPr/>
                <p:nvPr/>
              </p:nvSpPr>
              <p:spPr>
                <a:xfrm>
                  <a:off x="7910512"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2" name="Google Shape;3004;p38">
                  <a:extLst>
                    <a:ext uri="{FF2B5EF4-FFF2-40B4-BE49-F238E27FC236}">
                      <a16:creationId xmlns:a16="http://schemas.microsoft.com/office/drawing/2014/main" id="{13E58123-6A18-E6B8-DCE3-AA95A851EA5A}"/>
                    </a:ext>
                  </a:extLst>
                </p:cNvPr>
                <p:cNvSpPr/>
                <p:nvPr/>
              </p:nvSpPr>
              <p:spPr>
                <a:xfrm>
                  <a:off x="7910512"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3" name="Google Shape;3005;p38">
                  <a:extLst>
                    <a:ext uri="{FF2B5EF4-FFF2-40B4-BE49-F238E27FC236}">
                      <a16:creationId xmlns:a16="http://schemas.microsoft.com/office/drawing/2014/main" id="{CA62361F-DC53-0BCA-C559-ADE6093BF6EE}"/>
                    </a:ext>
                  </a:extLst>
                </p:cNvPr>
                <p:cNvSpPr/>
                <p:nvPr/>
              </p:nvSpPr>
              <p:spPr>
                <a:xfrm>
                  <a:off x="7880794"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4" name="Google Shape;3006;p38">
                  <a:extLst>
                    <a:ext uri="{FF2B5EF4-FFF2-40B4-BE49-F238E27FC236}">
                      <a16:creationId xmlns:a16="http://schemas.microsoft.com/office/drawing/2014/main" id="{D706A812-9515-8CE8-CD7F-12D9B5F68FE0}"/>
                    </a:ext>
                  </a:extLst>
                </p:cNvPr>
                <p:cNvSpPr/>
                <p:nvPr/>
              </p:nvSpPr>
              <p:spPr>
                <a:xfrm>
                  <a:off x="7702105" y="24169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5" name="Google Shape;3007;p38">
                <a:extLst>
                  <a:ext uri="{FF2B5EF4-FFF2-40B4-BE49-F238E27FC236}">
                    <a16:creationId xmlns:a16="http://schemas.microsoft.com/office/drawing/2014/main" id="{A49C5FC0-7D3D-743F-C37D-1ED245DFE8C2}"/>
                  </a:ext>
                </a:extLst>
              </p:cNvPr>
              <p:cNvGrpSpPr/>
              <p:nvPr/>
            </p:nvGrpSpPr>
            <p:grpSpPr>
              <a:xfrm>
                <a:off x="6809232" y="1494186"/>
                <a:ext cx="1041654" cy="684562"/>
                <a:chOff x="6809232" y="1494186"/>
                <a:chExt cx="1041654" cy="684562"/>
              </a:xfrm>
            </p:grpSpPr>
            <p:sp>
              <p:nvSpPr>
                <p:cNvPr id="5042" name="Google Shape;3008;p38">
                  <a:extLst>
                    <a:ext uri="{FF2B5EF4-FFF2-40B4-BE49-F238E27FC236}">
                      <a16:creationId xmlns:a16="http://schemas.microsoft.com/office/drawing/2014/main" id="{EE9AAA8B-B960-11C6-2BBC-08BDE3266460}"/>
                    </a:ext>
                  </a:extLst>
                </p:cNvPr>
                <p:cNvSpPr/>
                <p:nvPr/>
              </p:nvSpPr>
              <p:spPr>
                <a:xfrm>
                  <a:off x="7315200"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3" name="Google Shape;3009;p38">
                  <a:extLst>
                    <a:ext uri="{FF2B5EF4-FFF2-40B4-BE49-F238E27FC236}">
                      <a16:creationId xmlns:a16="http://schemas.microsoft.com/office/drawing/2014/main" id="{1B91FC2E-0558-CD71-CE80-87D9B1C490D8}"/>
                    </a:ext>
                  </a:extLst>
                </p:cNvPr>
                <p:cNvSpPr/>
                <p:nvPr/>
              </p:nvSpPr>
              <p:spPr>
                <a:xfrm>
                  <a:off x="7315200"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4" name="Google Shape;3010;p38">
                  <a:extLst>
                    <a:ext uri="{FF2B5EF4-FFF2-40B4-BE49-F238E27FC236}">
                      <a16:creationId xmlns:a16="http://schemas.microsoft.com/office/drawing/2014/main" id="{03C3488B-720D-0357-A72E-833883359276}"/>
                    </a:ext>
                  </a:extLst>
                </p:cNvPr>
                <p:cNvSpPr/>
                <p:nvPr/>
              </p:nvSpPr>
              <p:spPr>
                <a:xfrm>
                  <a:off x="7344918"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5" name="Google Shape;3011;p38">
                  <a:extLst>
                    <a:ext uri="{FF2B5EF4-FFF2-40B4-BE49-F238E27FC236}">
                      <a16:creationId xmlns:a16="http://schemas.microsoft.com/office/drawing/2014/main" id="{49372B80-DA70-3033-8F70-42702F953407}"/>
                    </a:ext>
                  </a:extLst>
                </p:cNvPr>
                <p:cNvSpPr/>
                <p:nvPr/>
              </p:nvSpPr>
              <p:spPr>
                <a:xfrm>
                  <a:off x="7344918"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6" name="Google Shape;3012;p38">
                  <a:extLst>
                    <a:ext uri="{FF2B5EF4-FFF2-40B4-BE49-F238E27FC236}">
                      <a16:creationId xmlns:a16="http://schemas.microsoft.com/office/drawing/2014/main" id="{1BF48240-70AB-A52D-2AB5-B07BB2E0F0D7}"/>
                    </a:ext>
                  </a:extLst>
                </p:cNvPr>
                <p:cNvSpPr/>
                <p:nvPr/>
              </p:nvSpPr>
              <p:spPr>
                <a:xfrm>
                  <a:off x="7285482"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7" name="Google Shape;3013;p38">
                  <a:extLst>
                    <a:ext uri="{FF2B5EF4-FFF2-40B4-BE49-F238E27FC236}">
                      <a16:creationId xmlns:a16="http://schemas.microsoft.com/office/drawing/2014/main" id="{368ACD40-4D41-43F7-9D6A-926E23A75AB9}"/>
                    </a:ext>
                  </a:extLst>
                </p:cNvPr>
                <p:cNvSpPr/>
                <p:nvPr/>
              </p:nvSpPr>
              <p:spPr>
                <a:xfrm>
                  <a:off x="7315200"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8" name="Google Shape;3014;p38">
                  <a:extLst>
                    <a:ext uri="{FF2B5EF4-FFF2-40B4-BE49-F238E27FC236}">
                      <a16:creationId xmlns:a16="http://schemas.microsoft.com/office/drawing/2014/main" id="{7D68DEF2-ED28-89AE-318D-D1DFE858BFDF}"/>
                    </a:ext>
                  </a:extLst>
                </p:cNvPr>
                <p:cNvSpPr/>
                <p:nvPr/>
              </p:nvSpPr>
              <p:spPr>
                <a:xfrm>
                  <a:off x="7344918"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9" name="Google Shape;3015;p38">
                  <a:extLst>
                    <a:ext uri="{FF2B5EF4-FFF2-40B4-BE49-F238E27FC236}">
                      <a16:creationId xmlns:a16="http://schemas.microsoft.com/office/drawing/2014/main" id="{BA9841EA-B06E-6A78-2D8D-2D356E05D8EA}"/>
                    </a:ext>
                  </a:extLst>
                </p:cNvPr>
                <p:cNvSpPr/>
                <p:nvPr/>
              </p:nvSpPr>
              <p:spPr>
                <a:xfrm>
                  <a:off x="7285482"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0" name="Google Shape;3016;p38">
                  <a:extLst>
                    <a:ext uri="{FF2B5EF4-FFF2-40B4-BE49-F238E27FC236}">
                      <a16:creationId xmlns:a16="http://schemas.microsoft.com/office/drawing/2014/main" id="{14F7E524-CFF6-B958-EBA6-D93BB0461EFD}"/>
                    </a:ext>
                  </a:extLst>
                </p:cNvPr>
                <p:cNvSpPr/>
                <p:nvPr/>
              </p:nvSpPr>
              <p:spPr>
                <a:xfrm>
                  <a:off x="7285482"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1" name="Google Shape;3017;p38">
                  <a:extLst>
                    <a:ext uri="{FF2B5EF4-FFF2-40B4-BE49-F238E27FC236}">
                      <a16:creationId xmlns:a16="http://schemas.microsoft.com/office/drawing/2014/main" id="{32B9490D-E8A8-6FC9-E9E0-68DE922A5375}"/>
                    </a:ext>
                  </a:extLst>
                </p:cNvPr>
                <p:cNvSpPr/>
                <p:nvPr/>
              </p:nvSpPr>
              <p:spPr>
                <a:xfrm>
                  <a:off x="7315200"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2" name="Google Shape;3018;p38">
                  <a:extLst>
                    <a:ext uri="{FF2B5EF4-FFF2-40B4-BE49-F238E27FC236}">
                      <a16:creationId xmlns:a16="http://schemas.microsoft.com/office/drawing/2014/main" id="{82D5D8DF-CFC0-FD55-CAE3-8B7B7E50FE72}"/>
                    </a:ext>
                  </a:extLst>
                </p:cNvPr>
                <p:cNvSpPr/>
                <p:nvPr/>
              </p:nvSpPr>
              <p:spPr>
                <a:xfrm>
                  <a:off x="7344918"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3" name="Google Shape;3019;p38">
                  <a:extLst>
                    <a:ext uri="{FF2B5EF4-FFF2-40B4-BE49-F238E27FC236}">
                      <a16:creationId xmlns:a16="http://schemas.microsoft.com/office/drawing/2014/main" id="{C0491F60-E84C-CEBB-EF97-788328A3B4A0}"/>
                    </a:ext>
                  </a:extLst>
                </p:cNvPr>
                <p:cNvSpPr/>
                <p:nvPr/>
              </p:nvSpPr>
              <p:spPr>
                <a:xfrm>
                  <a:off x="7285482"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4" name="Google Shape;3020;p38">
                  <a:extLst>
                    <a:ext uri="{FF2B5EF4-FFF2-40B4-BE49-F238E27FC236}">
                      <a16:creationId xmlns:a16="http://schemas.microsoft.com/office/drawing/2014/main" id="{69F4685A-166B-549B-3C9D-DBCE0964A31E}"/>
                    </a:ext>
                  </a:extLst>
                </p:cNvPr>
                <p:cNvSpPr/>
                <p:nvPr/>
              </p:nvSpPr>
              <p:spPr>
                <a:xfrm>
                  <a:off x="7315200" y="1672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5" name="Google Shape;3021;p38">
                  <a:extLst>
                    <a:ext uri="{FF2B5EF4-FFF2-40B4-BE49-F238E27FC236}">
                      <a16:creationId xmlns:a16="http://schemas.microsoft.com/office/drawing/2014/main" id="{E1D43E62-C37B-2859-85DE-356A1665F46C}"/>
                    </a:ext>
                  </a:extLst>
                </p:cNvPr>
                <p:cNvSpPr/>
                <p:nvPr/>
              </p:nvSpPr>
              <p:spPr>
                <a:xfrm>
                  <a:off x="7344918"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6" name="Google Shape;3022;p38">
                  <a:extLst>
                    <a:ext uri="{FF2B5EF4-FFF2-40B4-BE49-F238E27FC236}">
                      <a16:creationId xmlns:a16="http://schemas.microsoft.com/office/drawing/2014/main" id="{A91B199B-3DAF-1E0F-00B4-1BE5218AF19A}"/>
                    </a:ext>
                  </a:extLst>
                </p:cNvPr>
                <p:cNvSpPr/>
                <p:nvPr/>
              </p:nvSpPr>
              <p:spPr>
                <a:xfrm>
                  <a:off x="7374731"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7" name="Google Shape;3023;p38">
                  <a:extLst>
                    <a:ext uri="{FF2B5EF4-FFF2-40B4-BE49-F238E27FC236}">
                      <a16:creationId xmlns:a16="http://schemas.microsoft.com/office/drawing/2014/main" id="{F724AE03-13BC-5C24-2BE8-9D9EAE6990D1}"/>
                    </a:ext>
                  </a:extLst>
                </p:cNvPr>
                <p:cNvSpPr/>
                <p:nvPr/>
              </p:nvSpPr>
              <p:spPr>
                <a:xfrm>
                  <a:off x="7404544"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8" name="Google Shape;3024;p38">
                  <a:extLst>
                    <a:ext uri="{FF2B5EF4-FFF2-40B4-BE49-F238E27FC236}">
                      <a16:creationId xmlns:a16="http://schemas.microsoft.com/office/drawing/2014/main" id="{DBA76178-0C16-A52E-A410-0B0ABF419109}"/>
                    </a:ext>
                  </a:extLst>
                </p:cNvPr>
                <p:cNvSpPr/>
                <p:nvPr/>
              </p:nvSpPr>
              <p:spPr>
                <a:xfrm>
                  <a:off x="7434262"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9" name="Google Shape;3025;p38">
                  <a:extLst>
                    <a:ext uri="{FF2B5EF4-FFF2-40B4-BE49-F238E27FC236}">
                      <a16:creationId xmlns:a16="http://schemas.microsoft.com/office/drawing/2014/main" id="{C9F27510-60DC-3849-94F1-56D99DB96F2B}"/>
                    </a:ext>
                  </a:extLst>
                </p:cNvPr>
                <p:cNvSpPr/>
                <p:nvPr/>
              </p:nvSpPr>
              <p:spPr>
                <a:xfrm>
                  <a:off x="7463980"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0" name="Google Shape;3026;p38">
                  <a:extLst>
                    <a:ext uri="{FF2B5EF4-FFF2-40B4-BE49-F238E27FC236}">
                      <a16:creationId xmlns:a16="http://schemas.microsoft.com/office/drawing/2014/main" id="{8CC7C604-2648-1E66-A7A2-02CF2EBED37E}"/>
                    </a:ext>
                  </a:extLst>
                </p:cNvPr>
                <p:cNvSpPr/>
                <p:nvPr/>
              </p:nvSpPr>
              <p:spPr>
                <a:xfrm>
                  <a:off x="7493793" y="1940718"/>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1" name="Google Shape;3027;p38">
                  <a:extLst>
                    <a:ext uri="{FF2B5EF4-FFF2-40B4-BE49-F238E27FC236}">
                      <a16:creationId xmlns:a16="http://schemas.microsoft.com/office/drawing/2014/main" id="{F0377E70-AF8F-A735-8620-75CF1474CCF9}"/>
                    </a:ext>
                  </a:extLst>
                </p:cNvPr>
                <p:cNvSpPr/>
                <p:nvPr/>
              </p:nvSpPr>
              <p:spPr>
                <a:xfrm>
                  <a:off x="7583043" y="1970531"/>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2" name="Google Shape;3028;p38">
                  <a:extLst>
                    <a:ext uri="{FF2B5EF4-FFF2-40B4-BE49-F238E27FC236}">
                      <a16:creationId xmlns:a16="http://schemas.microsoft.com/office/drawing/2014/main" id="{2540F813-7D25-48B7-8E2B-9ADA4B151301}"/>
                    </a:ext>
                  </a:extLst>
                </p:cNvPr>
                <p:cNvSpPr/>
                <p:nvPr/>
              </p:nvSpPr>
              <p:spPr>
                <a:xfrm>
                  <a:off x="7672387" y="1940718"/>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3" name="Google Shape;3029;p38">
                  <a:extLst>
                    <a:ext uri="{FF2B5EF4-FFF2-40B4-BE49-F238E27FC236}">
                      <a16:creationId xmlns:a16="http://schemas.microsoft.com/office/drawing/2014/main" id="{7239C4B7-5D2F-BA26-97F8-1B82F6676A81}"/>
                    </a:ext>
                  </a:extLst>
                </p:cNvPr>
                <p:cNvSpPr/>
                <p:nvPr/>
              </p:nvSpPr>
              <p:spPr>
                <a:xfrm>
                  <a:off x="7761732" y="191090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4" name="Google Shape;3030;p38">
                  <a:extLst>
                    <a:ext uri="{FF2B5EF4-FFF2-40B4-BE49-F238E27FC236}">
                      <a16:creationId xmlns:a16="http://schemas.microsoft.com/office/drawing/2014/main" id="{0AC723B3-559F-4592-671A-3AF23AC8E906}"/>
                    </a:ext>
                  </a:extLst>
                </p:cNvPr>
                <p:cNvSpPr/>
                <p:nvPr/>
              </p:nvSpPr>
              <p:spPr>
                <a:xfrm>
                  <a:off x="7821168"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5" name="Google Shape;3031;p38">
                  <a:extLst>
                    <a:ext uri="{FF2B5EF4-FFF2-40B4-BE49-F238E27FC236}">
                      <a16:creationId xmlns:a16="http://schemas.microsoft.com/office/drawing/2014/main" id="{17053577-0BDE-1A1E-7640-C16BA7318EC4}"/>
                    </a:ext>
                  </a:extLst>
                </p:cNvPr>
                <p:cNvSpPr/>
                <p:nvPr/>
              </p:nvSpPr>
              <p:spPr>
                <a:xfrm>
                  <a:off x="7791450"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6" name="Google Shape;3032;p38">
                  <a:extLst>
                    <a:ext uri="{FF2B5EF4-FFF2-40B4-BE49-F238E27FC236}">
                      <a16:creationId xmlns:a16="http://schemas.microsoft.com/office/drawing/2014/main" id="{7F5057CD-4333-FC7B-C6DC-4646D5FE0362}"/>
                    </a:ext>
                  </a:extLst>
                </p:cNvPr>
                <p:cNvSpPr/>
                <p:nvPr/>
              </p:nvSpPr>
              <p:spPr>
                <a:xfrm>
                  <a:off x="7761732"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7" name="Google Shape;3033;p38">
                  <a:extLst>
                    <a:ext uri="{FF2B5EF4-FFF2-40B4-BE49-F238E27FC236}">
                      <a16:creationId xmlns:a16="http://schemas.microsoft.com/office/drawing/2014/main" id="{D43EDFA0-638D-5521-32BE-B18EF4259586}"/>
                    </a:ext>
                  </a:extLst>
                </p:cNvPr>
                <p:cNvSpPr/>
                <p:nvPr/>
              </p:nvSpPr>
              <p:spPr>
                <a:xfrm>
                  <a:off x="7374731" y="1613344"/>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8" name="Google Shape;3034;p38">
                  <a:extLst>
                    <a:ext uri="{FF2B5EF4-FFF2-40B4-BE49-F238E27FC236}">
                      <a16:creationId xmlns:a16="http://schemas.microsoft.com/office/drawing/2014/main" id="{E94BC9E4-5D69-E302-6A63-9EA325BB12F2}"/>
                    </a:ext>
                  </a:extLst>
                </p:cNvPr>
                <p:cNvSpPr/>
                <p:nvPr/>
              </p:nvSpPr>
              <p:spPr>
                <a:xfrm>
                  <a:off x="7404544" y="17621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9" name="Google Shape;3035;p38">
                  <a:extLst>
                    <a:ext uri="{FF2B5EF4-FFF2-40B4-BE49-F238E27FC236}">
                      <a16:creationId xmlns:a16="http://schemas.microsoft.com/office/drawing/2014/main" id="{949D8A0C-5A59-83A7-199B-50A22FF528B4}"/>
                    </a:ext>
                  </a:extLst>
                </p:cNvPr>
                <p:cNvSpPr/>
                <p:nvPr/>
              </p:nvSpPr>
              <p:spPr>
                <a:xfrm rot="10800000">
                  <a:off x="7255668"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0" name="Google Shape;3036;p38">
                  <a:extLst>
                    <a:ext uri="{FF2B5EF4-FFF2-40B4-BE49-F238E27FC236}">
                      <a16:creationId xmlns:a16="http://schemas.microsoft.com/office/drawing/2014/main" id="{06DA750C-9A69-B7DE-612F-52C6B86E6FF4}"/>
                    </a:ext>
                  </a:extLst>
                </p:cNvPr>
                <p:cNvSpPr/>
                <p:nvPr/>
              </p:nvSpPr>
              <p:spPr>
                <a:xfrm>
                  <a:off x="7255668" y="1613344"/>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1" name="Google Shape;3037;p38">
                  <a:extLst>
                    <a:ext uri="{FF2B5EF4-FFF2-40B4-BE49-F238E27FC236}">
                      <a16:creationId xmlns:a16="http://schemas.microsoft.com/office/drawing/2014/main" id="{E64F7232-A0E9-FC86-DF29-11611B8B2505}"/>
                    </a:ext>
                  </a:extLst>
                </p:cNvPr>
                <p:cNvSpPr/>
                <p:nvPr/>
              </p:nvSpPr>
              <p:spPr>
                <a:xfrm>
                  <a:off x="7225855" y="17621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2" name="Google Shape;3038;p38">
                  <a:extLst>
                    <a:ext uri="{FF2B5EF4-FFF2-40B4-BE49-F238E27FC236}">
                      <a16:creationId xmlns:a16="http://schemas.microsoft.com/office/drawing/2014/main" id="{71D0F071-95C8-5F0B-08E9-452330849D52}"/>
                    </a:ext>
                  </a:extLst>
                </p:cNvPr>
                <p:cNvSpPr/>
                <p:nvPr/>
              </p:nvSpPr>
              <p:spPr>
                <a:xfrm>
                  <a:off x="7285482"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3" name="Google Shape;3039;p38">
                  <a:extLst>
                    <a:ext uri="{FF2B5EF4-FFF2-40B4-BE49-F238E27FC236}">
                      <a16:creationId xmlns:a16="http://schemas.microsoft.com/office/drawing/2014/main" id="{01B739A4-1177-F074-3B27-61C30353BE49}"/>
                    </a:ext>
                  </a:extLst>
                </p:cNvPr>
                <p:cNvSpPr/>
                <p:nvPr/>
              </p:nvSpPr>
              <p:spPr>
                <a:xfrm>
                  <a:off x="7493793" y="155371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4" name="Google Shape;3040;p38">
                  <a:extLst>
                    <a:ext uri="{FF2B5EF4-FFF2-40B4-BE49-F238E27FC236}">
                      <a16:creationId xmlns:a16="http://schemas.microsoft.com/office/drawing/2014/main" id="{121AE468-E50A-6ABA-4839-F8DBAA155CE5}"/>
                    </a:ext>
                  </a:extLst>
                </p:cNvPr>
                <p:cNvSpPr/>
                <p:nvPr/>
              </p:nvSpPr>
              <p:spPr>
                <a:xfrm>
                  <a:off x="7374731" y="152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5" name="Google Shape;3041;p38">
                  <a:extLst>
                    <a:ext uri="{FF2B5EF4-FFF2-40B4-BE49-F238E27FC236}">
                      <a16:creationId xmlns:a16="http://schemas.microsoft.com/office/drawing/2014/main" id="{0AC41635-EAD3-B1AD-1DD2-838EB677C428}"/>
                    </a:ext>
                  </a:extLst>
                </p:cNvPr>
                <p:cNvSpPr/>
                <p:nvPr/>
              </p:nvSpPr>
              <p:spPr>
                <a:xfrm>
                  <a:off x="7463980" y="152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6" name="Google Shape;3042;p38">
                  <a:extLst>
                    <a:ext uri="{FF2B5EF4-FFF2-40B4-BE49-F238E27FC236}">
                      <a16:creationId xmlns:a16="http://schemas.microsoft.com/office/drawing/2014/main" id="{0C9FE701-C8CE-40D6-2D7D-041FDEA97876}"/>
                    </a:ext>
                  </a:extLst>
                </p:cNvPr>
                <p:cNvSpPr/>
                <p:nvPr/>
              </p:nvSpPr>
              <p:spPr>
                <a:xfrm>
                  <a:off x="7463980" y="158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7" name="Google Shape;3043;p38">
                  <a:extLst>
                    <a:ext uri="{FF2B5EF4-FFF2-40B4-BE49-F238E27FC236}">
                      <a16:creationId xmlns:a16="http://schemas.microsoft.com/office/drawing/2014/main" id="{86497EFA-F8F9-1A8F-A0E0-5C614EB1A6AC}"/>
                    </a:ext>
                  </a:extLst>
                </p:cNvPr>
                <p:cNvSpPr/>
                <p:nvPr/>
              </p:nvSpPr>
              <p:spPr>
                <a:xfrm>
                  <a:off x="7404544" y="1494281"/>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8" name="Google Shape;3044;p38">
                  <a:extLst>
                    <a:ext uri="{FF2B5EF4-FFF2-40B4-BE49-F238E27FC236}">
                      <a16:creationId xmlns:a16="http://schemas.microsoft.com/office/drawing/2014/main" id="{0B3B7C6D-93AE-3F3B-BBFC-653AF83AF35A}"/>
                    </a:ext>
                  </a:extLst>
                </p:cNvPr>
                <p:cNvSpPr/>
                <p:nvPr/>
              </p:nvSpPr>
              <p:spPr>
                <a:xfrm rot="10800000">
                  <a:off x="7136606" y="155381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9" name="Google Shape;3045;p38">
                  <a:extLst>
                    <a:ext uri="{FF2B5EF4-FFF2-40B4-BE49-F238E27FC236}">
                      <a16:creationId xmlns:a16="http://schemas.microsoft.com/office/drawing/2014/main" id="{4AA67068-0D1B-BC4A-1E60-5E279B00ED40}"/>
                    </a:ext>
                  </a:extLst>
                </p:cNvPr>
                <p:cNvSpPr/>
                <p:nvPr/>
              </p:nvSpPr>
              <p:spPr>
                <a:xfrm rot="10800000">
                  <a:off x="7255668" y="152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0" name="Google Shape;3046;p38">
                  <a:extLst>
                    <a:ext uri="{FF2B5EF4-FFF2-40B4-BE49-F238E27FC236}">
                      <a16:creationId xmlns:a16="http://schemas.microsoft.com/office/drawing/2014/main" id="{FC7CF72D-2274-B017-9F18-ED0498985E41}"/>
                    </a:ext>
                  </a:extLst>
                </p:cNvPr>
                <p:cNvSpPr/>
                <p:nvPr/>
              </p:nvSpPr>
              <p:spPr>
                <a:xfrm rot="10800000">
                  <a:off x="7166419" y="15239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1" name="Google Shape;3047;p38">
                  <a:extLst>
                    <a:ext uri="{FF2B5EF4-FFF2-40B4-BE49-F238E27FC236}">
                      <a16:creationId xmlns:a16="http://schemas.microsoft.com/office/drawing/2014/main" id="{8FEA163F-45ED-A034-ADF3-49A01B35159D}"/>
                    </a:ext>
                  </a:extLst>
                </p:cNvPr>
                <p:cNvSpPr/>
                <p:nvPr/>
              </p:nvSpPr>
              <p:spPr>
                <a:xfrm rot="10800000">
                  <a:off x="7166419" y="158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2" name="Google Shape;3048;p38">
                  <a:extLst>
                    <a:ext uri="{FF2B5EF4-FFF2-40B4-BE49-F238E27FC236}">
                      <a16:creationId xmlns:a16="http://schemas.microsoft.com/office/drawing/2014/main" id="{A5BEFF78-9735-A69B-0B4F-79E33A0D195F}"/>
                    </a:ext>
                  </a:extLst>
                </p:cNvPr>
                <p:cNvSpPr/>
                <p:nvPr/>
              </p:nvSpPr>
              <p:spPr>
                <a:xfrm rot="10800000">
                  <a:off x="7196137" y="1494186"/>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3" name="Google Shape;3049;p38">
                  <a:extLst>
                    <a:ext uri="{FF2B5EF4-FFF2-40B4-BE49-F238E27FC236}">
                      <a16:creationId xmlns:a16="http://schemas.microsoft.com/office/drawing/2014/main" id="{5AF1E042-444B-2B52-812B-610D400412AD}"/>
                    </a:ext>
                  </a:extLst>
                </p:cNvPr>
                <p:cNvSpPr/>
                <p:nvPr/>
              </p:nvSpPr>
              <p:spPr>
                <a:xfrm>
                  <a:off x="7315200" y="16133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4" name="Google Shape;3050;p38">
                  <a:extLst>
                    <a:ext uri="{FF2B5EF4-FFF2-40B4-BE49-F238E27FC236}">
                      <a16:creationId xmlns:a16="http://schemas.microsoft.com/office/drawing/2014/main" id="{99AA345E-7C11-04C0-41CD-F88EBB3AAE8C}"/>
                    </a:ext>
                  </a:extLst>
                </p:cNvPr>
                <p:cNvSpPr/>
                <p:nvPr/>
              </p:nvSpPr>
              <p:spPr>
                <a:xfrm>
                  <a:off x="7374731"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5" name="Google Shape;3051;p38">
                  <a:extLst>
                    <a:ext uri="{FF2B5EF4-FFF2-40B4-BE49-F238E27FC236}">
                      <a16:creationId xmlns:a16="http://schemas.microsoft.com/office/drawing/2014/main" id="{E26E3F50-DB73-D789-6A11-732520EE49A2}"/>
                    </a:ext>
                  </a:extLst>
                </p:cNvPr>
                <p:cNvSpPr/>
                <p:nvPr/>
              </p:nvSpPr>
              <p:spPr>
                <a:xfrm>
                  <a:off x="7404544"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6" name="Google Shape;3052;p38">
                  <a:extLst>
                    <a:ext uri="{FF2B5EF4-FFF2-40B4-BE49-F238E27FC236}">
                      <a16:creationId xmlns:a16="http://schemas.microsoft.com/office/drawing/2014/main" id="{9A7C024C-4A7B-E1F3-F75D-5AA726C41B2D}"/>
                    </a:ext>
                  </a:extLst>
                </p:cNvPr>
                <p:cNvSpPr/>
                <p:nvPr/>
              </p:nvSpPr>
              <p:spPr>
                <a:xfrm>
                  <a:off x="7434262" y="1672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7" name="Google Shape;3053;p38">
                  <a:extLst>
                    <a:ext uri="{FF2B5EF4-FFF2-40B4-BE49-F238E27FC236}">
                      <a16:creationId xmlns:a16="http://schemas.microsoft.com/office/drawing/2014/main" id="{C4E11323-8EE5-F82C-0E3D-3E7ECE2C9511}"/>
                    </a:ext>
                  </a:extLst>
                </p:cNvPr>
                <p:cNvSpPr/>
                <p:nvPr/>
              </p:nvSpPr>
              <p:spPr>
                <a:xfrm>
                  <a:off x="7493793" y="16430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8" name="Google Shape;3054;p38">
                  <a:extLst>
                    <a:ext uri="{FF2B5EF4-FFF2-40B4-BE49-F238E27FC236}">
                      <a16:creationId xmlns:a16="http://schemas.microsoft.com/office/drawing/2014/main" id="{D8C183B8-528E-6936-FD33-8AC71DD08887}"/>
                    </a:ext>
                  </a:extLst>
                </p:cNvPr>
                <p:cNvSpPr/>
                <p:nvPr/>
              </p:nvSpPr>
              <p:spPr>
                <a:xfrm>
                  <a:off x="7553325" y="16133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9" name="Google Shape;3055;p38">
                  <a:extLst>
                    <a:ext uri="{FF2B5EF4-FFF2-40B4-BE49-F238E27FC236}">
                      <a16:creationId xmlns:a16="http://schemas.microsoft.com/office/drawing/2014/main" id="{342F80DB-4EBB-FFB3-99C3-2774FFA44975}"/>
                    </a:ext>
                  </a:extLst>
                </p:cNvPr>
                <p:cNvSpPr/>
                <p:nvPr/>
              </p:nvSpPr>
              <p:spPr>
                <a:xfrm>
                  <a:off x="7821168" y="16133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0" name="Google Shape;3056;p38">
                  <a:extLst>
                    <a:ext uri="{FF2B5EF4-FFF2-40B4-BE49-F238E27FC236}">
                      <a16:creationId xmlns:a16="http://schemas.microsoft.com/office/drawing/2014/main" id="{11B60E74-3995-926B-323E-87FA9BABBCED}"/>
                    </a:ext>
                  </a:extLst>
                </p:cNvPr>
                <p:cNvSpPr/>
                <p:nvPr/>
              </p:nvSpPr>
              <p:spPr>
                <a:xfrm>
                  <a:off x="7791450" y="1672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1" name="Google Shape;3057;p38">
                  <a:extLst>
                    <a:ext uri="{FF2B5EF4-FFF2-40B4-BE49-F238E27FC236}">
                      <a16:creationId xmlns:a16="http://schemas.microsoft.com/office/drawing/2014/main" id="{AFA758E5-62AC-9979-DB6F-DF05AD554D59}"/>
                    </a:ext>
                  </a:extLst>
                </p:cNvPr>
                <p:cNvSpPr/>
                <p:nvPr/>
              </p:nvSpPr>
              <p:spPr>
                <a:xfrm>
                  <a:off x="7761732" y="1732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2" name="Google Shape;3058;p38">
                  <a:extLst>
                    <a:ext uri="{FF2B5EF4-FFF2-40B4-BE49-F238E27FC236}">
                      <a16:creationId xmlns:a16="http://schemas.microsoft.com/office/drawing/2014/main" id="{26AC6E0A-0700-3B74-AEF6-CD1A24C0BCA8}"/>
                    </a:ext>
                  </a:extLst>
                </p:cNvPr>
                <p:cNvSpPr/>
                <p:nvPr/>
              </p:nvSpPr>
              <p:spPr>
                <a:xfrm>
                  <a:off x="7791450" y="158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3" name="Google Shape;3059;p38">
                  <a:extLst>
                    <a:ext uri="{FF2B5EF4-FFF2-40B4-BE49-F238E27FC236}">
                      <a16:creationId xmlns:a16="http://schemas.microsoft.com/office/drawing/2014/main" id="{73C0507E-DC66-22DA-C7A2-71C253FAD90B}"/>
                    </a:ext>
                  </a:extLst>
                </p:cNvPr>
                <p:cNvSpPr/>
                <p:nvPr/>
              </p:nvSpPr>
              <p:spPr>
                <a:xfrm>
                  <a:off x="7702105" y="1791842"/>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4" name="Google Shape;3060;p38">
                  <a:extLst>
                    <a:ext uri="{FF2B5EF4-FFF2-40B4-BE49-F238E27FC236}">
                      <a16:creationId xmlns:a16="http://schemas.microsoft.com/office/drawing/2014/main" id="{A1FC091A-2EF0-BC41-2712-6D7BEFB514E9}"/>
                    </a:ext>
                  </a:extLst>
                </p:cNvPr>
                <p:cNvSpPr/>
                <p:nvPr/>
              </p:nvSpPr>
              <p:spPr>
                <a:xfrm>
                  <a:off x="7642669" y="182165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5" name="Google Shape;3061;p38">
                  <a:extLst>
                    <a:ext uri="{FF2B5EF4-FFF2-40B4-BE49-F238E27FC236}">
                      <a16:creationId xmlns:a16="http://schemas.microsoft.com/office/drawing/2014/main" id="{B1E449EF-7A4A-237B-39CE-1117250D7A20}"/>
                    </a:ext>
                  </a:extLst>
                </p:cNvPr>
                <p:cNvSpPr/>
                <p:nvPr/>
              </p:nvSpPr>
              <p:spPr>
                <a:xfrm>
                  <a:off x="7523607" y="1851469"/>
                  <a:ext cx="119062" cy="29717"/>
                </a:xfrm>
                <a:custGeom>
                  <a:avLst/>
                  <a:gdLst/>
                  <a:ahLst/>
                  <a:cxnLst/>
                  <a:rect l="l" t="t" r="r" b="b"/>
                  <a:pathLst>
                    <a:path w="119062" h="29717" extrusionOk="0">
                      <a:moveTo>
                        <a:pt x="0" y="0"/>
                      </a:moveTo>
                      <a:lnTo>
                        <a:pt x="119063" y="0"/>
                      </a:lnTo>
                      <a:lnTo>
                        <a:pt x="119063"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6" name="Google Shape;3062;p38">
                  <a:extLst>
                    <a:ext uri="{FF2B5EF4-FFF2-40B4-BE49-F238E27FC236}">
                      <a16:creationId xmlns:a16="http://schemas.microsoft.com/office/drawing/2014/main" id="{35AD2668-9A38-8DB6-36B0-DF470CBD8347}"/>
                    </a:ext>
                  </a:extLst>
                </p:cNvPr>
                <p:cNvSpPr/>
                <p:nvPr/>
              </p:nvSpPr>
              <p:spPr>
                <a:xfrm>
                  <a:off x="7434262" y="1821655"/>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7" name="Google Shape;3063;p38">
                  <a:extLst>
                    <a:ext uri="{FF2B5EF4-FFF2-40B4-BE49-F238E27FC236}">
                      <a16:creationId xmlns:a16="http://schemas.microsoft.com/office/drawing/2014/main" id="{BC811D80-341C-1D18-7EA1-52B47BA7D49B}"/>
                    </a:ext>
                  </a:extLst>
                </p:cNvPr>
                <p:cNvSpPr/>
                <p:nvPr/>
              </p:nvSpPr>
              <p:spPr>
                <a:xfrm>
                  <a:off x="7612856" y="158353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8" name="Google Shape;3064;p38">
                  <a:extLst>
                    <a:ext uri="{FF2B5EF4-FFF2-40B4-BE49-F238E27FC236}">
                      <a16:creationId xmlns:a16="http://schemas.microsoft.com/office/drawing/2014/main" id="{16A956B9-4693-8C45-6908-39342006E441}"/>
                    </a:ext>
                  </a:extLst>
                </p:cNvPr>
                <p:cNvSpPr/>
                <p:nvPr/>
              </p:nvSpPr>
              <p:spPr>
                <a:xfrm>
                  <a:off x="7702105" y="1553717"/>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9" name="Google Shape;3065;p38">
                  <a:extLst>
                    <a:ext uri="{FF2B5EF4-FFF2-40B4-BE49-F238E27FC236}">
                      <a16:creationId xmlns:a16="http://schemas.microsoft.com/office/drawing/2014/main" id="{B40C3686-934A-94F4-4034-1B236E9D27D2}"/>
                    </a:ext>
                  </a:extLst>
                </p:cNvPr>
                <p:cNvSpPr/>
                <p:nvPr/>
              </p:nvSpPr>
              <p:spPr>
                <a:xfrm>
                  <a:off x="7255668"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0" name="Google Shape;3066;p38">
                  <a:extLst>
                    <a:ext uri="{FF2B5EF4-FFF2-40B4-BE49-F238E27FC236}">
                      <a16:creationId xmlns:a16="http://schemas.microsoft.com/office/drawing/2014/main" id="{49FF3144-A75A-031F-F7D5-58D412CFFFC1}"/>
                    </a:ext>
                  </a:extLst>
                </p:cNvPr>
                <p:cNvSpPr/>
                <p:nvPr/>
              </p:nvSpPr>
              <p:spPr>
                <a:xfrm>
                  <a:off x="7374731" y="1881187"/>
                  <a:ext cx="29718" cy="238125"/>
                </a:xfrm>
                <a:custGeom>
                  <a:avLst/>
                  <a:gdLst/>
                  <a:ahLst/>
                  <a:cxnLst/>
                  <a:rect l="l" t="t" r="r" b="b"/>
                  <a:pathLst>
                    <a:path w="29718" h="238125" extrusionOk="0">
                      <a:moveTo>
                        <a:pt x="0" y="0"/>
                      </a:moveTo>
                      <a:lnTo>
                        <a:pt x="29718" y="0"/>
                      </a:lnTo>
                      <a:lnTo>
                        <a:pt x="29718" y="238125"/>
                      </a:lnTo>
                      <a:lnTo>
                        <a:pt x="0" y="238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1" name="Google Shape;3067;p38">
                  <a:extLst>
                    <a:ext uri="{FF2B5EF4-FFF2-40B4-BE49-F238E27FC236}">
                      <a16:creationId xmlns:a16="http://schemas.microsoft.com/office/drawing/2014/main" id="{39757CAA-2A6D-6D23-197F-AF7F50CAC88A}"/>
                    </a:ext>
                  </a:extLst>
                </p:cNvPr>
                <p:cNvSpPr/>
                <p:nvPr/>
              </p:nvSpPr>
              <p:spPr>
                <a:xfrm>
                  <a:off x="7285482" y="1881187"/>
                  <a:ext cx="89249" cy="89344"/>
                </a:xfrm>
                <a:custGeom>
                  <a:avLst/>
                  <a:gdLst/>
                  <a:ahLst/>
                  <a:cxnLst/>
                  <a:rect l="l" t="t" r="r" b="b"/>
                  <a:pathLst>
                    <a:path w="89249" h="89344" extrusionOk="0">
                      <a:moveTo>
                        <a:pt x="89249" y="0"/>
                      </a:moveTo>
                      <a:lnTo>
                        <a:pt x="89249" y="59531"/>
                      </a:lnTo>
                      <a:lnTo>
                        <a:pt x="59436" y="59531"/>
                      </a:lnTo>
                      <a:lnTo>
                        <a:pt x="59436" y="89345"/>
                      </a:lnTo>
                      <a:lnTo>
                        <a:pt x="29718" y="89345"/>
                      </a:lnTo>
                      <a:lnTo>
                        <a:pt x="29718" y="59531"/>
                      </a:lnTo>
                      <a:lnTo>
                        <a:pt x="0" y="59531"/>
                      </a:lnTo>
                      <a:lnTo>
                        <a:pt x="0" y="0"/>
                      </a:lnTo>
                      <a:lnTo>
                        <a:pt x="29718" y="0"/>
                      </a:lnTo>
                      <a:lnTo>
                        <a:pt x="29718" y="29718"/>
                      </a:lnTo>
                      <a:lnTo>
                        <a:pt x="59436" y="29718"/>
                      </a:lnTo>
                      <a:lnTo>
                        <a:pt x="59436" y="0"/>
                      </a:lnTo>
                      <a:lnTo>
                        <a:pt x="89249"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2" name="Google Shape;3068;p38">
                  <a:extLst>
                    <a:ext uri="{FF2B5EF4-FFF2-40B4-BE49-F238E27FC236}">
                      <a16:creationId xmlns:a16="http://schemas.microsoft.com/office/drawing/2014/main" id="{E072B920-D994-BF7F-256B-47C13F3B5E9F}"/>
                    </a:ext>
                  </a:extLst>
                </p:cNvPr>
                <p:cNvSpPr/>
                <p:nvPr/>
              </p:nvSpPr>
              <p:spPr>
                <a:xfrm>
                  <a:off x="7285482" y="1970531"/>
                  <a:ext cx="89249" cy="89249"/>
                </a:xfrm>
                <a:custGeom>
                  <a:avLst/>
                  <a:gdLst/>
                  <a:ahLst/>
                  <a:cxnLst/>
                  <a:rect l="l" t="t" r="r" b="b"/>
                  <a:pathLst>
                    <a:path w="89249" h="89249" extrusionOk="0">
                      <a:moveTo>
                        <a:pt x="89249" y="0"/>
                      </a:moveTo>
                      <a:lnTo>
                        <a:pt x="89249" y="59436"/>
                      </a:lnTo>
                      <a:lnTo>
                        <a:pt x="59436" y="59436"/>
                      </a:lnTo>
                      <a:lnTo>
                        <a:pt x="59436" y="89249"/>
                      </a:lnTo>
                      <a:lnTo>
                        <a:pt x="29718" y="89249"/>
                      </a:lnTo>
                      <a:lnTo>
                        <a:pt x="29718" y="59436"/>
                      </a:lnTo>
                      <a:lnTo>
                        <a:pt x="0" y="59436"/>
                      </a:lnTo>
                      <a:lnTo>
                        <a:pt x="0" y="0"/>
                      </a:lnTo>
                      <a:lnTo>
                        <a:pt x="29718" y="0"/>
                      </a:lnTo>
                      <a:lnTo>
                        <a:pt x="29718" y="29718"/>
                      </a:lnTo>
                      <a:lnTo>
                        <a:pt x="59436" y="29718"/>
                      </a:lnTo>
                      <a:lnTo>
                        <a:pt x="59436" y="0"/>
                      </a:lnTo>
                      <a:lnTo>
                        <a:pt x="89249"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3" name="Google Shape;3069;p38">
                  <a:extLst>
                    <a:ext uri="{FF2B5EF4-FFF2-40B4-BE49-F238E27FC236}">
                      <a16:creationId xmlns:a16="http://schemas.microsoft.com/office/drawing/2014/main" id="{405660D7-2F1F-B425-A5D4-CE8542A46DA6}"/>
                    </a:ext>
                  </a:extLst>
                </p:cNvPr>
                <p:cNvSpPr/>
                <p:nvPr/>
              </p:nvSpPr>
              <p:spPr>
                <a:xfrm>
                  <a:off x="7285482" y="2059780"/>
                  <a:ext cx="89249" cy="89249"/>
                </a:xfrm>
                <a:custGeom>
                  <a:avLst/>
                  <a:gdLst/>
                  <a:ahLst/>
                  <a:cxnLst/>
                  <a:rect l="l" t="t" r="r" b="b"/>
                  <a:pathLst>
                    <a:path w="89249" h="89249" extrusionOk="0">
                      <a:moveTo>
                        <a:pt x="89249" y="0"/>
                      </a:moveTo>
                      <a:lnTo>
                        <a:pt x="89249" y="59531"/>
                      </a:lnTo>
                      <a:lnTo>
                        <a:pt x="59436" y="59531"/>
                      </a:lnTo>
                      <a:lnTo>
                        <a:pt x="59436" y="89249"/>
                      </a:lnTo>
                      <a:lnTo>
                        <a:pt x="29718" y="89249"/>
                      </a:lnTo>
                      <a:lnTo>
                        <a:pt x="29718" y="59531"/>
                      </a:lnTo>
                      <a:lnTo>
                        <a:pt x="0" y="59531"/>
                      </a:lnTo>
                      <a:lnTo>
                        <a:pt x="0" y="0"/>
                      </a:lnTo>
                      <a:lnTo>
                        <a:pt x="29718" y="0"/>
                      </a:lnTo>
                      <a:lnTo>
                        <a:pt x="29718" y="29813"/>
                      </a:lnTo>
                      <a:lnTo>
                        <a:pt x="59436" y="29813"/>
                      </a:lnTo>
                      <a:lnTo>
                        <a:pt x="59436" y="0"/>
                      </a:lnTo>
                      <a:lnTo>
                        <a:pt x="89249"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4" name="Google Shape;3070;p38">
                  <a:extLst>
                    <a:ext uri="{FF2B5EF4-FFF2-40B4-BE49-F238E27FC236}">
                      <a16:creationId xmlns:a16="http://schemas.microsoft.com/office/drawing/2014/main" id="{03BE524D-A99E-BBDD-4E57-8975164DFD2A}"/>
                    </a:ext>
                  </a:extLst>
                </p:cNvPr>
                <p:cNvSpPr/>
                <p:nvPr/>
              </p:nvSpPr>
              <p:spPr>
                <a:xfrm>
                  <a:off x="7255668" y="1881187"/>
                  <a:ext cx="29718" cy="238125"/>
                </a:xfrm>
                <a:custGeom>
                  <a:avLst/>
                  <a:gdLst/>
                  <a:ahLst/>
                  <a:cxnLst/>
                  <a:rect l="l" t="t" r="r" b="b"/>
                  <a:pathLst>
                    <a:path w="29718" h="238125" extrusionOk="0">
                      <a:moveTo>
                        <a:pt x="0" y="0"/>
                      </a:moveTo>
                      <a:lnTo>
                        <a:pt x="29718" y="0"/>
                      </a:lnTo>
                      <a:lnTo>
                        <a:pt x="29718" y="238125"/>
                      </a:lnTo>
                      <a:lnTo>
                        <a:pt x="0" y="238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5" name="Google Shape;3071;p38">
                  <a:extLst>
                    <a:ext uri="{FF2B5EF4-FFF2-40B4-BE49-F238E27FC236}">
                      <a16:creationId xmlns:a16="http://schemas.microsoft.com/office/drawing/2014/main" id="{FAED6DB0-A64D-68E0-0023-CB60B0BEEAC3}"/>
                    </a:ext>
                  </a:extLst>
                </p:cNvPr>
                <p:cNvSpPr/>
                <p:nvPr/>
              </p:nvSpPr>
              <p:spPr>
                <a:xfrm>
                  <a:off x="7315200" y="176212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6" name="Google Shape;3072;p38">
                  <a:extLst>
                    <a:ext uri="{FF2B5EF4-FFF2-40B4-BE49-F238E27FC236}">
                      <a16:creationId xmlns:a16="http://schemas.microsoft.com/office/drawing/2014/main" id="{4EF64C32-37BF-C603-EB46-86EDF4820226}"/>
                    </a:ext>
                  </a:extLst>
                </p:cNvPr>
                <p:cNvSpPr/>
                <p:nvPr/>
              </p:nvSpPr>
              <p:spPr>
                <a:xfrm>
                  <a:off x="7285482"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7" name="Google Shape;3073;p38">
                  <a:extLst>
                    <a:ext uri="{FF2B5EF4-FFF2-40B4-BE49-F238E27FC236}">
                      <a16:creationId xmlns:a16="http://schemas.microsoft.com/office/drawing/2014/main" id="{15E292AD-06BD-2653-F912-76A21F64198C}"/>
                    </a:ext>
                  </a:extLst>
                </p:cNvPr>
                <p:cNvSpPr/>
                <p:nvPr/>
              </p:nvSpPr>
              <p:spPr>
                <a:xfrm>
                  <a:off x="7285482"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8" name="Google Shape;3074;p38">
                  <a:extLst>
                    <a:ext uri="{FF2B5EF4-FFF2-40B4-BE49-F238E27FC236}">
                      <a16:creationId xmlns:a16="http://schemas.microsoft.com/office/drawing/2014/main" id="{BDE6D250-6451-DC9D-A2EB-A29FC29477D9}"/>
                    </a:ext>
                  </a:extLst>
                </p:cNvPr>
                <p:cNvSpPr/>
                <p:nvPr/>
              </p:nvSpPr>
              <p:spPr>
                <a:xfrm>
                  <a:off x="7344918"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9" name="Google Shape;3075;p38">
                  <a:extLst>
                    <a:ext uri="{FF2B5EF4-FFF2-40B4-BE49-F238E27FC236}">
                      <a16:creationId xmlns:a16="http://schemas.microsoft.com/office/drawing/2014/main" id="{B2A3D7B0-AFC0-5137-6EC7-E941E21FAA0D}"/>
                    </a:ext>
                  </a:extLst>
                </p:cNvPr>
                <p:cNvSpPr/>
                <p:nvPr/>
              </p:nvSpPr>
              <p:spPr>
                <a:xfrm>
                  <a:off x="7344918"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0" name="Google Shape;3076;p38">
                  <a:extLst>
                    <a:ext uri="{FF2B5EF4-FFF2-40B4-BE49-F238E27FC236}">
                      <a16:creationId xmlns:a16="http://schemas.microsoft.com/office/drawing/2014/main" id="{9D5E6457-9D0D-87B2-AACF-07A728B810FA}"/>
                    </a:ext>
                  </a:extLst>
                </p:cNvPr>
                <p:cNvSpPr/>
                <p:nvPr/>
              </p:nvSpPr>
              <p:spPr>
                <a:xfrm>
                  <a:off x="7642669"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1" name="Google Shape;3077;p38">
                  <a:extLst>
                    <a:ext uri="{FF2B5EF4-FFF2-40B4-BE49-F238E27FC236}">
                      <a16:creationId xmlns:a16="http://schemas.microsoft.com/office/drawing/2014/main" id="{4A1E0EB4-428D-8C31-7FC2-352079662301}"/>
                    </a:ext>
                  </a:extLst>
                </p:cNvPr>
                <p:cNvSpPr/>
                <p:nvPr/>
              </p:nvSpPr>
              <p:spPr>
                <a:xfrm>
                  <a:off x="7583043" y="1672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2" name="Google Shape;3078;p38">
                  <a:extLst>
                    <a:ext uri="{FF2B5EF4-FFF2-40B4-BE49-F238E27FC236}">
                      <a16:creationId xmlns:a16="http://schemas.microsoft.com/office/drawing/2014/main" id="{66A98EB5-3A0B-41B7-7A5F-A50274397796}"/>
                    </a:ext>
                  </a:extLst>
                </p:cNvPr>
                <p:cNvSpPr/>
                <p:nvPr/>
              </p:nvSpPr>
              <p:spPr>
                <a:xfrm>
                  <a:off x="7553325" y="1762124"/>
                  <a:ext cx="119062" cy="29717"/>
                </a:xfrm>
                <a:custGeom>
                  <a:avLst/>
                  <a:gdLst/>
                  <a:ahLst/>
                  <a:cxnLst/>
                  <a:rect l="l" t="t" r="r" b="b"/>
                  <a:pathLst>
                    <a:path w="119062" h="29717" extrusionOk="0">
                      <a:moveTo>
                        <a:pt x="0" y="0"/>
                      </a:moveTo>
                      <a:lnTo>
                        <a:pt x="119063" y="0"/>
                      </a:lnTo>
                      <a:lnTo>
                        <a:pt x="119063"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3" name="Google Shape;3079;p38">
                  <a:extLst>
                    <a:ext uri="{FF2B5EF4-FFF2-40B4-BE49-F238E27FC236}">
                      <a16:creationId xmlns:a16="http://schemas.microsoft.com/office/drawing/2014/main" id="{61DDC943-22EE-FA0C-2CE2-C904240FBA31}"/>
                    </a:ext>
                  </a:extLst>
                </p:cNvPr>
                <p:cNvSpPr/>
                <p:nvPr/>
              </p:nvSpPr>
              <p:spPr>
                <a:xfrm>
                  <a:off x="7553325"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4" name="Google Shape;3080;p38">
                  <a:extLst>
                    <a:ext uri="{FF2B5EF4-FFF2-40B4-BE49-F238E27FC236}">
                      <a16:creationId xmlns:a16="http://schemas.microsoft.com/office/drawing/2014/main" id="{82AF6142-4A4C-3303-46F6-06A43B234D6A}"/>
                    </a:ext>
                  </a:extLst>
                </p:cNvPr>
                <p:cNvSpPr/>
                <p:nvPr/>
              </p:nvSpPr>
              <p:spPr>
                <a:xfrm>
                  <a:off x="7583043" y="1702593"/>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5" name="Google Shape;3081;p38">
                  <a:extLst>
                    <a:ext uri="{FF2B5EF4-FFF2-40B4-BE49-F238E27FC236}">
                      <a16:creationId xmlns:a16="http://schemas.microsoft.com/office/drawing/2014/main" id="{6C5978ED-5AEC-AED5-3607-B06429B5F34C}"/>
                    </a:ext>
                  </a:extLst>
                </p:cNvPr>
                <p:cNvSpPr/>
                <p:nvPr/>
              </p:nvSpPr>
              <p:spPr>
                <a:xfrm>
                  <a:off x="7523607"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6" name="Google Shape;3082;p38">
                  <a:extLst>
                    <a:ext uri="{FF2B5EF4-FFF2-40B4-BE49-F238E27FC236}">
                      <a16:creationId xmlns:a16="http://schemas.microsoft.com/office/drawing/2014/main" id="{0CB17ACC-7348-5E3E-CE12-06913287C3FA}"/>
                    </a:ext>
                  </a:extLst>
                </p:cNvPr>
                <p:cNvSpPr/>
                <p:nvPr/>
              </p:nvSpPr>
              <p:spPr>
                <a:xfrm>
                  <a:off x="7672387"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7" name="Google Shape;3083;p38">
                  <a:extLst>
                    <a:ext uri="{FF2B5EF4-FFF2-40B4-BE49-F238E27FC236}">
                      <a16:creationId xmlns:a16="http://schemas.microsoft.com/office/drawing/2014/main" id="{56EFBE56-33B5-4D49-4AF3-A09415914D18}"/>
                    </a:ext>
                  </a:extLst>
                </p:cNvPr>
                <p:cNvSpPr/>
                <p:nvPr/>
              </p:nvSpPr>
              <p:spPr>
                <a:xfrm>
                  <a:off x="7225855"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8" name="Google Shape;3084;p38">
                  <a:extLst>
                    <a:ext uri="{FF2B5EF4-FFF2-40B4-BE49-F238E27FC236}">
                      <a16:creationId xmlns:a16="http://schemas.microsoft.com/office/drawing/2014/main" id="{53554B48-0235-82D9-AA47-B742710DA7DD}"/>
                    </a:ext>
                  </a:extLst>
                </p:cNvPr>
                <p:cNvSpPr/>
                <p:nvPr/>
              </p:nvSpPr>
              <p:spPr>
                <a:xfrm>
                  <a:off x="7196137"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9" name="Google Shape;3085;p38">
                  <a:extLst>
                    <a:ext uri="{FF2B5EF4-FFF2-40B4-BE49-F238E27FC236}">
                      <a16:creationId xmlns:a16="http://schemas.microsoft.com/office/drawing/2014/main" id="{E43897ED-6711-9644-09C4-EC8A67709EE7}"/>
                    </a:ext>
                  </a:extLst>
                </p:cNvPr>
                <p:cNvSpPr/>
                <p:nvPr/>
              </p:nvSpPr>
              <p:spPr>
                <a:xfrm>
                  <a:off x="7166419" y="191090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0" name="Google Shape;3086;p38">
                  <a:extLst>
                    <a:ext uri="{FF2B5EF4-FFF2-40B4-BE49-F238E27FC236}">
                      <a16:creationId xmlns:a16="http://schemas.microsoft.com/office/drawing/2014/main" id="{AC295F29-FAF5-B989-CB24-0C3B665C5BAF}"/>
                    </a:ext>
                  </a:extLst>
                </p:cNvPr>
                <p:cNvSpPr/>
                <p:nvPr/>
              </p:nvSpPr>
              <p:spPr>
                <a:xfrm>
                  <a:off x="7077075" y="1940718"/>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1" name="Google Shape;3087;p38">
                  <a:extLst>
                    <a:ext uri="{FF2B5EF4-FFF2-40B4-BE49-F238E27FC236}">
                      <a16:creationId xmlns:a16="http://schemas.microsoft.com/office/drawing/2014/main" id="{61FCEFE2-606D-01BF-3667-A8C182AF6971}"/>
                    </a:ext>
                  </a:extLst>
                </p:cNvPr>
                <p:cNvSpPr/>
                <p:nvPr/>
              </p:nvSpPr>
              <p:spPr>
                <a:xfrm>
                  <a:off x="6987730" y="1970531"/>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2" name="Google Shape;3088;p38">
                  <a:extLst>
                    <a:ext uri="{FF2B5EF4-FFF2-40B4-BE49-F238E27FC236}">
                      <a16:creationId xmlns:a16="http://schemas.microsoft.com/office/drawing/2014/main" id="{D96F6E6B-19B0-4C0A-0BF9-B2C35E8EE6E7}"/>
                    </a:ext>
                  </a:extLst>
                </p:cNvPr>
                <p:cNvSpPr/>
                <p:nvPr/>
              </p:nvSpPr>
              <p:spPr>
                <a:xfrm>
                  <a:off x="6898481" y="1940718"/>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3" name="Google Shape;3089;p38">
                  <a:extLst>
                    <a:ext uri="{FF2B5EF4-FFF2-40B4-BE49-F238E27FC236}">
                      <a16:creationId xmlns:a16="http://schemas.microsoft.com/office/drawing/2014/main" id="{ECF9AC70-C11A-7257-50F3-9359EE66F6A8}"/>
                    </a:ext>
                  </a:extLst>
                </p:cNvPr>
                <p:cNvSpPr/>
                <p:nvPr/>
              </p:nvSpPr>
              <p:spPr>
                <a:xfrm>
                  <a:off x="6838950" y="191090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4" name="Google Shape;3090;p38">
                  <a:extLst>
                    <a:ext uri="{FF2B5EF4-FFF2-40B4-BE49-F238E27FC236}">
                      <a16:creationId xmlns:a16="http://schemas.microsoft.com/office/drawing/2014/main" id="{5CD5CBEF-1EDA-67A7-7BE5-21A4D07A10A3}"/>
                    </a:ext>
                  </a:extLst>
                </p:cNvPr>
                <p:cNvSpPr/>
                <p:nvPr/>
              </p:nvSpPr>
              <p:spPr>
                <a:xfrm>
                  <a:off x="6809232"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5" name="Google Shape;3091;p38">
                  <a:extLst>
                    <a:ext uri="{FF2B5EF4-FFF2-40B4-BE49-F238E27FC236}">
                      <a16:creationId xmlns:a16="http://schemas.microsoft.com/office/drawing/2014/main" id="{25A098FD-64D3-11F8-8809-7983DFA6E241}"/>
                    </a:ext>
                  </a:extLst>
                </p:cNvPr>
                <p:cNvSpPr/>
                <p:nvPr/>
              </p:nvSpPr>
              <p:spPr>
                <a:xfrm>
                  <a:off x="6838950"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6" name="Google Shape;3092;p38">
                  <a:extLst>
                    <a:ext uri="{FF2B5EF4-FFF2-40B4-BE49-F238E27FC236}">
                      <a16:creationId xmlns:a16="http://schemas.microsoft.com/office/drawing/2014/main" id="{241D564F-4246-A7EE-AF56-6A04355A4C9F}"/>
                    </a:ext>
                  </a:extLst>
                </p:cNvPr>
                <p:cNvSpPr/>
                <p:nvPr/>
              </p:nvSpPr>
              <p:spPr>
                <a:xfrm>
                  <a:off x="6868668"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7" name="Google Shape;3093;p38">
                  <a:extLst>
                    <a:ext uri="{FF2B5EF4-FFF2-40B4-BE49-F238E27FC236}">
                      <a16:creationId xmlns:a16="http://schemas.microsoft.com/office/drawing/2014/main" id="{B7F82441-A5E1-DC59-2E14-75E274C17648}"/>
                    </a:ext>
                  </a:extLst>
                </p:cNvPr>
                <p:cNvSpPr/>
                <p:nvPr/>
              </p:nvSpPr>
              <p:spPr>
                <a:xfrm>
                  <a:off x="7225855"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8" name="Google Shape;3094;p38">
                  <a:extLst>
                    <a:ext uri="{FF2B5EF4-FFF2-40B4-BE49-F238E27FC236}">
                      <a16:creationId xmlns:a16="http://schemas.microsoft.com/office/drawing/2014/main" id="{C8C6F566-0ACB-DA64-7E57-718F07588FD9}"/>
                    </a:ext>
                  </a:extLst>
                </p:cNvPr>
                <p:cNvSpPr/>
                <p:nvPr/>
              </p:nvSpPr>
              <p:spPr>
                <a:xfrm>
                  <a:off x="7166419" y="1672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9" name="Google Shape;3095;p38">
                  <a:extLst>
                    <a:ext uri="{FF2B5EF4-FFF2-40B4-BE49-F238E27FC236}">
                      <a16:creationId xmlns:a16="http://schemas.microsoft.com/office/drawing/2014/main" id="{E8423465-3903-F96F-A7DE-F2005D38A74E}"/>
                    </a:ext>
                  </a:extLst>
                </p:cNvPr>
                <p:cNvSpPr/>
                <p:nvPr/>
              </p:nvSpPr>
              <p:spPr>
                <a:xfrm>
                  <a:off x="7106793" y="16430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0" name="Google Shape;3096;p38">
                  <a:extLst>
                    <a:ext uri="{FF2B5EF4-FFF2-40B4-BE49-F238E27FC236}">
                      <a16:creationId xmlns:a16="http://schemas.microsoft.com/office/drawing/2014/main" id="{2E55287F-8F87-25CF-F8C2-C27BBAF8CCD6}"/>
                    </a:ext>
                  </a:extLst>
                </p:cNvPr>
                <p:cNvSpPr/>
                <p:nvPr/>
              </p:nvSpPr>
              <p:spPr>
                <a:xfrm>
                  <a:off x="7047357" y="16133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1" name="Google Shape;3097;p38">
                  <a:extLst>
                    <a:ext uri="{FF2B5EF4-FFF2-40B4-BE49-F238E27FC236}">
                      <a16:creationId xmlns:a16="http://schemas.microsoft.com/office/drawing/2014/main" id="{06964A64-5597-6426-71AF-EA18EB6EF856}"/>
                    </a:ext>
                  </a:extLst>
                </p:cNvPr>
                <p:cNvSpPr/>
                <p:nvPr/>
              </p:nvSpPr>
              <p:spPr>
                <a:xfrm>
                  <a:off x="6809232" y="16133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2" name="Google Shape;3098;p38">
                  <a:extLst>
                    <a:ext uri="{FF2B5EF4-FFF2-40B4-BE49-F238E27FC236}">
                      <a16:creationId xmlns:a16="http://schemas.microsoft.com/office/drawing/2014/main" id="{D59D803F-BE92-4165-399F-1A17A19B33E4}"/>
                    </a:ext>
                  </a:extLst>
                </p:cNvPr>
                <p:cNvSpPr/>
                <p:nvPr/>
              </p:nvSpPr>
              <p:spPr>
                <a:xfrm>
                  <a:off x="6838950" y="1672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3" name="Google Shape;3099;p38">
                  <a:extLst>
                    <a:ext uri="{FF2B5EF4-FFF2-40B4-BE49-F238E27FC236}">
                      <a16:creationId xmlns:a16="http://schemas.microsoft.com/office/drawing/2014/main" id="{02007D5D-3B0A-56C2-2B04-BF394F8D3505}"/>
                    </a:ext>
                  </a:extLst>
                </p:cNvPr>
                <p:cNvSpPr/>
                <p:nvPr/>
              </p:nvSpPr>
              <p:spPr>
                <a:xfrm>
                  <a:off x="6868668" y="17324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4" name="Google Shape;3100;p38">
                  <a:extLst>
                    <a:ext uri="{FF2B5EF4-FFF2-40B4-BE49-F238E27FC236}">
                      <a16:creationId xmlns:a16="http://schemas.microsoft.com/office/drawing/2014/main" id="{3D595BD3-4EE7-36C7-BF1A-B3443AEA4725}"/>
                    </a:ext>
                  </a:extLst>
                </p:cNvPr>
                <p:cNvSpPr/>
                <p:nvPr/>
              </p:nvSpPr>
              <p:spPr>
                <a:xfrm>
                  <a:off x="6838950" y="158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5" name="Google Shape;3101;p38">
                  <a:extLst>
                    <a:ext uri="{FF2B5EF4-FFF2-40B4-BE49-F238E27FC236}">
                      <a16:creationId xmlns:a16="http://schemas.microsoft.com/office/drawing/2014/main" id="{D3126702-5F44-E14B-8DAF-7277E47A03E2}"/>
                    </a:ext>
                  </a:extLst>
                </p:cNvPr>
                <p:cNvSpPr/>
                <p:nvPr/>
              </p:nvSpPr>
              <p:spPr>
                <a:xfrm>
                  <a:off x="6898481" y="1791842"/>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6" name="Google Shape;3102;p38">
                  <a:extLst>
                    <a:ext uri="{FF2B5EF4-FFF2-40B4-BE49-F238E27FC236}">
                      <a16:creationId xmlns:a16="http://schemas.microsoft.com/office/drawing/2014/main" id="{6B8CF599-DBEE-94A7-92CD-F60FA80B0F5C}"/>
                    </a:ext>
                  </a:extLst>
                </p:cNvPr>
                <p:cNvSpPr/>
                <p:nvPr/>
              </p:nvSpPr>
              <p:spPr>
                <a:xfrm>
                  <a:off x="6958012" y="182165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7" name="Google Shape;3103;p38">
                  <a:extLst>
                    <a:ext uri="{FF2B5EF4-FFF2-40B4-BE49-F238E27FC236}">
                      <a16:creationId xmlns:a16="http://schemas.microsoft.com/office/drawing/2014/main" id="{68D5B288-2303-9CCA-EB74-9A1E5809956A}"/>
                    </a:ext>
                  </a:extLst>
                </p:cNvPr>
                <p:cNvSpPr/>
                <p:nvPr/>
              </p:nvSpPr>
              <p:spPr>
                <a:xfrm>
                  <a:off x="7017543" y="1851469"/>
                  <a:ext cx="119062" cy="29717"/>
                </a:xfrm>
                <a:custGeom>
                  <a:avLst/>
                  <a:gdLst/>
                  <a:ahLst/>
                  <a:cxnLst/>
                  <a:rect l="l" t="t" r="r" b="b"/>
                  <a:pathLst>
                    <a:path w="119062" h="29717" extrusionOk="0">
                      <a:moveTo>
                        <a:pt x="0" y="0"/>
                      </a:moveTo>
                      <a:lnTo>
                        <a:pt x="119063" y="0"/>
                      </a:lnTo>
                      <a:lnTo>
                        <a:pt x="119063"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8" name="Google Shape;3104;p38">
                  <a:extLst>
                    <a:ext uri="{FF2B5EF4-FFF2-40B4-BE49-F238E27FC236}">
                      <a16:creationId xmlns:a16="http://schemas.microsoft.com/office/drawing/2014/main" id="{525C40C1-99F6-E8E3-7FD2-34C96DE2998D}"/>
                    </a:ext>
                  </a:extLst>
                </p:cNvPr>
                <p:cNvSpPr/>
                <p:nvPr/>
              </p:nvSpPr>
              <p:spPr>
                <a:xfrm>
                  <a:off x="7136606" y="1821655"/>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9" name="Google Shape;3105;p38">
                  <a:extLst>
                    <a:ext uri="{FF2B5EF4-FFF2-40B4-BE49-F238E27FC236}">
                      <a16:creationId xmlns:a16="http://schemas.microsoft.com/office/drawing/2014/main" id="{507236EC-3C0C-5DC4-CD9A-08EF1372E74B}"/>
                    </a:ext>
                  </a:extLst>
                </p:cNvPr>
                <p:cNvSpPr/>
                <p:nvPr/>
              </p:nvSpPr>
              <p:spPr>
                <a:xfrm>
                  <a:off x="6958012" y="158353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0" name="Google Shape;3106;p38">
                  <a:extLst>
                    <a:ext uri="{FF2B5EF4-FFF2-40B4-BE49-F238E27FC236}">
                      <a16:creationId xmlns:a16="http://schemas.microsoft.com/office/drawing/2014/main" id="{B59C45A6-582C-1D05-8574-099C7F47A7CB}"/>
                    </a:ext>
                  </a:extLst>
                </p:cNvPr>
                <p:cNvSpPr/>
                <p:nvPr/>
              </p:nvSpPr>
              <p:spPr>
                <a:xfrm>
                  <a:off x="6868668" y="1553717"/>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1" name="Google Shape;3107;p38">
                  <a:extLst>
                    <a:ext uri="{FF2B5EF4-FFF2-40B4-BE49-F238E27FC236}">
                      <a16:creationId xmlns:a16="http://schemas.microsoft.com/office/drawing/2014/main" id="{E069735D-8348-A258-7035-C07846550EA4}"/>
                    </a:ext>
                  </a:extLst>
                </p:cNvPr>
                <p:cNvSpPr/>
                <p:nvPr/>
              </p:nvSpPr>
              <p:spPr>
                <a:xfrm>
                  <a:off x="6987730"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2" name="Google Shape;3108;p38">
                  <a:extLst>
                    <a:ext uri="{FF2B5EF4-FFF2-40B4-BE49-F238E27FC236}">
                      <a16:creationId xmlns:a16="http://schemas.microsoft.com/office/drawing/2014/main" id="{8632D40B-EE09-5B8A-8558-782A7BFA4E18}"/>
                    </a:ext>
                  </a:extLst>
                </p:cNvPr>
                <p:cNvSpPr/>
                <p:nvPr/>
              </p:nvSpPr>
              <p:spPr>
                <a:xfrm>
                  <a:off x="7017543" y="1672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3" name="Google Shape;3109;p38">
                  <a:extLst>
                    <a:ext uri="{FF2B5EF4-FFF2-40B4-BE49-F238E27FC236}">
                      <a16:creationId xmlns:a16="http://schemas.microsoft.com/office/drawing/2014/main" id="{AE06608F-4FDE-DBAE-25B3-78DDB00C0DE4}"/>
                    </a:ext>
                  </a:extLst>
                </p:cNvPr>
                <p:cNvSpPr/>
                <p:nvPr/>
              </p:nvSpPr>
              <p:spPr>
                <a:xfrm>
                  <a:off x="6987730" y="1762124"/>
                  <a:ext cx="119062" cy="29717"/>
                </a:xfrm>
                <a:custGeom>
                  <a:avLst/>
                  <a:gdLst/>
                  <a:ahLst/>
                  <a:cxnLst/>
                  <a:rect l="l" t="t" r="r" b="b"/>
                  <a:pathLst>
                    <a:path w="119062" h="29717" extrusionOk="0">
                      <a:moveTo>
                        <a:pt x="0" y="0"/>
                      </a:moveTo>
                      <a:lnTo>
                        <a:pt x="119062" y="0"/>
                      </a:lnTo>
                      <a:lnTo>
                        <a:pt x="119062"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4" name="Google Shape;3110;p38">
                  <a:extLst>
                    <a:ext uri="{FF2B5EF4-FFF2-40B4-BE49-F238E27FC236}">
                      <a16:creationId xmlns:a16="http://schemas.microsoft.com/office/drawing/2014/main" id="{059C5D08-65AD-6A44-58CE-E8EE175D3A1F}"/>
                    </a:ext>
                  </a:extLst>
                </p:cNvPr>
                <p:cNvSpPr/>
                <p:nvPr/>
              </p:nvSpPr>
              <p:spPr>
                <a:xfrm>
                  <a:off x="7077075"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5" name="Google Shape;3111;p38">
                  <a:extLst>
                    <a:ext uri="{FF2B5EF4-FFF2-40B4-BE49-F238E27FC236}">
                      <a16:creationId xmlns:a16="http://schemas.microsoft.com/office/drawing/2014/main" id="{71A7D26A-DFC1-7354-84B6-E14D2E339E39}"/>
                    </a:ext>
                  </a:extLst>
                </p:cNvPr>
                <p:cNvSpPr/>
                <p:nvPr/>
              </p:nvSpPr>
              <p:spPr>
                <a:xfrm rot="10800000">
                  <a:off x="7017543" y="1702593"/>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6" name="Google Shape;3112;p38">
                  <a:extLst>
                    <a:ext uri="{FF2B5EF4-FFF2-40B4-BE49-F238E27FC236}">
                      <a16:creationId xmlns:a16="http://schemas.microsoft.com/office/drawing/2014/main" id="{8A2A2A10-7901-063F-5863-15F598437D1A}"/>
                    </a:ext>
                  </a:extLst>
                </p:cNvPr>
                <p:cNvSpPr/>
                <p:nvPr/>
              </p:nvSpPr>
              <p:spPr>
                <a:xfrm>
                  <a:off x="7106793"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7" name="Google Shape;3113;p38">
                  <a:extLst>
                    <a:ext uri="{FF2B5EF4-FFF2-40B4-BE49-F238E27FC236}">
                      <a16:creationId xmlns:a16="http://schemas.microsoft.com/office/drawing/2014/main" id="{A8A96FBE-3F82-5DB1-86A2-6506888408DA}"/>
                    </a:ext>
                  </a:extLst>
                </p:cNvPr>
                <p:cNvSpPr/>
                <p:nvPr/>
              </p:nvSpPr>
              <p:spPr>
                <a:xfrm>
                  <a:off x="6958012"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8" name="Google Shape;3114;p38">
                  <a:extLst>
                    <a:ext uri="{FF2B5EF4-FFF2-40B4-BE49-F238E27FC236}">
                      <a16:creationId xmlns:a16="http://schemas.microsoft.com/office/drawing/2014/main" id="{9C1B0C8E-0CEE-DD2A-F941-E3ADFEC89C25}"/>
                    </a:ext>
                  </a:extLst>
                </p:cNvPr>
                <p:cNvSpPr/>
                <p:nvPr/>
              </p:nvSpPr>
              <p:spPr>
                <a:xfrm>
                  <a:off x="6838854" y="1583816"/>
                  <a:ext cx="416623" cy="267747"/>
                </a:xfrm>
                <a:custGeom>
                  <a:avLst/>
                  <a:gdLst/>
                  <a:ahLst/>
                  <a:cxnLst/>
                  <a:rect l="l" t="t" r="r" b="b"/>
                  <a:pathLst>
                    <a:path w="416623" h="267747" extrusionOk="0">
                      <a:moveTo>
                        <a:pt x="387001" y="148590"/>
                      </a:moveTo>
                      <a:lnTo>
                        <a:pt x="387001" y="118872"/>
                      </a:lnTo>
                      <a:lnTo>
                        <a:pt x="327470" y="118872"/>
                      </a:lnTo>
                      <a:lnTo>
                        <a:pt x="327470" y="89154"/>
                      </a:lnTo>
                      <a:lnTo>
                        <a:pt x="267938" y="89154"/>
                      </a:lnTo>
                      <a:lnTo>
                        <a:pt x="267938" y="59436"/>
                      </a:lnTo>
                      <a:lnTo>
                        <a:pt x="208407" y="59436"/>
                      </a:lnTo>
                      <a:lnTo>
                        <a:pt x="208407" y="29718"/>
                      </a:lnTo>
                      <a:lnTo>
                        <a:pt x="119063" y="29718"/>
                      </a:lnTo>
                      <a:lnTo>
                        <a:pt x="119063" y="0"/>
                      </a:lnTo>
                      <a:lnTo>
                        <a:pt x="29718" y="0"/>
                      </a:lnTo>
                      <a:lnTo>
                        <a:pt x="29718" y="29718"/>
                      </a:lnTo>
                      <a:lnTo>
                        <a:pt x="0" y="29718"/>
                      </a:lnTo>
                      <a:lnTo>
                        <a:pt x="0" y="89249"/>
                      </a:lnTo>
                      <a:lnTo>
                        <a:pt x="29718" y="89249"/>
                      </a:lnTo>
                      <a:lnTo>
                        <a:pt x="29718" y="148781"/>
                      </a:lnTo>
                      <a:lnTo>
                        <a:pt x="59436" y="148781"/>
                      </a:lnTo>
                      <a:lnTo>
                        <a:pt x="59436" y="208312"/>
                      </a:lnTo>
                      <a:lnTo>
                        <a:pt x="118967" y="208312"/>
                      </a:lnTo>
                      <a:lnTo>
                        <a:pt x="118967" y="238030"/>
                      </a:lnTo>
                      <a:lnTo>
                        <a:pt x="178499" y="238030"/>
                      </a:lnTo>
                      <a:lnTo>
                        <a:pt x="178499" y="267748"/>
                      </a:lnTo>
                      <a:lnTo>
                        <a:pt x="297561" y="267748"/>
                      </a:lnTo>
                      <a:lnTo>
                        <a:pt x="297561" y="238030"/>
                      </a:lnTo>
                      <a:lnTo>
                        <a:pt x="386905" y="238030"/>
                      </a:lnTo>
                      <a:lnTo>
                        <a:pt x="386905" y="178499"/>
                      </a:lnTo>
                      <a:lnTo>
                        <a:pt x="416624" y="178499"/>
                      </a:lnTo>
                      <a:lnTo>
                        <a:pt x="416624" y="148781"/>
                      </a:lnTo>
                      <a:lnTo>
                        <a:pt x="386905" y="148781"/>
                      </a:lnTo>
                      <a:close/>
                      <a:moveTo>
                        <a:pt x="297656" y="178308"/>
                      </a:moveTo>
                      <a:lnTo>
                        <a:pt x="267938" y="178308"/>
                      </a:lnTo>
                      <a:lnTo>
                        <a:pt x="267938" y="208026"/>
                      </a:lnTo>
                      <a:lnTo>
                        <a:pt x="148876" y="208026"/>
                      </a:lnTo>
                      <a:lnTo>
                        <a:pt x="148876" y="178308"/>
                      </a:lnTo>
                      <a:lnTo>
                        <a:pt x="119158" y="178308"/>
                      </a:lnTo>
                      <a:lnTo>
                        <a:pt x="119158" y="148590"/>
                      </a:lnTo>
                      <a:lnTo>
                        <a:pt x="148876" y="148590"/>
                      </a:lnTo>
                      <a:lnTo>
                        <a:pt x="148876" y="118872"/>
                      </a:lnTo>
                      <a:lnTo>
                        <a:pt x="178594" y="118872"/>
                      </a:lnTo>
                      <a:lnTo>
                        <a:pt x="178594" y="89154"/>
                      </a:lnTo>
                      <a:lnTo>
                        <a:pt x="238125" y="89154"/>
                      </a:lnTo>
                      <a:lnTo>
                        <a:pt x="238125" y="118872"/>
                      </a:lnTo>
                      <a:lnTo>
                        <a:pt x="267843" y="118872"/>
                      </a:lnTo>
                      <a:lnTo>
                        <a:pt x="267843" y="148590"/>
                      </a:lnTo>
                      <a:lnTo>
                        <a:pt x="297561" y="148590"/>
                      </a:lnTo>
                      <a:lnTo>
                        <a:pt x="297561" y="17830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9" name="Google Shape;3115;p38">
                  <a:extLst>
                    <a:ext uri="{FF2B5EF4-FFF2-40B4-BE49-F238E27FC236}">
                      <a16:creationId xmlns:a16="http://schemas.microsoft.com/office/drawing/2014/main" id="{02F0C297-BC86-1C62-6A0A-358007B4B721}"/>
                    </a:ext>
                  </a:extLst>
                </p:cNvPr>
                <p:cNvSpPr/>
                <p:nvPr/>
              </p:nvSpPr>
              <p:spPr>
                <a:xfrm>
                  <a:off x="6838950" y="1821655"/>
                  <a:ext cx="386905" cy="148875"/>
                </a:xfrm>
                <a:custGeom>
                  <a:avLst/>
                  <a:gdLst/>
                  <a:ahLst/>
                  <a:cxnLst/>
                  <a:rect l="l" t="t" r="r" b="b"/>
                  <a:pathLst>
                    <a:path w="386905" h="148875" extrusionOk="0">
                      <a:moveTo>
                        <a:pt x="386905" y="29813"/>
                      </a:moveTo>
                      <a:lnTo>
                        <a:pt x="386905" y="59531"/>
                      </a:lnTo>
                      <a:lnTo>
                        <a:pt x="357188" y="59531"/>
                      </a:lnTo>
                      <a:lnTo>
                        <a:pt x="357188" y="89249"/>
                      </a:lnTo>
                      <a:lnTo>
                        <a:pt x="327470" y="89249"/>
                      </a:lnTo>
                      <a:lnTo>
                        <a:pt x="327470" y="119063"/>
                      </a:lnTo>
                      <a:lnTo>
                        <a:pt x="238125" y="119063"/>
                      </a:lnTo>
                      <a:lnTo>
                        <a:pt x="238125" y="148876"/>
                      </a:lnTo>
                      <a:lnTo>
                        <a:pt x="148780" y="148876"/>
                      </a:lnTo>
                      <a:lnTo>
                        <a:pt x="148780" y="119063"/>
                      </a:lnTo>
                      <a:lnTo>
                        <a:pt x="59531" y="119063"/>
                      </a:lnTo>
                      <a:lnTo>
                        <a:pt x="59531" y="89249"/>
                      </a:lnTo>
                      <a:lnTo>
                        <a:pt x="0" y="89249"/>
                      </a:lnTo>
                      <a:lnTo>
                        <a:pt x="0" y="59531"/>
                      </a:lnTo>
                      <a:lnTo>
                        <a:pt x="29718" y="59531"/>
                      </a:lnTo>
                      <a:lnTo>
                        <a:pt x="29718" y="29813"/>
                      </a:lnTo>
                      <a:lnTo>
                        <a:pt x="59531" y="29813"/>
                      </a:lnTo>
                      <a:lnTo>
                        <a:pt x="59531" y="0"/>
                      </a:lnTo>
                      <a:lnTo>
                        <a:pt x="119063" y="0"/>
                      </a:lnTo>
                      <a:lnTo>
                        <a:pt x="119063" y="29813"/>
                      </a:lnTo>
                      <a:lnTo>
                        <a:pt x="178594" y="29813"/>
                      </a:lnTo>
                      <a:lnTo>
                        <a:pt x="178594" y="59531"/>
                      </a:lnTo>
                      <a:lnTo>
                        <a:pt x="297656" y="59531"/>
                      </a:lnTo>
                      <a:lnTo>
                        <a:pt x="297656" y="29813"/>
                      </a:lnTo>
                      <a:lnTo>
                        <a:pt x="386905" y="2981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0" name="Google Shape;3116;p38">
                  <a:extLst>
                    <a:ext uri="{FF2B5EF4-FFF2-40B4-BE49-F238E27FC236}">
                      <a16:creationId xmlns:a16="http://schemas.microsoft.com/office/drawing/2014/main" id="{A66F04BB-088F-AE06-9D6D-58B72CAA5CC6}"/>
                    </a:ext>
                  </a:extLst>
                </p:cNvPr>
                <p:cNvSpPr/>
                <p:nvPr/>
              </p:nvSpPr>
              <p:spPr>
                <a:xfrm>
                  <a:off x="6898481"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1" name="Google Shape;3117;p38">
                  <a:extLst>
                    <a:ext uri="{FF2B5EF4-FFF2-40B4-BE49-F238E27FC236}">
                      <a16:creationId xmlns:a16="http://schemas.microsoft.com/office/drawing/2014/main" id="{F0035BEF-FF1A-35CA-21CE-B3792A23DF8B}"/>
                    </a:ext>
                  </a:extLst>
                </p:cNvPr>
                <p:cNvSpPr/>
                <p:nvPr/>
              </p:nvSpPr>
              <p:spPr>
                <a:xfrm>
                  <a:off x="7434262" y="1821655"/>
                  <a:ext cx="386905" cy="148875"/>
                </a:xfrm>
                <a:custGeom>
                  <a:avLst/>
                  <a:gdLst/>
                  <a:ahLst/>
                  <a:cxnLst/>
                  <a:rect l="l" t="t" r="r" b="b"/>
                  <a:pathLst>
                    <a:path w="386905" h="148875" extrusionOk="0">
                      <a:moveTo>
                        <a:pt x="386905" y="59531"/>
                      </a:moveTo>
                      <a:lnTo>
                        <a:pt x="386905" y="89249"/>
                      </a:lnTo>
                      <a:lnTo>
                        <a:pt x="327470" y="89249"/>
                      </a:lnTo>
                      <a:lnTo>
                        <a:pt x="327470" y="119063"/>
                      </a:lnTo>
                      <a:lnTo>
                        <a:pt x="238125" y="119063"/>
                      </a:lnTo>
                      <a:lnTo>
                        <a:pt x="238125" y="148876"/>
                      </a:lnTo>
                      <a:lnTo>
                        <a:pt x="148780" y="148876"/>
                      </a:lnTo>
                      <a:lnTo>
                        <a:pt x="148780" y="119063"/>
                      </a:lnTo>
                      <a:lnTo>
                        <a:pt x="59531" y="119063"/>
                      </a:lnTo>
                      <a:lnTo>
                        <a:pt x="59531" y="89249"/>
                      </a:lnTo>
                      <a:lnTo>
                        <a:pt x="29718" y="89249"/>
                      </a:lnTo>
                      <a:lnTo>
                        <a:pt x="29718" y="59531"/>
                      </a:lnTo>
                      <a:lnTo>
                        <a:pt x="0" y="59531"/>
                      </a:lnTo>
                      <a:lnTo>
                        <a:pt x="0" y="29813"/>
                      </a:lnTo>
                      <a:lnTo>
                        <a:pt x="89345" y="29813"/>
                      </a:lnTo>
                      <a:lnTo>
                        <a:pt x="89345" y="59531"/>
                      </a:lnTo>
                      <a:lnTo>
                        <a:pt x="208407" y="59531"/>
                      </a:lnTo>
                      <a:lnTo>
                        <a:pt x="208407" y="29813"/>
                      </a:lnTo>
                      <a:lnTo>
                        <a:pt x="267843" y="29813"/>
                      </a:lnTo>
                      <a:lnTo>
                        <a:pt x="267843" y="0"/>
                      </a:lnTo>
                      <a:lnTo>
                        <a:pt x="327470" y="0"/>
                      </a:lnTo>
                      <a:lnTo>
                        <a:pt x="327470" y="29813"/>
                      </a:lnTo>
                      <a:lnTo>
                        <a:pt x="357188" y="29813"/>
                      </a:lnTo>
                      <a:lnTo>
                        <a:pt x="357188" y="59531"/>
                      </a:lnTo>
                      <a:lnTo>
                        <a:pt x="386905"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2" name="Google Shape;3118;p38">
                  <a:extLst>
                    <a:ext uri="{FF2B5EF4-FFF2-40B4-BE49-F238E27FC236}">
                      <a16:creationId xmlns:a16="http://schemas.microsoft.com/office/drawing/2014/main" id="{76A4805B-3067-F126-0FB4-96795EDDE485}"/>
                    </a:ext>
                  </a:extLst>
                </p:cNvPr>
                <p:cNvSpPr/>
                <p:nvPr/>
              </p:nvSpPr>
              <p:spPr>
                <a:xfrm>
                  <a:off x="7404449" y="1583626"/>
                  <a:ext cx="416623" cy="267557"/>
                </a:xfrm>
                <a:custGeom>
                  <a:avLst/>
                  <a:gdLst/>
                  <a:ahLst/>
                  <a:cxnLst/>
                  <a:rect l="l" t="t" r="r" b="b"/>
                  <a:pathLst>
                    <a:path w="416623" h="267557" extrusionOk="0">
                      <a:moveTo>
                        <a:pt x="387001" y="29718"/>
                      </a:moveTo>
                      <a:lnTo>
                        <a:pt x="387001" y="0"/>
                      </a:lnTo>
                      <a:lnTo>
                        <a:pt x="297656" y="0"/>
                      </a:lnTo>
                      <a:lnTo>
                        <a:pt x="297656" y="29718"/>
                      </a:lnTo>
                      <a:lnTo>
                        <a:pt x="208312" y="29718"/>
                      </a:lnTo>
                      <a:lnTo>
                        <a:pt x="208312" y="59436"/>
                      </a:lnTo>
                      <a:lnTo>
                        <a:pt x="148780" y="59436"/>
                      </a:lnTo>
                      <a:lnTo>
                        <a:pt x="148780" y="89154"/>
                      </a:lnTo>
                      <a:lnTo>
                        <a:pt x="89249" y="89154"/>
                      </a:lnTo>
                      <a:lnTo>
                        <a:pt x="89249" y="118872"/>
                      </a:lnTo>
                      <a:lnTo>
                        <a:pt x="29718" y="118872"/>
                      </a:lnTo>
                      <a:lnTo>
                        <a:pt x="29718" y="148590"/>
                      </a:lnTo>
                      <a:lnTo>
                        <a:pt x="0" y="148590"/>
                      </a:lnTo>
                      <a:lnTo>
                        <a:pt x="0" y="178308"/>
                      </a:lnTo>
                      <a:lnTo>
                        <a:pt x="29718" y="178308"/>
                      </a:lnTo>
                      <a:lnTo>
                        <a:pt x="29718" y="237839"/>
                      </a:lnTo>
                      <a:lnTo>
                        <a:pt x="119063" y="237839"/>
                      </a:lnTo>
                      <a:lnTo>
                        <a:pt x="119063" y="267557"/>
                      </a:lnTo>
                      <a:lnTo>
                        <a:pt x="238125" y="267557"/>
                      </a:lnTo>
                      <a:lnTo>
                        <a:pt x="238125" y="237839"/>
                      </a:lnTo>
                      <a:lnTo>
                        <a:pt x="297656" y="237839"/>
                      </a:lnTo>
                      <a:lnTo>
                        <a:pt x="297656" y="208121"/>
                      </a:lnTo>
                      <a:lnTo>
                        <a:pt x="357188" y="208121"/>
                      </a:lnTo>
                      <a:lnTo>
                        <a:pt x="357188" y="148590"/>
                      </a:lnTo>
                      <a:lnTo>
                        <a:pt x="386905" y="148590"/>
                      </a:lnTo>
                      <a:lnTo>
                        <a:pt x="386905" y="89059"/>
                      </a:lnTo>
                      <a:lnTo>
                        <a:pt x="416623" y="89059"/>
                      </a:lnTo>
                      <a:lnTo>
                        <a:pt x="416623" y="29528"/>
                      </a:lnTo>
                      <a:lnTo>
                        <a:pt x="386905" y="29528"/>
                      </a:lnTo>
                      <a:close/>
                      <a:moveTo>
                        <a:pt x="297656" y="178499"/>
                      </a:moveTo>
                      <a:lnTo>
                        <a:pt x="267938" y="178499"/>
                      </a:lnTo>
                      <a:lnTo>
                        <a:pt x="267938" y="208216"/>
                      </a:lnTo>
                      <a:lnTo>
                        <a:pt x="148876" y="208216"/>
                      </a:lnTo>
                      <a:lnTo>
                        <a:pt x="148876" y="178499"/>
                      </a:lnTo>
                      <a:lnTo>
                        <a:pt x="119158" y="178499"/>
                      </a:lnTo>
                      <a:lnTo>
                        <a:pt x="119158" y="148781"/>
                      </a:lnTo>
                      <a:lnTo>
                        <a:pt x="148876" y="148781"/>
                      </a:lnTo>
                      <a:lnTo>
                        <a:pt x="148876" y="119063"/>
                      </a:lnTo>
                      <a:lnTo>
                        <a:pt x="178594" y="119063"/>
                      </a:lnTo>
                      <a:lnTo>
                        <a:pt x="178594" y="89344"/>
                      </a:lnTo>
                      <a:lnTo>
                        <a:pt x="238125" y="89344"/>
                      </a:lnTo>
                      <a:lnTo>
                        <a:pt x="238125" y="119063"/>
                      </a:lnTo>
                      <a:lnTo>
                        <a:pt x="267843" y="119063"/>
                      </a:lnTo>
                      <a:lnTo>
                        <a:pt x="267843" y="148781"/>
                      </a:lnTo>
                      <a:lnTo>
                        <a:pt x="297561" y="148781"/>
                      </a:lnTo>
                      <a:lnTo>
                        <a:pt x="297561" y="17849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3" name="Google Shape;3119;p38">
                  <a:extLst>
                    <a:ext uri="{FF2B5EF4-FFF2-40B4-BE49-F238E27FC236}">
                      <a16:creationId xmlns:a16="http://schemas.microsoft.com/office/drawing/2014/main" id="{76668E9B-4E9D-0017-675B-83FE8DEA5AF2}"/>
                    </a:ext>
                  </a:extLst>
                </p:cNvPr>
                <p:cNvSpPr/>
                <p:nvPr/>
              </p:nvSpPr>
              <p:spPr>
                <a:xfrm>
                  <a:off x="7731918"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4" name="Google Shape;3120;p38">
                  <a:extLst>
                    <a:ext uri="{FF2B5EF4-FFF2-40B4-BE49-F238E27FC236}">
                      <a16:creationId xmlns:a16="http://schemas.microsoft.com/office/drawing/2014/main" id="{8DA12CF2-235F-DDA7-B54D-DE23D2587613}"/>
                    </a:ext>
                  </a:extLst>
                </p:cNvPr>
                <p:cNvSpPr/>
                <p:nvPr/>
              </p:nvSpPr>
              <p:spPr>
                <a:xfrm>
                  <a:off x="7285482" y="155371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5" name="Google Shape;3121;p38">
                  <a:extLst>
                    <a:ext uri="{FF2B5EF4-FFF2-40B4-BE49-F238E27FC236}">
                      <a16:creationId xmlns:a16="http://schemas.microsoft.com/office/drawing/2014/main" id="{416021B0-7B9A-89BE-380B-2B685C016587}"/>
                    </a:ext>
                  </a:extLst>
                </p:cNvPr>
                <p:cNvSpPr/>
                <p:nvPr/>
              </p:nvSpPr>
              <p:spPr>
                <a:xfrm>
                  <a:off x="7285482" y="1613343"/>
                  <a:ext cx="89249" cy="89249"/>
                </a:xfrm>
                <a:custGeom>
                  <a:avLst/>
                  <a:gdLst/>
                  <a:ahLst/>
                  <a:cxnLst/>
                  <a:rect l="l" t="t" r="r" b="b"/>
                  <a:pathLst>
                    <a:path w="89249" h="89249" extrusionOk="0">
                      <a:moveTo>
                        <a:pt x="89249" y="0"/>
                      </a:moveTo>
                      <a:lnTo>
                        <a:pt x="89249" y="89249"/>
                      </a:lnTo>
                      <a:lnTo>
                        <a:pt x="59436" y="89249"/>
                      </a:lnTo>
                      <a:lnTo>
                        <a:pt x="59436" y="59436"/>
                      </a:lnTo>
                      <a:lnTo>
                        <a:pt x="29718" y="59436"/>
                      </a:lnTo>
                      <a:lnTo>
                        <a:pt x="29718" y="89249"/>
                      </a:lnTo>
                      <a:lnTo>
                        <a:pt x="0" y="89249"/>
                      </a:lnTo>
                      <a:lnTo>
                        <a:pt x="0" y="0"/>
                      </a:lnTo>
                      <a:lnTo>
                        <a:pt x="29718" y="0"/>
                      </a:lnTo>
                      <a:lnTo>
                        <a:pt x="29718" y="29718"/>
                      </a:lnTo>
                      <a:lnTo>
                        <a:pt x="59436" y="29718"/>
                      </a:lnTo>
                      <a:lnTo>
                        <a:pt x="59436" y="0"/>
                      </a:lnTo>
                      <a:lnTo>
                        <a:pt x="89249"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6" name="Google Shape;3122;p38">
                  <a:extLst>
                    <a:ext uri="{FF2B5EF4-FFF2-40B4-BE49-F238E27FC236}">
                      <a16:creationId xmlns:a16="http://schemas.microsoft.com/office/drawing/2014/main" id="{390A0462-03EE-846E-5146-1DBD63A8FF3F}"/>
                    </a:ext>
                  </a:extLst>
                </p:cNvPr>
                <p:cNvSpPr/>
                <p:nvPr/>
              </p:nvSpPr>
              <p:spPr>
                <a:xfrm>
                  <a:off x="7344918" y="155371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7" name="Google Shape;3123;p38">
                  <a:extLst>
                    <a:ext uri="{FF2B5EF4-FFF2-40B4-BE49-F238E27FC236}">
                      <a16:creationId xmlns:a16="http://schemas.microsoft.com/office/drawing/2014/main" id="{03D28207-EBD3-2AA5-4BE0-34B36761B6D2}"/>
                    </a:ext>
                  </a:extLst>
                </p:cNvPr>
                <p:cNvSpPr/>
                <p:nvPr/>
              </p:nvSpPr>
              <p:spPr>
                <a:xfrm>
                  <a:off x="7612856"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rgbClr val="DAD0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8" name="Google Shape;3124;p38">
                  <a:extLst>
                    <a:ext uri="{FF2B5EF4-FFF2-40B4-BE49-F238E27FC236}">
                      <a16:creationId xmlns:a16="http://schemas.microsoft.com/office/drawing/2014/main" id="{B6A6C60F-0B44-90FD-1DD8-723235FD22FC}"/>
                    </a:ext>
                  </a:extLst>
                </p:cNvPr>
                <p:cNvSpPr/>
                <p:nvPr/>
              </p:nvSpPr>
              <p:spPr>
                <a:xfrm>
                  <a:off x="7047357"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9" name="Google Shape;3125;p38">
                  <a:extLst>
                    <a:ext uri="{FF2B5EF4-FFF2-40B4-BE49-F238E27FC236}">
                      <a16:creationId xmlns:a16="http://schemas.microsoft.com/office/drawing/2014/main" id="{F8CF3796-E6FE-72BA-FE54-14D64CFC4D8E}"/>
                    </a:ext>
                  </a:extLst>
                </p:cNvPr>
                <p:cNvSpPr/>
                <p:nvPr/>
              </p:nvSpPr>
              <p:spPr>
                <a:xfrm>
                  <a:off x="7642669"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0" name="Google Shape;3126;p38">
                  <a:extLst>
                    <a:ext uri="{FF2B5EF4-FFF2-40B4-BE49-F238E27FC236}">
                      <a16:creationId xmlns:a16="http://schemas.microsoft.com/office/drawing/2014/main" id="{ACF46A9E-FF87-A57B-BC5F-2EF0CC030815}"/>
                    </a:ext>
                  </a:extLst>
                </p:cNvPr>
                <p:cNvSpPr/>
                <p:nvPr/>
              </p:nvSpPr>
              <p:spPr>
                <a:xfrm>
                  <a:off x="7077075"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1" name="Google Shape;3127;p38">
                  <a:extLst>
                    <a:ext uri="{FF2B5EF4-FFF2-40B4-BE49-F238E27FC236}">
                      <a16:creationId xmlns:a16="http://schemas.microsoft.com/office/drawing/2014/main" id="{8E39A0C4-EBF4-4F27-A732-EB7A14C97DCE}"/>
                    </a:ext>
                  </a:extLst>
                </p:cNvPr>
                <p:cNvSpPr/>
                <p:nvPr/>
              </p:nvSpPr>
              <p:spPr>
                <a:xfrm>
                  <a:off x="6987730"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2" name="Google Shape;3128;p38">
                  <a:extLst>
                    <a:ext uri="{FF2B5EF4-FFF2-40B4-BE49-F238E27FC236}">
                      <a16:creationId xmlns:a16="http://schemas.microsoft.com/office/drawing/2014/main" id="{D110A614-0358-B2F9-54FA-387C5334A33B}"/>
                    </a:ext>
                  </a:extLst>
                </p:cNvPr>
                <p:cNvSpPr/>
                <p:nvPr/>
              </p:nvSpPr>
              <p:spPr>
                <a:xfrm>
                  <a:off x="7553325" y="173240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3" name="Google Shape;3129;p38">
                  <a:extLst>
                    <a:ext uri="{FF2B5EF4-FFF2-40B4-BE49-F238E27FC236}">
                      <a16:creationId xmlns:a16="http://schemas.microsoft.com/office/drawing/2014/main" id="{DD2818D3-F68C-33FD-27FC-80B0662CA4CF}"/>
                    </a:ext>
                  </a:extLst>
                </p:cNvPr>
                <p:cNvSpPr/>
                <p:nvPr/>
              </p:nvSpPr>
              <p:spPr>
                <a:xfrm>
                  <a:off x="7434262" y="1851469"/>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4" name="Google Shape;3130;p38">
                  <a:extLst>
                    <a:ext uri="{FF2B5EF4-FFF2-40B4-BE49-F238E27FC236}">
                      <a16:creationId xmlns:a16="http://schemas.microsoft.com/office/drawing/2014/main" id="{90E6F133-5E74-2518-DBBD-2DCFBA528905}"/>
                    </a:ext>
                  </a:extLst>
                </p:cNvPr>
                <p:cNvSpPr/>
                <p:nvPr/>
              </p:nvSpPr>
              <p:spPr>
                <a:xfrm>
                  <a:off x="7136606" y="1851469"/>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5" name="Google Shape;3131;p38">
                  <a:extLst>
                    <a:ext uri="{FF2B5EF4-FFF2-40B4-BE49-F238E27FC236}">
                      <a16:creationId xmlns:a16="http://schemas.microsoft.com/office/drawing/2014/main" id="{32CE7FB2-6772-4DD0-79FB-BB76350DF1C3}"/>
                    </a:ext>
                  </a:extLst>
                </p:cNvPr>
                <p:cNvSpPr/>
                <p:nvPr/>
              </p:nvSpPr>
              <p:spPr>
                <a:xfrm>
                  <a:off x="7553325" y="1881187"/>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6" name="Google Shape;3132;p38">
                  <a:extLst>
                    <a:ext uri="{FF2B5EF4-FFF2-40B4-BE49-F238E27FC236}">
                      <a16:creationId xmlns:a16="http://schemas.microsoft.com/office/drawing/2014/main" id="{EE6847FF-90EC-CF3F-660F-0D87EAD498DC}"/>
                    </a:ext>
                  </a:extLst>
                </p:cNvPr>
                <p:cNvSpPr/>
                <p:nvPr/>
              </p:nvSpPr>
              <p:spPr>
                <a:xfrm>
                  <a:off x="7017543" y="1881187"/>
                  <a:ext cx="89344" cy="29717"/>
                </a:xfrm>
                <a:custGeom>
                  <a:avLst/>
                  <a:gdLst/>
                  <a:ahLst/>
                  <a:cxnLst/>
                  <a:rect l="l" t="t" r="r" b="b"/>
                  <a:pathLst>
                    <a:path w="89344" h="29717"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7" name="Google Shape;3133;p38">
                  <a:extLst>
                    <a:ext uri="{FF2B5EF4-FFF2-40B4-BE49-F238E27FC236}">
                      <a16:creationId xmlns:a16="http://schemas.microsoft.com/office/drawing/2014/main" id="{E6086264-5BB8-67FC-8B8B-D5DE3D80F705}"/>
                    </a:ext>
                  </a:extLst>
                </p:cNvPr>
                <p:cNvSpPr/>
                <p:nvPr/>
              </p:nvSpPr>
              <p:spPr>
                <a:xfrm>
                  <a:off x="7642669" y="1851469"/>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8" name="Google Shape;3134;p38">
                  <a:extLst>
                    <a:ext uri="{FF2B5EF4-FFF2-40B4-BE49-F238E27FC236}">
                      <a16:creationId xmlns:a16="http://schemas.microsoft.com/office/drawing/2014/main" id="{834B9995-1573-5B11-1F56-0374260B1149}"/>
                    </a:ext>
                  </a:extLst>
                </p:cNvPr>
                <p:cNvSpPr/>
                <p:nvPr/>
              </p:nvSpPr>
              <p:spPr>
                <a:xfrm>
                  <a:off x="6958012" y="1851469"/>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9" name="Google Shape;3135;p38">
                  <a:extLst>
                    <a:ext uri="{FF2B5EF4-FFF2-40B4-BE49-F238E27FC236}">
                      <a16:creationId xmlns:a16="http://schemas.microsoft.com/office/drawing/2014/main" id="{F6A7946A-7344-7DD9-FCB5-8D983024B974}"/>
                    </a:ext>
                  </a:extLst>
                </p:cNvPr>
                <p:cNvSpPr/>
                <p:nvPr/>
              </p:nvSpPr>
              <p:spPr>
                <a:xfrm>
                  <a:off x="7702105" y="182165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0" name="Google Shape;3136;p38">
                  <a:extLst>
                    <a:ext uri="{FF2B5EF4-FFF2-40B4-BE49-F238E27FC236}">
                      <a16:creationId xmlns:a16="http://schemas.microsoft.com/office/drawing/2014/main" id="{DD1D9D0F-0EAE-2A96-F3E9-81F438BF68BE}"/>
                    </a:ext>
                  </a:extLst>
                </p:cNvPr>
                <p:cNvSpPr/>
                <p:nvPr/>
              </p:nvSpPr>
              <p:spPr>
                <a:xfrm>
                  <a:off x="6898481" y="182165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1" name="Google Shape;3137;p38">
                  <a:extLst>
                    <a:ext uri="{FF2B5EF4-FFF2-40B4-BE49-F238E27FC236}">
                      <a16:creationId xmlns:a16="http://schemas.microsoft.com/office/drawing/2014/main" id="{9DCF57F1-6C9B-D24A-8634-95FD9E4FD268}"/>
                    </a:ext>
                  </a:extLst>
                </p:cNvPr>
                <p:cNvSpPr/>
                <p:nvPr/>
              </p:nvSpPr>
              <p:spPr>
                <a:xfrm>
                  <a:off x="7761732"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2" name="Google Shape;3138;p38">
                  <a:extLst>
                    <a:ext uri="{FF2B5EF4-FFF2-40B4-BE49-F238E27FC236}">
                      <a16:creationId xmlns:a16="http://schemas.microsoft.com/office/drawing/2014/main" id="{43B4FA9D-3D83-107B-1D9A-7BF0E8A5CDD2}"/>
                    </a:ext>
                  </a:extLst>
                </p:cNvPr>
                <p:cNvSpPr/>
                <p:nvPr/>
              </p:nvSpPr>
              <p:spPr>
                <a:xfrm>
                  <a:off x="6868668"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3" name="Google Shape;3139;p38">
                  <a:extLst>
                    <a:ext uri="{FF2B5EF4-FFF2-40B4-BE49-F238E27FC236}">
                      <a16:creationId xmlns:a16="http://schemas.microsoft.com/office/drawing/2014/main" id="{74A3A432-4761-35AD-F231-B8852486A713}"/>
                    </a:ext>
                  </a:extLst>
                </p:cNvPr>
                <p:cNvSpPr/>
                <p:nvPr/>
              </p:nvSpPr>
              <p:spPr>
                <a:xfrm>
                  <a:off x="7731918"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4" name="Google Shape;3140;p38">
                  <a:extLst>
                    <a:ext uri="{FF2B5EF4-FFF2-40B4-BE49-F238E27FC236}">
                      <a16:creationId xmlns:a16="http://schemas.microsoft.com/office/drawing/2014/main" id="{4EACA244-4485-57FE-BE8C-E6D7BA914834}"/>
                    </a:ext>
                  </a:extLst>
                </p:cNvPr>
                <p:cNvSpPr/>
                <p:nvPr/>
              </p:nvSpPr>
              <p:spPr>
                <a:xfrm>
                  <a:off x="6898481"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5" name="Google Shape;3141;p38">
                  <a:extLst>
                    <a:ext uri="{FF2B5EF4-FFF2-40B4-BE49-F238E27FC236}">
                      <a16:creationId xmlns:a16="http://schemas.microsoft.com/office/drawing/2014/main" id="{BF7BC201-29F3-5D18-16BD-8167BB8ACCDA}"/>
                    </a:ext>
                  </a:extLst>
                </p:cNvPr>
                <p:cNvSpPr/>
                <p:nvPr/>
              </p:nvSpPr>
              <p:spPr>
                <a:xfrm>
                  <a:off x="7672387"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6" name="Google Shape;3142;p38">
                  <a:extLst>
                    <a:ext uri="{FF2B5EF4-FFF2-40B4-BE49-F238E27FC236}">
                      <a16:creationId xmlns:a16="http://schemas.microsoft.com/office/drawing/2014/main" id="{E006FA9B-EC2C-F135-BA4A-13188C58BF50}"/>
                    </a:ext>
                  </a:extLst>
                </p:cNvPr>
                <p:cNvSpPr/>
                <p:nvPr/>
              </p:nvSpPr>
              <p:spPr>
                <a:xfrm>
                  <a:off x="6958012"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7" name="Google Shape;3143;p38">
                  <a:extLst>
                    <a:ext uri="{FF2B5EF4-FFF2-40B4-BE49-F238E27FC236}">
                      <a16:creationId xmlns:a16="http://schemas.microsoft.com/office/drawing/2014/main" id="{A8EBA9E8-93D2-AAA4-7ACB-E1E6D4BE2AC3}"/>
                    </a:ext>
                  </a:extLst>
                </p:cNvPr>
                <p:cNvSpPr/>
                <p:nvPr/>
              </p:nvSpPr>
              <p:spPr>
                <a:xfrm>
                  <a:off x="7463980" y="1881187"/>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8" name="Google Shape;3144;p38">
                  <a:extLst>
                    <a:ext uri="{FF2B5EF4-FFF2-40B4-BE49-F238E27FC236}">
                      <a16:creationId xmlns:a16="http://schemas.microsoft.com/office/drawing/2014/main" id="{FEC9D30C-65BE-D4E1-98C5-36CC2027AE9D}"/>
                    </a:ext>
                  </a:extLst>
                </p:cNvPr>
                <p:cNvSpPr/>
                <p:nvPr/>
              </p:nvSpPr>
              <p:spPr>
                <a:xfrm>
                  <a:off x="7136606" y="1881187"/>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9" name="Google Shape;3145;p38">
                  <a:extLst>
                    <a:ext uri="{FF2B5EF4-FFF2-40B4-BE49-F238E27FC236}">
                      <a16:creationId xmlns:a16="http://schemas.microsoft.com/office/drawing/2014/main" id="{6A7D8240-9742-0EAD-21C2-251796F73EE7}"/>
                    </a:ext>
                  </a:extLst>
                </p:cNvPr>
                <p:cNvSpPr/>
                <p:nvPr/>
              </p:nvSpPr>
              <p:spPr>
                <a:xfrm>
                  <a:off x="7493793" y="191090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0" name="Google Shape;3146;p38">
                  <a:extLst>
                    <a:ext uri="{FF2B5EF4-FFF2-40B4-BE49-F238E27FC236}">
                      <a16:creationId xmlns:a16="http://schemas.microsoft.com/office/drawing/2014/main" id="{A3E02EFB-22BD-0A1B-DDC1-324C720FBD5D}"/>
                    </a:ext>
                  </a:extLst>
                </p:cNvPr>
                <p:cNvSpPr/>
                <p:nvPr/>
              </p:nvSpPr>
              <p:spPr>
                <a:xfrm>
                  <a:off x="7106793" y="1910905"/>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1" name="Google Shape;3147;p38">
                  <a:extLst>
                    <a:ext uri="{FF2B5EF4-FFF2-40B4-BE49-F238E27FC236}">
                      <a16:creationId xmlns:a16="http://schemas.microsoft.com/office/drawing/2014/main" id="{3D0118EC-D3C5-6C71-BA56-1BBD23D33A78}"/>
                    </a:ext>
                  </a:extLst>
                </p:cNvPr>
                <p:cNvSpPr/>
                <p:nvPr/>
              </p:nvSpPr>
              <p:spPr>
                <a:xfrm>
                  <a:off x="7583043" y="1940718"/>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2" name="Google Shape;3148;p38">
                  <a:extLst>
                    <a:ext uri="{FF2B5EF4-FFF2-40B4-BE49-F238E27FC236}">
                      <a16:creationId xmlns:a16="http://schemas.microsoft.com/office/drawing/2014/main" id="{DBE1806E-5F4C-057F-7443-30E7DDC81E26}"/>
                    </a:ext>
                  </a:extLst>
                </p:cNvPr>
                <p:cNvSpPr/>
                <p:nvPr/>
              </p:nvSpPr>
              <p:spPr>
                <a:xfrm>
                  <a:off x="7017543" y="1940718"/>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3" name="Google Shape;3149;p38">
                  <a:extLst>
                    <a:ext uri="{FF2B5EF4-FFF2-40B4-BE49-F238E27FC236}">
                      <a16:creationId xmlns:a16="http://schemas.microsoft.com/office/drawing/2014/main" id="{B2050DE5-AEF7-9ED1-9CF8-7C15C9B56916}"/>
                    </a:ext>
                  </a:extLst>
                </p:cNvPr>
                <p:cNvSpPr/>
                <p:nvPr/>
              </p:nvSpPr>
              <p:spPr>
                <a:xfrm>
                  <a:off x="7106793" y="1672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4" name="Google Shape;3150;p38">
                  <a:extLst>
                    <a:ext uri="{FF2B5EF4-FFF2-40B4-BE49-F238E27FC236}">
                      <a16:creationId xmlns:a16="http://schemas.microsoft.com/office/drawing/2014/main" id="{769511BA-EC30-AAE1-CE7B-591340A7CCE3}"/>
                    </a:ext>
                  </a:extLst>
                </p:cNvPr>
                <p:cNvSpPr/>
                <p:nvPr/>
              </p:nvSpPr>
              <p:spPr>
                <a:xfrm>
                  <a:off x="7493793" y="16727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5" name="Google Shape;3151;p38">
                  <a:extLst>
                    <a:ext uri="{FF2B5EF4-FFF2-40B4-BE49-F238E27FC236}">
                      <a16:creationId xmlns:a16="http://schemas.microsoft.com/office/drawing/2014/main" id="{300780F3-C775-C295-D74B-D447EA870E94}"/>
                    </a:ext>
                  </a:extLst>
                </p:cNvPr>
                <p:cNvSpPr/>
                <p:nvPr/>
              </p:nvSpPr>
              <p:spPr>
                <a:xfrm rot="10800000">
                  <a:off x="7196137"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6" name="Google Shape;3152;p38">
                  <a:extLst>
                    <a:ext uri="{FF2B5EF4-FFF2-40B4-BE49-F238E27FC236}">
                      <a16:creationId xmlns:a16="http://schemas.microsoft.com/office/drawing/2014/main" id="{F2819F71-34FB-8BEE-0814-E136CE2CEDC1}"/>
                    </a:ext>
                  </a:extLst>
                </p:cNvPr>
                <p:cNvSpPr/>
                <p:nvPr/>
              </p:nvSpPr>
              <p:spPr>
                <a:xfrm rot="10800000">
                  <a:off x="7434262"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7" name="Google Shape;3153;p38">
                  <a:extLst>
                    <a:ext uri="{FF2B5EF4-FFF2-40B4-BE49-F238E27FC236}">
                      <a16:creationId xmlns:a16="http://schemas.microsoft.com/office/drawing/2014/main" id="{78B53049-DE55-02AE-5B71-64DC367EF837}"/>
                    </a:ext>
                  </a:extLst>
                </p:cNvPr>
                <p:cNvSpPr/>
                <p:nvPr/>
              </p:nvSpPr>
              <p:spPr>
                <a:xfrm>
                  <a:off x="7077075" y="16430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8" name="Google Shape;3154;p38">
                  <a:extLst>
                    <a:ext uri="{FF2B5EF4-FFF2-40B4-BE49-F238E27FC236}">
                      <a16:creationId xmlns:a16="http://schemas.microsoft.com/office/drawing/2014/main" id="{FC1924BD-E920-A709-4682-70FC1BBBF4DB}"/>
                    </a:ext>
                  </a:extLst>
                </p:cNvPr>
                <p:cNvSpPr/>
                <p:nvPr/>
              </p:nvSpPr>
              <p:spPr>
                <a:xfrm>
                  <a:off x="7553325" y="16430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9" name="Google Shape;3155;p38">
                  <a:extLst>
                    <a:ext uri="{FF2B5EF4-FFF2-40B4-BE49-F238E27FC236}">
                      <a16:creationId xmlns:a16="http://schemas.microsoft.com/office/drawing/2014/main" id="{33264E83-339E-B091-E3CD-10CE0409F92B}"/>
                    </a:ext>
                  </a:extLst>
                </p:cNvPr>
                <p:cNvSpPr/>
                <p:nvPr/>
              </p:nvSpPr>
              <p:spPr>
                <a:xfrm>
                  <a:off x="6928294" y="158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0" name="Google Shape;3156;p38">
                  <a:extLst>
                    <a:ext uri="{FF2B5EF4-FFF2-40B4-BE49-F238E27FC236}">
                      <a16:creationId xmlns:a16="http://schemas.microsoft.com/office/drawing/2014/main" id="{98FBD64C-E5BE-5531-3363-7BFF3FB9CCDE}"/>
                    </a:ext>
                  </a:extLst>
                </p:cNvPr>
                <p:cNvSpPr/>
                <p:nvPr/>
              </p:nvSpPr>
              <p:spPr>
                <a:xfrm>
                  <a:off x="7702105" y="15835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1" name="Google Shape;3157;p38">
                  <a:extLst>
                    <a:ext uri="{FF2B5EF4-FFF2-40B4-BE49-F238E27FC236}">
                      <a16:creationId xmlns:a16="http://schemas.microsoft.com/office/drawing/2014/main" id="{D04084A3-2877-C733-33A1-1B32B425D42C}"/>
                    </a:ext>
                  </a:extLst>
                </p:cNvPr>
                <p:cNvSpPr/>
                <p:nvPr/>
              </p:nvSpPr>
              <p:spPr>
                <a:xfrm>
                  <a:off x="6987730" y="16133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2" name="Google Shape;3158;p38">
                  <a:extLst>
                    <a:ext uri="{FF2B5EF4-FFF2-40B4-BE49-F238E27FC236}">
                      <a16:creationId xmlns:a16="http://schemas.microsoft.com/office/drawing/2014/main" id="{4738B689-728F-D7CD-D9E5-8E5B9FE2A16E}"/>
                    </a:ext>
                  </a:extLst>
                </p:cNvPr>
                <p:cNvSpPr/>
                <p:nvPr/>
              </p:nvSpPr>
              <p:spPr>
                <a:xfrm>
                  <a:off x="7612856" y="16133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3" name="Google Shape;3159;p38">
                  <a:extLst>
                    <a:ext uri="{FF2B5EF4-FFF2-40B4-BE49-F238E27FC236}">
                      <a16:creationId xmlns:a16="http://schemas.microsoft.com/office/drawing/2014/main" id="{2F7F86EC-7770-8ACF-C3CA-C51737899E21}"/>
                    </a:ext>
                  </a:extLst>
                </p:cNvPr>
                <p:cNvSpPr/>
                <p:nvPr/>
              </p:nvSpPr>
              <p:spPr>
                <a:xfrm>
                  <a:off x="7255668"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4" name="Google Shape;3160;p38">
                  <a:extLst>
                    <a:ext uri="{FF2B5EF4-FFF2-40B4-BE49-F238E27FC236}">
                      <a16:creationId xmlns:a16="http://schemas.microsoft.com/office/drawing/2014/main" id="{93ABC41B-D95F-BBBE-DC03-55850DE981CB}"/>
                    </a:ext>
                  </a:extLst>
                </p:cNvPr>
                <p:cNvSpPr/>
                <p:nvPr/>
              </p:nvSpPr>
              <p:spPr>
                <a:xfrm>
                  <a:off x="7374731"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5" name="Google Shape;3161;p38">
                  <a:extLst>
                    <a:ext uri="{FF2B5EF4-FFF2-40B4-BE49-F238E27FC236}">
                      <a16:creationId xmlns:a16="http://schemas.microsoft.com/office/drawing/2014/main" id="{4C9BC10E-35F5-6BDC-2A47-6B8401217849}"/>
                    </a:ext>
                  </a:extLst>
                </p:cNvPr>
                <p:cNvSpPr/>
                <p:nvPr/>
              </p:nvSpPr>
              <p:spPr>
                <a:xfrm>
                  <a:off x="7404544"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6" name="Google Shape;3162;p38">
                  <a:extLst>
                    <a:ext uri="{FF2B5EF4-FFF2-40B4-BE49-F238E27FC236}">
                      <a16:creationId xmlns:a16="http://schemas.microsoft.com/office/drawing/2014/main" id="{B771A86F-A918-98F9-902B-ED246B4807B2}"/>
                    </a:ext>
                  </a:extLst>
                </p:cNvPr>
                <p:cNvSpPr/>
                <p:nvPr/>
              </p:nvSpPr>
              <p:spPr>
                <a:xfrm>
                  <a:off x="7255668"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7" name="Google Shape;3163;p38">
                  <a:extLst>
                    <a:ext uri="{FF2B5EF4-FFF2-40B4-BE49-F238E27FC236}">
                      <a16:creationId xmlns:a16="http://schemas.microsoft.com/office/drawing/2014/main" id="{92BEF18F-DD5E-F69D-FF45-E7412BC6F27B}"/>
                    </a:ext>
                  </a:extLst>
                </p:cNvPr>
                <p:cNvSpPr/>
                <p:nvPr/>
              </p:nvSpPr>
              <p:spPr>
                <a:xfrm>
                  <a:off x="7225855" y="18216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8" name="Google Shape;3164;p38">
                  <a:extLst>
                    <a:ext uri="{FF2B5EF4-FFF2-40B4-BE49-F238E27FC236}">
                      <a16:creationId xmlns:a16="http://schemas.microsoft.com/office/drawing/2014/main" id="{1B1CE4F3-2D42-1FD3-05AE-E8894EEC4FE9}"/>
                    </a:ext>
                  </a:extLst>
                </p:cNvPr>
                <p:cNvSpPr/>
                <p:nvPr/>
              </p:nvSpPr>
              <p:spPr>
                <a:xfrm>
                  <a:off x="7374731"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9" name="Google Shape;3165;p38">
                  <a:extLst>
                    <a:ext uri="{FF2B5EF4-FFF2-40B4-BE49-F238E27FC236}">
                      <a16:creationId xmlns:a16="http://schemas.microsoft.com/office/drawing/2014/main" id="{D0052556-F707-7EF7-2F8C-33A54F3B947A}"/>
                    </a:ext>
                  </a:extLst>
                </p:cNvPr>
                <p:cNvSpPr/>
                <p:nvPr/>
              </p:nvSpPr>
              <p:spPr>
                <a:xfrm>
                  <a:off x="7344918" y="1762124"/>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0" name="Google Shape;3166;p38">
                  <a:extLst>
                    <a:ext uri="{FF2B5EF4-FFF2-40B4-BE49-F238E27FC236}">
                      <a16:creationId xmlns:a16="http://schemas.microsoft.com/office/drawing/2014/main" id="{B896CD1E-B421-3E52-2A07-EB2B886683E3}"/>
                    </a:ext>
                  </a:extLst>
                </p:cNvPr>
                <p:cNvSpPr/>
                <p:nvPr/>
              </p:nvSpPr>
              <p:spPr>
                <a:xfrm>
                  <a:off x="7255668" y="1762124"/>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1" name="Google Shape;3167;p38">
                  <a:extLst>
                    <a:ext uri="{FF2B5EF4-FFF2-40B4-BE49-F238E27FC236}">
                      <a16:creationId xmlns:a16="http://schemas.microsoft.com/office/drawing/2014/main" id="{90984445-608B-7148-48F3-E1E689FA0966}"/>
                    </a:ext>
                  </a:extLst>
                </p:cNvPr>
                <p:cNvSpPr/>
                <p:nvPr/>
              </p:nvSpPr>
              <p:spPr>
                <a:xfrm>
                  <a:off x="7315200" y="17025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2" name="Google Shape;3168;p38">
                  <a:extLst>
                    <a:ext uri="{FF2B5EF4-FFF2-40B4-BE49-F238E27FC236}">
                      <a16:creationId xmlns:a16="http://schemas.microsoft.com/office/drawing/2014/main" id="{710BC0A3-A01C-4891-A8C6-8E81F506ABC8}"/>
                    </a:ext>
                  </a:extLst>
                </p:cNvPr>
                <p:cNvSpPr/>
                <p:nvPr/>
              </p:nvSpPr>
              <p:spPr>
                <a:xfrm>
                  <a:off x="7315200" y="18216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3" name="Google Shape;3169;p38">
                  <a:extLst>
                    <a:ext uri="{FF2B5EF4-FFF2-40B4-BE49-F238E27FC236}">
                      <a16:creationId xmlns:a16="http://schemas.microsoft.com/office/drawing/2014/main" id="{9F6045F1-9FEC-C6CC-95C7-96546B753AF5}"/>
                    </a:ext>
                  </a:extLst>
                </p:cNvPr>
                <p:cNvSpPr/>
                <p:nvPr/>
              </p:nvSpPr>
              <p:spPr>
                <a:xfrm>
                  <a:off x="7255668" y="176212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4" name="Google Shape;3170;p38">
                  <a:extLst>
                    <a:ext uri="{FF2B5EF4-FFF2-40B4-BE49-F238E27FC236}">
                      <a16:creationId xmlns:a16="http://schemas.microsoft.com/office/drawing/2014/main" id="{EE00C987-F8CA-8EF6-A918-55A9589A6265}"/>
                    </a:ext>
                  </a:extLst>
                </p:cNvPr>
                <p:cNvSpPr/>
                <p:nvPr/>
              </p:nvSpPr>
              <p:spPr>
                <a:xfrm>
                  <a:off x="7374731"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5" name="Google Shape;3171;p38">
                  <a:extLst>
                    <a:ext uri="{FF2B5EF4-FFF2-40B4-BE49-F238E27FC236}">
                      <a16:creationId xmlns:a16="http://schemas.microsoft.com/office/drawing/2014/main" id="{1F84F753-6448-6932-6A07-21947250913B}"/>
                    </a:ext>
                  </a:extLst>
                </p:cNvPr>
                <p:cNvSpPr/>
                <p:nvPr/>
              </p:nvSpPr>
              <p:spPr>
                <a:xfrm>
                  <a:off x="7315200" y="18514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6" name="Google Shape;3172;p38">
                  <a:extLst>
                    <a:ext uri="{FF2B5EF4-FFF2-40B4-BE49-F238E27FC236}">
                      <a16:creationId xmlns:a16="http://schemas.microsoft.com/office/drawing/2014/main" id="{816BCA5E-60A3-75FF-9FB4-BCE8DF0A9798}"/>
                    </a:ext>
                  </a:extLst>
                </p:cNvPr>
                <p:cNvSpPr/>
                <p:nvPr/>
              </p:nvSpPr>
              <p:spPr>
                <a:xfrm>
                  <a:off x="7315200" y="170259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7" name="Google Shape;3173;p38">
                  <a:extLst>
                    <a:ext uri="{FF2B5EF4-FFF2-40B4-BE49-F238E27FC236}">
                      <a16:creationId xmlns:a16="http://schemas.microsoft.com/office/drawing/2014/main" id="{95284ABC-2664-DE2E-9350-6F1884B18797}"/>
                    </a:ext>
                  </a:extLst>
                </p:cNvPr>
                <p:cNvSpPr/>
                <p:nvPr/>
              </p:nvSpPr>
              <p:spPr>
                <a:xfrm>
                  <a:off x="7285482" y="179184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8" name="Google Shape;3174;p38">
                  <a:extLst>
                    <a:ext uri="{FF2B5EF4-FFF2-40B4-BE49-F238E27FC236}">
                      <a16:creationId xmlns:a16="http://schemas.microsoft.com/office/drawing/2014/main" id="{2A8CB570-EEF8-738E-4579-9E716E42114B}"/>
                    </a:ext>
                  </a:extLst>
                </p:cNvPr>
                <p:cNvSpPr/>
                <p:nvPr/>
              </p:nvSpPr>
              <p:spPr>
                <a:xfrm>
                  <a:off x="7344918" y="176212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9" name="Google Shape;3175;p38">
                  <a:extLst>
                    <a:ext uri="{FF2B5EF4-FFF2-40B4-BE49-F238E27FC236}">
                      <a16:creationId xmlns:a16="http://schemas.microsoft.com/office/drawing/2014/main" id="{3D8A460E-2143-F53E-AE0D-72D852CE7707}"/>
                    </a:ext>
                  </a:extLst>
                </p:cNvPr>
                <p:cNvSpPr/>
                <p:nvPr/>
              </p:nvSpPr>
              <p:spPr>
                <a:xfrm>
                  <a:off x="7285482"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0" name="Google Shape;3176;p38">
                  <a:extLst>
                    <a:ext uri="{FF2B5EF4-FFF2-40B4-BE49-F238E27FC236}">
                      <a16:creationId xmlns:a16="http://schemas.microsoft.com/office/drawing/2014/main" id="{14517786-1ADD-7DEA-6440-535866E38945}"/>
                    </a:ext>
                  </a:extLst>
                </p:cNvPr>
                <p:cNvSpPr/>
                <p:nvPr/>
              </p:nvSpPr>
              <p:spPr>
                <a:xfrm>
                  <a:off x="7285482"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1" name="Google Shape;3177;p38">
                  <a:extLst>
                    <a:ext uri="{FF2B5EF4-FFF2-40B4-BE49-F238E27FC236}">
                      <a16:creationId xmlns:a16="http://schemas.microsoft.com/office/drawing/2014/main" id="{170520A2-0E94-09DC-83A8-C822E61C4349}"/>
                    </a:ext>
                  </a:extLst>
                </p:cNvPr>
                <p:cNvSpPr/>
                <p:nvPr/>
              </p:nvSpPr>
              <p:spPr>
                <a:xfrm>
                  <a:off x="7285482"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2" name="Google Shape;3178;p38">
                  <a:extLst>
                    <a:ext uri="{FF2B5EF4-FFF2-40B4-BE49-F238E27FC236}">
                      <a16:creationId xmlns:a16="http://schemas.microsoft.com/office/drawing/2014/main" id="{287A1D84-C2A5-021D-5B97-793F4CDD452D}"/>
                    </a:ext>
                  </a:extLst>
                </p:cNvPr>
                <p:cNvSpPr/>
                <p:nvPr/>
              </p:nvSpPr>
              <p:spPr>
                <a:xfrm>
                  <a:off x="7344918" y="16133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3" name="Google Shape;3179;p38">
                  <a:extLst>
                    <a:ext uri="{FF2B5EF4-FFF2-40B4-BE49-F238E27FC236}">
                      <a16:creationId xmlns:a16="http://schemas.microsoft.com/office/drawing/2014/main" id="{D23356F8-380A-9DBB-0152-D92238C17C4D}"/>
                    </a:ext>
                  </a:extLst>
                </p:cNvPr>
                <p:cNvSpPr/>
                <p:nvPr/>
              </p:nvSpPr>
              <p:spPr>
                <a:xfrm>
                  <a:off x="7285482" y="16133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4" name="Google Shape;3180;p38">
                  <a:extLst>
                    <a:ext uri="{FF2B5EF4-FFF2-40B4-BE49-F238E27FC236}">
                      <a16:creationId xmlns:a16="http://schemas.microsoft.com/office/drawing/2014/main" id="{8D8B441B-A842-308B-A9D4-85662B738F8C}"/>
                    </a:ext>
                  </a:extLst>
                </p:cNvPr>
                <p:cNvSpPr/>
                <p:nvPr/>
              </p:nvSpPr>
              <p:spPr>
                <a:xfrm>
                  <a:off x="7315200"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5" name="Google Shape;3181;p38">
                  <a:extLst>
                    <a:ext uri="{FF2B5EF4-FFF2-40B4-BE49-F238E27FC236}">
                      <a16:creationId xmlns:a16="http://schemas.microsoft.com/office/drawing/2014/main" id="{8A034EC6-D63E-10B6-BBD6-F06A80F3032F}"/>
                    </a:ext>
                  </a:extLst>
                </p:cNvPr>
                <p:cNvSpPr/>
                <p:nvPr/>
              </p:nvSpPr>
              <p:spPr>
                <a:xfrm>
                  <a:off x="7344918"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6" name="Google Shape;3182;p38">
                  <a:extLst>
                    <a:ext uri="{FF2B5EF4-FFF2-40B4-BE49-F238E27FC236}">
                      <a16:creationId xmlns:a16="http://schemas.microsoft.com/office/drawing/2014/main" id="{4AE27F63-3A83-3423-B0E7-A61FB223BFB3}"/>
                    </a:ext>
                  </a:extLst>
                </p:cNvPr>
                <p:cNvSpPr/>
                <p:nvPr/>
              </p:nvSpPr>
              <p:spPr>
                <a:xfrm>
                  <a:off x="7344918" y="188118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6" name="Google Shape;3183;p38">
                <a:extLst>
                  <a:ext uri="{FF2B5EF4-FFF2-40B4-BE49-F238E27FC236}">
                    <a16:creationId xmlns:a16="http://schemas.microsoft.com/office/drawing/2014/main" id="{E3F36BD1-D5A5-A23A-70F4-3B785E698691}"/>
                  </a:ext>
                </a:extLst>
              </p:cNvPr>
              <p:cNvGrpSpPr/>
              <p:nvPr/>
            </p:nvGrpSpPr>
            <p:grpSpPr>
              <a:xfrm>
                <a:off x="7077075" y="2536030"/>
                <a:ext cx="505968" cy="505968"/>
                <a:chOff x="7077075" y="2536030"/>
                <a:chExt cx="505968" cy="505968"/>
              </a:xfrm>
            </p:grpSpPr>
            <p:sp>
              <p:nvSpPr>
                <p:cNvPr id="4948" name="Google Shape;3184;p38">
                  <a:extLst>
                    <a:ext uri="{FF2B5EF4-FFF2-40B4-BE49-F238E27FC236}">
                      <a16:creationId xmlns:a16="http://schemas.microsoft.com/office/drawing/2014/main" id="{2077805D-6BD5-53F3-5D26-0F40E7E9F8F7}"/>
                    </a:ext>
                  </a:extLst>
                </p:cNvPr>
                <p:cNvSpPr/>
                <p:nvPr/>
              </p:nvSpPr>
              <p:spPr>
                <a:xfrm>
                  <a:off x="7285482" y="2684906"/>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9" name="Google Shape;3185;p38">
                  <a:extLst>
                    <a:ext uri="{FF2B5EF4-FFF2-40B4-BE49-F238E27FC236}">
                      <a16:creationId xmlns:a16="http://schemas.microsoft.com/office/drawing/2014/main" id="{97C36D98-2A04-006E-64A3-525719F1ACF2}"/>
                    </a:ext>
                  </a:extLst>
                </p:cNvPr>
                <p:cNvSpPr/>
                <p:nvPr/>
              </p:nvSpPr>
              <p:spPr>
                <a:xfrm>
                  <a:off x="7285482" y="2863405"/>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0" name="Google Shape;3186;p38">
                  <a:extLst>
                    <a:ext uri="{FF2B5EF4-FFF2-40B4-BE49-F238E27FC236}">
                      <a16:creationId xmlns:a16="http://schemas.microsoft.com/office/drawing/2014/main" id="{38378B8B-45F3-A85A-728B-6DC0720F8052}"/>
                    </a:ext>
                  </a:extLst>
                </p:cNvPr>
                <p:cNvSpPr/>
                <p:nvPr/>
              </p:nvSpPr>
              <p:spPr>
                <a:xfrm>
                  <a:off x="7255668"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1" name="Google Shape;3187;p38">
                  <a:extLst>
                    <a:ext uri="{FF2B5EF4-FFF2-40B4-BE49-F238E27FC236}">
                      <a16:creationId xmlns:a16="http://schemas.microsoft.com/office/drawing/2014/main" id="{2BE2C177-9BE2-9B6B-2D10-7AFD66BE5906}"/>
                    </a:ext>
                  </a:extLst>
                </p:cNvPr>
                <p:cNvSpPr/>
                <p:nvPr/>
              </p:nvSpPr>
              <p:spPr>
                <a:xfrm>
                  <a:off x="7225855"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2" name="Google Shape;3188;p38">
                  <a:extLst>
                    <a:ext uri="{FF2B5EF4-FFF2-40B4-BE49-F238E27FC236}">
                      <a16:creationId xmlns:a16="http://schemas.microsoft.com/office/drawing/2014/main" id="{068D6ED3-0721-E35B-54B1-38DDCF322C3B}"/>
                    </a:ext>
                  </a:extLst>
                </p:cNvPr>
                <p:cNvSpPr/>
                <p:nvPr/>
              </p:nvSpPr>
              <p:spPr>
                <a:xfrm>
                  <a:off x="7404544"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3" name="Google Shape;3189;p38">
                  <a:extLst>
                    <a:ext uri="{FF2B5EF4-FFF2-40B4-BE49-F238E27FC236}">
                      <a16:creationId xmlns:a16="http://schemas.microsoft.com/office/drawing/2014/main" id="{FEE0BAFA-6884-EC96-3D4F-0406AFCF856A}"/>
                    </a:ext>
                  </a:extLst>
                </p:cNvPr>
                <p:cNvSpPr/>
                <p:nvPr/>
              </p:nvSpPr>
              <p:spPr>
                <a:xfrm>
                  <a:off x="7434262" y="2625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4" name="Google Shape;3190;p38">
                  <a:extLst>
                    <a:ext uri="{FF2B5EF4-FFF2-40B4-BE49-F238E27FC236}">
                      <a16:creationId xmlns:a16="http://schemas.microsoft.com/office/drawing/2014/main" id="{4BFF915C-8F64-FF75-8E25-22CD6B028106}"/>
                    </a:ext>
                  </a:extLst>
                </p:cNvPr>
                <p:cNvSpPr/>
                <p:nvPr/>
              </p:nvSpPr>
              <p:spPr>
                <a:xfrm>
                  <a:off x="7196137" y="2625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5" name="Google Shape;3191;p38">
                  <a:extLst>
                    <a:ext uri="{FF2B5EF4-FFF2-40B4-BE49-F238E27FC236}">
                      <a16:creationId xmlns:a16="http://schemas.microsoft.com/office/drawing/2014/main" id="{87331B19-0161-D36B-B3DC-6DB5B2558F82}"/>
                    </a:ext>
                  </a:extLst>
                </p:cNvPr>
                <p:cNvSpPr/>
                <p:nvPr/>
              </p:nvSpPr>
              <p:spPr>
                <a:xfrm>
                  <a:off x="7404544" y="25658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6" name="Google Shape;3192;p38">
                  <a:extLst>
                    <a:ext uri="{FF2B5EF4-FFF2-40B4-BE49-F238E27FC236}">
                      <a16:creationId xmlns:a16="http://schemas.microsoft.com/office/drawing/2014/main" id="{8BCDD21C-5084-110A-470D-4EB279D57BE8}"/>
                    </a:ext>
                  </a:extLst>
                </p:cNvPr>
                <p:cNvSpPr/>
                <p:nvPr/>
              </p:nvSpPr>
              <p:spPr>
                <a:xfrm>
                  <a:off x="7225855" y="25658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7" name="Google Shape;3193;p38">
                  <a:extLst>
                    <a:ext uri="{FF2B5EF4-FFF2-40B4-BE49-F238E27FC236}">
                      <a16:creationId xmlns:a16="http://schemas.microsoft.com/office/drawing/2014/main" id="{382BB933-FBD3-EDD7-C0F5-2C0FCBC8289E}"/>
                    </a:ext>
                  </a:extLst>
                </p:cNvPr>
                <p:cNvSpPr/>
                <p:nvPr/>
              </p:nvSpPr>
              <p:spPr>
                <a:xfrm>
                  <a:off x="7255668" y="2536030"/>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8" name="Google Shape;3194;p38">
                  <a:extLst>
                    <a:ext uri="{FF2B5EF4-FFF2-40B4-BE49-F238E27FC236}">
                      <a16:creationId xmlns:a16="http://schemas.microsoft.com/office/drawing/2014/main" id="{F7B9A63B-F754-959C-B556-193A4761B5ED}"/>
                    </a:ext>
                  </a:extLst>
                </p:cNvPr>
                <p:cNvSpPr/>
                <p:nvPr/>
              </p:nvSpPr>
              <p:spPr>
                <a:xfrm>
                  <a:off x="7404544"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9" name="Google Shape;3195;p38">
                  <a:extLst>
                    <a:ext uri="{FF2B5EF4-FFF2-40B4-BE49-F238E27FC236}">
                      <a16:creationId xmlns:a16="http://schemas.microsoft.com/office/drawing/2014/main" id="{1FB0B285-3B3B-A757-9ECB-E412DE9170D4}"/>
                    </a:ext>
                  </a:extLst>
                </p:cNvPr>
                <p:cNvSpPr/>
                <p:nvPr/>
              </p:nvSpPr>
              <p:spPr>
                <a:xfrm>
                  <a:off x="7404544"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0" name="Google Shape;3196;p38">
                  <a:extLst>
                    <a:ext uri="{FF2B5EF4-FFF2-40B4-BE49-F238E27FC236}">
                      <a16:creationId xmlns:a16="http://schemas.microsoft.com/office/drawing/2014/main" id="{28325925-609C-BABB-7B76-F435D8137B78}"/>
                    </a:ext>
                  </a:extLst>
                </p:cNvPr>
                <p:cNvSpPr/>
                <p:nvPr/>
              </p:nvSpPr>
              <p:spPr>
                <a:xfrm>
                  <a:off x="7434262" y="28932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1" name="Google Shape;3197;p38">
                  <a:extLst>
                    <a:ext uri="{FF2B5EF4-FFF2-40B4-BE49-F238E27FC236}">
                      <a16:creationId xmlns:a16="http://schemas.microsoft.com/office/drawing/2014/main" id="{91791814-15C7-CCCF-7C37-7DB501AB55AA}"/>
                    </a:ext>
                  </a:extLst>
                </p:cNvPr>
                <p:cNvSpPr/>
                <p:nvPr/>
              </p:nvSpPr>
              <p:spPr>
                <a:xfrm>
                  <a:off x="7434262" y="26550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2" name="Google Shape;3198;p38">
                  <a:extLst>
                    <a:ext uri="{FF2B5EF4-FFF2-40B4-BE49-F238E27FC236}">
                      <a16:creationId xmlns:a16="http://schemas.microsoft.com/office/drawing/2014/main" id="{2A15FC71-AC94-C7CA-C1C1-D5155AD34E7A}"/>
                    </a:ext>
                  </a:extLst>
                </p:cNvPr>
                <p:cNvSpPr/>
                <p:nvPr/>
              </p:nvSpPr>
              <p:spPr>
                <a:xfrm>
                  <a:off x="7493793" y="2863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3" name="Google Shape;3199;p38">
                  <a:extLst>
                    <a:ext uri="{FF2B5EF4-FFF2-40B4-BE49-F238E27FC236}">
                      <a16:creationId xmlns:a16="http://schemas.microsoft.com/office/drawing/2014/main" id="{9EFC897C-84A0-1008-47BD-CA2A99A6D1A1}"/>
                    </a:ext>
                  </a:extLst>
                </p:cNvPr>
                <p:cNvSpPr/>
                <p:nvPr/>
              </p:nvSpPr>
              <p:spPr>
                <a:xfrm>
                  <a:off x="7493793" y="268490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4" name="Google Shape;3200;p38">
                  <a:extLst>
                    <a:ext uri="{FF2B5EF4-FFF2-40B4-BE49-F238E27FC236}">
                      <a16:creationId xmlns:a16="http://schemas.microsoft.com/office/drawing/2014/main" id="{00AF31DD-B873-BFD5-D203-DF29D6A44CC6}"/>
                    </a:ext>
                  </a:extLst>
                </p:cNvPr>
                <p:cNvSpPr/>
                <p:nvPr/>
              </p:nvSpPr>
              <p:spPr>
                <a:xfrm>
                  <a:off x="7553325" y="2714624"/>
                  <a:ext cx="29718" cy="148780"/>
                </a:xfrm>
                <a:custGeom>
                  <a:avLst/>
                  <a:gdLst/>
                  <a:ahLst/>
                  <a:cxnLst/>
                  <a:rect l="l" t="t" r="r" b="b"/>
                  <a:pathLst>
                    <a:path w="29718" h="148780" extrusionOk="0">
                      <a:moveTo>
                        <a:pt x="0" y="0"/>
                      </a:moveTo>
                      <a:lnTo>
                        <a:pt x="29718" y="0"/>
                      </a:lnTo>
                      <a:lnTo>
                        <a:pt x="29718" y="148780"/>
                      </a:lnTo>
                      <a:lnTo>
                        <a:pt x="0" y="1487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5" name="Google Shape;3201;p38">
                  <a:extLst>
                    <a:ext uri="{FF2B5EF4-FFF2-40B4-BE49-F238E27FC236}">
                      <a16:creationId xmlns:a16="http://schemas.microsoft.com/office/drawing/2014/main" id="{4DAA3F3A-A352-4C20-4893-08BC880547E0}"/>
                    </a:ext>
                  </a:extLst>
                </p:cNvPr>
                <p:cNvSpPr/>
                <p:nvPr/>
              </p:nvSpPr>
              <p:spPr>
                <a:xfrm>
                  <a:off x="7225855"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6" name="Google Shape;3202;p38">
                  <a:extLst>
                    <a:ext uri="{FF2B5EF4-FFF2-40B4-BE49-F238E27FC236}">
                      <a16:creationId xmlns:a16="http://schemas.microsoft.com/office/drawing/2014/main" id="{07D8B973-4FEC-3CE1-4F8F-D55A87271D2B}"/>
                    </a:ext>
                  </a:extLst>
                </p:cNvPr>
                <p:cNvSpPr/>
                <p:nvPr/>
              </p:nvSpPr>
              <p:spPr>
                <a:xfrm>
                  <a:off x="7225855"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7" name="Google Shape;3203;p38">
                  <a:extLst>
                    <a:ext uri="{FF2B5EF4-FFF2-40B4-BE49-F238E27FC236}">
                      <a16:creationId xmlns:a16="http://schemas.microsoft.com/office/drawing/2014/main" id="{FA463BA6-76E8-2D32-7B8F-8C95EC025843}"/>
                    </a:ext>
                  </a:extLst>
                </p:cNvPr>
                <p:cNvSpPr/>
                <p:nvPr/>
              </p:nvSpPr>
              <p:spPr>
                <a:xfrm>
                  <a:off x="7166419" y="28932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8" name="Google Shape;3204;p38">
                  <a:extLst>
                    <a:ext uri="{FF2B5EF4-FFF2-40B4-BE49-F238E27FC236}">
                      <a16:creationId xmlns:a16="http://schemas.microsoft.com/office/drawing/2014/main" id="{AE4BD593-84CE-B34B-0D66-7B5ED2CCCE24}"/>
                    </a:ext>
                  </a:extLst>
                </p:cNvPr>
                <p:cNvSpPr/>
                <p:nvPr/>
              </p:nvSpPr>
              <p:spPr>
                <a:xfrm>
                  <a:off x="7166419" y="26550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9" name="Google Shape;3205;p38">
                  <a:extLst>
                    <a:ext uri="{FF2B5EF4-FFF2-40B4-BE49-F238E27FC236}">
                      <a16:creationId xmlns:a16="http://schemas.microsoft.com/office/drawing/2014/main" id="{CD6B7CC8-F913-C61D-48B7-AFF707DF4AD9}"/>
                    </a:ext>
                  </a:extLst>
                </p:cNvPr>
                <p:cNvSpPr/>
                <p:nvPr/>
              </p:nvSpPr>
              <p:spPr>
                <a:xfrm>
                  <a:off x="7106793" y="28634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0" name="Google Shape;3206;p38">
                  <a:extLst>
                    <a:ext uri="{FF2B5EF4-FFF2-40B4-BE49-F238E27FC236}">
                      <a16:creationId xmlns:a16="http://schemas.microsoft.com/office/drawing/2014/main" id="{550D7EB6-FD86-B18A-C943-23BB1AA2C448}"/>
                    </a:ext>
                  </a:extLst>
                </p:cNvPr>
                <p:cNvSpPr/>
                <p:nvPr/>
              </p:nvSpPr>
              <p:spPr>
                <a:xfrm>
                  <a:off x="7106793" y="268490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1" name="Google Shape;3207;p38">
                  <a:extLst>
                    <a:ext uri="{FF2B5EF4-FFF2-40B4-BE49-F238E27FC236}">
                      <a16:creationId xmlns:a16="http://schemas.microsoft.com/office/drawing/2014/main" id="{728D1C93-53FF-4503-B6AC-D80762450BCA}"/>
                    </a:ext>
                  </a:extLst>
                </p:cNvPr>
                <p:cNvSpPr/>
                <p:nvPr/>
              </p:nvSpPr>
              <p:spPr>
                <a:xfrm>
                  <a:off x="7077075" y="2714624"/>
                  <a:ext cx="29718" cy="148780"/>
                </a:xfrm>
                <a:custGeom>
                  <a:avLst/>
                  <a:gdLst/>
                  <a:ahLst/>
                  <a:cxnLst/>
                  <a:rect l="l" t="t" r="r" b="b"/>
                  <a:pathLst>
                    <a:path w="29718" h="148780" extrusionOk="0">
                      <a:moveTo>
                        <a:pt x="0" y="0"/>
                      </a:moveTo>
                      <a:lnTo>
                        <a:pt x="29718" y="0"/>
                      </a:lnTo>
                      <a:lnTo>
                        <a:pt x="29718" y="148780"/>
                      </a:lnTo>
                      <a:lnTo>
                        <a:pt x="0" y="1487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2" name="Google Shape;3208;p38">
                  <a:extLst>
                    <a:ext uri="{FF2B5EF4-FFF2-40B4-BE49-F238E27FC236}">
                      <a16:creationId xmlns:a16="http://schemas.microsoft.com/office/drawing/2014/main" id="{FA6295A8-CC4A-09E3-B78B-F44EEE800A0C}"/>
                    </a:ext>
                  </a:extLst>
                </p:cNvPr>
                <p:cNvSpPr/>
                <p:nvPr/>
              </p:nvSpPr>
              <p:spPr>
                <a:xfrm>
                  <a:off x="7404544"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3" name="Google Shape;3209;p38">
                  <a:extLst>
                    <a:ext uri="{FF2B5EF4-FFF2-40B4-BE49-F238E27FC236}">
                      <a16:creationId xmlns:a16="http://schemas.microsoft.com/office/drawing/2014/main" id="{6A3C35E1-78CC-2993-C1A2-521BC674D915}"/>
                    </a:ext>
                  </a:extLst>
                </p:cNvPr>
                <p:cNvSpPr/>
                <p:nvPr/>
              </p:nvSpPr>
              <p:spPr>
                <a:xfrm>
                  <a:off x="7225855"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4" name="Google Shape;3210;p38">
                  <a:extLst>
                    <a:ext uri="{FF2B5EF4-FFF2-40B4-BE49-F238E27FC236}">
                      <a16:creationId xmlns:a16="http://schemas.microsoft.com/office/drawing/2014/main" id="{2E7AB864-EE1F-1568-331E-E94B33B695B4}"/>
                    </a:ext>
                  </a:extLst>
                </p:cNvPr>
                <p:cNvSpPr/>
                <p:nvPr/>
              </p:nvSpPr>
              <p:spPr>
                <a:xfrm>
                  <a:off x="7196137" y="28932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5" name="Google Shape;3211;p38">
                  <a:extLst>
                    <a:ext uri="{FF2B5EF4-FFF2-40B4-BE49-F238E27FC236}">
                      <a16:creationId xmlns:a16="http://schemas.microsoft.com/office/drawing/2014/main" id="{F7CD9266-DA81-C11F-FB11-255B13446083}"/>
                    </a:ext>
                  </a:extLst>
                </p:cNvPr>
                <p:cNvSpPr/>
                <p:nvPr/>
              </p:nvSpPr>
              <p:spPr>
                <a:xfrm>
                  <a:off x="7434262" y="28932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6" name="Google Shape;3212;p38">
                  <a:extLst>
                    <a:ext uri="{FF2B5EF4-FFF2-40B4-BE49-F238E27FC236}">
                      <a16:creationId xmlns:a16="http://schemas.microsoft.com/office/drawing/2014/main" id="{EA4BA9F2-CECE-2988-BCE9-04CA3585E925}"/>
                    </a:ext>
                  </a:extLst>
                </p:cNvPr>
                <p:cNvSpPr/>
                <p:nvPr/>
              </p:nvSpPr>
              <p:spPr>
                <a:xfrm>
                  <a:off x="7225855" y="2952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7" name="Google Shape;3213;p38">
                  <a:extLst>
                    <a:ext uri="{FF2B5EF4-FFF2-40B4-BE49-F238E27FC236}">
                      <a16:creationId xmlns:a16="http://schemas.microsoft.com/office/drawing/2014/main" id="{D8684CCE-4C7E-78D2-082A-FED0E8F4CC7C}"/>
                    </a:ext>
                  </a:extLst>
                </p:cNvPr>
                <p:cNvSpPr/>
                <p:nvPr/>
              </p:nvSpPr>
              <p:spPr>
                <a:xfrm>
                  <a:off x="7404544" y="2952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8" name="Google Shape;3214;p38">
                  <a:extLst>
                    <a:ext uri="{FF2B5EF4-FFF2-40B4-BE49-F238E27FC236}">
                      <a16:creationId xmlns:a16="http://schemas.microsoft.com/office/drawing/2014/main" id="{6656BB08-D3BA-EBB7-3193-FD7F157A8F24}"/>
                    </a:ext>
                  </a:extLst>
                </p:cNvPr>
                <p:cNvSpPr/>
                <p:nvPr/>
              </p:nvSpPr>
              <p:spPr>
                <a:xfrm>
                  <a:off x="7255668" y="3012280"/>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9" name="Google Shape;3215;p38">
                  <a:extLst>
                    <a:ext uri="{FF2B5EF4-FFF2-40B4-BE49-F238E27FC236}">
                      <a16:creationId xmlns:a16="http://schemas.microsoft.com/office/drawing/2014/main" id="{6BFB8371-8EFB-90AD-91FD-D4EC61495014}"/>
                    </a:ext>
                  </a:extLst>
                </p:cNvPr>
                <p:cNvSpPr/>
                <p:nvPr/>
              </p:nvSpPr>
              <p:spPr>
                <a:xfrm>
                  <a:off x="7255668"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0" name="Google Shape;3216;p38">
                  <a:extLst>
                    <a:ext uri="{FF2B5EF4-FFF2-40B4-BE49-F238E27FC236}">
                      <a16:creationId xmlns:a16="http://schemas.microsoft.com/office/drawing/2014/main" id="{874193EB-F924-0F00-C8AE-FF3AC41961F1}"/>
                    </a:ext>
                  </a:extLst>
                </p:cNvPr>
                <p:cNvSpPr/>
                <p:nvPr/>
              </p:nvSpPr>
              <p:spPr>
                <a:xfrm>
                  <a:off x="7225855" y="274434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1" name="Google Shape;3217;p38">
                  <a:extLst>
                    <a:ext uri="{FF2B5EF4-FFF2-40B4-BE49-F238E27FC236}">
                      <a16:creationId xmlns:a16="http://schemas.microsoft.com/office/drawing/2014/main" id="{BD65557D-A473-F3CD-D3A0-F7DE7FCD6E4E}"/>
                    </a:ext>
                  </a:extLst>
                </p:cNvPr>
                <p:cNvSpPr/>
                <p:nvPr/>
              </p:nvSpPr>
              <p:spPr>
                <a:xfrm>
                  <a:off x="7404544" y="274434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2" name="Google Shape;3218;p38">
                  <a:extLst>
                    <a:ext uri="{FF2B5EF4-FFF2-40B4-BE49-F238E27FC236}">
                      <a16:creationId xmlns:a16="http://schemas.microsoft.com/office/drawing/2014/main" id="{0167984F-3CAE-1731-E534-291F9B630FD6}"/>
                    </a:ext>
                  </a:extLst>
                </p:cNvPr>
                <p:cNvSpPr/>
                <p:nvPr/>
              </p:nvSpPr>
              <p:spPr>
                <a:xfrm>
                  <a:off x="7374731"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3" name="Google Shape;3219;p38">
                  <a:extLst>
                    <a:ext uri="{FF2B5EF4-FFF2-40B4-BE49-F238E27FC236}">
                      <a16:creationId xmlns:a16="http://schemas.microsoft.com/office/drawing/2014/main" id="{5D3F0748-1292-12BA-8E32-4DD82FDD428C}"/>
                    </a:ext>
                  </a:extLst>
                </p:cNvPr>
                <p:cNvSpPr/>
                <p:nvPr/>
              </p:nvSpPr>
              <p:spPr>
                <a:xfrm>
                  <a:off x="7285482"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4" name="Google Shape;3220;p38">
                  <a:extLst>
                    <a:ext uri="{FF2B5EF4-FFF2-40B4-BE49-F238E27FC236}">
                      <a16:creationId xmlns:a16="http://schemas.microsoft.com/office/drawing/2014/main" id="{196B0BA2-3E8B-D1F8-361A-A6981B93C98D}"/>
                    </a:ext>
                  </a:extLst>
                </p:cNvPr>
                <p:cNvSpPr/>
                <p:nvPr/>
              </p:nvSpPr>
              <p:spPr>
                <a:xfrm>
                  <a:off x="7285482"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5" name="Google Shape;3221;p38">
                  <a:extLst>
                    <a:ext uri="{FF2B5EF4-FFF2-40B4-BE49-F238E27FC236}">
                      <a16:creationId xmlns:a16="http://schemas.microsoft.com/office/drawing/2014/main" id="{2DEA3E0C-B6ED-BCC2-827B-F94A7231F676}"/>
                    </a:ext>
                  </a:extLst>
                </p:cNvPr>
                <p:cNvSpPr/>
                <p:nvPr/>
              </p:nvSpPr>
              <p:spPr>
                <a:xfrm>
                  <a:off x="7344918"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6" name="Google Shape;3222;p38">
                  <a:extLst>
                    <a:ext uri="{FF2B5EF4-FFF2-40B4-BE49-F238E27FC236}">
                      <a16:creationId xmlns:a16="http://schemas.microsoft.com/office/drawing/2014/main" id="{ACA5AD86-9BA4-ED4C-12BF-00BE8E7F1928}"/>
                    </a:ext>
                  </a:extLst>
                </p:cNvPr>
                <p:cNvSpPr/>
                <p:nvPr/>
              </p:nvSpPr>
              <p:spPr>
                <a:xfrm>
                  <a:off x="7344918"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7" name="Google Shape;3223;p38">
                  <a:extLst>
                    <a:ext uri="{FF2B5EF4-FFF2-40B4-BE49-F238E27FC236}">
                      <a16:creationId xmlns:a16="http://schemas.microsoft.com/office/drawing/2014/main" id="{38E79FBE-3E65-F918-5E02-3EBA2E78DF9E}"/>
                    </a:ext>
                  </a:extLst>
                </p:cNvPr>
                <p:cNvSpPr/>
                <p:nvPr/>
              </p:nvSpPr>
              <p:spPr>
                <a:xfrm>
                  <a:off x="7255668" y="274434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8" name="Google Shape;3224;p38">
                  <a:extLst>
                    <a:ext uri="{FF2B5EF4-FFF2-40B4-BE49-F238E27FC236}">
                      <a16:creationId xmlns:a16="http://schemas.microsoft.com/office/drawing/2014/main" id="{081D9550-C34E-ACD1-6AB2-89FD6FC49639}"/>
                    </a:ext>
                  </a:extLst>
                </p:cNvPr>
                <p:cNvSpPr/>
                <p:nvPr/>
              </p:nvSpPr>
              <p:spPr>
                <a:xfrm>
                  <a:off x="7285482"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9" name="Google Shape;3225;p38">
                  <a:extLst>
                    <a:ext uri="{FF2B5EF4-FFF2-40B4-BE49-F238E27FC236}">
                      <a16:creationId xmlns:a16="http://schemas.microsoft.com/office/drawing/2014/main" id="{7C7B011F-90CB-6F47-3240-BD9E9A48A8B0}"/>
                    </a:ext>
                  </a:extLst>
                </p:cNvPr>
                <p:cNvSpPr/>
                <p:nvPr/>
              </p:nvSpPr>
              <p:spPr>
                <a:xfrm>
                  <a:off x="7255668"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0" name="Google Shape;3226;p38">
                  <a:extLst>
                    <a:ext uri="{FF2B5EF4-FFF2-40B4-BE49-F238E27FC236}">
                      <a16:creationId xmlns:a16="http://schemas.microsoft.com/office/drawing/2014/main" id="{5B713699-75BC-D4B7-A549-CC9B3DE140E8}"/>
                    </a:ext>
                  </a:extLst>
                </p:cNvPr>
                <p:cNvSpPr/>
                <p:nvPr/>
              </p:nvSpPr>
              <p:spPr>
                <a:xfrm>
                  <a:off x="7285482" y="2714624"/>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1" name="Google Shape;3227;p38">
                  <a:extLst>
                    <a:ext uri="{FF2B5EF4-FFF2-40B4-BE49-F238E27FC236}">
                      <a16:creationId xmlns:a16="http://schemas.microsoft.com/office/drawing/2014/main" id="{83CD8B8A-7959-441D-CE1A-A34DDAC71D13}"/>
                    </a:ext>
                  </a:extLst>
                </p:cNvPr>
                <p:cNvSpPr/>
                <p:nvPr/>
              </p:nvSpPr>
              <p:spPr>
                <a:xfrm>
                  <a:off x="7285482" y="2833687"/>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2" name="Google Shape;3228;p38">
                  <a:extLst>
                    <a:ext uri="{FF2B5EF4-FFF2-40B4-BE49-F238E27FC236}">
                      <a16:creationId xmlns:a16="http://schemas.microsoft.com/office/drawing/2014/main" id="{F9E68890-5837-FFB9-D7C7-28A0F4D79E10}"/>
                    </a:ext>
                  </a:extLst>
                </p:cNvPr>
                <p:cNvSpPr/>
                <p:nvPr/>
              </p:nvSpPr>
              <p:spPr>
                <a:xfrm>
                  <a:off x="7315200" y="274434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3" name="Google Shape;3229;p38">
                  <a:extLst>
                    <a:ext uri="{FF2B5EF4-FFF2-40B4-BE49-F238E27FC236}">
                      <a16:creationId xmlns:a16="http://schemas.microsoft.com/office/drawing/2014/main" id="{EC1DFA0A-3D6D-7334-6377-ECAAE438915B}"/>
                    </a:ext>
                  </a:extLst>
                </p:cNvPr>
                <p:cNvSpPr/>
                <p:nvPr/>
              </p:nvSpPr>
              <p:spPr>
                <a:xfrm>
                  <a:off x="7225855" y="2565843"/>
                  <a:ext cx="208407" cy="148780"/>
                </a:xfrm>
                <a:custGeom>
                  <a:avLst/>
                  <a:gdLst/>
                  <a:ahLst/>
                  <a:cxnLst/>
                  <a:rect l="l" t="t" r="r" b="b"/>
                  <a:pathLst>
                    <a:path w="208407" h="148780" extrusionOk="0">
                      <a:moveTo>
                        <a:pt x="208407" y="59436"/>
                      </a:moveTo>
                      <a:lnTo>
                        <a:pt x="208407" y="119063"/>
                      </a:lnTo>
                      <a:lnTo>
                        <a:pt x="178689" y="119063"/>
                      </a:lnTo>
                      <a:lnTo>
                        <a:pt x="178689" y="148781"/>
                      </a:lnTo>
                      <a:lnTo>
                        <a:pt x="148876" y="148781"/>
                      </a:lnTo>
                      <a:lnTo>
                        <a:pt x="148876" y="119063"/>
                      </a:lnTo>
                      <a:lnTo>
                        <a:pt x="119063" y="119063"/>
                      </a:lnTo>
                      <a:lnTo>
                        <a:pt x="119063" y="59436"/>
                      </a:lnTo>
                      <a:lnTo>
                        <a:pt x="89345" y="59436"/>
                      </a:lnTo>
                      <a:lnTo>
                        <a:pt x="89345" y="119063"/>
                      </a:lnTo>
                      <a:lnTo>
                        <a:pt x="59627" y="119063"/>
                      </a:lnTo>
                      <a:lnTo>
                        <a:pt x="59627" y="148781"/>
                      </a:lnTo>
                      <a:lnTo>
                        <a:pt x="29813" y="148781"/>
                      </a:lnTo>
                      <a:lnTo>
                        <a:pt x="29813" y="119063"/>
                      </a:lnTo>
                      <a:lnTo>
                        <a:pt x="0" y="119063"/>
                      </a:lnTo>
                      <a:lnTo>
                        <a:pt x="0" y="59436"/>
                      </a:lnTo>
                      <a:lnTo>
                        <a:pt x="29813" y="59436"/>
                      </a:lnTo>
                      <a:lnTo>
                        <a:pt x="29813" y="0"/>
                      </a:lnTo>
                      <a:lnTo>
                        <a:pt x="178689" y="0"/>
                      </a:lnTo>
                      <a:lnTo>
                        <a:pt x="178689" y="59436"/>
                      </a:lnTo>
                      <a:lnTo>
                        <a:pt x="208407" y="5943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4" name="Google Shape;3230;p38">
                  <a:extLst>
                    <a:ext uri="{FF2B5EF4-FFF2-40B4-BE49-F238E27FC236}">
                      <a16:creationId xmlns:a16="http://schemas.microsoft.com/office/drawing/2014/main" id="{F2252277-AFE6-C02F-B1B3-20268FCBE7C9}"/>
                    </a:ext>
                  </a:extLst>
                </p:cNvPr>
                <p:cNvSpPr/>
                <p:nvPr/>
              </p:nvSpPr>
              <p:spPr>
                <a:xfrm>
                  <a:off x="7315200" y="2625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5" name="Google Shape;3231;p38">
                  <a:extLst>
                    <a:ext uri="{FF2B5EF4-FFF2-40B4-BE49-F238E27FC236}">
                      <a16:creationId xmlns:a16="http://schemas.microsoft.com/office/drawing/2014/main" id="{97385BB3-1A34-8D0B-56E0-99A70EB3AE8F}"/>
                    </a:ext>
                  </a:extLst>
                </p:cNvPr>
                <p:cNvSpPr/>
                <p:nvPr/>
              </p:nvSpPr>
              <p:spPr>
                <a:xfrm>
                  <a:off x="7315200" y="28932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6" name="Google Shape;3232;p38">
                  <a:extLst>
                    <a:ext uri="{FF2B5EF4-FFF2-40B4-BE49-F238E27FC236}">
                      <a16:creationId xmlns:a16="http://schemas.microsoft.com/office/drawing/2014/main" id="{60085F9A-7A26-F308-3860-B1C2339F0AF7}"/>
                    </a:ext>
                  </a:extLst>
                </p:cNvPr>
                <p:cNvSpPr/>
                <p:nvPr/>
              </p:nvSpPr>
              <p:spPr>
                <a:xfrm>
                  <a:off x="7434262" y="2774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7" name="Google Shape;3233;p38">
                  <a:extLst>
                    <a:ext uri="{FF2B5EF4-FFF2-40B4-BE49-F238E27FC236}">
                      <a16:creationId xmlns:a16="http://schemas.microsoft.com/office/drawing/2014/main" id="{21EAB68E-0C34-1F36-490D-E99C21EF9357}"/>
                    </a:ext>
                  </a:extLst>
                </p:cNvPr>
                <p:cNvSpPr/>
                <p:nvPr/>
              </p:nvSpPr>
              <p:spPr>
                <a:xfrm>
                  <a:off x="7106792" y="2684906"/>
                  <a:ext cx="148875" cy="208311"/>
                </a:xfrm>
                <a:custGeom>
                  <a:avLst/>
                  <a:gdLst/>
                  <a:ahLst/>
                  <a:cxnLst/>
                  <a:rect l="l" t="t" r="r" b="b"/>
                  <a:pathLst>
                    <a:path w="148875" h="208311" extrusionOk="0">
                      <a:moveTo>
                        <a:pt x="59627" y="89249"/>
                      </a:moveTo>
                      <a:lnTo>
                        <a:pt x="59627" y="119063"/>
                      </a:lnTo>
                      <a:lnTo>
                        <a:pt x="119063" y="119063"/>
                      </a:lnTo>
                      <a:lnTo>
                        <a:pt x="119063" y="148780"/>
                      </a:lnTo>
                      <a:lnTo>
                        <a:pt x="148876" y="148780"/>
                      </a:lnTo>
                      <a:lnTo>
                        <a:pt x="148876" y="178498"/>
                      </a:lnTo>
                      <a:lnTo>
                        <a:pt x="119063" y="178498"/>
                      </a:lnTo>
                      <a:lnTo>
                        <a:pt x="119063" y="208312"/>
                      </a:lnTo>
                      <a:lnTo>
                        <a:pt x="59627" y="208312"/>
                      </a:lnTo>
                      <a:lnTo>
                        <a:pt x="59627" y="178498"/>
                      </a:lnTo>
                      <a:lnTo>
                        <a:pt x="0" y="178498"/>
                      </a:lnTo>
                      <a:lnTo>
                        <a:pt x="0" y="29718"/>
                      </a:lnTo>
                      <a:lnTo>
                        <a:pt x="59627" y="29718"/>
                      </a:lnTo>
                      <a:lnTo>
                        <a:pt x="59627" y="0"/>
                      </a:lnTo>
                      <a:lnTo>
                        <a:pt x="119063" y="0"/>
                      </a:lnTo>
                      <a:lnTo>
                        <a:pt x="119063" y="29718"/>
                      </a:lnTo>
                      <a:lnTo>
                        <a:pt x="148876" y="29718"/>
                      </a:lnTo>
                      <a:lnTo>
                        <a:pt x="148876" y="59436"/>
                      </a:lnTo>
                      <a:lnTo>
                        <a:pt x="119063" y="59436"/>
                      </a:lnTo>
                      <a:lnTo>
                        <a:pt x="119063" y="89249"/>
                      </a:lnTo>
                      <a:lnTo>
                        <a:pt x="59627" y="892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8" name="Google Shape;3234;p38">
                  <a:extLst>
                    <a:ext uri="{FF2B5EF4-FFF2-40B4-BE49-F238E27FC236}">
                      <a16:creationId xmlns:a16="http://schemas.microsoft.com/office/drawing/2014/main" id="{71952DBB-2E5B-EACE-A0A9-9E7B73134270}"/>
                    </a:ext>
                  </a:extLst>
                </p:cNvPr>
                <p:cNvSpPr/>
                <p:nvPr/>
              </p:nvSpPr>
              <p:spPr>
                <a:xfrm>
                  <a:off x="7166419" y="27741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9" name="Google Shape;3235;p38">
                  <a:extLst>
                    <a:ext uri="{FF2B5EF4-FFF2-40B4-BE49-F238E27FC236}">
                      <a16:creationId xmlns:a16="http://schemas.microsoft.com/office/drawing/2014/main" id="{2A8C9A0E-21A9-E7D8-74BC-42A625BB0380}"/>
                    </a:ext>
                  </a:extLst>
                </p:cNvPr>
                <p:cNvSpPr/>
                <p:nvPr/>
              </p:nvSpPr>
              <p:spPr>
                <a:xfrm>
                  <a:off x="7315200"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0" name="Google Shape;3236;p38">
                  <a:extLst>
                    <a:ext uri="{FF2B5EF4-FFF2-40B4-BE49-F238E27FC236}">
                      <a16:creationId xmlns:a16="http://schemas.microsoft.com/office/drawing/2014/main" id="{9DD048F6-9579-AE2B-ED7B-42CBFB6F6CD6}"/>
                    </a:ext>
                  </a:extLst>
                </p:cNvPr>
                <p:cNvSpPr/>
                <p:nvPr/>
              </p:nvSpPr>
              <p:spPr>
                <a:xfrm>
                  <a:off x="7315200"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1" name="Google Shape;3237;p38">
                  <a:extLst>
                    <a:ext uri="{FF2B5EF4-FFF2-40B4-BE49-F238E27FC236}">
                      <a16:creationId xmlns:a16="http://schemas.microsoft.com/office/drawing/2014/main" id="{5DA896E3-8748-1202-2AE3-15F65E579544}"/>
                    </a:ext>
                  </a:extLst>
                </p:cNvPr>
                <p:cNvSpPr/>
                <p:nvPr/>
              </p:nvSpPr>
              <p:spPr>
                <a:xfrm>
                  <a:off x="7344918"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2" name="Google Shape;3238;p38">
                  <a:extLst>
                    <a:ext uri="{FF2B5EF4-FFF2-40B4-BE49-F238E27FC236}">
                      <a16:creationId xmlns:a16="http://schemas.microsoft.com/office/drawing/2014/main" id="{A658DA57-0ED2-AE50-E320-A421C45F1609}"/>
                    </a:ext>
                  </a:extLst>
                </p:cNvPr>
                <p:cNvSpPr/>
                <p:nvPr/>
              </p:nvSpPr>
              <p:spPr>
                <a:xfrm>
                  <a:off x="7225855" y="2863404"/>
                  <a:ext cx="208407" cy="148875"/>
                </a:xfrm>
                <a:custGeom>
                  <a:avLst/>
                  <a:gdLst/>
                  <a:ahLst/>
                  <a:cxnLst/>
                  <a:rect l="l" t="t" r="r" b="b"/>
                  <a:pathLst>
                    <a:path w="208407" h="148875" extrusionOk="0">
                      <a:moveTo>
                        <a:pt x="208407" y="29813"/>
                      </a:moveTo>
                      <a:lnTo>
                        <a:pt x="208407" y="89345"/>
                      </a:lnTo>
                      <a:lnTo>
                        <a:pt x="178689" y="89345"/>
                      </a:lnTo>
                      <a:lnTo>
                        <a:pt x="178689" y="148876"/>
                      </a:lnTo>
                      <a:lnTo>
                        <a:pt x="29813" y="148876"/>
                      </a:lnTo>
                      <a:lnTo>
                        <a:pt x="29813" y="89345"/>
                      </a:lnTo>
                      <a:lnTo>
                        <a:pt x="0" y="89345"/>
                      </a:lnTo>
                      <a:lnTo>
                        <a:pt x="0" y="29813"/>
                      </a:lnTo>
                      <a:lnTo>
                        <a:pt x="29813" y="29813"/>
                      </a:lnTo>
                      <a:lnTo>
                        <a:pt x="29813" y="0"/>
                      </a:lnTo>
                      <a:lnTo>
                        <a:pt x="59627" y="0"/>
                      </a:lnTo>
                      <a:lnTo>
                        <a:pt x="59627" y="29813"/>
                      </a:lnTo>
                      <a:lnTo>
                        <a:pt x="89345" y="29813"/>
                      </a:lnTo>
                      <a:lnTo>
                        <a:pt x="89345" y="89345"/>
                      </a:lnTo>
                      <a:lnTo>
                        <a:pt x="119063" y="89345"/>
                      </a:lnTo>
                      <a:lnTo>
                        <a:pt x="119063" y="29813"/>
                      </a:lnTo>
                      <a:lnTo>
                        <a:pt x="148876" y="29813"/>
                      </a:lnTo>
                      <a:lnTo>
                        <a:pt x="148876" y="0"/>
                      </a:lnTo>
                      <a:lnTo>
                        <a:pt x="178689" y="0"/>
                      </a:lnTo>
                      <a:lnTo>
                        <a:pt x="178689" y="29813"/>
                      </a:lnTo>
                      <a:lnTo>
                        <a:pt x="208407" y="2981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3" name="Google Shape;3239;p38">
                  <a:extLst>
                    <a:ext uri="{FF2B5EF4-FFF2-40B4-BE49-F238E27FC236}">
                      <a16:creationId xmlns:a16="http://schemas.microsoft.com/office/drawing/2014/main" id="{59AEBD5E-F178-BDCD-D089-5A9A7EE4D524}"/>
                    </a:ext>
                  </a:extLst>
                </p:cNvPr>
                <p:cNvSpPr/>
                <p:nvPr/>
              </p:nvSpPr>
              <p:spPr>
                <a:xfrm>
                  <a:off x="7404544" y="2684906"/>
                  <a:ext cx="148780" cy="208311"/>
                </a:xfrm>
                <a:custGeom>
                  <a:avLst/>
                  <a:gdLst/>
                  <a:ahLst/>
                  <a:cxnLst/>
                  <a:rect l="l" t="t" r="r" b="b"/>
                  <a:pathLst>
                    <a:path w="148780" h="208311" extrusionOk="0">
                      <a:moveTo>
                        <a:pt x="148780" y="29718"/>
                      </a:moveTo>
                      <a:lnTo>
                        <a:pt x="148780" y="178498"/>
                      </a:lnTo>
                      <a:lnTo>
                        <a:pt x="89249" y="178498"/>
                      </a:lnTo>
                      <a:lnTo>
                        <a:pt x="89249" y="208312"/>
                      </a:lnTo>
                      <a:lnTo>
                        <a:pt x="29718" y="208312"/>
                      </a:lnTo>
                      <a:lnTo>
                        <a:pt x="29718" y="178498"/>
                      </a:lnTo>
                      <a:lnTo>
                        <a:pt x="0" y="178498"/>
                      </a:lnTo>
                      <a:lnTo>
                        <a:pt x="0" y="148780"/>
                      </a:lnTo>
                      <a:lnTo>
                        <a:pt x="29718" y="148780"/>
                      </a:lnTo>
                      <a:lnTo>
                        <a:pt x="29718" y="119063"/>
                      </a:lnTo>
                      <a:lnTo>
                        <a:pt x="89249" y="119063"/>
                      </a:lnTo>
                      <a:lnTo>
                        <a:pt x="89249" y="89249"/>
                      </a:lnTo>
                      <a:lnTo>
                        <a:pt x="29718" y="89249"/>
                      </a:lnTo>
                      <a:lnTo>
                        <a:pt x="29718" y="59436"/>
                      </a:lnTo>
                      <a:lnTo>
                        <a:pt x="0" y="59436"/>
                      </a:lnTo>
                      <a:lnTo>
                        <a:pt x="0" y="29718"/>
                      </a:lnTo>
                      <a:lnTo>
                        <a:pt x="29718" y="29718"/>
                      </a:lnTo>
                      <a:lnTo>
                        <a:pt x="29718" y="0"/>
                      </a:lnTo>
                      <a:lnTo>
                        <a:pt x="89249" y="0"/>
                      </a:lnTo>
                      <a:lnTo>
                        <a:pt x="89249" y="29718"/>
                      </a:lnTo>
                      <a:lnTo>
                        <a:pt x="14878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4" name="Google Shape;3240;p38">
                  <a:extLst>
                    <a:ext uri="{FF2B5EF4-FFF2-40B4-BE49-F238E27FC236}">
                      <a16:creationId xmlns:a16="http://schemas.microsoft.com/office/drawing/2014/main" id="{1298ABAB-31F9-E6C2-1173-11E5D3C9F8C9}"/>
                    </a:ext>
                  </a:extLst>
                </p:cNvPr>
                <p:cNvSpPr/>
                <p:nvPr/>
              </p:nvSpPr>
              <p:spPr>
                <a:xfrm>
                  <a:off x="7374731" y="274434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5" name="Google Shape;3241;p38">
                  <a:extLst>
                    <a:ext uri="{FF2B5EF4-FFF2-40B4-BE49-F238E27FC236}">
                      <a16:creationId xmlns:a16="http://schemas.microsoft.com/office/drawing/2014/main" id="{95381530-6420-2561-0FD5-277631B49AF0}"/>
                    </a:ext>
                  </a:extLst>
                </p:cNvPr>
                <p:cNvSpPr/>
                <p:nvPr/>
              </p:nvSpPr>
              <p:spPr>
                <a:xfrm>
                  <a:off x="7374731"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6" name="Google Shape;3242;p38">
                  <a:extLst>
                    <a:ext uri="{FF2B5EF4-FFF2-40B4-BE49-F238E27FC236}">
                      <a16:creationId xmlns:a16="http://schemas.microsoft.com/office/drawing/2014/main" id="{35FB9373-A6DE-960F-AE47-E2F1AFA25111}"/>
                    </a:ext>
                  </a:extLst>
                </p:cNvPr>
                <p:cNvSpPr/>
                <p:nvPr/>
              </p:nvSpPr>
              <p:spPr>
                <a:xfrm>
                  <a:off x="7196137" y="2655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7" name="Google Shape;3243;p38">
                  <a:extLst>
                    <a:ext uri="{FF2B5EF4-FFF2-40B4-BE49-F238E27FC236}">
                      <a16:creationId xmlns:a16="http://schemas.microsoft.com/office/drawing/2014/main" id="{E776C277-3A87-148C-DCD9-50DC00D6CA46}"/>
                    </a:ext>
                  </a:extLst>
                </p:cNvPr>
                <p:cNvSpPr/>
                <p:nvPr/>
              </p:nvSpPr>
              <p:spPr>
                <a:xfrm>
                  <a:off x="7434262" y="26550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8" name="Google Shape;3244;p38">
                  <a:extLst>
                    <a:ext uri="{FF2B5EF4-FFF2-40B4-BE49-F238E27FC236}">
                      <a16:creationId xmlns:a16="http://schemas.microsoft.com/office/drawing/2014/main" id="{21D9A3C4-E05B-DD12-AF4E-C8D1D160121C}"/>
                    </a:ext>
                  </a:extLst>
                </p:cNvPr>
                <p:cNvSpPr/>
                <p:nvPr/>
              </p:nvSpPr>
              <p:spPr>
                <a:xfrm>
                  <a:off x="7434262" y="2893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9" name="Google Shape;3245;p38">
                  <a:extLst>
                    <a:ext uri="{FF2B5EF4-FFF2-40B4-BE49-F238E27FC236}">
                      <a16:creationId xmlns:a16="http://schemas.microsoft.com/office/drawing/2014/main" id="{A2098151-05BA-E966-485B-A783383E8AC5}"/>
                    </a:ext>
                  </a:extLst>
                </p:cNvPr>
                <p:cNvSpPr/>
                <p:nvPr/>
              </p:nvSpPr>
              <p:spPr>
                <a:xfrm>
                  <a:off x="7196137" y="2893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0" name="Google Shape;3246;p38">
                  <a:extLst>
                    <a:ext uri="{FF2B5EF4-FFF2-40B4-BE49-F238E27FC236}">
                      <a16:creationId xmlns:a16="http://schemas.microsoft.com/office/drawing/2014/main" id="{187F2420-7E75-921C-BB8E-906E69B072E6}"/>
                    </a:ext>
                  </a:extLst>
                </p:cNvPr>
                <p:cNvSpPr/>
                <p:nvPr/>
              </p:nvSpPr>
              <p:spPr>
                <a:xfrm>
                  <a:off x="7374731"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1" name="Google Shape;3247;p38">
                  <a:extLst>
                    <a:ext uri="{FF2B5EF4-FFF2-40B4-BE49-F238E27FC236}">
                      <a16:creationId xmlns:a16="http://schemas.microsoft.com/office/drawing/2014/main" id="{D66B71F0-C493-507A-716D-F37B30F15216}"/>
                    </a:ext>
                  </a:extLst>
                </p:cNvPr>
                <p:cNvSpPr/>
                <p:nvPr/>
              </p:nvSpPr>
              <p:spPr>
                <a:xfrm>
                  <a:off x="7315200"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2" name="Google Shape;3248;p38">
                  <a:extLst>
                    <a:ext uri="{FF2B5EF4-FFF2-40B4-BE49-F238E27FC236}">
                      <a16:creationId xmlns:a16="http://schemas.microsoft.com/office/drawing/2014/main" id="{130A7C28-06A9-7EB8-A868-FE3416BD9AF5}"/>
                    </a:ext>
                  </a:extLst>
                </p:cNvPr>
                <p:cNvSpPr/>
                <p:nvPr/>
              </p:nvSpPr>
              <p:spPr>
                <a:xfrm>
                  <a:off x="7315200"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B1A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3" name="Google Shape;3249;p38">
                  <a:extLst>
                    <a:ext uri="{FF2B5EF4-FFF2-40B4-BE49-F238E27FC236}">
                      <a16:creationId xmlns:a16="http://schemas.microsoft.com/office/drawing/2014/main" id="{2B094ACD-3177-232E-A1FD-37D9372E0AC3}"/>
                    </a:ext>
                  </a:extLst>
                </p:cNvPr>
                <p:cNvSpPr/>
                <p:nvPr/>
              </p:nvSpPr>
              <p:spPr>
                <a:xfrm>
                  <a:off x="7255668" y="2982467"/>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4" name="Google Shape;3250;p38">
                  <a:extLst>
                    <a:ext uri="{FF2B5EF4-FFF2-40B4-BE49-F238E27FC236}">
                      <a16:creationId xmlns:a16="http://schemas.microsoft.com/office/drawing/2014/main" id="{3E724A10-BFAB-0605-6DCC-0D193D481538}"/>
                    </a:ext>
                  </a:extLst>
                </p:cNvPr>
                <p:cNvSpPr/>
                <p:nvPr/>
              </p:nvSpPr>
              <p:spPr>
                <a:xfrm>
                  <a:off x="7404544"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5" name="Google Shape;3251;p38">
                  <a:extLst>
                    <a:ext uri="{FF2B5EF4-FFF2-40B4-BE49-F238E27FC236}">
                      <a16:creationId xmlns:a16="http://schemas.microsoft.com/office/drawing/2014/main" id="{4818537D-2484-6E05-DB0A-EAF6185C9722}"/>
                    </a:ext>
                  </a:extLst>
                </p:cNvPr>
                <p:cNvSpPr/>
                <p:nvPr/>
              </p:nvSpPr>
              <p:spPr>
                <a:xfrm>
                  <a:off x="7225855"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6" name="Google Shape;3252;p38">
                  <a:extLst>
                    <a:ext uri="{FF2B5EF4-FFF2-40B4-BE49-F238E27FC236}">
                      <a16:creationId xmlns:a16="http://schemas.microsoft.com/office/drawing/2014/main" id="{BF0CED8A-3CD3-1F85-A128-580F06E11CF5}"/>
                    </a:ext>
                  </a:extLst>
                </p:cNvPr>
                <p:cNvSpPr/>
                <p:nvPr/>
              </p:nvSpPr>
              <p:spPr>
                <a:xfrm>
                  <a:off x="7166419"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7" name="Google Shape;3253;p38">
                  <a:extLst>
                    <a:ext uri="{FF2B5EF4-FFF2-40B4-BE49-F238E27FC236}">
                      <a16:creationId xmlns:a16="http://schemas.microsoft.com/office/drawing/2014/main" id="{6B9456AB-E694-E537-D2AC-CB88CB5EFE07}"/>
                    </a:ext>
                  </a:extLst>
                </p:cNvPr>
                <p:cNvSpPr/>
                <p:nvPr/>
              </p:nvSpPr>
              <p:spPr>
                <a:xfrm>
                  <a:off x="7463980"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8" name="Google Shape;3254;p38">
                  <a:extLst>
                    <a:ext uri="{FF2B5EF4-FFF2-40B4-BE49-F238E27FC236}">
                      <a16:creationId xmlns:a16="http://schemas.microsoft.com/office/drawing/2014/main" id="{53C8AFAD-AA3B-F6C4-18AE-62B0A7E4884C}"/>
                    </a:ext>
                  </a:extLst>
                </p:cNvPr>
                <p:cNvSpPr/>
                <p:nvPr/>
              </p:nvSpPr>
              <p:spPr>
                <a:xfrm>
                  <a:off x="7404544"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9" name="Google Shape;3255;p38">
                  <a:extLst>
                    <a:ext uri="{FF2B5EF4-FFF2-40B4-BE49-F238E27FC236}">
                      <a16:creationId xmlns:a16="http://schemas.microsoft.com/office/drawing/2014/main" id="{CA548C4C-3D3B-783B-B3D7-EFB5F0AEE1D7}"/>
                    </a:ext>
                  </a:extLst>
                </p:cNvPr>
                <p:cNvSpPr/>
                <p:nvPr/>
              </p:nvSpPr>
              <p:spPr>
                <a:xfrm>
                  <a:off x="7404544"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0" name="Google Shape;3256;p38">
                  <a:extLst>
                    <a:ext uri="{FF2B5EF4-FFF2-40B4-BE49-F238E27FC236}">
                      <a16:creationId xmlns:a16="http://schemas.microsoft.com/office/drawing/2014/main" id="{1198B2EE-FDC5-DC49-278D-F5B7A661DEBC}"/>
                    </a:ext>
                  </a:extLst>
                </p:cNvPr>
                <p:cNvSpPr/>
                <p:nvPr/>
              </p:nvSpPr>
              <p:spPr>
                <a:xfrm>
                  <a:off x="7225855" y="28336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1" name="Google Shape;3257;p38">
                  <a:extLst>
                    <a:ext uri="{FF2B5EF4-FFF2-40B4-BE49-F238E27FC236}">
                      <a16:creationId xmlns:a16="http://schemas.microsoft.com/office/drawing/2014/main" id="{EA390691-E42E-26C9-7BD0-36E5260F8345}"/>
                    </a:ext>
                  </a:extLst>
                </p:cNvPr>
                <p:cNvSpPr/>
                <p:nvPr/>
              </p:nvSpPr>
              <p:spPr>
                <a:xfrm>
                  <a:off x="7166419" y="268490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2" name="Google Shape;3258;p38">
                  <a:extLst>
                    <a:ext uri="{FF2B5EF4-FFF2-40B4-BE49-F238E27FC236}">
                      <a16:creationId xmlns:a16="http://schemas.microsoft.com/office/drawing/2014/main" id="{DC0DAC07-8950-AF7F-1D42-0FCD4AA0FC23}"/>
                    </a:ext>
                  </a:extLst>
                </p:cNvPr>
                <p:cNvSpPr/>
                <p:nvPr/>
              </p:nvSpPr>
              <p:spPr>
                <a:xfrm>
                  <a:off x="7434262" y="268490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3" name="Google Shape;3259;p38">
                  <a:extLst>
                    <a:ext uri="{FF2B5EF4-FFF2-40B4-BE49-F238E27FC236}">
                      <a16:creationId xmlns:a16="http://schemas.microsoft.com/office/drawing/2014/main" id="{AFACEAC8-A42F-85B7-C977-C0162B63EFB9}"/>
                    </a:ext>
                  </a:extLst>
                </p:cNvPr>
                <p:cNvSpPr/>
                <p:nvPr/>
              </p:nvSpPr>
              <p:spPr>
                <a:xfrm>
                  <a:off x="7493793" y="28336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4" name="Google Shape;3260;p38">
                  <a:extLst>
                    <a:ext uri="{FF2B5EF4-FFF2-40B4-BE49-F238E27FC236}">
                      <a16:creationId xmlns:a16="http://schemas.microsoft.com/office/drawing/2014/main" id="{7392956E-A7F8-A20D-CB4C-D1AA2D976EE8}"/>
                    </a:ext>
                  </a:extLst>
                </p:cNvPr>
                <p:cNvSpPr/>
                <p:nvPr/>
              </p:nvSpPr>
              <p:spPr>
                <a:xfrm>
                  <a:off x="7434262" y="2803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5" name="Google Shape;3261;p38">
                  <a:extLst>
                    <a:ext uri="{FF2B5EF4-FFF2-40B4-BE49-F238E27FC236}">
                      <a16:creationId xmlns:a16="http://schemas.microsoft.com/office/drawing/2014/main" id="{C3146C53-8AC8-CEE6-6838-03ABA319CCCA}"/>
                    </a:ext>
                  </a:extLst>
                </p:cNvPr>
                <p:cNvSpPr/>
                <p:nvPr/>
              </p:nvSpPr>
              <p:spPr>
                <a:xfrm>
                  <a:off x="7166419" y="280396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6" name="Google Shape;3262;p38">
                  <a:extLst>
                    <a:ext uri="{FF2B5EF4-FFF2-40B4-BE49-F238E27FC236}">
                      <a16:creationId xmlns:a16="http://schemas.microsoft.com/office/drawing/2014/main" id="{6BE63727-4ADB-FF83-ED27-4CF7EF2D5120}"/>
                    </a:ext>
                  </a:extLst>
                </p:cNvPr>
                <p:cNvSpPr/>
                <p:nvPr/>
              </p:nvSpPr>
              <p:spPr>
                <a:xfrm>
                  <a:off x="7106793" y="28336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7" name="Google Shape;3263;p38">
                  <a:extLst>
                    <a:ext uri="{FF2B5EF4-FFF2-40B4-BE49-F238E27FC236}">
                      <a16:creationId xmlns:a16="http://schemas.microsoft.com/office/drawing/2014/main" id="{D24A13F1-C1A3-4DE6-2D76-A55BF372E248}"/>
                    </a:ext>
                  </a:extLst>
                </p:cNvPr>
                <p:cNvSpPr/>
                <p:nvPr/>
              </p:nvSpPr>
              <p:spPr>
                <a:xfrm>
                  <a:off x="7255668"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8" name="Google Shape;3264;p38">
                  <a:extLst>
                    <a:ext uri="{FF2B5EF4-FFF2-40B4-BE49-F238E27FC236}">
                      <a16:creationId xmlns:a16="http://schemas.microsoft.com/office/drawing/2014/main" id="{769A1646-B75A-18C0-EE64-16EDC4F2CDBE}"/>
                    </a:ext>
                  </a:extLst>
                </p:cNvPr>
                <p:cNvSpPr/>
                <p:nvPr/>
              </p:nvSpPr>
              <p:spPr>
                <a:xfrm>
                  <a:off x="7225855"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9" name="Google Shape;3265;p38">
                  <a:extLst>
                    <a:ext uri="{FF2B5EF4-FFF2-40B4-BE49-F238E27FC236}">
                      <a16:creationId xmlns:a16="http://schemas.microsoft.com/office/drawing/2014/main" id="{396E93E6-DC93-E5A8-FADB-C3B15D392789}"/>
                    </a:ext>
                  </a:extLst>
                </p:cNvPr>
                <p:cNvSpPr/>
                <p:nvPr/>
              </p:nvSpPr>
              <p:spPr>
                <a:xfrm>
                  <a:off x="7285482" y="2893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0" name="Google Shape;3266;p38">
                  <a:extLst>
                    <a:ext uri="{FF2B5EF4-FFF2-40B4-BE49-F238E27FC236}">
                      <a16:creationId xmlns:a16="http://schemas.microsoft.com/office/drawing/2014/main" id="{1EC21BCB-15C6-AFC8-50A1-4668CA314C5B}"/>
                    </a:ext>
                  </a:extLst>
                </p:cNvPr>
                <p:cNvSpPr/>
                <p:nvPr/>
              </p:nvSpPr>
              <p:spPr>
                <a:xfrm>
                  <a:off x="7315200"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1" name="Google Shape;3267;p38">
                  <a:extLst>
                    <a:ext uri="{FF2B5EF4-FFF2-40B4-BE49-F238E27FC236}">
                      <a16:creationId xmlns:a16="http://schemas.microsoft.com/office/drawing/2014/main" id="{C5C80822-23D1-C356-89D7-688B6086942D}"/>
                    </a:ext>
                  </a:extLst>
                </p:cNvPr>
                <p:cNvSpPr/>
                <p:nvPr/>
              </p:nvSpPr>
              <p:spPr>
                <a:xfrm>
                  <a:off x="7374731"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2" name="Google Shape;3268;p38">
                  <a:extLst>
                    <a:ext uri="{FF2B5EF4-FFF2-40B4-BE49-F238E27FC236}">
                      <a16:creationId xmlns:a16="http://schemas.microsoft.com/office/drawing/2014/main" id="{058E4EBA-333A-8637-4848-D4777E497730}"/>
                    </a:ext>
                  </a:extLst>
                </p:cNvPr>
                <p:cNvSpPr/>
                <p:nvPr/>
              </p:nvSpPr>
              <p:spPr>
                <a:xfrm>
                  <a:off x="7344918" y="28932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3" name="Google Shape;3269;p38">
                  <a:extLst>
                    <a:ext uri="{FF2B5EF4-FFF2-40B4-BE49-F238E27FC236}">
                      <a16:creationId xmlns:a16="http://schemas.microsoft.com/office/drawing/2014/main" id="{E2926AD3-B148-854A-D3F5-6335CB201187}"/>
                    </a:ext>
                  </a:extLst>
                </p:cNvPr>
                <p:cNvSpPr/>
                <p:nvPr/>
              </p:nvSpPr>
              <p:spPr>
                <a:xfrm>
                  <a:off x="7255668" y="2565844"/>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4" name="Google Shape;3270;p38">
                  <a:extLst>
                    <a:ext uri="{FF2B5EF4-FFF2-40B4-BE49-F238E27FC236}">
                      <a16:creationId xmlns:a16="http://schemas.microsoft.com/office/drawing/2014/main" id="{46C0CB78-8374-6998-C323-D4CB032A16F5}"/>
                    </a:ext>
                  </a:extLst>
                </p:cNvPr>
                <p:cNvSpPr/>
                <p:nvPr/>
              </p:nvSpPr>
              <p:spPr>
                <a:xfrm>
                  <a:off x="7225855" y="2625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5" name="Google Shape;3271;p38">
                  <a:extLst>
                    <a:ext uri="{FF2B5EF4-FFF2-40B4-BE49-F238E27FC236}">
                      <a16:creationId xmlns:a16="http://schemas.microsoft.com/office/drawing/2014/main" id="{8510FB53-022B-5B5B-A2D3-5F772E5C13B0}"/>
                    </a:ext>
                  </a:extLst>
                </p:cNvPr>
                <p:cNvSpPr/>
                <p:nvPr/>
              </p:nvSpPr>
              <p:spPr>
                <a:xfrm>
                  <a:off x="7404544" y="2625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6" name="Google Shape;3272;p38">
                  <a:extLst>
                    <a:ext uri="{FF2B5EF4-FFF2-40B4-BE49-F238E27FC236}">
                      <a16:creationId xmlns:a16="http://schemas.microsoft.com/office/drawing/2014/main" id="{7BE03200-BC35-7B94-44AF-13B09BA94624}"/>
                    </a:ext>
                  </a:extLst>
                </p:cNvPr>
                <p:cNvSpPr/>
                <p:nvPr/>
              </p:nvSpPr>
              <p:spPr>
                <a:xfrm>
                  <a:off x="7493793" y="271462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7" name="Google Shape;3273;p38">
                  <a:extLst>
                    <a:ext uri="{FF2B5EF4-FFF2-40B4-BE49-F238E27FC236}">
                      <a16:creationId xmlns:a16="http://schemas.microsoft.com/office/drawing/2014/main" id="{000FBEFA-58AF-3E0A-C092-6493CEE3ED1E}"/>
                    </a:ext>
                  </a:extLst>
                </p:cNvPr>
                <p:cNvSpPr/>
                <p:nvPr/>
              </p:nvSpPr>
              <p:spPr>
                <a:xfrm>
                  <a:off x="7463980"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8" name="Google Shape;3274;p38">
                  <a:extLst>
                    <a:ext uri="{FF2B5EF4-FFF2-40B4-BE49-F238E27FC236}">
                      <a16:creationId xmlns:a16="http://schemas.microsoft.com/office/drawing/2014/main" id="{4FEC8280-E105-C18F-AC5D-C8418C000C95}"/>
                    </a:ext>
                  </a:extLst>
                </p:cNvPr>
                <p:cNvSpPr/>
                <p:nvPr/>
              </p:nvSpPr>
              <p:spPr>
                <a:xfrm>
                  <a:off x="7166419" y="2774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9" name="Google Shape;3275;p38">
                  <a:extLst>
                    <a:ext uri="{FF2B5EF4-FFF2-40B4-BE49-F238E27FC236}">
                      <a16:creationId xmlns:a16="http://schemas.microsoft.com/office/drawing/2014/main" id="{90E02B7D-C3F7-0D3F-3333-29F6E4BE9D17}"/>
                    </a:ext>
                  </a:extLst>
                </p:cNvPr>
                <p:cNvSpPr/>
                <p:nvPr/>
              </p:nvSpPr>
              <p:spPr>
                <a:xfrm>
                  <a:off x="7315200" y="26252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0" name="Google Shape;3276;p38">
                  <a:extLst>
                    <a:ext uri="{FF2B5EF4-FFF2-40B4-BE49-F238E27FC236}">
                      <a16:creationId xmlns:a16="http://schemas.microsoft.com/office/drawing/2014/main" id="{5FAAC55B-B7C5-604F-6747-110B666FE2FD}"/>
                    </a:ext>
                  </a:extLst>
                </p:cNvPr>
                <p:cNvSpPr/>
                <p:nvPr/>
              </p:nvSpPr>
              <p:spPr>
                <a:xfrm>
                  <a:off x="7315200" y="28634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1" name="Google Shape;3277;p38">
                  <a:extLst>
                    <a:ext uri="{FF2B5EF4-FFF2-40B4-BE49-F238E27FC236}">
                      <a16:creationId xmlns:a16="http://schemas.microsoft.com/office/drawing/2014/main" id="{2CFB359D-F080-4580-37B2-7B38F4454242}"/>
                    </a:ext>
                  </a:extLst>
                </p:cNvPr>
                <p:cNvSpPr/>
                <p:nvPr/>
              </p:nvSpPr>
              <p:spPr>
                <a:xfrm>
                  <a:off x="7106793" y="271462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7" name="Google Shape;3278;p38">
                <a:extLst>
                  <a:ext uri="{FF2B5EF4-FFF2-40B4-BE49-F238E27FC236}">
                    <a16:creationId xmlns:a16="http://schemas.microsoft.com/office/drawing/2014/main" id="{DAE131CC-60C5-6BA3-730B-EED87B3AD3BF}"/>
                  </a:ext>
                </a:extLst>
              </p:cNvPr>
              <p:cNvGrpSpPr/>
              <p:nvPr/>
            </p:nvGrpSpPr>
            <p:grpSpPr>
              <a:xfrm>
                <a:off x="7255668" y="2268092"/>
                <a:ext cx="148781" cy="148781"/>
                <a:chOff x="7255668" y="2268092"/>
                <a:chExt cx="148781" cy="148781"/>
              </a:xfrm>
            </p:grpSpPr>
            <p:sp>
              <p:nvSpPr>
                <p:cNvPr id="4937" name="Google Shape;3279;p38">
                  <a:extLst>
                    <a:ext uri="{FF2B5EF4-FFF2-40B4-BE49-F238E27FC236}">
                      <a16:creationId xmlns:a16="http://schemas.microsoft.com/office/drawing/2014/main" id="{5FFD7E49-A46C-4C98-973B-3C9D11154F3E}"/>
                    </a:ext>
                  </a:extLst>
                </p:cNvPr>
                <p:cNvSpPr/>
                <p:nvPr/>
              </p:nvSpPr>
              <p:spPr>
                <a:xfrm>
                  <a:off x="7315200"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8" name="Google Shape;3280;p38">
                  <a:extLst>
                    <a:ext uri="{FF2B5EF4-FFF2-40B4-BE49-F238E27FC236}">
                      <a16:creationId xmlns:a16="http://schemas.microsoft.com/office/drawing/2014/main" id="{57634FEE-5746-D649-A34B-FABEC2B93EA9}"/>
                    </a:ext>
                  </a:extLst>
                </p:cNvPr>
                <p:cNvSpPr/>
                <p:nvPr/>
              </p:nvSpPr>
              <p:spPr>
                <a:xfrm>
                  <a:off x="7315200"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9" name="Google Shape;3281;p38">
                  <a:extLst>
                    <a:ext uri="{FF2B5EF4-FFF2-40B4-BE49-F238E27FC236}">
                      <a16:creationId xmlns:a16="http://schemas.microsoft.com/office/drawing/2014/main" id="{CBDA7379-C4CC-9437-C1EC-7E30BDDC85CF}"/>
                    </a:ext>
                  </a:extLst>
                </p:cNvPr>
                <p:cNvSpPr/>
                <p:nvPr/>
              </p:nvSpPr>
              <p:spPr>
                <a:xfrm>
                  <a:off x="7344918"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0" name="Google Shape;3282;p38">
                  <a:extLst>
                    <a:ext uri="{FF2B5EF4-FFF2-40B4-BE49-F238E27FC236}">
                      <a16:creationId xmlns:a16="http://schemas.microsoft.com/office/drawing/2014/main" id="{64B5DFAB-6C76-D3E3-D1FE-08FCD6F20CAE}"/>
                    </a:ext>
                  </a:extLst>
                </p:cNvPr>
                <p:cNvSpPr/>
                <p:nvPr/>
              </p:nvSpPr>
              <p:spPr>
                <a:xfrm>
                  <a:off x="7344918"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1" name="Google Shape;3283;p38">
                  <a:extLst>
                    <a:ext uri="{FF2B5EF4-FFF2-40B4-BE49-F238E27FC236}">
                      <a16:creationId xmlns:a16="http://schemas.microsoft.com/office/drawing/2014/main" id="{CFA24B9C-C9B6-BCFC-0E90-9B0CAABA0544}"/>
                    </a:ext>
                  </a:extLst>
                </p:cNvPr>
                <p:cNvSpPr/>
                <p:nvPr/>
              </p:nvSpPr>
              <p:spPr>
                <a:xfrm>
                  <a:off x="7285482"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2" name="Google Shape;3284;p38">
                  <a:extLst>
                    <a:ext uri="{FF2B5EF4-FFF2-40B4-BE49-F238E27FC236}">
                      <a16:creationId xmlns:a16="http://schemas.microsoft.com/office/drawing/2014/main" id="{A0139CA0-D9B2-4C32-0EFD-B65FA8536F5D}"/>
                    </a:ext>
                  </a:extLst>
                </p:cNvPr>
                <p:cNvSpPr/>
                <p:nvPr/>
              </p:nvSpPr>
              <p:spPr>
                <a:xfrm>
                  <a:off x="7285482"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3" name="Google Shape;3285;p38">
                  <a:extLst>
                    <a:ext uri="{FF2B5EF4-FFF2-40B4-BE49-F238E27FC236}">
                      <a16:creationId xmlns:a16="http://schemas.microsoft.com/office/drawing/2014/main" id="{2420D5ED-DF17-7105-C420-93EE37B58326}"/>
                    </a:ext>
                  </a:extLst>
                </p:cNvPr>
                <p:cNvSpPr/>
                <p:nvPr/>
              </p:nvSpPr>
              <p:spPr>
                <a:xfrm>
                  <a:off x="7374731" y="2297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4" name="Google Shape;3286;p38">
                  <a:extLst>
                    <a:ext uri="{FF2B5EF4-FFF2-40B4-BE49-F238E27FC236}">
                      <a16:creationId xmlns:a16="http://schemas.microsoft.com/office/drawing/2014/main" id="{BC8199E7-8213-96A5-A4DC-C595E9CB116D}"/>
                    </a:ext>
                  </a:extLst>
                </p:cNvPr>
                <p:cNvSpPr/>
                <p:nvPr/>
              </p:nvSpPr>
              <p:spPr>
                <a:xfrm>
                  <a:off x="7285482" y="2297905"/>
                  <a:ext cx="89249" cy="89249"/>
                </a:xfrm>
                <a:custGeom>
                  <a:avLst/>
                  <a:gdLst/>
                  <a:ahLst/>
                  <a:cxnLst/>
                  <a:rect l="l" t="t" r="r" b="b"/>
                  <a:pathLst>
                    <a:path w="89249" h="89249" extrusionOk="0">
                      <a:moveTo>
                        <a:pt x="89249" y="0"/>
                      </a:moveTo>
                      <a:lnTo>
                        <a:pt x="89249" y="59531"/>
                      </a:lnTo>
                      <a:lnTo>
                        <a:pt x="59436" y="59531"/>
                      </a:lnTo>
                      <a:lnTo>
                        <a:pt x="59436" y="89249"/>
                      </a:lnTo>
                      <a:lnTo>
                        <a:pt x="29718" y="89249"/>
                      </a:lnTo>
                      <a:lnTo>
                        <a:pt x="29718" y="59531"/>
                      </a:lnTo>
                      <a:lnTo>
                        <a:pt x="0" y="59531"/>
                      </a:lnTo>
                      <a:lnTo>
                        <a:pt x="0" y="0"/>
                      </a:lnTo>
                      <a:lnTo>
                        <a:pt x="29718" y="0"/>
                      </a:lnTo>
                      <a:lnTo>
                        <a:pt x="29718" y="29813"/>
                      </a:lnTo>
                      <a:lnTo>
                        <a:pt x="59436" y="29813"/>
                      </a:lnTo>
                      <a:lnTo>
                        <a:pt x="59436" y="0"/>
                      </a:lnTo>
                      <a:lnTo>
                        <a:pt x="89249"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5" name="Google Shape;3287;p38">
                  <a:extLst>
                    <a:ext uri="{FF2B5EF4-FFF2-40B4-BE49-F238E27FC236}">
                      <a16:creationId xmlns:a16="http://schemas.microsoft.com/office/drawing/2014/main" id="{D88AC9D2-F7B6-8B09-400C-DFDF73469524}"/>
                    </a:ext>
                  </a:extLst>
                </p:cNvPr>
                <p:cNvSpPr/>
                <p:nvPr/>
              </p:nvSpPr>
              <p:spPr>
                <a:xfrm>
                  <a:off x="7255668" y="22979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6" name="Google Shape;3288;p38">
                  <a:extLst>
                    <a:ext uri="{FF2B5EF4-FFF2-40B4-BE49-F238E27FC236}">
                      <a16:creationId xmlns:a16="http://schemas.microsoft.com/office/drawing/2014/main" id="{CDE756D9-618E-4D11-53E8-61D4CDADBC40}"/>
                    </a:ext>
                  </a:extLst>
                </p:cNvPr>
                <p:cNvSpPr/>
                <p:nvPr/>
              </p:nvSpPr>
              <p:spPr>
                <a:xfrm>
                  <a:off x="7285482"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7" name="Google Shape;3289;p38">
                  <a:extLst>
                    <a:ext uri="{FF2B5EF4-FFF2-40B4-BE49-F238E27FC236}">
                      <a16:creationId xmlns:a16="http://schemas.microsoft.com/office/drawing/2014/main" id="{49AA658A-8692-CA92-A175-AB4B8B1BB218}"/>
                    </a:ext>
                  </a:extLst>
                </p:cNvPr>
                <p:cNvSpPr/>
                <p:nvPr/>
              </p:nvSpPr>
              <p:spPr>
                <a:xfrm>
                  <a:off x="7315200"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8" name="Google Shape;3290;p38">
                <a:extLst>
                  <a:ext uri="{FF2B5EF4-FFF2-40B4-BE49-F238E27FC236}">
                    <a16:creationId xmlns:a16="http://schemas.microsoft.com/office/drawing/2014/main" id="{48596180-A26B-7A25-25F1-BB13215CCA78}"/>
                  </a:ext>
                </a:extLst>
              </p:cNvPr>
              <p:cNvGrpSpPr/>
              <p:nvPr/>
            </p:nvGrpSpPr>
            <p:grpSpPr>
              <a:xfrm>
                <a:off x="7374731" y="2149030"/>
                <a:ext cx="148780" cy="148780"/>
                <a:chOff x="7374731" y="2149030"/>
                <a:chExt cx="148780" cy="148780"/>
              </a:xfrm>
            </p:grpSpPr>
            <p:sp>
              <p:nvSpPr>
                <p:cNvPr id="4928" name="Google Shape;3291;p38">
                  <a:extLst>
                    <a:ext uri="{FF2B5EF4-FFF2-40B4-BE49-F238E27FC236}">
                      <a16:creationId xmlns:a16="http://schemas.microsoft.com/office/drawing/2014/main" id="{B726AAD6-85EB-BCBC-45EF-8AABFD8B5224}"/>
                    </a:ext>
                  </a:extLst>
                </p:cNvPr>
                <p:cNvSpPr/>
                <p:nvPr/>
              </p:nvSpPr>
              <p:spPr>
                <a:xfrm>
                  <a:off x="7434262"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9" name="Google Shape;3292;p38">
                  <a:extLst>
                    <a:ext uri="{FF2B5EF4-FFF2-40B4-BE49-F238E27FC236}">
                      <a16:creationId xmlns:a16="http://schemas.microsoft.com/office/drawing/2014/main" id="{2759C053-D620-7336-B209-F2EFFF6ED126}"/>
                    </a:ext>
                  </a:extLst>
                </p:cNvPr>
                <p:cNvSpPr/>
                <p:nvPr/>
              </p:nvSpPr>
              <p:spPr>
                <a:xfrm>
                  <a:off x="7434262"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0" name="Google Shape;3293;p38">
                  <a:extLst>
                    <a:ext uri="{FF2B5EF4-FFF2-40B4-BE49-F238E27FC236}">
                      <a16:creationId xmlns:a16="http://schemas.microsoft.com/office/drawing/2014/main" id="{3CC288E9-F4E7-FEF2-D3EB-7A3668F58D10}"/>
                    </a:ext>
                  </a:extLst>
                </p:cNvPr>
                <p:cNvSpPr/>
                <p:nvPr/>
              </p:nvSpPr>
              <p:spPr>
                <a:xfrm>
                  <a:off x="7404544"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1" name="Google Shape;3294;p38">
                  <a:extLst>
                    <a:ext uri="{FF2B5EF4-FFF2-40B4-BE49-F238E27FC236}">
                      <a16:creationId xmlns:a16="http://schemas.microsoft.com/office/drawing/2014/main" id="{1AD30688-5C1B-28B2-8E50-6F4B055B669A}"/>
                    </a:ext>
                  </a:extLst>
                </p:cNvPr>
                <p:cNvSpPr/>
                <p:nvPr/>
              </p:nvSpPr>
              <p:spPr>
                <a:xfrm>
                  <a:off x="7434262"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2" name="Google Shape;3295;p38">
                  <a:extLst>
                    <a:ext uri="{FF2B5EF4-FFF2-40B4-BE49-F238E27FC236}">
                      <a16:creationId xmlns:a16="http://schemas.microsoft.com/office/drawing/2014/main" id="{85B707EE-EFE2-9C78-F1F0-5953A126E921}"/>
                    </a:ext>
                  </a:extLst>
                </p:cNvPr>
                <p:cNvSpPr/>
                <p:nvPr/>
              </p:nvSpPr>
              <p:spPr>
                <a:xfrm>
                  <a:off x="7463980"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3" name="Google Shape;3296;p38">
                  <a:extLst>
                    <a:ext uri="{FF2B5EF4-FFF2-40B4-BE49-F238E27FC236}">
                      <a16:creationId xmlns:a16="http://schemas.microsoft.com/office/drawing/2014/main" id="{55B942F8-008A-0A24-EDFD-A992246CFF52}"/>
                    </a:ext>
                  </a:extLst>
                </p:cNvPr>
                <p:cNvSpPr/>
                <p:nvPr/>
              </p:nvSpPr>
              <p:spPr>
                <a:xfrm>
                  <a:off x="7434262"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4" name="Google Shape;3297;p38">
                  <a:extLst>
                    <a:ext uri="{FF2B5EF4-FFF2-40B4-BE49-F238E27FC236}">
                      <a16:creationId xmlns:a16="http://schemas.microsoft.com/office/drawing/2014/main" id="{2EB91BDE-F588-9A5B-99B9-CA81A2BE8B60}"/>
                    </a:ext>
                  </a:extLst>
                </p:cNvPr>
                <p:cNvSpPr/>
                <p:nvPr/>
              </p:nvSpPr>
              <p:spPr>
                <a:xfrm>
                  <a:off x="7493793"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5" name="Google Shape;3298;p38">
                  <a:extLst>
                    <a:ext uri="{FF2B5EF4-FFF2-40B4-BE49-F238E27FC236}">
                      <a16:creationId xmlns:a16="http://schemas.microsoft.com/office/drawing/2014/main" id="{BA2139EB-ABD3-08ED-1624-38F9BAE2E5AF}"/>
                    </a:ext>
                  </a:extLst>
                </p:cNvPr>
                <p:cNvSpPr/>
                <p:nvPr/>
              </p:nvSpPr>
              <p:spPr>
                <a:xfrm>
                  <a:off x="7374731"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6" name="Google Shape;3299;p38">
                  <a:extLst>
                    <a:ext uri="{FF2B5EF4-FFF2-40B4-BE49-F238E27FC236}">
                      <a16:creationId xmlns:a16="http://schemas.microsoft.com/office/drawing/2014/main" id="{A808D7C2-79B1-ADB1-C287-26657263ACAC}"/>
                    </a:ext>
                  </a:extLst>
                </p:cNvPr>
                <p:cNvSpPr/>
                <p:nvPr/>
              </p:nvSpPr>
              <p:spPr>
                <a:xfrm>
                  <a:off x="7434262"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9" name="Google Shape;3300;p38">
                <a:extLst>
                  <a:ext uri="{FF2B5EF4-FFF2-40B4-BE49-F238E27FC236}">
                    <a16:creationId xmlns:a16="http://schemas.microsoft.com/office/drawing/2014/main" id="{0F699214-723D-AC5C-EC3B-52248AB00C2A}"/>
                  </a:ext>
                </a:extLst>
              </p:cNvPr>
              <p:cNvGrpSpPr/>
              <p:nvPr/>
            </p:nvGrpSpPr>
            <p:grpSpPr>
              <a:xfrm>
                <a:off x="7374731" y="2357437"/>
                <a:ext cx="148780" cy="148780"/>
                <a:chOff x="7374731" y="2357437"/>
                <a:chExt cx="148780" cy="148780"/>
              </a:xfrm>
            </p:grpSpPr>
            <p:sp>
              <p:nvSpPr>
                <p:cNvPr id="4919" name="Google Shape;3301;p38">
                  <a:extLst>
                    <a:ext uri="{FF2B5EF4-FFF2-40B4-BE49-F238E27FC236}">
                      <a16:creationId xmlns:a16="http://schemas.microsoft.com/office/drawing/2014/main" id="{C206B89C-0428-2627-B66F-366FFFC58B82}"/>
                    </a:ext>
                  </a:extLst>
                </p:cNvPr>
                <p:cNvSpPr/>
                <p:nvPr/>
              </p:nvSpPr>
              <p:spPr>
                <a:xfrm>
                  <a:off x="7434262"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0" name="Google Shape;3302;p38">
                  <a:extLst>
                    <a:ext uri="{FF2B5EF4-FFF2-40B4-BE49-F238E27FC236}">
                      <a16:creationId xmlns:a16="http://schemas.microsoft.com/office/drawing/2014/main" id="{3D1FFFEB-DFFA-68D4-5556-19104850D51F}"/>
                    </a:ext>
                  </a:extLst>
                </p:cNvPr>
                <p:cNvSpPr/>
                <p:nvPr/>
              </p:nvSpPr>
              <p:spPr>
                <a:xfrm>
                  <a:off x="7434262" y="2446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1" name="Google Shape;3303;p38">
                  <a:extLst>
                    <a:ext uri="{FF2B5EF4-FFF2-40B4-BE49-F238E27FC236}">
                      <a16:creationId xmlns:a16="http://schemas.microsoft.com/office/drawing/2014/main" id="{3280460F-8DF8-EB38-4D66-B763483C1B51}"/>
                    </a:ext>
                  </a:extLst>
                </p:cNvPr>
                <p:cNvSpPr/>
                <p:nvPr/>
              </p:nvSpPr>
              <p:spPr>
                <a:xfrm>
                  <a:off x="7404544"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2" name="Google Shape;3304;p38">
                  <a:extLst>
                    <a:ext uri="{FF2B5EF4-FFF2-40B4-BE49-F238E27FC236}">
                      <a16:creationId xmlns:a16="http://schemas.microsoft.com/office/drawing/2014/main" id="{AEF51DE4-76D7-CAC2-A628-D96FC4C89FDB}"/>
                    </a:ext>
                  </a:extLst>
                </p:cNvPr>
                <p:cNvSpPr/>
                <p:nvPr/>
              </p:nvSpPr>
              <p:spPr>
                <a:xfrm>
                  <a:off x="7434262"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3" name="Google Shape;3305;p38">
                  <a:extLst>
                    <a:ext uri="{FF2B5EF4-FFF2-40B4-BE49-F238E27FC236}">
                      <a16:creationId xmlns:a16="http://schemas.microsoft.com/office/drawing/2014/main" id="{FF3312DA-238F-AF6B-2487-6E49D01249C3}"/>
                    </a:ext>
                  </a:extLst>
                </p:cNvPr>
                <p:cNvSpPr/>
                <p:nvPr/>
              </p:nvSpPr>
              <p:spPr>
                <a:xfrm>
                  <a:off x="7463980"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4" name="Google Shape;3306;p38">
                  <a:extLst>
                    <a:ext uri="{FF2B5EF4-FFF2-40B4-BE49-F238E27FC236}">
                      <a16:creationId xmlns:a16="http://schemas.microsoft.com/office/drawing/2014/main" id="{3FC9D1AA-E8AD-F800-0867-77016874CD73}"/>
                    </a:ext>
                  </a:extLst>
                </p:cNvPr>
                <p:cNvSpPr/>
                <p:nvPr/>
              </p:nvSpPr>
              <p:spPr>
                <a:xfrm>
                  <a:off x="7434262"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5" name="Google Shape;3307;p38">
                  <a:extLst>
                    <a:ext uri="{FF2B5EF4-FFF2-40B4-BE49-F238E27FC236}">
                      <a16:creationId xmlns:a16="http://schemas.microsoft.com/office/drawing/2014/main" id="{555480C7-E102-3C66-767D-466FD79152BB}"/>
                    </a:ext>
                  </a:extLst>
                </p:cNvPr>
                <p:cNvSpPr/>
                <p:nvPr/>
              </p:nvSpPr>
              <p:spPr>
                <a:xfrm>
                  <a:off x="7493793"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6" name="Google Shape;3308;p38">
                  <a:extLst>
                    <a:ext uri="{FF2B5EF4-FFF2-40B4-BE49-F238E27FC236}">
                      <a16:creationId xmlns:a16="http://schemas.microsoft.com/office/drawing/2014/main" id="{56608F8A-4D96-A03C-A3C6-F5ED6F5817BE}"/>
                    </a:ext>
                  </a:extLst>
                </p:cNvPr>
                <p:cNvSpPr/>
                <p:nvPr/>
              </p:nvSpPr>
              <p:spPr>
                <a:xfrm>
                  <a:off x="7374731"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7" name="Google Shape;3309;p38">
                  <a:extLst>
                    <a:ext uri="{FF2B5EF4-FFF2-40B4-BE49-F238E27FC236}">
                      <a16:creationId xmlns:a16="http://schemas.microsoft.com/office/drawing/2014/main" id="{DA268D4D-8C0D-ECB9-D437-2C025881B4AB}"/>
                    </a:ext>
                  </a:extLst>
                </p:cNvPr>
                <p:cNvSpPr/>
                <p:nvPr/>
              </p:nvSpPr>
              <p:spPr>
                <a:xfrm>
                  <a:off x="7434262" y="2476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0" name="Google Shape;3310;p38">
                <a:extLst>
                  <a:ext uri="{FF2B5EF4-FFF2-40B4-BE49-F238E27FC236}">
                    <a16:creationId xmlns:a16="http://schemas.microsoft.com/office/drawing/2014/main" id="{4B320C60-93C3-DB24-D3A7-F7185719721A}"/>
                  </a:ext>
                </a:extLst>
              </p:cNvPr>
              <p:cNvGrpSpPr/>
              <p:nvPr/>
            </p:nvGrpSpPr>
            <p:grpSpPr>
              <a:xfrm>
                <a:off x="7136606" y="2357437"/>
                <a:ext cx="148780" cy="148780"/>
                <a:chOff x="7136606" y="2357437"/>
                <a:chExt cx="148780" cy="148780"/>
              </a:xfrm>
            </p:grpSpPr>
            <p:sp>
              <p:nvSpPr>
                <p:cNvPr id="4910" name="Google Shape;3311;p38">
                  <a:extLst>
                    <a:ext uri="{FF2B5EF4-FFF2-40B4-BE49-F238E27FC236}">
                      <a16:creationId xmlns:a16="http://schemas.microsoft.com/office/drawing/2014/main" id="{5B840A0E-CE16-0AC3-1156-4A9308E621F1}"/>
                    </a:ext>
                  </a:extLst>
                </p:cNvPr>
                <p:cNvSpPr/>
                <p:nvPr/>
              </p:nvSpPr>
              <p:spPr>
                <a:xfrm>
                  <a:off x="7196137"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1" name="Google Shape;3312;p38">
                  <a:extLst>
                    <a:ext uri="{FF2B5EF4-FFF2-40B4-BE49-F238E27FC236}">
                      <a16:creationId xmlns:a16="http://schemas.microsoft.com/office/drawing/2014/main" id="{CDAEB61C-8355-1782-136B-D2F33FBAED6F}"/>
                    </a:ext>
                  </a:extLst>
                </p:cNvPr>
                <p:cNvSpPr/>
                <p:nvPr/>
              </p:nvSpPr>
              <p:spPr>
                <a:xfrm>
                  <a:off x="7196137" y="24467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2" name="Google Shape;3313;p38">
                  <a:extLst>
                    <a:ext uri="{FF2B5EF4-FFF2-40B4-BE49-F238E27FC236}">
                      <a16:creationId xmlns:a16="http://schemas.microsoft.com/office/drawing/2014/main" id="{D5CB7596-7AB1-4AAE-C096-B4685527CE20}"/>
                    </a:ext>
                  </a:extLst>
                </p:cNvPr>
                <p:cNvSpPr/>
                <p:nvPr/>
              </p:nvSpPr>
              <p:spPr>
                <a:xfrm>
                  <a:off x="7166419"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3" name="Google Shape;3314;p38">
                  <a:extLst>
                    <a:ext uri="{FF2B5EF4-FFF2-40B4-BE49-F238E27FC236}">
                      <a16:creationId xmlns:a16="http://schemas.microsoft.com/office/drawing/2014/main" id="{1D679148-1073-DA92-25A0-235512641246}"/>
                    </a:ext>
                  </a:extLst>
                </p:cNvPr>
                <p:cNvSpPr/>
                <p:nvPr/>
              </p:nvSpPr>
              <p:spPr>
                <a:xfrm>
                  <a:off x="7196137"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4" name="Google Shape;3315;p38">
                  <a:extLst>
                    <a:ext uri="{FF2B5EF4-FFF2-40B4-BE49-F238E27FC236}">
                      <a16:creationId xmlns:a16="http://schemas.microsoft.com/office/drawing/2014/main" id="{669A73C2-5F07-C93D-23B3-2E06FB079DAA}"/>
                    </a:ext>
                  </a:extLst>
                </p:cNvPr>
                <p:cNvSpPr/>
                <p:nvPr/>
              </p:nvSpPr>
              <p:spPr>
                <a:xfrm>
                  <a:off x="7225855"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5" name="Google Shape;3316;p38">
                  <a:extLst>
                    <a:ext uri="{FF2B5EF4-FFF2-40B4-BE49-F238E27FC236}">
                      <a16:creationId xmlns:a16="http://schemas.microsoft.com/office/drawing/2014/main" id="{EED248C6-F2E1-AD4E-D766-F5013195F358}"/>
                    </a:ext>
                  </a:extLst>
                </p:cNvPr>
                <p:cNvSpPr/>
                <p:nvPr/>
              </p:nvSpPr>
              <p:spPr>
                <a:xfrm>
                  <a:off x="7196137"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6" name="Google Shape;3317;p38">
                  <a:extLst>
                    <a:ext uri="{FF2B5EF4-FFF2-40B4-BE49-F238E27FC236}">
                      <a16:creationId xmlns:a16="http://schemas.microsoft.com/office/drawing/2014/main" id="{A0F3A797-CC6F-9FD8-CD42-58B792043CE6}"/>
                    </a:ext>
                  </a:extLst>
                </p:cNvPr>
                <p:cNvSpPr/>
                <p:nvPr/>
              </p:nvSpPr>
              <p:spPr>
                <a:xfrm>
                  <a:off x="7255668"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7" name="Google Shape;3318;p38">
                  <a:extLst>
                    <a:ext uri="{FF2B5EF4-FFF2-40B4-BE49-F238E27FC236}">
                      <a16:creationId xmlns:a16="http://schemas.microsoft.com/office/drawing/2014/main" id="{39D7AF74-5392-9164-159F-D48D4A5B01C8}"/>
                    </a:ext>
                  </a:extLst>
                </p:cNvPr>
                <p:cNvSpPr/>
                <p:nvPr/>
              </p:nvSpPr>
              <p:spPr>
                <a:xfrm>
                  <a:off x="7136606"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8" name="Google Shape;3319;p38">
                  <a:extLst>
                    <a:ext uri="{FF2B5EF4-FFF2-40B4-BE49-F238E27FC236}">
                      <a16:creationId xmlns:a16="http://schemas.microsoft.com/office/drawing/2014/main" id="{AD0412DF-804D-937B-1C6B-55921BFF9E6B}"/>
                    </a:ext>
                  </a:extLst>
                </p:cNvPr>
                <p:cNvSpPr/>
                <p:nvPr/>
              </p:nvSpPr>
              <p:spPr>
                <a:xfrm>
                  <a:off x="7196137" y="247649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1" name="Google Shape;3320;p38">
                <a:extLst>
                  <a:ext uri="{FF2B5EF4-FFF2-40B4-BE49-F238E27FC236}">
                    <a16:creationId xmlns:a16="http://schemas.microsoft.com/office/drawing/2014/main" id="{2FB9EBF2-FB68-8C08-C3B4-C31B12842F3E}"/>
                  </a:ext>
                </a:extLst>
              </p:cNvPr>
              <p:cNvGrpSpPr/>
              <p:nvPr/>
            </p:nvGrpSpPr>
            <p:grpSpPr>
              <a:xfrm>
                <a:off x="7136606" y="2149030"/>
                <a:ext cx="148780" cy="148780"/>
                <a:chOff x="7136606" y="2149030"/>
                <a:chExt cx="148780" cy="148780"/>
              </a:xfrm>
            </p:grpSpPr>
            <p:sp>
              <p:nvSpPr>
                <p:cNvPr id="4901" name="Google Shape;3321;p38">
                  <a:extLst>
                    <a:ext uri="{FF2B5EF4-FFF2-40B4-BE49-F238E27FC236}">
                      <a16:creationId xmlns:a16="http://schemas.microsoft.com/office/drawing/2014/main" id="{956EB607-AF67-3D9E-AED8-A86A9462204F}"/>
                    </a:ext>
                  </a:extLst>
                </p:cNvPr>
                <p:cNvSpPr/>
                <p:nvPr/>
              </p:nvSpPr>
              <p:spPr>
                <a:xfrm>
                  <a:off x="7196137"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2" name="Google Shape;3322;p38">
                  <a:extLst>
                    <a:ext uri="{FF2B5EF4-FFF2-40B4-BE49-F238E27FC236}">
                      <a16:creationId xmlns:a16="http://schemas.microsoft.com/office/drawing/2014/main" id="{A4B42615-322E-88C6-ABFE-0D3FC7CFC417}"/>
                    </a:ext>
                  </a:extLst>
                </p:cNvPr>
                <p:cNvSpPr/>
                <p:nvPr/>
              </p:nvSpPr>
              <p:spPr>
                <a:xfrm>
                  <a:off x="7196137"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3" name="Google Shape;3323;p38">
                  <a:extLst>
                    <a:ext uri="{FF2B5EF4-FFF2-40B4-BE49-F238E27FC236}">
                      <a16:creationId xmlns:a16="http://schemas.microsoft.com/office/drawing/2014/main" id="{12E84B3C-297B-2278-0DDA-E694C94EC183}"/>
                    </a:ext>
                  </a:extLst>
                </p:cNvPr>
                <p:cNvSpPr/>
                <p:nvPr/>
              </p:nvSpPr>
              <p:spPr>
                <a:xfrm>
                  <a:off x="7166419"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4" name="Google Shape;3324;p38">
                  <a:extLst>
                    <a:ext uri="{FF2B5EF4-FFF2-40B4-BE49-F238E27FC236}">
                      <a16:creationId xmlns:a16="http://schemas.microsoft.com/office/drawing/2014/main" id="{C6B9FD57-269C-D573-626E-F7C5F6986E3D}"/>
                    </a:ext>
                  </a:extLst>
                </p:cNvPr>
                <p:cNvSpPr/>
                <p:nvPr/>
              </p:nvSpPr>
              <p:spPr>
                <a:xfrm>
                  <a:off x="7196137"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5" name="Google Shape;3325;p38">
                  <a:extLst>
                    <a:ext uri="{FF2B5EF4-FFF2-40B4-BE49-F238E27FC236}">
                      <a16:creationId xmlns:a16="http://schemas.microsoft.com/office/drawing/2014/main" id="{A3E46B1E-A986-707A-5985-E2EC897E4A8E}"/>
                    </a:ext>
                  </a:extLst>
                </p:cNvPr>
                <p:cNvSpPr/>
                <p:nvPr/>
              </p:nvSpPr>
              <p:spPr>
                <a:xfrm>
                  <a:off x="7225855"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6" name="Google Shape;3326;p38">
                  <a:extLst>
                    <a:ext uri="{FF2B5EF4-FFF2-40B4-BE49-F238E27FC236}">
                      <a16:creationId xmlns:a16="http://schemas.microsoft.com/office/drawing/2014/main" id="{993044D7-A204-AFD3-51B4-D57D6A1A5FF0}"/>
                    </a:ext>
                  </a:extLst>
                </p:cNvPr>
                <p:cNvSpPr/>
                <p:nvPr/>
              </p:nvSpPr>
              <p:spPr>
                <a:xfrm>
                  <a:off x="7196137"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7" name="Google Shape;3327;p38">
                  <a:extLst>
                    <a:ext uri="{FF2B5EF4-FFF2-40B4-BE49-F238E27FC236}">
                      <a16:creationId xmlns:a16="http://schemas.microsoft.com/office/drawing/2014/main" id="{5887907B-C405-2076-0E9E-9F587A10C57F}"/>
                    </a:ext>
                  </a:extLst>
                </p:cNvPr>
                <p:cNvSpPr/>
                <p:nvPr/>
              </p:nvSpPr>
              <p:spPr>
                <a:xfrm>
                  <a:off x="7255668"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8" name="Google Shape;3328;p38">
                  <a:extLst>
                    <a:ext uri="{FF2B5EF4-FFF2-40B4-BE49-F238E27FC236}">
                      <a16:creationId xmlns:a16="http://schemas.microsoft.com/office/drawing/2014/main" id="{98231A7A-0A90-2E06-527C-1C255DB28F49}"/>
                    </a:ext>
                  </a:extLst>
                </p:cNvPr>
                <p:cNvSpPr/>
                <p:nvPr/>
              </p:nvSpPr>
              <p:spPr>
                <a:xfrm>
                  <a:off x="7136606"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9" name="Google Shape;3329;p38">
                  <a:extLst>
                    <a:ext uri="{FF2B5EF4-FFF2-40B4-BE49-F238E27FC236}">
                      <a16:creationId xmlns:a16="http://schemas.microsoft.com/office/drawing/2014/main" id="{47C6883D-211C-E566-6F57-4F037C885476}"/>
                    </a:ext>
                  </a:extLst>
                </p:cNvPr>
                <p:cNvSpPr/>
                <p:nvPr/>
              </p:nvSpPr>
              <p:spPr>
                <a:xfrm>
                  <a:off x="7196137"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2" name="Google Shape;3330;p38">
                <a:extLst>
                  <a:ext uri="{FF2B5EF4-FFF2-40B4-BE49-F238E27FC236}">
                    <a16:creationId xmlns:a16="http://schemas.microsoft.com/office/drawing/2014/main" id="{EB75AC34-46C3-5738-1E41-16C934A9AE5E}"/>
                  </a:ext>
                </a:extLst>
              </p:cNvPr>
              <p:cNvGrpSpPr/>
              <p:nvPr/>
            </p:nvGrpSpPr>
            <p:grpSpPr>
              <a:xfrm>
                <a:off x="6571107" y="1940718"/>
                <a:ext cx="535686" cy="1131094"/>
                <a:chOff x="6571107" y="1940718"/>
                <a:chExt cx="535686" cy="1131094"/>
              </a:xfrm>
            </p:grpSpPr>
            <p:sp>
              <p:nvSpPr>
                <p:cNvPr id="4783" name="Google Shape;3331;p38">
                  <a:extLst>
                    <a:ext uri="{FF2B5EF4-FFF2-40B4-BE49-F238E27FC236}">
                      <a16:creationId xmlns:a16="http://schemas.microsoft.com/office/drawing/2014/main" id="{5C1D43D0-2115-E57A-0EF7-CEE81F1FB43E}"/>
                    </a:ext>
                  </a:extLst>
                </p:cNvPr>
                <p:cNvSpPr/>
                <p:nvPr/>
              </p:nvSpPr>
              <p:spPr>
                <a:xfrm>
                  <a:off x="6779418" y="30420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4" name="Google Shape;3332;p38">
                  <a:extLst>
                    <a:ext uri="{FF2B5EF4-FFF2-40B4-BE49-F238E27FC236}">
                      <a16:creationId xmlns:a16="http://schemas.microsoft.com/office/drawing/2014/main" id="{75E4BEE4-294C-80B2-485D-AB281A75E88C}"/>
                    </a:ext>
                  </a:extLst>
                </p:cNvPr>
                <p:cNvSpPr/>
                <p:nvPr/>
              </p:nvSpPr>
              <p:spPr>
                <a:xfrm>
                  <a:off x="6719887" y="3012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5" name="Google Shape;3333;p38">
                  <a:extLst>
                    <a:ext uri="{FF2B5EF4-FFF2-40B4-BE49-F238E27FC236}">
                      <a16:creationId xmlns:a16="http://schemas.microsoft.com/office/drawing/2014/main" id="{92BD7953-C9A1-A117-4AAF-AC1298FD19C1}"/>
                    </a:ext>
                  </a:extLst>
                </p:cNvPr>
                <p:cNvSpPr/>
                <p:nvPr/>
              </p:nvSpPr>
              <p:spPr>
                <a:xfrm>
                  <a:off x="6690169" y="2982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6" name="Google Shape;3334;p38">
                  <a:extLst>
                    <a:ext uri="{FF2B5EF4-FFF2-40B4-BE49-F238E27FC236}">
                      <a16:creationId xmlns:a16="http://schemas.microsoft.com/office/drawing/2014/main" id="{A2A820D7-3413-D397-46EC-13C8E339F12A}"/>
                    </a:ext>
                  </a:extLst>
                </p:cNvPr>
                <p:cNvSpPr/>
                <p:nvPr/>
              </p:nvSpPr>
              <p:spPr>
                <a:xfrm>
                  <a:off x="6838950" y="3012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7" name="Google Shape;3335;p38">
                  <a:extLst>
                    <a:ext uri="{FF2B5EF4-FFF2-40B4-BE49-F238E27FC236}">
                      <a16:creationId xmlns:a16="http://schemas.microsoft.com/office/drawing/2014/main" id="{71CEF61B-8335-38E5-E79F-E535FE8AF1E1}"/>
                    </a:ext>
                  </a:extLst>
                </p:cNvPr>
                <p:cNvSpPr/>
                <p:nvPr/>
              </p:nvSpPr>
              <p:spPr>
                <a:xfrm>
                  <a:off x="6660356" y="29230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8" name="Google Shape;3336;p38">
                  <a:extLst>
                    <a:ext uri="{FF2B5EF4-FFF2-40B4-BE49-F238E27FC236}">
                      <a16:creationId xmlns:a16="http://schemas.microsoft.com/office/drawing/2014/main" id="{167B1E32-AD1C-AAB6-7454-F0F8D39D2D54}"/>
                    </a:ext>
                  </a:extLst>
                </p:cNvPr>
                <p:cNvSpPr/>
                <p:nvPr/>
              </p:nvSpPr>
              <p:spPr>
                <a:xfrm>
                  <a:off x="6690169" y="286340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9" name="Google Shape;3337;p38">
                  <a:extLst>
                    <a:ext uri="{FF2B5EF4-FFF2-40B4-BE49-F238E27FC236}">
                      <a16:creationId xmlns:a16="http://schemas.microsoft.com/office/drawing/2014/main" id="{8EABFDAC-47F3-FF2E-C305-A034B268D695}"/>
                    </a:ext>
                  </a:extLst>
                </p:cNvPr>
                <p:cNvSpPr/>
                <p:nvPr/>
              </p:nvSpPr>
              <p:spPr>
                <a:xfrm>
                  <a:off x="6719887" y="28039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0" name="Google Shape;3338;p38">
                  <a:extLst>
                    <a:ext uri="{FF2B5EF4-FFF2-40B4-BE49-F238E27FC236}">
                      <a16:creationId xmlns:a16="http://schemas.microsoft.com/office/drawing/2014/main" id="{F9ECEE24-DB02-B9E1-5587-3A4E80A763CD}"/>
                    </a:ext>
                  </a:extLst>
                </p:cNvPr>
                <p:cNvSpPr/>
                <p:nvPr/>
              </p:nvSpPr>
              <p:spPr>
                <a:xfrm>
                  <a:off x="6749605" y="274434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1" name="Google Shape;3339;p38">
                  <a:extLst>
                    <a:ext uri="{FF2B5EF4-FFF2-40B4-BE49-F238E27FC236}">
                      <a16:creationId xmlns:a16="http://schemas.microsoft.com/office/drawing/2014/main" id="{ADCCBF80-BC83-6BE4-920B-8204A9BF5ECF}"/>
                    </a:ext>
                  </a:extLst>
                </p:cNvPr>
                <p:cNvSpPr/>
                <p:nvPr/>
              </p:nvSpPr>
              <p:spPr>
                <a:xfrm>
                  <a:off x="6779418" y="26849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2" name="Google Shape;3340;p38">
                  <a:extLst>
                    <a:ext uri="{FF2B5EF4-FFF2-40B4-BE49-F238E27FC236}">
                      <a16:creationId xmlns:a16="http://schemas.microsoft.com/office/drawing/2014/main" id="{D3A5D150-64EA-C56B-2449-78242DBE354F}"/>
                    </a:ext>
                  </a:extLst>
                </p:cNvPr>
                <p:cNvSpPr/>
                <p:nvPr/>
              </p:nvSpPr>
              <p:spPr>
                <a:xfrm>
                  <a:off x="6809232" y="2565844"/>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3" name="Google Shape;3341;p38">
                  <a:extLst>
                    <a:ext uri="{FF2B5EF4-FFF2-40B4-BE49-F238E27FC236}">
                      <a16:creationId xmlns:a16="http://schemas.microsoft.com/office/drawing/2014/main" id="{EB674296-8C8D-0BB5-A394-1D06CB268102}"/>
                    </a:ext>
                  </a:extLst>
                </p:cNvPr>
                <p:cNvSpPr/>
                <p:nvPr/>
              </p:nvSpPr>
              <p:spPr>
                <a:xfrm>
                  <a:off x="6779418" y="2476499"/>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4" name="Google Shape;3342;p38">
                  <a:extLst>
                    <a:ext uri="{FF2B5EF4-FFF2-40B4-BE49-F238E27FC236}">
                      <a16:creationId xmlns:a16="http://schemas.microsoft.com/office/drawing/2014/main" id="{A41EDA6B-047C-5931-9304-BF8FB3A48CB3}"/>
                    </a:ext>
                  </a:extLst>
                </p:cNvPr>
                <p:cNvSpPr/>
                <p:nvPr/>
              </p:nvSpPr>
              <p:spPr>
                <a:xfrm>
                  <a:off x="6749605" y="24169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5" name="Google Shape;3343;p38">
                  <a:extLst>
                    <a:ext uri="{FF2B5EF4-FFF2-40B4-BE49-F238E27FC236}">
                      <a16:creationId xmlns:a16="http://schemas.microsoft.com/office/drawing/2014/main" id="{56EAF5E8-6905-B733-3320-657FF8EBFCA2}"/>
                    </a:ext>
                  </a:extLst>
                </p:cNvPr>
                <p:cNvSpPr/>
                <p:nvPr/>
              </p:nvSpPr>
              <p:spPr>
                <a:xfrm>
                  <a:off x="6719887"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6" name="Google Shape;3344;p38">
                  <a:extLst>
                    <a:ext uri="{FF2B5EF4-FFF2-40B4-BE49-F238E27FC236}">
                      <a16:creationId xmlns:a16="http://schemas.microsoft.com/office/drawing/2014/main" id="{3BE25A4F-EC12-BA2B-736E-98BA7EE7D056}"/>
                    </a:ext>
                  </a:extLst>
                </p:cNvPr>
                <p:cNvSpPr/>
                <p:nvPr/>
              </p:nvSpPr>
              <p:spPr>
                <a:xfrm>
                  <a:off x="6690169"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7" name="Google Shape;3345;p38">
                  <a:extLst>
                    <a:ext uri="{FF2B5EF4-FFF2-40B4-BE49-F238E27FC236}">
                      <a16:creationId xmlns:a16="http://schemas.microsoft.com/office/drawing/2014/main" id="{0B812D17-F70B-625A-D88C-326DB9BBE4F9}"/>
                    </a:ext>
                  </a:extLst>
                </p:cNvPr>
                <p:cNvSpPr/>
                <p:nvPr/>
              </p:nvSpPr>
              <p:spPr>
                <a:xfrm>
                  <a:off x="6660356"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8" name="Google Shape;3346;p38">
                  <a:extLst>
                    <a:ext uri="{FF2B5EF4-FFF2-40B4-BE49-F238E27FC236}">
                      <a16:creationId xmlns:a16="http://schemas.microsoft.com/office/drawing/2014/main" id="{36D24DCA-9A60-4FB7-FD24-30E32343DD4A}"/>
                    </a:ext>
                  </a:extLst>
                </p:cNvPr>
                <p:cNvSpPr/>
                <p:nvPr/>
              </p:nvSpPr>
              <p:spPr>
                <a:xfrm>
                  <a:off x="6630543"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9" name="Google Shape;3347;p38">
                  <a:extLst>
                    <a:ext uri="{FF2B5EF4-FFF2-40B4-BE49-F238E27FC236}">
                      <a16:creationId xmlns:a16="http://schemas.microsoft.com/office/drawing/2014/main" id="{9321B75A-EACA-22A6-F996-20C83EB7B988}"/>
                    </a:ext>
                  </a:extLst>
                </p:cNvPr>
                <p:cNvSpPr/>
                <p:nvPr/>
              </p:nvSpPr>
              <p:spPr>
                <a:xfrm>
                  <a:off x="6600825" y="2238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0" name="Google Shape;3348;p38">
                  <a:extLst>
                    <a:ext uri="{FF2B5EF4-FFF2-40B4-BE49-F238E27FC236}">
                      <a16:creationId xmlns:a16="http://schemas.microsoft.com/office/drawing/2014/main" id="{71B8544C-11C2-8010-E192-ABA64B6B629A}"/>
                    </a:ext>
                  </a:extLst>
                </p:cNvPr>
                <p:cNvSpPr/>
                <p:nvPr/>
              </p:nvSpPr>
              <p:spPr>
                <a:xfrm>
                  <a:off x="6571107"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1" name="Google Shape;3349;p38">
                  <a:extLst>
                    <a:ext uri="{FF2B5EF4-FFF2-40B4-BE49-F238E27FC236}">
                      <a16:creationId xmlns:a16="http://schemas.microsoft.com/office/drawing/2014/main" id="{51CA9E65-EC78-957D-3178-20C6B7A11DAA}"/>
                    </a:ext>
                  </a:extLst>
                </p:cNvPr>
                <p:cNvSpPr/>
                <p:nvPr/>
              </p:nvSpPr>
              <p:spPr>
                <a:xfrm>
                  <a:off x="6600825"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2" name="Google Shape;3350;p38">
                  <a:extLst>
                    <a:ext uri="{FF2B5EF4-FFF2-40B4-BE49-F238E27FC236}">
                      <a16:creationId xmlns:a16="http://schemas.microsoft.com/office/drawing/2014/main" id="{0CED32E0-A469-43E9-9BAF-F5932EF6FC81}"/>
                    </a:ext>
                  </a:extLst>
                </p:cNvPr>
                <p:cNvSpPr/>
                <p:nvPr/>
              </p:nvSpPr>
              <p:spPr>
                <a:xfrm>
                  <a:off x="6630543"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3" name="Google Shape;3351;p38">
                  <a:extLst>
                    <a:ext uri="{FF2B5EF4-FFF2-40B4-BE49-F238E27FC236}">
                      <a16:creationId xmlns:a16="http://schemas.microsoft.com/office/drawing/2014/main" id="{D82F49AD-EC20-57A3-AABB-1C1692E54324}"/>
                    </a:ext>
                  </a:extLst>
                </p:cNvPr>
                <p:cNvSpPr/>
                <p:nvPr/>
              </p:nvSpPr>
              <p:spPr>
                <a:xfrm>
                  <a:off x="6660356" y="22086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4" name="Google Shape;3352;p38">
                  <a:extLst>
                    <a:ext uri="{FF2B5EF4-FFF2-40B4-BE49-F238E27FC236}">
                      <a16:creationId xmlns:a16="http://schemas.microsoft.com/office/drawing/2014/main" id="{D5AF2B35-CB9E-207F-7582-FC7288A5BB36}"/>
                    </a:ext>
                  </a:extLst>
                </p:cNvPr>
                <p:cNvSpPr/>
                <p:nvPr/>
              </p:nvSpPr>
              <p:spPr>
                <a:xfrm>
                  <a:off x="6690169"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5" name="Google Shape;3353;p38">
                  <a:extLst>
                    <a:ext uri="{FF2B5EF4-FFF2-40B4-BE49-F238E27FC236}">
                      <a16:creationId xmlns:a16="http://schemas.microsoft.com/office/drawing/2014/main" id="{8EEA34E8-A6C4-F6A9-C1CE-6AD5121FC79E}"/>
                    </a:ext>
                  </a:extLst>
                </p:cNvPr>
                <p:cNvSpPr/>
                <p:nvPr/>
              </p:nvSpPr>
              <p:spPr>
                <a:xfrm>
                  <a:off x="6660356"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6" name="Google Shape;3354;p38">
                  <a:extLst>
                    <a:ext uri="{FF2B5EF4-FFF2-40B4-BE49-F238E27FC236}">
                      <a16:creationId xmlns:a16="http://schemas.microsoft.com/office/drawing/2014/main" id="{98EB895A-F36C-CDAA-CADA-E42E5988BD9E}"/>
                    </a:ext>
                  </a:extLst>
                </p:cNvPr>
                <p:cNvSpPr/>
                <p:nvPr/>
              </p:nvSpPr>
              <p:spPr>
                <a:xfrm>
                  <a:off x="6690169"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7" name="Google Shape;3355;p38">
                  <a:extLst>
                    <a:ext uri="{FF2B5EF4-FFF2-40B4-BE49-F238E27FC236}">
                      <a16:creationId xmlns:a16="http://schemas.microsoft.com/office/drawing/2014/main" id="{26E2066E-776C-EB6F-9ACF-760102C7F796}"/>
                    </a:ext>
                  </a:extLst>
                </p:cNvPr>
                <p:cNvSpPr/>
                <p:nvPr/>
              </p:nvSpPr>
              <p:spPr>
                <a:xfrm>
                  <a:off x="6719887"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8" name="Google Shape;3356;p38">
                  <a:extLst>
                    <a:ext uri="{FF2B5EF4-FFF2-40B4-BE49-F238E27FC236}">
                      <a16:creationId xmlns:a16="http://schemas.microsoft.com/office/drawing/2014/main" id="{61994DC6-629E-3CD2-C813-70CD1377B700}"/>
                    </a:ext>
                  </a:extLst>
                </p:cNvPr>
                <p:cNvSpPr/>
                <p:nvPr/>
              </p:nvSpPr>
              <p:spPr>
                <a:xfrm>
                  <a:off x="6749605"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9" name="Google Shape;3357;p38">
                  <a:extLst>
                    <a:ext uri="{FF2B5EF4-FFF2-40B4-BE49-F238E27FC236}">
                      <a16:creationId xmlns:a16="http://schemas.microsoft.com/office/drawing/2014/main" id="{30B9CD3A-0B97-441C-DAD0-50944D18F986}"/>
                    </a:ext>
                  </a:extLst>
                </p:cNvPr>
                <p:cNvSpPr/>
                <p:nvPr/>
              </p:nvSpPr>
              <p:spPr>
                <a:xfrm>
                  <a:off x="6749605"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0" name="Google Shape;3358;p38">
                  <a:extLst>
                    <a:ext uri="{FF2B5EF4-FFF2-40B4-BE49-F238E27FC236}">
                      <a16:creationId xmlns:a16="http://schemas.microsoft.com/office/drawing/2014/main" id="{57E46564-5CBC-2A98-CBD9-27FCA4007F14}"/>
                    </a:ext>
                  </a:extLst>
                </p:cNvPr>
                <p:cNvSpPr/>
                <p:nvPr/>
              </p:nvSpPr>
              <p:spPr>
                <a:xfrm>
                  <a:off x="6779418" y="23277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1" name="Google Shape;3359;p38">
                  <a:extLst>
                    <a:ext uri="{FF2B5EF4-FFF2-40B4-BE49-F238E27FC236}">
                      <a16:creationId xmlns:a16="http://schemas.microsoft.com/office/drawing/2014/main" id="{F44B6C41-5204-3E17-6DFB-CBA64E698A4F}"/>
                    </a:ext>
                  </a:extLst>
                </p:cNvPr>
                <p:cNvSpPr/>
                <p:nvPr/>
              </p:nvSpPr>
              <p:spPr>
                <a:xfrm>
                  <a:off x="6690169"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2" name="Google Shape;3360;p38">
                  <a:extLst>
                    <a:ext uri="{FF2B5EF4-FFF2-40B4-BE49-F238E27FC236}">
                      <a16:creationId xmlns:a16="http://schemas.microsoft.com/office/drawing/2014/main" id="{B19A9C31-2C83-115E-7F87-E38D7FD0C592}"/>
                    </a:ext>
                  </a:extLst>
                </p:cNvPr>
                <p:cNvSpPr/>
                <p:nvPr/>
              </p:nvSpPr>
              <p:spPr>
                <a:xfrm>
                  <a:off x="6719887"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3" name="Google Shape;3361;p38">
                  <a:extLst>
                    <a:ext uri="{FF2B5EF4-FFF2-40B4-BE49-F238E27FC236}">
                      <a16:creationId xmlns:a16="http://schemas.microsoft.com/office/drawing/2014/main" id="{A264D0C1-BFA6-AC96-DC43-819C631D045F}"/>
                    </a:ext>
                  </a:extLst>
                </p:cNvPr>
                <p:cNvSpPr/>
                <p:nvPr/>
              </p:nvSpPr>
              <p:spPr>
                <a:xfrm>
                  <a:off x="6838950" y="20597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4" name="Google Shape;3362;p38">
                  <a:extLst>
                    <a:ext uri="{FF2B5EF4-FFF2-40B4-BE49-F238E27FC236}">
                      <a16:creationId xmlns:a16="http://schemas.microsoft.com/office/drawing/2014/main" id="{2C49686D-165B-9A39-EF90-F754D52450F2}"/>
                    </a:ext>
                  </a:extLst>
                </p:cNvPr>
                <p:cNvSpPr/>
                <p:nvPr/>
              </p:nvSpPr>
              <p:spPr>
                <a:xfrm>
                  <a:off x="6719887"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5" name="Google Shape;3363;p38">
                  <a:extLst>
                    <a:ext uri="{FF2B5EF4-FFF2-40B4-BE49-F238E27FC236}">
                      <a16:creationId xmlns:a16="http://schemas.microsoft.com/office/drawing/2014/main" id="{910D4036-A0B0-30E9-FD72-C99FBCC6350D}"/>
                    </a:ext>
                  </a:extLst>
                </p:cNvPr>
                <p:cNvSpPr/>
                <p:nvPr/>
              </p:nvSpPr>
              <p:spPr>
                <a:xfrm>
                  <a:off x="6749605"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6" name="Google Shape;3364;p38">
                  <a:extLst>
                    <a:ext uri="{FF2B5EF4-FFF2-40B4-BE49-F238E27FC236}">
                      <a16:creationId xmlns:a16="http://schemas.microsoft.com/office/drawing/2014/main" id="{9CF91511-B51C-5441-334E-F86E1249E0AA}"/>
                    </a:ext>
                  </a:extLst>
                </p:cNvPr>
                <p:cNvSpPr/>
                <p:nvPr/>
              </p:nvSpPr>
              <p:spPr>
                <a:xfrm>
                  <a:off x="6779418"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7" name="Google Shape;3365;p38">
                  <a:extLst>
                    <a:ext uri="{FF2B5EF4-FFF2-40B4-BE49-F238E27FC236}">
                      <a16:creationId xmlns:a16="http://schemas.microsoft.com/office/drawing/2014/main" id="{90110C31-28AA-523F-5AAA-59F02E0FB1F3}"/>
                    </a:ext>
                  </a:extLst>
                </p:cNvPr>
                <p:cNvSpPr/>
                <p:nvPr/>
              </p:nvSpPr>
              <p:spPr>
                <a:xfrm>
                  <a:off x="6809232" y="20299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8" name="Google Shape;3366;p38">
                  <a:extLst>
                    <a:ext uri="{FF2B5EF4-FFF2-40B4-BE49-F238E27FC236}">
                      <a16:creationId xmlns:a16="http://schemas.microsoft.com/office/drawing/2014/main" id="{75E8AA58-7F02-40F2-1738-8DCE8AEE7616}"/>
                    </a:ext>
                  </a:extLst>
                </p:cNvPr>
                <p:cNvSpPr/>
                <p:nvPr/>
              </p:nvSpPr>
              <p:spPr>
                <a:xfrm>
                  <a:off x="6809232"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9" name="Google Shape;3367;p38">
                  <a:extLst>
                    <a:ext uri="{FF2B5EF4-FFF2-40B4-BE49-F238E27FC236}">
                      <a16:creationId xmlns:a16="http://schemas.microsoft.com/office/drawing/2014/main" id="{2BD1965C-B13A-F490-A342-9089443179AD}"/>
                    </a:ext>
                  </a:extLst>
                </p:cNvPr>
                <p:cNvSpPr/>
                <p:nvPr/>
              </p:nvSpPr>
              <p:spPr>
                <a:xfrm>
                  <a:off x="6838950" y="2119312"/>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0" name="Google Shape;3368;p38">
                  <a:extLst>
                    <a:ext uri="{FF2B5EF4-FFF2-40B4-BE49-F238E27FC236}">
                      <a16:creationId xmlns:a16="http://schemas.microsoft.com/office/drawing/2014/main" id="{507722B9-7BFB-4218-2417-B78335683A9A}"/>
                    </a:ext>
                  </a:extLst>
                </p:cNvPr>
                <p:cNvSpPr/>
                <p:nvPr/>
              </p:nvSpPr>
              <p:spPr>
                <a:xfrm>
                  <a:off x="6779418"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1" name="Google Shape;3369;p38">
                  <a:extLst>
                    <a:ext uri="{FF2B5EF4-FFF2-40B4-BE49-F238E27FC236}">
                      <a16:creationId xmlns:a16="http://schemas.microsoft.com/office/drawing/2014/main" id="{92A3F12F-F6CD-0923-3FD4-77ADAEA5EF87}"/>
                    </a:ext>
                  </a:extLst>
                </p:cNvPr>
                <p:cNvSpPr/>
                <p:nvPr/>
              </p:nvSpPr>
              <p:spPr>
                <a:xfrm>
                  <a:off x="6958012"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0534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2" name="Google Shape;3370;p38">
                  <a:extLst>
                    <a:ext uri="{FF2B5EF4-FFF2-40B4-BE49-F238E27FC236}">
                      <a16:creationId xmlns:a16="http://schemas.microsoft.com/office/drawing/2014/main" id="{97271219-7C61-2EAB-F2BA-CE0DC24F10FA}"/>
                    </a:ext>
                  </a:extLst>
                </p:cNvPr>
                <p:cNvSpPr/>
                <p:nvPr/>
              </p:nvSpPr>
              <p:spPr>
                <a:xfrm>
                  <a:off x="6838950" y="21788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3" name="Google Shape;3371;p38">
                  <a:extLst>
                    <a:ext uri="{FF2B5EF4-FFF2-40B4-BE49-F238E27FC236}">
                      <a16:creationId xmlns:a16="http://schemas.microsoft.com/office/drawing/2014/main" id="{50925093-DEC6-744D-3EEF-BAFF54D913D9}"/>
                    </a:ext>
                  </a:extLst>
                </p:cNvPr>
                <p:cNvSpPr/>
                <p:nvPr/>
              </p:nvSpPr>
              <p:spPr>
                <a:xfrm>
                  <a:off x="6868668"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4" name="Google Shape;3372;p38">
                  <a:extLst>
                    <a:ext uri="{FF2B5EF4-FFF2-40B4-BE49-F238E27FC236}">
                      <a16:creationId xmlns:a16="http://schemas.microsoft.com/office/drawing/2014/main" id="{E830EE9F-3DF6-AD1A-1D58-5AC338F78BD7}"/>
                    </a:ext>
                  </a:extLst>
                </p:cNvPr>
                <p:cNvSpPr/>
                <p:nvPr/>
              </p:nvSpPr>
              <p:spPr>
                <a:xfrm>
                  <a:off x="6809232" y="20002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5" name="Google Shape;3373;p38">
                  <a:extLst>
                    <a:ext uri="{FF2B5EF4-FFF2-40B4-BE49-F238E27FC236}">
                      <a16:creationId xmlns:a16="http://schemas.microsoft.com/office/drawing/2014/main" id="{E6A5C3BB-DCB9-502E-E952-40BB5495B045}"/>
                    </a:ext>
                  </a:extLst>
                </p:cNvPr>
                <p:cNvSpPr/>
                <p:nvPr/>
              </p:nvSpPr>
              <p:spPr>
                <a:xfrm>
                  <a:off x="6779418" y="19705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6" name="Google Shape;3374;p38">
                  <a:extLst>
                    <a:ext uri="{FF2B5EF4-FFF2-40B4-BE49-F238E27FC236}">
                      <a16:creationId xmlns:a16="http://schemas.microsoft.com/office/drawing/2014/main" id="{5EDCA483-B454-2A4C-105D-ADD67E4644B2}"/>
                    </a:ext>
                  </a:extLst>
                </p:cNvPr>
                <p:cNvSpPr/>
                <p:nvPr/>
              </p:nvSpPr>
              <p:spPr>
                <a:xfrm>
                  <a:off x="6749605" y="1940718"/>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7" name="Google Shape;3375;p38">
                  <a:extLst>
                    <a:ext uri="{FF2B5EF4-FFF2-40B4-BE49-F238E27FC236}">
                      <a16:creationId xmlns:a16="http://schemas.microsoft.com/office/drawing/2014/main" id="{4225B16F-8111-4B79-AABB-9AFA0BE6D0C1}"/>
                    </a:ext>
                  </a:extLst>
                </p:cNvPr>
                <p:cNvSpPr/>
                <p:nvPr/>
              </p:nvSpPr>
              <p:spPr>
                <a:xfrm>
                  <a:off x="6719887" y="19705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8" name="Google Shape;3376;p38">
                  <a:extLst>
                    <a:ext uri="{FF2B5EF4-FFF2-40B4-BE49-F238E27FC236}">
                      <a16:creationId xmlns:a16="http://schemas.microsoft.com/office/drawing/2014/main" id="{7E7EF97E-20D1-3724-0A57-23DA34DF8096}"/>
                    </a:ext>
                  </a:extLst>
                </p:cNvPr>
                <p:cNvSpPr/>
                <p:nvPr/>
              </p:nvSpPr>
              <p:spPr>
                <a:xfrm>
                  <a:off x="6749605" y="202996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9" name="Google Shape;3377;p38">
                  <a:extLst>
                    <a:ext uri="{FF2B5EF4-FFF2-40B4-BE49-F238E27FC236}">
                      <a16:creationId xmlns:a16="http://schemas.microsoft.com/office/drawing/2014/main" id="{7C060E3E-0DEF-95E4-5CA9-DAC6689E9222}"/>
                    </a:ext>
                  </a:extLst>
                </p:cNvPr>
                <p:cNvSpPr/>
                <p:nvPr/>
              </p:nvSpPr>
              <p:spPr>
                <a:xfrm>
                  <a:off x="6898481"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0" name="Google Shape;3378;p38">
                  <a:extLst>
                    <a:ext uri="{FF2B5EF4-FFF2-40B4-BE49-F238E27FC236}">
                      <a16:creationId xmlns:a16="http://schemas.microsoft.com/office/drawing/2014/main" id="{C006B061-2F17-5FD7-38AF-13D5C585D109}"/>
                    </a:ext>
                  </a:extLst>
                </p:cNvPr>
                <p:cNvSpPr/>
                <p:nvPr/>
              </p:nvSpPr>
              <p:spPr>
                <a:xfrm>
                  <a:off x="6928294"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1" name="Google Shape;3379;p38">
                  <a:extLst>
                    <a:ext uri="{FF2B5EF4-FFF2-40B4-BE49-F238E27FC236}">
                      <a16:creationId xmlns:a16="http://schemas.microsoft.com/office/drawing/2014/main" id="{0D660AAD-537A-E217-7B70-F930D52B2D91}"/>
                    </a:ext>
                  </a:extLst>
                </p:cNvPr>
                <p:cNvSpPr/>
                <p:nvPr/>
              </p:nvSpPr>
              <p:spPr>
                <a:xfrm>
                  <a:off x="7047357" y="2149030"/>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2" name="Google Shape;3380;p38">
                  <a:extLst>
                    <a:ext uri="{FF2B5EF4-FFF2-40B4-BE49-F238E27FC236}">
                      <a16:creationId xmlns:a16="http://schemas.microsoft.com/office/drawing/2014/main" id="{069AE51A-D549-B244-D030-97677701A8B9}"/>
                    </a:ext>
                  </a:extLst>
                </p:cNvPr>
                <p:cNvSpPr/>
                <p:nvPr/>
              </p:nvSpPr>
              <p:spPr>
                <a:xfrm>
                  <a:off x="6958012"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3" name="Google Shape;3381;p38">
                  <a:extLst>
                    <a:ext uri="{FF2B5EF4-FFF2-40B4-BE49-F238E27FC236}">
                      <a16:creationId xmlns:a16="http://schemas.microsoft.com/office/drawing/2014/main" id="{F035B095-5F83-1F70-558F-85FF7ECDBC1C}"/>
                    </a:ext>
                  </a:extLst>
                </p:cNvPr>
                <p:cNvSpPr/>
                <p:nvPr/>
              </p:nvSpPr>
              <p:spPr>
                <a:xfrm>
                  <a:off x="7017543"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4" name="Google Shape;3382;p38">
                  <a:extLst>
                    <a:ext uri="{FF2B5EF4-FFF2-40B4-BE49-F238E27FC236}">
                      <a16:creationId xmlns:a16="http://schemas.microsoft.com/office/drawing/2014/main" id="{DB09A67A-26E0-B0B1-91BD-6BD3E562E811}"/>
                    </a:ext>
                  </a:extLst>
                </p:cNvPr>
                <p:cNvSpPr/>
                <p:nvPr/>
              </p:nvSpPr>
              <p:spPr>
                <a:xfrm>
                  <a:off x="6987730" y="2149030"/>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5" name="Google Shape;3383;p38">
                  <a:extLst>
                    <a:ext uri="{FF2B5EF4-FFF2-40B4-BE49-F238E27FC236}">
                      <a16:creationId xmlns:a16="http://schemas.microsoft.com/office/drawing/2014/main" id="{F0833C74-B6C0-EF1C-38A7-897208D851FF}"/>
                    </a:ext>
                  </a:extLst>
                </p:cNvPr>
                <p:cNvSpPr/>
                <p:nvPr/>
              </p:nvSpPr>
              <p:spPr>
                <a:xfrm>
                  <a:off x="6898481" y="21788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6" name="Google Shape;3384;p38">
                  <a:extLst>
                    <a:ext uri="{FF2B5EF4-FFF2-40B4-BE49-F238E27FC236}">
                      <a16:creationId xmlns:a16="http://schemas.microsoft.com/office/drawing/2014/main" id="{B725FE3A-5D00-B186-CE7D-F9A04D33CE4E}"/>
                    </a:ext>
                  </a:extLst>
                </p:cNvPr>
                <p:cNvSpPr/>
                <p:nvPr/>
              </p:nvSpPr>
              <p:spPr>
                <a:xfrm>
                  <a:off x="6749605"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7" name="Google Shape;3385;p38">
                  <a:extLst>
                    <a:ext uri="{FF2B5EF4-FFF2-40B4-BE49-F238E27FC236}">
                      <a16:creationId xmlns:a16="http://schemas.microsoft.com/office/drawing/2014/main" id="{303A9360-2B5F-4CBC-5ADA-AE8AFC00606E}"/>
                    </a:ext>
                  </a:extLst>
                </p:cNvPr>
                <p:cNvSpPr/>
                <p:nvPr/>
              </p:nvSpPr>
              <p:spPr>
                <a:xfrm>
                  <a:off x="6779418" y="22086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8" name="Google Shape;3386;p38">
                  <a:extLst>
                    <a:ext uri="{FF2B5EF4-FFF2-40B4-BE49-F238E27FC236}">
                      <a16:creationId xmlns:a16="http://schemas.microsoft.com/office/drawing/2014/main" id="{8E3CECA3-33DE-EEE3-B2FF-1486629493E3}"/>
                    </a:ext>
                  </a:extLst>
                </p:cNvPr>
                <p:cNvSpPr/>
                <p:nvPr/>
              </p:nvSpPr>
              <p:spPr>
                <a:xfrm>
                  <a:off x="6809232"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9" name="Google Shape;3387;p38">
                  <a:extLst>
                    <a:ext uri="{FF2B5EF4-FFF2-40B4-BE49-F238E27FC236}">
                      <a16:creationId xmlns:a16="http://schemas.microsoft.com/office/drawing/2014/main" id="{A23FA605-B540-E4ED-EB59-D3BE2C836586}"/>
                    </a:ext>
                  </a:extLst>
                </p:cNvPr>
                <p:cNvSpPr/>
                <p:nvPr/>
              </p:nvSpPr>
              <p:spPr>
                <a:xfrm>
                  <a:off x="6838950" y="226809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0" name="Google Shape;3388;p38">
                  <a:extLst>
                    <a:ext uri="{FF2B5EF4-FFF2-40B4-BE49-F238E27FC236}">
                      <a16:creationId xmlns:a16="http://schemas.microsoft.com/office/drawing/2014/main" id="{DE8DFB00-A96D-A52F-3F3E-18D87D3647FB}"/>
                    </a:ext>
                  </a:extLst>
                </p:cNvPr>
                <p:cNvSpPr/>
                <p:nvPr/>
              </p:nvSpPr>
              <p:spPr>
                <a:xfrm>
                  <a:off x="6958012" y="21490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1" name="Google Shape;3389;p38">
                  <a:extLst>
                    <a:ext uri="{FF2B5EF4-FFF2-40B4-BE49-F238E27FC236}">
                      <a16:creationId xmlns:a16="http://schemas.microsoft.com/office/drawing/2014/main" id="{816AB66E-CCA2-C159-8282-D9CEE3210636}"/>
                    </a:ext>
                  </a:extLst>
                </p:cNvPr>
                <p:cNvSpPr/>
                <p:nvPr/>
              </p:nvSpPr>
              <p:spPr>
                <a:xfrm>
                  <a:off x="6690169" y="21490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2" name="Google Shape;3390;p38">
                  <a:extLst>
                    <a:ext uri="{FF2B5EF4-FFF2-40B4-BE49-F238E27FC236}">
                      <a16:creationId xmlns:a16="http://schemas.microsoft.com/office/drawing/2014/main" id="{A8D81361-DFC5-11BA-1A63-DFB5EC87FA9B}"/>
                    </a:ext>
                  </a:extLst>
                </p:cNvPr>
                <p:cNvSpPr/>
                <p:nvPr/>
              </p:nvSpPr>
              <p:spPr>
                <a:xfrm>
                  <a:off x="6898481" y="298246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3" name="Google Shape;3391;p38">
                  <a:extLst>
                    <a:ext uri="{FF2B5EF4-FFF2-40B4-BE49-F238E27FC236}">
                      <a16:creationId xmlns:a16="http://schemas.microsoft.com/office/drawing/2014/main" id="{396AE969-3113-D844-E38C-A8D9844EFD2B}"/>
                    </a:ext>
                  </a:extLst>
                </p:cNvPr>
                <p:cNvSpPr/>
                <p:nvPr/>
              </p:nvSpPr>
              <p:spPr>
                <a:xfrm>
                  <a:off x="6928294" y="2833687"/>
                  <a:ext cx="29718" cy="148780"/>
                </a:xfrm>
                <a:custGeom>
                  <a:avLst/>
                  <a:gdLst/>
                  <a:ahLst/>
                  <a:cxnLst/>
                  <a:rect l="l" t="t" r="r" b="b"/>
                  <a:pathLst>
                    <a:path w="29718" h="148780" extrusionOk="0">
                      <a:moveTo>
                        <a:pt x="0" y="0"/>
                      </a:moveTo>
                      <a:lnTo>
                        <a:pt x="29718" y="0"/>
                      </a:lnTo>
                      <a:lnTo>
                        <a:pt x="29718" y="148780"/>
                      </a:lnTo>
                      <a:lnTo>
                        <a:pt x="0" y="1487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4" name="Google Shape;3392;p38">
                  <a:extLst>
                    <a:ext uri="{FF2B5EF4-FFF2-40B4-BE49-F238E27FC236}">
                      <a16:creationId xmlns:a16="http://schemas.microsoft.com/office/drawing/2014/main" id="{A559C88B-CC10-6F66-E65E-4047A76A985A}"/>
                    </a:ext>
                  </a:extLst>
                </p:cNvPr>
                <p:cNvSpPr/>
                <p:nvPr/>
              </p:nvSpPr>
              <p:spPr>
                <a:xfrm>
                  <a:off x="6958012" y="2684906"/>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5" name="Google Shape;3393;p38">
                  <a:extLst>
                    <a:ext uri="{FF2B5EF4-FFF2-40B4-BE49-F238E27FC236}">
                      <a16:creationId xmlns:a16="http://schemas.microsoft.com/office/drawing/2014/main" id="{807BEEA5-167A-86D5-FF6D-0CF63B6BBAD8}"/>
                    </a:ext>
                  </a:extLst>
                </p:cNvPr>
                <p:cNvSpPr/>
                <p:nvPr/>
              </p:nvSpPr>
              <p:spPr>
                <a:xfrm>
                  <a:off x="6987730" y="26252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6" name="Google Shape;3394;p38">
                  <a:extLst>
                    <a:ext uri="{FF2B5EF4-FFF2-40B4-BE49-F238E27FC236}">
                      <a16:creationId xmlns:a16="http://schemas.microsoft.com/office/drawing/2014/main" id="{F1E75C07-6B76-85D4-D174-5764A2886E2F}"/>
                    </a:ext>
                  </a:extLst>
                </p:cNvPr>
                <p:cNvSpPr/>
                <p:nvPr/>
              </p:nvSpPr>
              <p:spPr>
                <a:xfrm>
                  <a:off x="7017543" y="25658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7" name="Google Shape;3395;p38">
                  <a:extLst>
                    <a:ext uri="{FF2B5EF4-FFF2-40B4-BE49-F238E27FC236}">
                      <a16:creationId xmlns:a16="http://schemas.microsoft.com/office/drawing/2014/main" id="{C640158F-D24D-C6DC-9EB4-D83BDC227838}"/>
                    </a:ext>
                  </a:extLst>
                </p:cNvPr>
                <p:cNvSpPr/>
                <p:nvPr/>
              </p:nvSpPr>
              <p:spPr>
                <a:xfrm>
                  <a:off x="7047357" y="2476499"/>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8" name="Google Shape;3396;p38">
                  <a:extLst>
                    <a:ext uri="{FF2B5EF4-FFF2-40B4-BE49-F238E27FC236}">
                      <a16:creationId xmlns:a16="http://schemas.microsoft.com/office/drawing/2014/main" id="{E282D987-41FF-0A3F-E34D-975F499F1ED7}"/>
                    </a:ext>
                  </a:extLst>
                </p:cNvPr>
                <p:cNvSpPr/>
                <p:nvPr/>
              </p:nvSpPr>
              <p:spPr>
                <a:xfrm>
                  <a:off x="7077075" y="2357437"/>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9" name="Google Shape;3397;p38">
                  <a:extLst>
                    <a:ext uri="{FF2B5EF4-FFF2-40B4-BE49-F238E27FC236}">
                      <a16:creationId xmlns:a16="http://schemas.microsoft.com/office/drawing/2014/main" id="{D1BADFA9-EAB5-19C1-5D78-1226861AF017}"/>
                    </a:ext>
                  </a:extLst>
                </p:cNvPr>
                <p:cNvSpPr/>
                <p:nvPr/>
              </p:nvSpPr>
              <p:spPr>
                <a:xfrm>
                  <a:off x="6600825" y="21788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0" name="Google Shape;3398;p38">
                  <a:extLst>
                    <a:ext uri="{FF2B5EF4-FFF2-40B4-BE49-F238E27FC236}">
                      <a16:creationId xmlns:a16="http://schemas.microsoft.com/office/drawing/2014/main" id="{5F4F39B9-AB5A-929D-0A8A-1CABE091D6C4}"/>
                    </a:ext>
                  </a:extLst>
                </p:cNvPr>
                <p:cNvSpPr/>
                <p:nvPr/>
              </p:nvSpPr>
              <p:spPr>
                <a:xfrm>
                  <a:off x="6779418" y="20002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1" name="Google Shape;3399;p38">
                  <a:extLst>
                    <a:ext uri="{FF2B5EF4-FFF2-40B4-BE49-F238E27FC236}">
                      <a16:creationId xmlns:a16="http://schemas.microsoft.com/office/drawing/2014/main" id="{71B4F6A4-EB93-10DF-8F47-834B125AD4B8}"/>
                    </a:ext>
                  </a:extLst>
                </p:cNvPr>
                <p:cNvSpPr/>
                <p:nvPr/>
              </p:nvSpPr>
              <p:spPr>
                <a:xfrm>
                  <a:off x="6749605" y="19705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2" name="Google Shape;3400;p38">
                  <a:extLst>
                    <a:ext uri="{FF2B5EF4-FFF2-40B4-BE49-F238E27FC236}">
                      <a16:creationId xmlns:a16="http://schemas.microsoft.com/office/drawing/2014/main" id="{E3186D39-922F-36A8-63B4-3BBBFD65886D}"/>
                    </a:ext>
                  </a:extLst>
                </p:cNvPr>
                <p:cNvSpPr/>
                <p:nvPr/>
              </p:nvSpPr>
              <p:spPr>
                <a:xfrm>
                  <a:off x="6809232" y="20597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3" name="Google Shape;3401;p38">
                  <a:extLst>
                    <a:ext uri="{FF2B5EF4-FFF2-40B4-BE49-F238E27FC236}">
                      <a16:creationId xmlns:a16="http://schemas.microsoft.com/office/drawing/2014/main" id="{F80AC37F-067B-D230-E126-8914183FC97A}"/>
                    </a:ext>
                  </a:extLst>
                </p:cNvPr>
                <p:cNvSpPr/>
                <p:nvPr/>
              </p:nvSpPr>
              <p:spPr>
                <a:xfrm>
                  <a:off x="6898481" y="21490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4" name="Google Shape;3402;p38">
                  <a:extLst>
                    <a:ext uri="{FF2B5EF4-FFF2-40B4-BE49-F238E27FC236}">
                      <a16:creationId xmlns:a16="http://schemas.microsoft.com/office/drawing/2014/main" id="{99437423-B282-DC32-6255-D4B175F00F03}"/>
                    </a:ext>
                  </a:extLst>
                </p:cNvPr>
                <p:cNvSpPr/>
                <p:nvPr/>
              </p:nvSpPr>
              <p:spPr>
                <a:xfrm>
                  <a:off x="6809232"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5" name="Google Shape;3403;p38">
                  <a:extLst>
                    <a:ext uri="{FF2B5EF4-FFF2-40B4-BE49-F238E27FC236}">
                      <a16:creationId xmlns:a16="http://schemas.microsoft.com/office/drawing/2014/main" id="{C657D1AA-5DB8-457E-2D02-7332CAF45A5C}"/>
                    </a:ext>
                  </a:extLst>
                </p:cNvPr>
                <p:cNvSpPr/>
                <p:nvPr/>
              </p:nvSpPr>
              <p:spPr>
                <a:xfrm>
                  <a:off x="6779418" y="20895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6" name="Google Shape;3404;p38">
                  <a:extLst>
                    <a:ext uri="{FF2B5EF4-FFF2-40B4-BE49-F238E27FC236}">
                      <a16:creationId xmlns:a16="http://schemas.microsoft.com/office/drawing/2014/main" id="{27BBC6ED-F84F-154A-779D-2576D43D95CB}"/>
                    </a:ext>
                  </a:extLst>
                </p:cNvPr>
                <p:cNvSpPr/>
                <p:nvPr/>
              </p:nvSpPr>
              <p:spPr>
                <a:xfrm>
                  <a:off x="6838950"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7" name="Google Shape;3405;p38">
                  <a:extLst>
                    <a:ext uri="{FF2B5EF4-FFF2-40B4-BE49-F238E27FC236}">
                      <a16:creationId xmlns:a16="http://schemas.microsoft.com/office/drawing/2014/main" id="{F87D9591-FF20-7795-413D-AB9E85277D87}"/>
                    </a:ext>
                  </a:extLst>
                </p:cNvPr>
                <p:cNvSpPr/>
                <p:nvPr/>
              </p:nvSpPr>
              <p:spPr>
                <a:xfrm>
                  <a:off x="6928294"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8" name="Google Shape;3406;p38">
                  <a:extLst>
                    <a:ext uri="{FF2B5EF4-FFF2-40B4-BE49-F238E27FC236}">
                      <a16:creationId xmlns:a16="http://schemas.microsoft.com/office/drawing/2014/main" id="{EA0AA27F-E340-6250-2BFF-761498FF35E6}"/>
                    </a:ext>
                  </a:extLst>
                </p:cNvPr>
                <p:cNvSpPr/>
                <p:nvPr/>
              </p:nvSpPr>
              <p:spPr>
                <a:xfrm>
                  <a:off x="6690169" y="2684906"/>
                  <a:ext cx="267842" cy="357187"/>
                </a:xfrm>
                <a:custGeom>
                  <a:avLst/>
                  <a:gdLst/>
                  <a:ahLst/>
                  <a:cxnLst/>
                  <a:rect l="l" t="t" r="r" b="b"/>
                  <a:pathLst>
                    <a:path w="267842" h="357187" extrusionOk="0">
                      <a:moveTo>
                        <a:pt x="0" y="238125"/>
                      </a:moveTo>
                      <a:lnTo>
                        <a:pt x="0" y="297561"/>
                      </a:lnTo>
                      <a:lnTo>
                        <a:pt x="29718" y="297561"/>
                      </a:lnTo>
                      <a:lnTo>
                        <a:pt x="29718" y="327374"/>
                      </a:lnTo>
                      <a:lnTo>
                        <a:pt x="89249" y="327374"/>
                      </a:lnTo>
                      <a:lnTo>
                        <a:pt x="89249" y="357188"/>
                      </a:lnTo>
                      <a:lnTo>
                        <a:pt x="148780" y="357188"/>
                      </a:lnTo>
                      <a:lnTo>
                        <a:pt x="148780" y="327374"/>
                      </a:lnTo>
                      <a:lnTo>
                        <a:pt x="208312" y="327374"/>
                      </a:lnTo>
                      <a:lnTo>
                        <a:pt x="208312" y="297561"/>
                      </a:lnTo>
                      <a:lnTo>
                        <a:pt x="238125" y="297561"/>
                      </a:lnTo>
                      <a:lnTo>
                        <a:pt x="238125" y="148780"/>
                      </a:lnTo>
                      <a:lnTo>
                        <a:pt x="267843" y="148780"/>
                      </a:lnTo>
                      <a:lnTo>
                        <a:pt x="267843" y="29718"/>
                      </a:lnTo>
                      <a:lnTo>
                        <a:pt x="238125" y="29718"/>
                      </a:lnTo>
                      <a:lnTo>
                        <a:pt x="238125" y="59436"/>
                      </a:lnTo>
                      <a:lnTo>
                        <a:pt x="178498" y="59436"/>
                      </a:lnTo>
                      <a:lnTo>
                        <a:pt x="178498" y="29718"/>
                      </a:lnTo>
                      <a:lnTo>
                        <a:pt x="148780" y="29718"/>
                      </a:lnTo>
                      <a:lnTo>
                        <a:pt x="148780" y="0"/>
                      </a:lnTo>
                      <a:lnTo>
                        <a:pt x="119063" y="0"/>
                      </a:lnTo>
                      <a:lnTo>
                        <a:pt x="119063" y="59436"/>
                      </a:lnTo>
                      <a:lnTo>
                        <a:pt x="89249" y="59436"/>
                      </a:lnTo>
                      <a:lnTo>
                        <a:pt x="89249" y="119063"/>
                      </a:lnTo>
                      <a:lnTo>
                        <a:pt x="59436" y="119063"/>
                      </a:lnTo>
                      <a:lnTo>
                        <a:pt x="59436" y="178498"/>
                      </a:lnTo>
                      <a:lnTo>
                        <a:pt x="29718" y="178498"/>
                      </a:lnTo>
                      <a:lnTo>
                        <a:pt x="29718" y="238125"/>
                      </a:lnTo>
                      <a:lnTo>
                        <a:pt x="0" y="2381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9" name="Google Shape;3407;p38">
                  <a:extLst>
                    <a:ext uri="{FF2B5EF4-FFF2-40B4-BE49-F238E27FC236}">
                      <a16:creationId xmlns:a16="http://schemas.microsoft.com/office/drawing/2014/main" id="{0C66A077-7B5C-316A-E4F8-1AFBF515E7DD}"/>
                    </a:ext>
                  </a:extLst>
                </p:cNvPr>
                <p:cNvSpPr/>
                <p:nvPr/>
              </p:nvSpPr>
              <p:spPr>
                <a:xfrm>
                  <a:off x="6868668" y="271462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0" name="Google Shape;3408;p38">
                  <a:extLst>
                    <a:ext uri="{FF2B5EF4-FFF2-40B4-BE49-F238E27FC236}">
                      <a16:creationId xmlns:a16="http://schemas.microsoft.com/office/drawing/2014/main" id="{372D7C3E-CE75-4B5C-5CCA-0153BFDA5D2C}"/>
                    </a:ext>
                  </a:extLst>
                </p:cNvPr>
                <p:cNvSpPr/>
                <p:nvPr/>
              </p:nvSpPr>
              <p:spPr>
                <a:xfrm>
                  <a:off x="6838950" y="23871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1" name="Google Shape;3409;p38">
                  <a:extLst>
                    <a:ext uri="{FF2B5EF4-FFF2-40B4-BE49-F238E27FC236}">
                      <a16:creationId xmlns:a16="http://schemas.microsoft.com/office/drawing/2014/main" id="{761550F1-CF8E-F901-F3EE-F36B37925DA0}"/>
                    </a:ext>
                  </a:extLst>
                </p:cNvPr>
                <p:cNvSpPr/>
                <p:nvPr/>
              </p:nvSpPr>
              <p:spPr>
                <a:xfrm>
                  <a:off x="6868668" y="24169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2" name="Google Shape;3410;p38">
                  <a:extLst>
                    <a:ext uri="{FF2B5EF4-FFF2-40B4-BE49-F238E27FC236}">
                      <a16:creationId xmlns:a16="http://schemas.microsoft.com/office/drawing/2014/main" id="{8B78A6C6-AA0E-C3BF-00F9-B06B7BC32CF9}"/>
                    </a:ext>
                  </a:extLst>
                </p:cNvPr>
                <p:cNvSpPr/>
                <p:nvPr/>
              </p:nvSpPr>
              <p:spPr>
                <a:xfrm>
                  <a:off x="6630447" y="2119407"/>
                  <a:ext cx="446055" cy="595122"/>
                </a:xfrm>
                <a:custGeom>
                  <a:avLst/>
                  <a:gdLst/>
                  <a:ahLst/>
                  <a:cxnLst/>
                  <a:rect l="l" t="t" r="r" b="b"/>
                  <a:pathLst>
                    <a:path w="446055" h="595122" extrusionOk="0">
                      <a:moveTo>
                        <a:pt x="95" y="89249"/>
                      </a:moveTo>
                      <a:lnTo>
                        <a:pt x="95" y="178594"/>
                      </a:lnTo>
                      <a:lnTo>
                        <a:pt x="29813" y="178594"/>
                      </a:lnTo>
                      <a:lnTo>
                        <a:pt x="29813" y="208312"/>
                      </a:lnTo>
                      <a:lnTo>
                        <a:pt x="59531" y="208312"/>
                      </a:lnTo>
                      <a:lnTo>
                        <a:pt x="59531" y="238030"/>
                      </a:lnTo>
                      <a:lnTo>
                        <a:pt x="89249" y="238030"/>
                      </a:lnTo>
                      <a:lnTo>
                        <a:pt x="89249" y="267748"/>
                      </a:lnTo>
                      <a:lnTo>
                        <a:pt x="118967" y="267748"/>
                      </a:lnTo>
                      <a:lnTo>
                        <a:pt x="118967" y="297466"/>
                      </a:lnTo>
                      <a:lnTo>
                        <a:pt x="148685" y="297466"/>
                      </a:lnTo>
                      <a:lnTo>
                        <a:pt x="148685" y="356997"/>
                      </a:lnTo>
                      <a:lnTo>
                        <a:pt x="178403" y="356997"/>
                      </a:lnTo>
                      <a:lnTo>
                        <a:pt x="178403" y="446342"/>
                      </a:lnTo>
                      <a:lnTo>
                        <a:pt x="208121" y="446342"/>
                      </a:lnTo>
                      <a:lnTo>
                        <a:pt x="208121" y="565404"/>
                      </a:lnTo>
                      <a:lnTo>
                        <a:pt x="237839" y="565404"/>
                      </a:lnTo>
                      <a:lnTo>
                        <a:pt x="237839" y="595122"/>
                      </a:lnTo>
                      <a:lnTo>
                        <a:pt x="297371" y="595122"/>
                      </a:lnTo>
                      <a:lnTo>
                        <a:pt x="297371" y="565404"/>
                      </a:lnTo>
                      <a:lnTo>
                        <a:pt x="356902" y="565404"/>
                      </a:lnTo>
                      <a:lnTo>
                        <a:pt x="356902" y="505873"/>
                      </a:lnTo>
                      <a:lnTo>
                        <a:pt x="386620" y="505873"/>
                      </a:lnTo>
                      <a:lnTo>
                        <a:pt x="386620" y="446342"/>
                      </a:lnTo>
                      <a:lnTo>
                        <a:pt x="416338" y="446342"/>
                      </a:lnTo>
                      <a:lnTo>
                        <a:pt x="416338" y="356997"/>
                      </a:lnTo>
                      <a:lnTo>
                        <a:pt x="446056" y="356997"/>
                      </a:lnTo>
                      <a:lnTo>
                        <a:pt x="446056" y="237934"/>
                      </a:lnTo>
                      <a:lnTo>
                        <a:pt x="416338" y="237934"/>
                      </a:lnTo>
                      <a:lnTo>
                        <a:pt x="416338" y="29527"/>
                      </a:lnTo>
                      <a:lnTo>
                        <a:pt x="386620" y="29527"/>
                      </a:lnTo>
                      <a:lnTo>
                        <a:pt x="386620" y="178308"/>
                      </a:lnTo>
                      <a:lnTo>
                        <a:pt x="356902" y="178308"/>
                      </a:lnTo>
                      <a:lnTo>
                        <a:pt x="356902" y="208026"/>
                      </a:lnTo>
                      <a:lnTo>
                        <a:pt x="327184" y="208026"/>
                      </a:lnTo>
                      <a:lnTo>
                        <a:pt x="327184" y="178308"/>
                      </a:lnTo>
                      <a:lnTo>
                        <a:pt x="297466" y="178308"/>
                      </a:lnTo>
                      <a:lnTo>
                        <a:pt x="297466" y="148590"/>
                      </a:lnTo>
                      <a:lnTo>
                        <a:pt x="267748" y="148590"/>
                      </a:lnTo>
                      <a:lnTo>
                        <a:pt x="267748" y="118872"/>
                      </a:lnTo>
                      <a:lnTo>
                        <a:pt x="238030" y="118872"/>
                      </a:lnTo>
                      <a:lnTo>
                        <a:pt x="238030" y="89154"/>
                      </a:lnTo>
                      <a:lnTo>
                        <a:pt x="208312" y="89154"/>
                      </a:lnTo>
                      <a:lnTo>
                        <a:pt x="208312" y="59436"/>
                      </a:lnTo>
                      <a:lnTo>
                        <a:pt x="267843" y="59436"/>
                      </a:lnTo>
                      <a:lnTo>
                        <a:pt x="267843" y="29718"/>
                      </a:lnTo>
                      <a:lnTo>
                        <a:pt x="178499" y="29718"/>
                      </a:lnTo>
                      <a:lnTo>
                        <a:pt x="178499" y="59436"/>
                      </a:lnTo>
                      <a:lnTo>
                        <a:pt x="148781" y="59436"/>
                      </a:lnTo>
                      <a:lnTo>
                        <a:pt x="148781" y="89154"/>
                      </a:lnTo>
                      <a:lnTo>
                        <a:pt x="178499" y="89154"/>
                      </a:lnTo>
                      <a:lnTo>
                        <a:pt x="178499" y="118872"/>
                      </a:lnTo>
                      <a:lnTo>
                        <a:pt x="208217" y="118872"/>
                      </a:lnTo>
                      <a:lnTo>
                        <a:pt x="208217" y="148590"/>
                      </a:lnTo>
                      <a:lnTo>
                        <a:pt x="237935" y="148590"/>
                      </a:lnTo>
                      <a:lnTo>
                        <a:pt x="237935" y="178308"/>
                      </a:lnTo>
                      <a:lnTo>
                        <a:pt x="208217" y="178308"/>
                      </a:lnTo>
                      <a:lnTo>
                        <a:pt x="208217" y="148590"/>
                      </a:lnTo>
                      <a:lnTo>
                        <a:pt x="178499" y="148590"/>
                      </a:lnTo>
                      <a:lnTo>
                        <a:pt x="178499" y="118872"/>
                      </a:lnTo>
                      <a:lnTo>
                        <a:pt x="148781" y="118872"/>
                      </a:lnTo>
                      <a:lnTo>
                        <a:pt x="148781" y="89154"/>
                      </a:lnTo>
                      <a:lnTo>
                        <a:pt x="119063" y="89154"/>
                      </a:lnTo>
                      <a:lnTo>
                        <a:pt x="119063" y="59436"/>
                      </a:lnTo>
                      <a:lnTo>
                        <a:pt x="148781" y="59436"/>
                      </a:lnTo>
                      <a:lnTo>
                        <a:pt x="148781" y="29718"/>
                      </a:lnTo>
                      <a:lnTo>
                        <a:pt x="178499" y="29718"/>
                      </a:lnTo>
                      <a:lnTo>
                        <a:pt x="178499" y="0"/>
                      </a:lnTo>
                      <a:lnTo>
                        <a:pt x="118967" y="0"/>
                      </a:lnTo>
                      <a:lnTo>
                        <a:pt x="118967" y="29718"/>
                      </a:lnTo>
                      <a:lnTo>
                        <a:pt x="89249" y="29718"/>
                      </a:lnTo>
                      <a:lnTo>
                        <a:pt x="89249" y="119063"/>
                      </a:lnTo>
                      <a:lnTo>
                        <a:pt x="118967" y="119063"/>
                      </a:lnTo>
                      <a:lnTo>
                        <a:pt x="118967" y="148780"/>
                      </a:lnTo>
                      <a:lnTo>
                        <a:pt x="148685" y="148780"/>
                      </a:lnTo>
                      <a:lnTo>
                        <a:pt x="148685" y="208312"/>
                      </a:lnTo>
                      <a:lnTo>
                        <a:pt x="178403" y="208312"/>
                      </a:lnTo>
                      <a:lnTo>
                        <a:pt x="178403" y="238030"/>
                      </a:lnTo>
                      <a:lnTo>
                        <a:pt x="148685" y="238030"/>
                      </a:lnTo>
                      <a:lnTo>
                        <a:pt x="148685" y="208312"/>
                      </a:lnTo>
                      <a:lnTo>
                        <a:pt x="89154" y="208312"/>
                      </a:lnTo>
                      <a:lnTo>
                        <a:pt x="89154" y="178594"/>
                      </a:lnTo>
                      <a:lnTo>
                        <a:pt x="59436" y="178594"/>
                      </a:lnTo>
                      <a:lnTo>
                        <a:pt x="59436" y="148876"/>
                      </a:lnTo>
                      <a:lnTo>
                        <a:pt x="29718" y="148876"/>
                      </a:lnTo>
                      <a:lnTo>
                        <a:pt x="29718" y="89344"/>
                      </a:lnTo>
                      <a:lnTo>
                        <a:pt x="0" y="89344"/>
                      </a:lnTo>
                      <a:close/>
                      <a:moveTo>
                        <a:pt x="208502" y="267843"/>
                      </a:moveTo>
                      <a:lnTo>
                        <a:pt x="238220" y="267843"/>
                      </a:lnTo>
                      <a:lnTo>
                        <a:pt x="238220" y="297561"/>
                      </a:lnTo>
                      <a:lnTo>
                        <a:pt x="267938" y="297561"/>
                      </a:lnTo>
                      <a:lnTo>
                        <a:pt x="267938" y="327279"/>
                      </a:lnTo>
                      <a:lnTo>
                        <a:pt x="297656" y="327279"/>
                      </a:lnTo>
                      <a:lnTo>
                        <a:pt x="297656" y="386810"/>
                      </a:lnTo>
                      <a:lnTo>
                        <a:pt x="267938" y="386810"/>
                      </a:lnTo>
                      <a:lnTo>
                        <a:pt x="267938" y="327279"/>
                      </a:lnTo>
                      <a:lnTo>
                        <a:pt x="238220" y="327279"/>
                      </a:lnTo>
                      <a:lnTo>
                        <a:pt x="238220" y="297561"/>
                      </a:lnTo>
                      <a:lnTo>
                        <a:pt x="208502" y="297561"/>
                      </a:lnTo>
                      <a:lnTo>
                        <a:pt x="208502" y="26784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3" name="Google Shape;3411;p38">
                  <a:extLst>
                    <a:ext uri="{FF2B5EF4-FFF2-40B4-BE49-F238E27FC236}">
                      <a16:creationId xmlns:a16="http://schemas.microsoft.com/office/drawing/2014/main" id="{D9321574-BF9A-6879-90F4-CBC81710F2D5}"/>
                    </a:ext>
                  </a:extLst>
                </p:cNvPr>
                <p:cNvSpPr/>
                <p:nvPr/>
              </p:nvSpPr>
              <p:spPr>
                <a:xfrm>
                  <a:off x="6898481" y="244678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4" name="Google Shape;3412;p38">
                  <a:extLst>
                    <a:ext uri="{FF2B5EF4-FFF2-40B4-BE49-F238E27FC236}">
                      <a16:creationId xmlns:a16="http://schemas.microsoft.com/office/drawing/2014/main" id="{0C5CDB05-ABF6-EDE9-28AD-977D8FECCF88}"/>
                    </a:ext>
                  </a:extLst>
                </p:cNvPr>
                <p:cNvSpPr/>
                <p:nvPr/>
              </p:nvSpPr>
              <p:spPr>
                <a:xfrm rot="10800000">
                  <a:off x="6868858" y="23872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5" name="Google Shape;3413;p38">
                  <a:extLst>
                    <a:ext uri="{FF2B5EF4-FFF2-40B4-BE49-F238E27FC236}">
                      <a16:creationId xmlns:a16="http://schemas.microsoft.com/office/drawing/2014/main" id="{15403F94-ACB3-1B8B-127F-C344E055FD78}"/>
                    </a:ext>
                  </a:extLst>
                </p:cNvPr>
                <p:cNvSpPr/>
                <p:nvPr/>
              </p:nvSpPr>
              <p:spPr>
                <a:xfrm rot="10800000">
                  <a:off x="6838950"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6" name="Google Shape;3414;p38">
                  <a:extLst>
                    <a:ext uri="{FF2B5EF4-FFF2-40B4-BE49-F238E27FC236}">
                      <a16:creationId xmlns:a16="http://schemas.microsoft.com/office/drawing/2014/main" id="{F284BF3B-11AF-0F41-E323-9260D2876BF3}"/>
                    </a:ext>
                  </a:extLst>
                </p:cNvPr>
                <p:cNvSpPr/>
                <p:nvPr/>
              </p:nvSpPr>
              <p:spPr>
                <a:xfrm rot="10800000">
                  <a:off x="6928294" y="23872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7" name="Google Shape;3415;p38">
                  <a:extLst>
                    <a:ext uri="{FF2B5EF4-FFF2-40B4-BE49-F238E27FC236}">
                      <a16:creationId xmlns:a16="http://schemas.microsoft.com/office/drawing/2014/main" id="{134B77E0-0BB5-FF5A-0AD4-68A0B11DEE65}"/>
                    </a:ext>
                  </a:extLst>
                </p:cNvPr>
                <p:cNvSpPr/>
                <p:nvPr/>
              </p:nvSpPr>
              <p:spPr>
                <a:xfrm rot="10800000">
                  <a:off x="6958012" y="23872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8" name="Google Shape;3416;p38">
                  <a:extLst>
                    <a:ext uri="{FF2B5EF4-FFF2-40B4-BE49-F238E27FC236}">
                      <a16:creationId xmlns:a16="http://schemas.microsoft.com/office/drawing/2014/main" id="{F7D7F182-2D42-58B3-CE48-F821DBF082CC}"/>
                    </a:ext>
                  </a:extLst>
                </p:cNvPr>
                <p:cNvSpPr/>
                <p:nvPr/>
              </p:nvSpPr>
              <p:spPr>
                <a:xfrm rot="10800000">
                  <a:off x="6958012"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9" name="Google Shape;3417;p38">
                  <a:extLst>
                    <a:ext uri="{FF2B5EF4-FFF2-40B4-BE49-F238E27FC236}">
                      <a16:creationId xmlns:a16="http://schemas.microsoft.com/office/drawing/2014/main" id="{130437C1-B5FD-740C-F393-4DCF1E6B11CE}"/>
                    </a:ext>
                  </a:extLst>
                </p:cNvPr>
                <p:cNvSpPr/>
                <p:nvPr/>
              </p:nvSpPr>
              <p:spPr>
                <a:xfrm rot="10800000">
                  <a:off x="6987921"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0" name="Google Shape;3418;p38">
                  <a:extLst>
                    <a:ext uri="{FF2B5EF4-FFF2-40B4-BE49-F238E27FC236}">
                      <a16:creationId xmlns:a16="http://schemas.microsoft.com/office/drawing/2014/main" id="{16F212B8-55AD-27F4-2ABC-59A521C3579C}"/>
                    </a:ext>
                  </a:extLst>
                </p:cNvPr>
                <p:cNvSpPr/>
                <p:nvPr/>
              </p:nvSpPr>
              <p:spPr>
                <a:xfrm rot="10800000">
                  <a:off x="6779418" y="21788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1" name="Google Shape;3419;p38">
                  <a:extLst>
                    <a:ext uri="{FF2B5EF4-FFF2-40B4-BE49-F238E27FC236}">
                      <a16:creationId xmlns:a16="http://schemas.microsoft.com/office/drawing/2014/main" id="{A01A6CF1-3337-9F1A-0C1C-CC0045B369F4}"/>
                    </a:ext>
                  </a:extLst>
                </p:cNvPr>
                <p:cNvSpPr/>
                <p:nvPr/>
              </p:nvSpPr>
              <p:spPr>
                <a:xfrm rot="10800000">
                  <a:off x="6779418"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2" name="Google Shape;3420;p38">
                  <a:extLst>
                    <a:ext uri="{FF2B5EF4-FFF2-40B4-BE49-F238E27FC236}">
                      <a16:creationId xmlns:a16="http://schemas.microsoft.com/office/drawing/2014/main" id="{106233A1-DB1A-8657-1B6F-5F6BDF65E48B}"/>
                    </a:ext>
                  </a:extLst>
                </p:cNvPr>
                <p:cNvSpPr/>
                <p:nvPr/>
              </p:nvSpPr>
              <p:spPr>
                <a:xfrm rot="10800000">
                  <a:off x="6749796" y="223837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3" name="Google Shape;3421;p38">
                  <a:extLst>
                    <a:ext uri="{FF2B5EF4-FFF2-40B4-BE49-F238E27FC236}">
                      <a16:creationId xmlns:a16="http://schemas.microsoft.com/office/drawing/2014/main" id="{08919B6D-7DB0-C319-1590-A6F4628DA5F5}"/>
                    </a:ext>
                  </a:extLst>
                </p:cNvPr>
                <p:cNvSpPr/>
                <p:nvPr/>
              </p:nvSpPr>
              <p:spPr>
                <a:xfrm rot="10800000">
                  <a:off x="6749796" y="23872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4" name="Google Shape;3422;p38">
                  <a:extLst>
                    <a:ext uri="{FF2B5EF4-FFF2-40B4-BE49-F238E27FC236}">
                      <a16:creationId xmlns:a16="http://schemas.microsoft.com/office/drawing/2014/main" id="{6B759C78-27B0-086B-68B5-08C9BC175227}"/>
                    </a:ext>
                  </a:extLst>
                </p:cNvPr>
                <p:cNvSpPr/>
                <p:nvPr/>
              </p:nvSpPr>
              <p:spPr>
                <a:xfrm rot="10800000">
                  <a:off x="6779418" y="244668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5" name="Google Shape;3423;p38">
                  <a:extLst>
                    <a:ext uri="{FF2B5EF4-FFF2-40B4-BE49-F238E27FC236}">
                      <a16:creationId xmlns:a16="http://schemas.microsoft.com/office/drawing/2014/main" id="{9452D24B-D03E-5103-1C2E-1166025EBBB6}"/>
                    </a:ext>
                  </a:extLst>
                </p:cNvPr>
                <p:cNvSpPr/>
                <p:nvPr/>
              </p:nvSpPr>
              <p:spPr>
                <a:xfrm rot="10800000">
                  <a:off x="6809232" y="250631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6" name="Google Shape;3424;p38">
                  <a:extLst>
                    <a:ext uri="{FF2B5EF4-FFF2-40B4-BE49-F238E27FC236}">
                      <a16:creationId xmlns:a16="http://schemas.microsoft.com/office/drawing/2014/main" id="{12984C59-E2B3-03C6-F142-88D2C740427E}"/>
                    </a:ext>
                  </a:extLst>
                </p:cNvPr>
                <p:cNvSpPr/>
                <p:nvPr/>
              </p:nvSpPr>
              <p:spPr>
                <a:xfrm rot="10800000">
                  <a:off x="6809232" y="26849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7" name="Google Shape;3425;p38">
                  <a:extLst>
                    <a:ext uri="{FF2B5EF4-FFF2-40B4-BE49-F238E27FC236}">
                      <a16:creationId xmlns:a16="http://schemas.microsoft.com/office/drawing/2014/main" id="{93CF6883-88A7-7B3E-4DC3-CFE3301DF4F1}"/>
                    </a:ext>
                  </a:extLst>
                </p:cNvPr>
                <p:cNvSpPr/>
                <p:nvPr/>
              </p:nvSpPr>
              <p:spPr>
                <a:xfrm rot="10800000">
                  <a:off x="6838950" y="271462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8" name="Google Shape;3426;p38">
                  <a:extLst>
                    <a:ext uri="{FF2B5EF4-FFF2-40B4-BE49-F238E27FC236}">
                      <a16:creationId xmlns:a16="http://schemas.microsoft.com/office/drawing/2014/main" id="{A3A67124-E92F-6937-D610-B3F1384DD5FD}"/>
                    </a:ext>
                  </a:extLst>
                </p:cNvPr>
                <p:cNvSpPr/>
                <p:nvPr/>
              </p:nvSpPr>
              <p:spPr>
                <a:xfrm rot="10800000">
                  <a:off x="6868763" y="274453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9" name="Google Shape;3427;p38">
                  <a:extLst>
                    <a:ext uri="{FF2B5EF4-FFF2-40B4-BE49-F238E27FC236}">
                      <a16:creationId xmlns:a16="http://schemas.microsoft.com/office/drawing/2014/main" id="{032F9AD3-A22E-7906-B8D1-B1DACA883C48}"/>
                    </a:ext>
                  </a:extLst>
                </p:cNvPr>
                <p:cNvSpPr/>
                <p:nvPr/>
              </p:nvSpPr>
              <p:spPr>
                <a:xfrm rot="10800000">
                  <a:off x="6779418" y="274453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0" name="Google Shape;3428;p38">
                  <a:extLst>
                    <a:ext uri="{FF2B5EF4-FFF2-40B4-BE49-F238E27FC236}">
                      <a16:creationId xmlns:a16="http://schemas.microsoft.com/office/drawing/2014/main" id="{F4AF2F13-C167-AD5A-BC80-263951B02464}"/>
                    </a:ext>
                  </a:extLst>
                </p:cNvPr>
                <p:cNvSpPr/>
                <p:nvPr/>
              </p:nvSpPr>
              <p:spPr>
                <a:xfrm rot="10800000">
                  <a:off x="6749796" y="28039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1" name="Google Shape;3429;p38">
                  <a:extLst>
                    <a:ext uri="{FF2B5EF4-FFF2-40B4-BE49-F238E27FC236}">
                      <a16:creationId xmlns:a16="http://schemas.microsoft.com/office/drawing/2014/main" id="{C026643C-57E7-47C4-74B0-413AFAFE3EF8}"/>
                    </a:ext>
                  </a:extLst>
                </p:cNvPr>
                <p:cNvSpPr/>
                <p:nvPr/>
              </p:nvSpPr>
              <p:spPr>
                <a:xfrm rot="10800000">
                  <a:off x="6719887" y="286359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2" name="Google Shape;3430;p38">
                  <a:extLst>
                    <a:ext uri="{FF2B5EF4-FFF2-40B4-BE49-F238E27FC236}">
                      <a16:creationId xmlns:a16="http://schemas.microsoft.com/office/drawing/2014/main" id="{8EC5798A-0C1C-EBF1-BFF7-E12350848298}"/>
                    </a:ext>
                  </a:extLst>
                </p:cNvPr>
                <p:cNvSpPr/>
                <p:nvPr/>
              </p:nvSpPr>
              <p:spPr>
                <a:xfrm rot="10800000">
                  <a:off x="6779418" y="298265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3" name="Google Shape;3431;p38">
                  <a:extLst>
                    <a:ext uri="{FF2B5EF4-FFF2-40B4-BE49-F238E27FC236}">
                      <a16:creationId xmlns:a16="http://schemas.microsoft.com/office/drawing/2014/main" id="{A32C8919-9A96-7992-EDB0-CDC97118F5F5}"/>
                    </a:ext>
                  </a:extLst>
                </p:cNvPr>
                <p:cNvSpPr/>
                <p:nvPr/>
              </p:nvSpPr>
              <p:spPr>
                <a:xfrm rot="10800000">
                  <a:off x="6838950" y="298265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4" name="Google Shape;3432;p38">
                  <a:extLst>
                    <a:ext uri="{FF2B5EF4-FFF2-40B4-BE49-F238E27FC236}">
                      <a16:creationId xmlns:a16="http://schemas.microsoft.com/office/drawing/2014/main" id="{BE8E2813-AE49-8DFD-FE27-55C1BA0E5AFE}"/>
                    </a:ext>
                  </a:extLst>
                </p:cNvPr>
                <p:cNvSpPr/>
                <p:nvPr/>
              </p:nvSpPr>
              <p:spPr>
                <a:xfrm rot="10800000">
                  <a:off x="6809232"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5" name="Google Shape;3433;p38">
                  <a:extLst>
                    <a:ext uri="{FF2B5EF4-FFF2-40B4-BE49-F238E27FC236}">
                      <a16:creationId xmlns:a16="http://schemas.microsoft.com/office/drawing/2014/main" id="{56F5F9CB-65E0-C5DE-ACA2-C4CFF174142D}"/>
                    </a:ext>
                  </a:extLst>
                </p:cNvPr>
                <p:cNvSpPr/>
                <p:nvPr/>
              </p:nvSpPr>
              <p:spPr>
                <a:xfrm rot="10800000">
                  <a:off x="6868858"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6" name="Google Shape;3434;p38">
                  <a:extLst>
                    <a:ext uri="{FF2B5EF4-FFF2-40B4-BE49-F238E27FC236}">
                      <a16:creationId xmlns:a16="http://schemas.microsoft.com/office/drawing/2014/main" id="{5E5B5E13-832C-4D92-9DF0-3F9D6F39B6F6}"/>
                    </a:ext>
                  </a:extLst>
                </p:cNvPr>
                <p:cNvSpPr/>
                <p:nvPr/>
              </p:nvSpPr>
              <p:spPr>
                <a:xfrm rot="10800000">
                  <a:off x="6898481"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7" name="Google Shape;3435;p38">
                  <a:extLst>
                    <a:ext uri="{FF2B5EF4-FFF2-40B4-BE49-F238E27FC236}">
                      <a16:creationId xmlns:a16="http://schemas.microsoft.com/office/drawing/2014/main" id="{FD4A1260-59E3-DECF-9F7B-545AA55F144C}"/>
                    </a:ext>
                  </a:extLst>
                </p:cNvPr>
                <p:cNvSpPr/>
                <p:nvPr/>
              </p:nvSpPr>
              <p:spPr>
                <a:xfrm rot="10800000">
                  <a:off x="6749796" y="295274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8" name="Google Shape;3436;p38">
                  <a:extLst>
                    <a:ext uri="{FF2B5EF4-FFF2-40B4-BE49-F238E27FC236}">
                      <a16:creationId xmlns:a16="http://schemas.microsoft.com/office/drawing/2014/main" id="{46A53D00-C5D7-8880-16BE-D028A2279894}"/>
                    </a:ext>
                  </a:extLst>
                </p:cNvPr>
                <p:cNvSpPr/>
                <p:nvPr/>
              </p:nvSpPr>
              <p:spPr>
                <a:xfrm rot="10800000">
                  <a:off x="6779418"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9" name="Google Shape;3437;p38">
                  <a:extLst>
                    <a:ext uri="{FF2B5EF4-FFF2-40B4-BE49-F238E27FC236}">
                      <a16:creationId xmlns:a16="http://schemas.microsoft.com/office/drawing/2014/main" id="{65AE61EF-5314-EA27-F8F9-7200D271E765}"/>
                    </a:ext>
                  </a:extLst>
                </p:cNvPr>
                <p:cNvSpPr/>
                <p:nvPr/>
              </p:nvSpPr>
              <p:spPr>
                <a:xfrm rot="10800000">
                  <a:off x="6719887" y="29230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0" name="Google Shape;3438;p38">
                  <a:extLst>
                    <a:ext uri="{FF2B5EF4-FFF2-40B4-BE49-F238E27FC236}">
                      <a16:creationId xmlns:a16="http://schemas.microsoft.com/office/drawing/2014/main" id="{0413A48E-88F9-0F26-88FA-2F2CC4EB5648}"/>
                    </a:ext>
                  </a:extLst>
                </p:cNvPr>
                <p:cNvSpPr/>
                <p:nvPr/>
              </p:nvSpPr>
              <p:spPr>
                <a:xfrm rot="10800000">
                  <a:off x="6690169" y="292293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1" name="Google Shape;3439;p38">
                  <a:extLst>
                    <a:ext uri="{FF2B5EF4-FFF2-40B4-BE49-F238E27FC236}">
                      <a16:creationId xmlns:a16="http://schemas.microsoft.com/office/drawing/2014/main" id="{45715AD5-EEB4-CB1E-2D4F-BBD0D53353A4}"/>
                    </a:ext>
                  </a:extLst>
                </p:cNvPr>
                <p:cNvSpPr/>
                <p:nvPr/>
              </p:nvSpPr>
              <p:spPr>
                <a:xfrm rot="10800000">
                  <a:off x="6719887" y="295274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2" name="Google Shape;3440;p38">
                  <a:extLst>
                    <a:ext uri="{FF2B5EF4-FFF2-40B4-BE49-F238E27FC236}">
                      <a16:creationId xmlns:a16="http://schemas.microsoft.com/office/drawing/2014/main" id="{F89C89DB-3AD6-02EA-D721-3F418486BED7}"/>
                    </a:ext>
                  </a:extLst>
                </p:cNvPr>
                <p:cNvSpPr/>
                <p:nvPr/>
              </p:nvSpPr>
              <p:spPr>
                <a:xfrm rot="10800000">
                  <a:off x="6779418" y="30122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3" name="Google Shape;3441;p38">
                  <a:extLst>
                    <a:ext uri="{FF2B5EF4-FFF2-40B4-BE49-F238E27FC236}">
                      <a16:creationId xmlns:a16="http://schemas.microsoft.com/office/drawing/2014/main" id="{40444B8E-10BA-B4FB-AAEF-88AB883F3E06}"/>
                    </a:ext>
                  </a:extLst>
                </p:cNvPr>
                <p:cNvSpPr/>
                <p:nvPr/>
              </p:nvSpPr>
              <p:spPr>
                <a:xfrm rot="10800000">
                  <a:off x="6719887" y="23574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4" name="Google Shape;3442;p38">
                  <a:extLst>
                    <a:ext uri="{FF2B5EF4-FFF2-40B4-BE49-F238E27FC236}">
                      <a16:creationId xmlns:a16="http://schemas.microsoft.com/office/drawing/2014/main" id="{F4596E9B-5425-CC24-FBEC-6B1B33D81087}"/>
                    </a:ext>
                  </a:extLst>
                </p:cNvPr>
                <p:cNvSpPr/>
                <p:nvPr/>
              </p:nvSpPr>
              <p:spPr>
                <a:xfrm rot="10800000">
                  <a:off x="6690169" y="232762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5" name="Google Shape;3443;p38">
                  <a:extLst>
                    <a:ext uri="{FF2B5EF4-FFF2-40B4-BE49-F238E27FC236}">
                      <a16:creationId xmlns:a16="http://schemas.microsoft.com/office/drawing/2014/main" id="{46CF7EDE-4F96-D489-9F80-A1B2D51710FD}"/>
                    </a:ext>
                  </a:extLst>
                </p:cNvPr>
                <p:cNvSpPr/>
                <p:nvPr/>
              </p:nvSpPr>
              <p:spPr>
                <a:xfrm rot="10800000">
                  <a:off x="6660356" y="22979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6" name="Google Shape;3444;p38">
                  <a:extLst>
                    <a:ext uri="{FF2B5EF4-FFF2-40B4-BE49-F238E27FC236}">
                      <a16:creationId xmlns:a16="http://schemas.microsoft.com/office/drawing/2014/main" id="{99BB4F19-1788-B4A3-944D-6D7209C1D54E}"/>
                    </a:ext>
                  </a:extLst>
                </p:cNvPr>
                <p:cNvSpPr/>
                <p:nvPr/>
              </p:nvSpPr>
              <p:spPr>
                <a:xfrm rot="10800000">
                  <a:off x="6630733" y="223837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7" name="Google Shape;3445;p38">
                  <a:extLst>
                    <a:ext uri="{FF2B5EF4-FFF2-40B4-BE49-F238E27FC236}">
                      <a16:creationId xmlns:a16="http://schemas.microsoft.com/office/drawing/2014/main" id="{628417EB-6887-9D36-22D7-BE1CB77E0B23}"/>
                    </a:ext>
                  </a:extLst>
                </p:cNvPr>
                <p:cNvSpPr/>
                <p:nvPr/>
              </p:nvSpPr>
              <p:spPr>
                <a:xfrm rot="10800000">
                  <a:off x="6719887" y="220856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8" name="Google Shape;3446;p38">
                  <a:extLst>
                    <a:ext uri="{FF2B5EF4-FFF2-40B4-BE49-F238E27FC236}">
                      <a16:creationId xmlns:a16="http://schemas.microsoft.com/office/drawing/2014/main" id="{EC56AA55-A849-CF48-4A70-56929C32A423}"/>
                    </a:ext>
                  </a:extLst>
                </p:cNvPr>
                <p:cNvSpPr/>
                <p:nvPr/>
              </p:nvSpPr>
              <p:spPr>
                <a:xfrm rot="10800000">
                  <a:off x="6719887" y="21491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9" name="Google Shape;3447;p38">
                  <a:extLst>
                    <a:ext uri="{FF2B5EF4-FFF2-40B4-BE49-F238E27FC236}">
                      <a16:creationId xmlns:a16="http://schemas.microsoft.com/office/drawing/2014/main" id="{A7586DE2-4632-BA34-52FF-73E0051F8176}"/>
                    </a:ext>
                  </a:extLst>
                </p:cNvPr>
                <p:cNvSpPr/>
                <p:nvPr/>
              </p:nvSpPr>
              <p:spPr>
                <a:xfrm rot="10800000">
                  <a:off x="6749796" y="21193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0" name="Google Shape;3448;p38">
                  <a:extLst>
                    <a:ext uri="{FF2B5EF4-FFF2-40B4-BE49-F238E27FC236}">
                      <a16:creationId xmlns:a16="http://schemas.microsoft.com/office/drawing/2014/main" id="{91C344C9-3129-82DB-5437-F047E96D2E5E}"/>
                    </a:ext>
                  </a:extLst>
                </p:cNvPr>
                <p:cNvSpPr/>
                <p:nvPr/>
              </p:nvSpPr>
              <p:spPr>
                <a:xfrm rot="10800000">
                  <a:off x="6898481" y="24169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6" name="Google Shape;1886;p30"/>
          <p:cNvSpPr txBox="1">
            <a:spLocks noGrp="1"/>
          </p:cNvSpPr>
          <p:nvPr>
            <p:ph type="title"/>
          </p:nvPr>
        </p:nvSpPr>
        <p:spPr>
          <a:xfrm>
            <a:off x="3443085" y="160306"/>
            <a:ext cx="2235226" cy="8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Verdana" panose="020B0604030504040204" pitchFamily="34" charset="0"/>
                <a:ea typeface="Verdana" panose="020B0604030504040204" pitchFamily="34" charset="0"/>
              </a:rPr>
              <a:t>Tables</a:t>
            </a:r>
            <a:endParaRPr sz="40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91CF0F9-98CF-2C7C-331B-02F9F54F6F62}"/>
              </a:ext>
            </a:extLst>
          </p:cNvPr>
          <p:cNvSpPr txBox="1"/>
          <p:nvPr/>
        </p:nvSpPr>
        <p:spPr>
          <a:xfrm>
            <a:off x="396604" y="835959"/>
            <a:ext cx="1106311" cy="307777"/>
          </a:xfrm>
          <a:prstGeom prst="rect">
            <a:avLst/>
          </a:prstGeom>
          <a:noFill/>
        </p:spPr>
        <p:txBody>
          <a:bodyPr wrap="square" rtlCol="0">
            <a:spAutoFit/>
          </a:bodyPr>
          <a:lstStyle/>
          <a:p>
            <a:r>
              <a:rPr lang="en-US" dirty="0">
                <a:solidFill>
                  <a:schemeClr val="tx1"/>
                </a:solidFill>
              </a:rPr>
              <a:t>games.csv</a:t>
            </a:r>
            <a:endParaRPr lang="en-PK" dirty="0">
              <a:solidFill>
                <a:schemeClr val="tx1"/>
              </a:solidFill>
            </a:endParaRPr>
          </a:p>
        </p:txBody>
      </p:sp>
      <p:sp>
        <p:nvSpPr>
          <p:cNvPr id="7" name="TextBox 6">
            <a:extLst>
              <a:ext uri="{FF2B5EF4-FFF2-40B4-BE49-F238E27FC236}">
                <a16:creationId xmlns:a16="http://schemas.microsoft.com/office/drawing/2014/main" id="{D3099699-E4A7-00F2-64F0-73979943D198}"/>
              </a:ext>
            </a:extLst>
          </p:cNvPr>
          <p:cNvSpPr txBox="1"/>
          <p:nvPr/>
        </p:nvSpPr>
        <p:spPr>
          <a:xfrm>
            <a:off x="370063" y="2880915"/>
            <a:ext cx="1503893" cy="307777"/>
          </a:xfrm>
          <a:prstGeom prst="rect">
            <a:avLst/>
          </a:prstGeom>
          <a:noFill/>
        </p:spPr>
        <p:txBody>
          <a:bodyPr wrap="square" rtlCol="0">
            <a:spAutoFit/>
          </a:bodyPr>
          <a:lstStyle/>
          <a:p>
            <a:r>
              <a:rPr lang="en-US" dirty="0">
                <a:solidFill>
                  <a:schemeClr val="tx1"/>
                </a:solidFill>
              </a:rPr>
              <a:t>platforms.csv</a:t>
            </a:r>
            <a:endParaRPr lang="en-PK" dirty="0">
              <a:solidFill>
                <a:schemeClr val="tx1"/>
              </a:solidFill>
            </a:endParaRPr>
          </a:p>
        </p:txBody>
      </p:sp>
      <p:pic>
        <p:nvPicPr>
          <p:cNvPr id="9" name="Picture 8">
            <a:extLst>
              <a:ext uri="{FF2B5EF4-FFF2-40B4-BE49-F238E27FC236}">
                <a16:creationId xmlns:a16="http://schemas.microsoft.com/office/drawing/2014/main" id="{EF2BCA06-1BE2-DFA8-98CE-2DBFE15CBC33}"/>
              </a:ext>
            </a:extLst>
          </p:cNvPr>
          <p:cNvPicPr>
            <a:picLocks noChangeAspect="1"/>
          </p:cNvPicPr>
          <p:nvPr/>
        </p:nvPicPr>
        <p:blipFill>
          <a:blip r:embed="rId3"/>
          <a:stretch>
            <a:fillRect/>
          </a:stretch>
        </p:blipFill>
        <p:spPr>
          <a:xfrm>
            <a:off x="2261985" y="3188692"/>
            <a:ext cx="2362200" cy="1381125"/>
          </a:xfrm>
          <a:prstGeom prst="rect">
            <a:avLst/>
          </a:prstGeom>
        </p:spPr>
      </p:pic>
      <p:sp>
        <p:nvSpPr>
          <p:cNvPr id="10" name="TextBox 9">
            <a:extLst>
              <a:ext uri="{FF2B5EF4-FFF2-40B4-BE49-F238E27FC236}">
                <a16:creationId xmlns:a16="http://schemas.microsoft.com/office/drawing/2014/main" id="{53809049-1931-8EB1-3EC1-031FEE8FC0C7}"/>
              </a:ext>
            </a:extLst>
          </p:cNvPr>
          <p:cNvSpPr txBox="1"/>
          <p:nvPr/>
        </p:nvSpPr>
        <p:spPr>
          <a:xfrm>
            <a:off x="2140654" y="2880915"/>
            <a:ext cx="1503893" cy="307777"/>
          </a:xfrm>
          <a:prstGeom prst="rect">
            <a:avLst/>
          </a:prstGeom>
          <a:noFill/>
        </p:spPr>
        <p:txBody>
          <a:bodyPr wrap="square" rtlCol="0">
            <a:spAutoFit/>
          </a:bodyPr>
          <a:lstStyle/>
          <a:p>
            <a:r>
              <a:rPr lang="en-US" dirty="0">
                <a:solidFill>
                  <a:schemeClr val="tx1"/>
                </a:solidFill>
              </a:rPr>
              <a:t>developers.csv</a:t>
            </a:r>
            <a:endParaRPr lang="en-PK" dirty="0">
              <a:solidFill>
                <a:schemeClr val="tx1"/>
              </a:solidFill>
            </a:endParaRPr>
          </a:p>
        </p:txBody>
      </p:sp>
      <p:pic>
        <p:nvPicPr>
          <p:cNvPr id="12" name="Picture 11">
            <a:extLst>
              <a:ext uri="{FF2B5EF4-FFF2-40B4-BE49-F238E27FC236}">
                <a16:creationId xmlns:a16="http://schemas.microsoft.com/office/drawing/2014/main" id="{2AB6FE12-C74D-2448-9E7B-3CAA658D3F42}"/>
              </a:ext>
            </a:extLst>
          </p:cNvPr>
          <p:cNvPicPr>
            <a:picLocks noChangeAspect="1"/>
          </p:cNvPicPr>
          <p:nvPr/>
        </p:nvPicPr>
        <p:blipFill>
          <a:blip r:embed="rId4"/>
          <a:stretch>
            <a:fillRect/>
          </a:stretch>
        </p:blipFill>
        <p:spPr>
          <a:xfrm>
            <a:off x="451509" y="1188254"/>
            <a:ext cx="4717275" cy="1074331"/>
          </a:xfrm>
          <a:prstGeom prst="rect">
            <a:avLst/>
          </a:prstGeom>
        </p:spPr>
      </p:pic>
      <p:pic>
        <p:nvPicPr>
          <p:cNvPr id="14" name="Picture 13">
            <a:extLst>
              <a:ext uri="{FF2B5EF4-FFF2-40B4-BE49-F238E27FC236}">
                <a16:creationId xmlns:a16="http://schemas.microsoft.com/office/drawing/2014/main" id="{54DCDEB0-6D0C-9F42-ED2F-F58704B880AA}"/>
              </a:ext>
            </a:extLst>
          </p:cNvPr>
          <p:cNvPicPr>
            <a:picLocks noChangeAspect="1"/>
          </p:cNvPicPr>
          <p:nvPr/>
        </p:nvPicPr>
        <p:blipFill>
          <a:blip r:embed="rId5"/>
          <a:stretch>
            <a:fillRect/>
          </a:stretch>
        </p:blipFill>
        <p:spPr>
          <a:xfrm>
            <a:off x="451509" y="3193454"/>
            <a:ext cx="1628775" cy="1371600"/>
          </a:xfrm>
          <a:prstGeom prst="rect">
            <a:avLst/>
          </a:prstGeom>
        </p:spPr>
      </p:pic>
      <p:pic>
        <p:nvPicPr>
          <p:cNvPr id="16" name="Picture 15">
            <a:extLst>
              <a:ext uri="{FF2B5EF4-FFF2-40B4-BE49-F238E27FC236}">
                <a16:creationId xmlns:a16="http://schemas.microsoft.com/office/drawing/2014/main" id="{83192066-9535-B703-3111-794A162FEA50}"/>
              </a:ext>
            </a:extLst>
          </p:cNvPr>
          <p:cNvPicPr>
            <a:picLocks noChangeAspect="1"/>
          </p:cNvPicPr>
          <p:nvPr/>
        </p:nvPicPr>
        <p:blipFill>
          <a:blip r:embed="rId6"/>
          <a:stretch>
            <a:fillRect/>
          </a:stretch>
        </p:blipFill>
        <p:spPr>
          <a:xfrm>
            <a:off x="4805886" y="3193454"/>
            <a:ext cx="3009900" cy="1371600"/>
          </a:xfrm>
          <a:prstGeom prst="rect">
            <a:avLst/>
          </a:prstGeom>
        </p:spPr>
      </p:pic>
      <p:sp>
        <p:nvSpPr>
          <p:cNvPr id="17" name="TextBox 16">
            <a:extLst>
              <a:ext uri="{FF2B5EF4-FFF2-40B4-BE49-F238E27FC236}">
                <a16:creationId xmlns:a16="http://schemas.microsoft.com/office/drawing/2014/main" id="{73F8102C-A89E-B330-D9C5-CEE2D947793B}"/>
              </a:ext>
            </a:extLst>
          </p:cNvPr>
          <p:cNvSpPr txBox="1"/>
          <p:nvPr/>
        </p:nvSpPr>
        <p:spPr>
          <a:xfrm>
            <a:off x="4723199" y="2880915"/>
            <a:ext cx="1503893" cy="307777"/>
          </a:xfrm>
          <a:prstGeom prst="rect">
            <a:avLst/>
          </a:prstGeom>
          <a:noFill/>
        </p:spPr>
        <p:txBody>
          <a:bodyPr wrap="square" rtlCol="0">
            <a:spAutoFit/>
          </a:bodyPr>
          <a:lstStyle/>
          <a:p>
            <a:r>
              <a:rPr lang="en-US" dirty="0">
                <a:solidFill>
                  <a:schemeClr val="tx1"/>
                </a:solidFill>
              </a:rPr>
              <a:t>publishers.csv</a:t>
            </a:r>
            <a:endParaRPr lang="en-PK" dirty="0">
              <a:solidFill>
                <a:schemeClr val="tx1"/>
              </a:solidFill>
            </a:endParaRPr>
          </a:p>
        </p:txBody>
      </p:sp>
      <p:pic>
        <p:nvPicPr>
          <p:cNvPr id="21" name="Picture 20">
            <a:extLst>
              <a:ext uri="{FF2B5EF4-FFF2-40B4-BE49-F238E27FC236}">
                <a16:creationId xmlns:a16="http://schemas.microsoft.com/office/drawing/2014/main" id="{360DF131-78C6-2D0D-CA6D-60732F755FDF}"/>
              </a:ext>
            </a:extLst>
          </p:cNvPr>
          <p:cNvPicPr>
            <a:picLocks noChangeAspect="1"/>
          </p:cNvPicPr>
          <p:nvPr/>
        </p:nvPicPr>
        <p:blipFill>
          <a:blip r:embed="rId7"/>
          <a:stretch>
            <a:fillRect/>
          </a:stretch>
        </p:blipFill>
        <p:spPr>
          <a:xfrm>
            <a:off x="5397496" y="1143736"/>
            <a:ext cx="3276600" cy="1428750"/>
          </a:xfrm>
          <a:prstGeom prst="rect">
            <a:avLst/>
          </a:prstGeom>
        </p:spPr>
      </p:pic>
      <p:sp>
        <p:nvSpPr>
          <p:cNvPr id="22" name="TextBox 21">
            <a:extLst>
              <a:ext uri="{FF2B5EF4-FFF2-40B4-BE49-F238E27FC236}">
                <a16:creationId xmlns:a16="http://schemas.microsoft.com/office/drawing/2014/main" id="{181B712E-74CB-C184-2779-14D8557E8887}"/>
              </a:ext>
            </a:extLst>
          </p:cNvPr>
          <p:cNvSpPr txBox="1"/>
          <p:nvPr/>
        </p:nvSpPr>
        <p:spPr>
          <a:xfrm>
            <a:off x="5312915" y="781274"/>
            <a:ext cx="1106311" cy="307777"/>
          </a:xfrm>
          <a:prstGeom prst="rect">
            <a:avLst/>
          </a:prstGeom>
          <a:noFill/>
        </p:spPr>
        <p:txBody>
          <a:bodyPr wrap="square" rtlCol="0">
            <a:spAutoFit/>
          </a:bodyPr>
          <a:lstStyle/>
          <a:p>
            <a:r>
              <a:rPr lang="en-US" dirty="0">
                <a:solidFill>
                  <a:schemeClr val="tx1"/>
                </a:solidFill>
              </a:rPr>
              <a:t>scores.csv</a:t>
            </a:r>
            <a:endParaRPr lang="en-PK" dirty="0">
              <a:solidFill>
                <a:schemeClr val="tx1"/>
              </a:solidFill>
            </a:endParaRPr>
          </a:p>
        </p:txBody>
      </p:sp>
    </p:spTree>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452"/>
        <p:cNvGrpSpPr/>
        <p:nvPr/>
      </p:nvGrpSpPr>
      <p:grpSpPr>
        <a:xfrm>
          <a:off x="0" y="0"/>
          <a:ext cx="0" cy="0"/>
          <a:chOff x="0" y="0"/>
          <a:chExt cx="0" cy="0"/>
        </a:xfrm>
      </p:grpSpPr>
      <p:sp>
        <p:nvSpPr>
          <p:cNvPr id="3453" name="Google Shape;3453;p39"/>
          <p:cNvSpPr txBox="1">
            <a:spLocks noGrp="1"/>
          </p:cNvSpPr>
          <p:nvPr>
            <p:ph type="body" idx="1"/>
          </p:nvPr>
        </p:nvSpPr>
        <p:spPr>
          <a:xfrm>
            <a:off x="713225" y="1073075"/>
            <a:ext cx="7717500" cy="12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C2A19"/>
              </a:buClr>
              <a:buSzPts val="1100"/>
              <a:buFont typeface="Arial"/>
              <a:buNone/>
            </a:pPr>
            <a:r>
              <a:rPr lang="en" sz="1100"/>
              <a:t>Here’s an assortment of alternative resources whose style fits that of this template:</a:t>
            </a:r>
            <a:endParaRPr sz="1100"/>
          </a:p>
          <a:p>
            <a:pPr marL="0" lvl="0" indent="0" algn="l" rtl="0">
              <a:spcBef>
                <a:spcPts val="1200"/>
              </a:spcBef>
              <a:spcAft>
                <a:spcPts val="0"/>
              </a:spcAft>
              <a:buNone/>
            </a:pPr>
            <a:r>
              <a:rPr lang="en">
                <a:latin typeface="Press Start 2P"/>
                <a:ea typeface="Press Start 2P"/>
                <a:cs typeface="Press Start 2P"/>
                <a:sym typeface="Press Start 2P"/>
              </a:rPr>
              <a:t>VECTORS:</a:t>
            </a:r>
            <a:endParaRPr>
              <a:latin typeface="Press Start 2P"/>
              <a:ea typeface="Press Start 2P"/>
              <a:cs typeface="Press Start 2P"/>
              <a:sym typeface="Press Start 2P"/>
            </a:endParaRPr>
          </a:p>
          <a:p>
            <a:pPr marL="457200" lvl="0" indent="-298450" algn="l" rtl="0">
              <a:spcBef>
                <a:spcPts val="1000"/>
              </a:spcBef>
              <a:spcAft>
                <a:spcPts val="0"/>
              </a:spcAft>
              <a:buSzPts val="1100"/>
              <a:buFont typeface="Archivo"/>
              <a:buChar char="■"/>
            </a:pPr>
            <a:r>
              <a:rPr lang="en" sz="1100" u="sng">
                <a:solidFill>
                  <a:schemeClr val="hlink"/>
                </a:solidFill>
                <a:hlinkClick r:id="rId3"/>
              </a:rPr>
              <a:t>Pixel art dia de muertos elements collection</a:t>
            </a:r>
            <a:endParaRPr/>
          </a:p>
        </p:txBody>
      </p:sp>
      <p:sp>
        <p:nvSpPr>
          <p:cNvPr id="3454" name="Google Shape;3454;p39"/>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455" name="Google Shape;3455;p39"/>
          <p:cNvGrpSpPr/>
          <p:nvPr/>
        </p:nvGrpSpPr>
        <p:grpSpPr>
          <a:xfrm>
            <a:off x="1634264" y="2950605"/>
            <a:ext cx="1059162" cy="1059162"/>
            <a:chOff x="2051036" y="2955872"/>
            <a:chExt cx="1659089" cy="1659089"/>
          </a:xfrm>
        </p:grpSpPr>
        <p:sp>
          <p:nvSpPr>
            <p:cNvPr id="3456" name="Google Shape;3456;p39"/>
            <p:cNvSpPr/>
            <p:nvPr/>
          </p:nvSpPr>
          <p:spPr>
            <a:xfrm>
              <a:off x="2310285" y="4563166"/>
              <a:ext cx="466567" cy="51795"/>
            </a:xfrm>
            <a:custGeom>
              <a:avLst/>
              <a:gdLst/>
              <a:ahLst/>
              <a:cxnLst/>
              <a:rect l="l" t="t" r="r" b="b"/>
              <a:pathLst>
                <a:path w="466567" h="51795" extrusionOk="0">
                  <a:moveTo>
                    <a:pt x="0" y="0"/>
                  </a:moveTo>
                  <a:lnTo>
                    <a:pt x="466568" y="0"/>
                  </a:lnTo>
                  <a:lnTo>
                    <a:pt x="46656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7" name="Google Shape;3457;p39"/>
            <p:cNvSpPr/>
            <p:nvPr/>
          </p:nvSpPr>
          <p:spPr>
            <a:xfrm>
              <a:off x="225849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8" name="Google Shape;3458;p39"/>
            <p:cNvSpPr/>
            <p:nvPr/>
          </p:nvSpPr>
          <p:spPr>
            <a:xfrm>
              <a:off x="2673263" y="44594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9" name="Google Shape;3459;p39"/>
            <p:cNvSpPr/>
            <p:nvPr/>
          </p:nvSpPr>
          <p:spPr>
            <a:xfrm>
              <a:off x="3347148"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0" name="Google Shape;3460;p39"/>
            <p:cNvSpPr/>
            <p:nvPr/>
          </p:nvSpPr>
          <p:spPr>
            <a:xfrm>
              <a:off x="3191625" y="4252121"/>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1" name="Google Shape;3461;p39"/>
            <p:cNvSpPr/>
            <p:nvPr/>
          </p:nvSpPr>
          <p:spPr>
            <a:xfrm>
              <a:off x="2776853" y="4096462"/>
              <a:ext cx="51795" cy="362977"/>
            </a:xfrm>
            <a:custGeom>
              <a:avLst/>
              <a:gdLst/>
              <a:ahLst/>
              <a:cxnLst/>
              <a:rect l="l" t="t" r="r" b="b"/>
              <a:pathLst>
                <a:path w="51795" h="362977" extrusionOk="0">
                  <a:moveTo>
                    <a:pt x="0" y="0"/>
                  </a:moveTo>
                  <a:lnTo>
                    <a:pt x="51795" y="0"/>
                  </a:lnTo>
                  <a:lnTo>
                    <a:pt x="51795" y="362977"/>
                  </a:lnTo>
                  <a:lnTo>
                    <a:pt x="0" y="36297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2" name="Google Shape;3462;p39"/>
            <p:cNvSpPr/>
            <p:nvPr/>
          </p:nvSpPr>
          <p:spPr>
            <a:xfrm>
              <a:off x="2776853" y="451123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3" name="Google Shape;3463;p39"/>
            <p:cNvSpPr/>
            <p:nvPr/>
          </p:nvSpPr>
          <p:spPr>
            <a:xfrm>
              <a:off x="339908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4" name="Google Shape;3464;p39"/>
            <p:cNvSpPr/>
            <p:nvPr/>
          </p:nvSpPr>
          <p:spPr>
            <a:xfrm>
              <a:off x="3036103"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5" name="Google Shape;3465;p39"/>
            <p:cNvSpPr/>
            <p:nvPr/>
          </p:nvSpPr>
          <p:spPr>
            <a:xfrm>
              <a:off x="3088035" y="4563166"/>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6" name="Google Shape;3466;p39"/>
            <p:cNvSpPr/>
            <p:nvPr/>
          </p:nvSpPr>
          <p:spPr>
            <a:xfrm>
              <a:off x="2984308"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7" name="Google Shape;3467;p39"/>
            <p:cNvSpPr/>
            <p:nvPr/>
          </p:nvSpPr>
          <p:spPr>
            <a:xfrm>
              <a:off x="3243557" y="4563166"/>
              <a:ext cx="155522" cy="51795"/>
            </a:xfrm>
            <a:custGeom>
              <a:avLst/>
              <a:gdLst/>
              <a:ahLst/>
              <a:cxnLst/>
              <a:rect l="l" t="t" r="r" b="b"/>
              <a:pathLst>
                <a:path w="155522" h="51795" extrusionOk="0">
                  <a:moveTo>
                    <a:pt x="0" y="0"/>
                  </a:moveTo>
                  <a:lnTo>
                    <a:pt x="155522" y="0"/>
                  </a:lnTo>
                  <a:lnTo>
                    <a:pt x="155522"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8" name="Google Shape;3468;p39"/>
            <p:cNvSpPr/>
            <p:nvPr/>
          </p:nvSpPr>
          <p:spPr>
            <a:xfrm>
              <a:off x="2880580" y="4563166"/>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9" name="Google Shape;3469;p39"/>
            <p:cNvSpPr/>
            <p:nvPr/>
          </p:nvSpPr>
          <p:spPr>
            <a:xfrm>
              <a:off x="2984308" y="3785417"/>
              <a:ext cx="259249" cy="51795"/>
            </a:xfrm>
            <a:custGeom>
              <a:avLst/>
              <a:gdLst/>
              <a:ahLst/>
              <a:cxnLst/>
              <a:rect l="l" t="t" r="r" b="b"/>
              <a:pathLst>
                <a:path w="259249" h="51795" extrusionOk="0">
                  <a:moveTo>
                    <a:pt x="0" y="0"/>
                  </a:moveTo>
                  <a:lnTo>
                    <a:pt x="259250" y="0"/>
                  </a:lnTo>
                  <a:lnTo>
                    <a:pt x="259250"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0" name="Google Shape;3470;p39"/>
            <p:cNvSpPr/>
            <p:nvPr/>
          </p:nvSpPr>
          <p:spPr>
            <a:xfrm>
              <a:off x="2828785" y="3733622"/>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1" name="Google Shape;3471;p39"/>
            <p:cNvSpPr/>
            <p:nvPr/>
          </p:nvSpPr>
          <p:spPr>
            <a:xfrm>
              <a:off x="2725058"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2" name="Google Shape;3472;p39"/>
            <p:cNvSpPr/>
            <p:nvPr/>
          </p:nvSpPr>
          <p:spPr>
            <a:xfrm>
              <a:off x="2725058"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3" name="Google Shape;3473;p39"/>
            <p:cNvSpPr/>
            <p:nvPr/>
          </p:nvSpPr>
          <p:spPr>
            <a:xfrm>
              <a:off x="2776853"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4" name="Google Shape;3474;p39"/>
            <p:cNvSpPr/>
            <p:nvPr/>
          </p:nvSpPr>
          <p:spPr>
            <a:xfrm>
              <a:off x="2828785"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5" name="Google Shape;3475;p39"/>
            <p:cNvSpPr/>
            <p:nvPr/>
          </p:nvSpPr>
          <p:spPr>
            <a:xfrm>
              <a:off x="2828785" y="3007804"/>
              <a:ext cx="207317" cy="207317"/>
            </a:xfrm>
            <a:custGeom>
              <a:avLst/>
              <a:gdLst/>
              <a:ahLst/>
              <a:cxnLst/>
              <a:rect l="l" t="t" r="r" b="b"/>
              <a:pathLst>
                <a:path w="207317" h="207317" extrusionOk="0">
                  <a:moveTo>
                    <a:pt x="207318" y="0"/>
                  </a:moveTo>
                  <a:lnTo>
                    <a:pt x="207318" y="51795"/>
                  </a:lnTo>
                  <a:lnTo>
                    <a:pt x="155523" y="51795"/>
                  </a:lnTo>
                  <a:lnTo>
                    <a:pt x="155523" y="155523"/>
                  </a:lnTo>
                  <a:lnTo>
                    <a:pt x="51795" y="155523"/>
                  </a:lnTo>
                  <a:lnTo>
                    <a:pt x="51795" y="207318"/>
                  </a:lnTo>
                  <a:lnTo>
                    <a:pt x="0" y="207318"/>
                  </a:lnTo>
                  <a:lnTo>
                    <a:pt x="0" y="103590"/>
                  </a:lnTo>
                  <a:lnTo>
                    <a:pt x="51795" y="103590"/>
                  </a:lnTo>
                  <a:lnTo>
                    <a:pt x="51795" y="51795"/>
                  </a:lnTo>
                  <a:lnTo>
                    <a:pt x="103590" y="51795"/>
                  </a:lnTo>
                  <a:lnTo>
                    <a:pt x="103590" y="0"/>
                  </a:lnTo>
                  <a:lnTo>
                    <a:pt x="207318"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6" name="Google Shape;3476;p39"/>
            <p:cNvSpPr/>
            <p:nvPr/>
          </p:nvSpPr>
          <p:spPr>
            <a:xfrm>
              <a:off x="2828785"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7" name="Google Shape;3477;p39"/>
            <p:cNvSpPr/>
            <p:nvPr/>
          </p:nvSpPr>
          <p:spPr>
            <a:xfrm>
              <a:off x="2880580"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8" name="Google Shape;3478;p39"/>
            <p:cNvSpPr/>
            <p:nvPr/>
          </p:nvSpPr>
          <p:spPr>
            <a:xfrm>
              <a:off x="2725058"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9" name="Google Shape;3479;p39"/>
            <p:cNvSpPr/>
            <p:nvPr/>
          </p:nvSpPr>
          <p:spPr>
            <a:xfrm>
              <a:off x="2932375" y="295587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0" name="Google Shape;3480;p39"/>
            <p:cNvSpPr/>
            <p:nvPr/>
          </p:nvSpPr>
          <p:spPr>
            <a:xfrm>
              <a:off x="2776853"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1" name="Google Shape;3481;p39"/>
            <p:cNvSpPr/>
            <p:nvPr/>
          </p:nvSpPr>
          <p:spPr>
            <a:xfrm>
              <a:off x="2776853" y="311139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2" name="Google Shape;3482;p39"/>
            <p:cNvSpPr/>
            <p:nvPr/>
          </p:nvSpPr>
          <p:spPr>
            <a:xfrm>
              <a:off x="3347148"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3" name="Google Shape;3483;p39"/>
            <p:cNvSpPr/>
            <p:nvPr/>
          </p:nvSpPr>
          <p:spPr>
            <a:xfrm>
              <a:off x="3139830"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4" name="Google Shape;3484;p39"/>
            <p:cNvSpPr/>
            <p:nvPr/>
          </p:nvSpPr>
          <p:spPr>
            <a:xfrm>
              <a:off x="3502807"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5" name="Google Shape;3485;p39"/>
            <p:cNvSpPr/>
            <p:nvPr/>
          </p:nvSpPr>
          <p:spPr>
            <a:xfrm>
              <a:off x="3554602"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6" name="Google Shape;3486;p39"/>
            <p:cNvSpPr/>
            <p:nvPr/>
          </p:nvSpPr>
          <p:spPr>
            <a:xfrm>
              <a:off x="3606398"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7" name="Google Shape;3487;p39"/>
            <p:cNvSpPr/>
            <p:nvPr/>
          </p:nvSpPr>
          <p:spPr>
            <a:xfrm>
              <a:off x="3658330"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8" name="Google Shape;3488;p39"/>
            <p:cNvSpPr/>
            <p:nvPr/>
          </p:nvSpPr>
          <p:spPr>
            <a:xfrm>
              <a:off x="3399080" y="3215122"/>
              <a:ext cx="259249" cy="51795"/>
            </a:xfrm>
            <a:custGeom>
              <a:avLst/>
              <a:gdLst/>
              <a:ahLst/>
              <a:cxnLst/>
              <a:rect l="l" t="t" r="r" b="b"/>
              <a:pathLst>
                <a:path w="259249" h="51795" extrusionOk="0">
                  <a:moveTo>
                    <a:pt x="0" y="0"/>
                  </a:moveTo>
                  <a:lnTo>
                    <a:pt x="259250" y="0"/>
                  </a:lnTo>
                  <a:lnTo>
                    <a:pt x="259250"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9" name="Google Shape;3489;p39"/>
            <p:cNvSpPr/>
            <p:nvPr/>
          </p:nvSpPr>
          <p:spPr>
            <a:xfrm>
              <a:off x="3399080" y="331884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0" name="Google Shape;3490;p39"/>
            <p:cNvSpPr/>
            <p:nvPr/>
          </p:nvSpPr>
          <p:spPr>
            <a:xfrm>
              <a:off x="3399080" y="3266917"/>
              <a:ext cx="259249" cy="207454"/>
            </a:xfrm>
            <a:custGeom>
              <a:avLst/>
              <a:gdLst/>
              <a:ahLst/>
              <a:cxnLst/>
              <a:rect l="l" t="t" r="r" b="b"/>
              <a:pathLst>
                <a:path w="259249" h="207454" extrusionOk="0">
                  <a:moveTo>
                    <a:pt x="259250" y="0"/>
                  </a:moveTo>
                  <a:lnTo>
                    <a:pt x="259250" y="51932"/>
                  </a:lnTo>
                  <a:lnTo>
                    <a:pt x="207318" y="51932"/>
                  </a:lnTo>
                  <a:lnTo>
                    <a:pt x="207318" y="103727"/>
                  </a:lnTo>
                  <a:lnTo>
                    <a:pt x="155523" y="103727"/>
                  </a:lnTo>
                  <a:lnTo>
                    <a:pt x="155523" y="155660"/>
                  </a:lnTo>
                  <a:lnTo>
                    <a:pt x="103727" y="155660"/>
                  </a:lnTo>
                  <a:lnTo>
                    <a:pt x="103727" y="207455"/>
                  </a:lnTo>
                  <a:lnTo>
                    <a:pt x="51795" y="207455"/>
                  </a:lnTo>
                  <a:lnTo>
                    <a:pt x="51795" y="51932"/>
                  </a:lnTo>
                  <a:lnTo>
                    <a:pt x="0" y="51932"/>
                  </a:lnTo>
                  <a:lnTo>
                    <a:pt x="0" y="0"/>
                  </a:lnTo>
                  <a:lnTo>
                    <a:pt x="25925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1" name="Google Shape;3491;p39"/>
            <p:cNvSpPr/>
            <p:nvPr/>
          </p:nvSpPr>
          <p:spPr>
            <a:xfrm>
              <a:off x="3450875" y="3474372"/>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2" name="Google Shape;3492;p39"/>
            <p:cNvSpPr/>
            <p:nvPr/>
          </p:nvSpPr>
          <p:spPr>
            <a:xfrm>
              <a:off x="2880580" y="316332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3" name="Google Shape;3493;p39"/>
            <p:cNvSpPr/>
            <p:nvPr/>
          </p:nvSpPr>
          <p:spPr>
            <a:xfrm>
              <a:off x="2673263" y="3370644"/>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4" name="Google Shape;3494;p39"/>
            <p:cNvSpPr/>
            <p:nvPr/>
          </p:nvSpPr>
          <p:spPr>
            <a:xfrm>
              <a:off x="2725058"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5" name="Google Shape;3495;p39"/>
            <p:cNvSpPr/>
            <p:nvPr/>
          </p:nvSpPr>
          <p:spPr>
            <a:xfrm>
              <a:off x="2725058"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6" name="Google Shape;3496;p39"/>
            <p:cNvSpPr/>
            <p:nvPr/>
          </p:nvSpPr>
          <p:spPr>
            <a:xfrm>
              <a:off x="2880580"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7" name="Google Shape;3497;p39"/>
            <p:cNvSpPr/>
            <p:nvPr/>
          </p:nvSpPr>
          <p:spPr>
            <a:xfrm>
              <a:off x="3502807"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8" name="Google Shape;3498;p39"/>
            <p:cNvSpPr/>
            <p:nvPr/>
          </p:nvSpPr>
          <p:spPr>
            <a:xfrm>
              <a:off x="3399080"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9" name="Google Shape;3499;p39"/>
            <p:cNvSpPr/>
            <p:nvPr/>
          </p:nvSpPr>
          <p:spPr>
            <a:xfrm>
              <a:off x="3191625"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0" name="Google Shape;3500;p39"/>
            <p:cNvSpPr/>
            <p:nvPr/>
          </p:nvSpPr>
          <p:spPr>
            <a:xfrm>
              <a:off x="3036103"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1" name="Google Shape;3501;p39"/>
            <p:cNvSpPr/>
            <p:nvPr/>
          </p:nvSpPr>
          <p:spPr>
            <a:xfrm>
              <a:off x="2776853"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2" name="Google Shape;3502;p39"/>
            <p:cNvSpPr/>
            <p:nvPr/>
          </p:nvSpPr>
          <p:spPr>
            <a:xfrm>
              <a:off x="2258490"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3" name="Google Shape;3503;p39"/>
            <p:cNvSpPr/>
            <p:nvPr/>
          </p:nvSpPr>
          <p:spPr>
            <a:xfrm>
              <a:off x="2051036"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4" name="Google Shape;3504;p39"/>
            <p:cNvSpPr/>
            <p:nvPr/>
          </p:nvSpPr>
          <p:spPr>
            <a:xfrm>
              <a:off x="2310285"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5" name="Google Shape;3505;p39"/>
            <p:cNvSpPr/>
            <p:nvPr/>
          </p:nvSpPr>
          <p:spPr>
            <a:xfrm>
              <a:off x="2310285"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6" name="Google Shape;3506;p39"/>
            <p:cNvSpPr/>
            <p:nvPr/>
          </p:nvSpPr>
          <p:spPr>
            <a:xfrm>
              <a:off x="2258490"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7" name="Google Shape;3507;p39"/>
            <p:cNvSpPr/>
            <p:nvPr/>
          </p:nvSpPr>
          <p:spPr>
            <a:xfrm>
              <a:off x="2517603"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8" name="Google Shape;3508;p39"/>
            <p:cNvSpPr/>
            <p:nvPr/>
          </p:nvSpPr>
          <p:spPr>
            <a:xfrm>
              <a:off x="2414013"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9" name="Google Shape;3509;p39"/>
            <p:cNvSpPr/>
            <p:nvPr/>
          </p:nvSpPr>
          <p:spPr>
            <a:xfrm>
              <a:off x="2621330" y="435571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0" name="Google Shape;3510;p39"/>
            <p:cNvSpPr/>
            <p:nvPr/>
          </p:nvSpPr>
          <p:spPr>
            <a:xfrm>
              <a:off x="2673263" y="4252121"/>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1" name="Google Shape;3511;p39"/>
            <p:cNvSpPr/>
            <p:nvPr/>
          </p:nvSpPr>
          <p:spPr>
            <a:xfrm>
              <a:off x="2621330"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2" name="Google Shape;3512;p39"/>
            <p:cNvSpPr/>
            <p:nvPr/>
          </p:nvSpPr>
          <p:spPr>
            <a:xfrm>
              <a:off x="2206558" y="44076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3" name="Google Shape;3513;p39"/>
            <p:cNvSpPr/>
            <p:nvPr/>
          </p:nvSpPr>
          <p:spPr>
            <a:xfrm>
              <a:off x="2206558" y="41483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4" name="Google Shape;3514;p39"/>
            <p:cNvSpPr/>
            <p:nvPr/>
          </p:nvSpPr>
          <p:spPr>
            <a:xfrm>
              <a:off x="2258490" y="404466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5" name="Google Shape;3515;p39"/>
            <p:cNvSpPr/>
            <p:nvPr/>
          </p:nvSpPr>
          <p:spPr>
            <a:xfrm>
              <a:off x="231028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6" name="Google Shape;3516;p39"/>
            <p:cNvSpPr/>
            <p:nvPr/>
          </p:nvSpPr>
          <p:spPr>
            <a:xfrm>
              <a:off x="2362081"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7" name="Google Shape;3517;p39"/>
            <p:cNvSpPr/>
            <p:nvPr/>
          </p:nvSpPr>
          <p:spPr>
            <a:xfrm>
              <a:off x="2310285" y="383734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8" name="Google Shape;3518;p39"/>
            <p:cNvSpPr/>
            <p:nvPr/>
          </p:nvSpPr>
          <p:spPr>
            <a:xfrm>
              <a:off x="2258490"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9" name="Google Shape;3519;p39"/>
            <p:cNvSpPr/>
            <p:nvPr/>
          </p:nvSpPr>
          <p:spPr>
            <a:xfrm>
              <a:off x="2362081" y="37336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0" name="Google Shape;3520;p39"/>
            <p:cNvSpPr/>
            <p:nvPr/>
          </p:nvSpPr>
          <p:spPr>
            <a:xfrm>
              <a:off x="2414013" y="35780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1" name="Google Shape;3521;p39"/>
            <p:cNvSpPr/>
            <p:nvPr/>
          </p:nvSpPr>
          <p:spPr>
            <a:xfrm>
              <a:off x="2465808" y="316332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2" name="Google Shape;3522;p39"/>
            <p:cNvSpPr/>
            <p:nvPr/>
          </p:nvSpPr>
          <p:spPr>
            <a:xfrm>
              <a:off x="2414013"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3" name="Google Shape;3523;p39"/>
            <p:cNvSpPr/>
            <p:nvPr/>
          </p:nvSpPr>
          <p:spPr>
            <a:xfrm>
              <a:off x="2310285"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4" name="Google Shape;3524;p39"/>
            <p:cNvSpPr/>
            <p:nvPr/>
          </p:nvSpPr>
          <p:spPr>
            <a:xfrm>
              <a:off x="2362081" y="326691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5" name="Google Shape;3525;p39"/>
            <p:cNvSpPr/>
            <p:nvPr/>
          </p:nvSpPr>
          <p:spPr>
            <a:xfrm>
              <a:off x="2310285" y="342257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6" name="Google Shape;3526;p39"/>
            <p:cNvSpPr/>
            <p:nvPr/>
          </p:nvSpPr>
          <p:spPr>
            <a:xfrm>
              <a:off x="2258490" y="35780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7" name="Google Shape;3527;p39"/>
            <p:cNvSpPr/>
            <p:nvPr/>
          </p:nvSpPr>
          <p:spPr>
            <a:xfrm>
              <a:off x="2206558" y="37336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8" name="Google Shape;3528;p39"/>
            <p:cNvSpPr/>
            <p:nvPr/>
          </p:nvSpPr>
          <p:spPr>
            <a:xfrm>
              <a:off x="2154763" y="3837349"/>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9" name="Google Shape;3529;p39"/>
            <p:cNvSpPr/>
            <p:nvPr/>
          </p:nvSpPr>
          <p:spPr>
            <a:xfrm>
              <a:off x="2102831" y="404466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0" name="Google Shape;3530;p39"/>
            <p:cNvSpPr/>
            <p:nvPr/>
          </p:nvSpPr>
          <p:spPr>
            <a:xfrm>
              <a:off x="2051036" y="4200189"/>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1" name="Google Shape;3531;p39"/>
            <p:cNvSpPr/>
            <p:nvPr/>
          </p:nvSpPr>
          <p:spPr>
            <a:xfrm>
              <a:off x="2102831" y="445943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2" name="Google Shape;3532;p39"/>
            <p:cNvSpPr/>
            <p:nvPr/>
          </p:nvSpPr>
          <p:spPr>
            <a:xfrm>
              <a:off x="2154763" y="4563166"/>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3" name="Google Shape;3533;p39"/>
            <p:cNvSpPr/>
            <p:nvPr/>
          </p:nvSpPr>
          <p:spPr>
            <a:xfrm>
              <a:off x="2258490" y="311139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4" name="Google Shape;3534;p39"/>
            <p:cNvSpPr/>
            <p:nvPr/>
          </p:nvSpPr>
          <p:spPr>
            <a:xfrm>
              <a:off x="2310285" y="305959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5" name="Google Shape;3535;p39"/>
            <p:cNvSpPr/>
            <p:nvPr/>
          </p:nvSpPr>
          <p:spPr>
            <a:xfrm>
              <a:off x="2517603" y="326691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6" name="Google Shape;3536;p39"/>
            <p:cNvSpPr/>
            <p:nvPr/>
          </p:nvSpPr>
          <p:spPr>
            <a:xfrm>
              <a:off x="2465808" y="342257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7" name="Google Shape;3537;p39"/>
            <p:cNvSpPr/>
            <p:nvPr/>
          </p:nvSpPr>
          <p:spPr>
            <a:xfrm>
              <a:off x="2414013" y="38891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8" name="Google Shape;3538;p39"/>
            <p:cNvSpPr/>
            <p:nvPr/>
          </p:nvSpPr>
          <p:spPr>
            <a:xfrm>
              <a:off x="2517603"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9" name="Google Shape;3539;p39"/>
            <p:cNvSpPr/>
            <p:nvPr/>
          </p:nvSpPr>
          <p:spPr>
            <a:xfrm>
              <a:off x="2569535"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0" name="Google Shape;3540;p39"/>
            <p:cNvSpPr/>
            <p:nvPr/>
          </p:nvSpPr>
          <p:spPr>
            <a:xfrm>
              <a:off x="2673263"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1" name="Google Shape;3541;p39"/>
            <p:cNvSpPr/>
            <p:nvPr/>
          </p:nvSpPr>
          <p:spPr>
            <a:xfrm>
              <a:off x="2776853"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2" name="Google Shape;3542;p39"/>
            <p:cNvSpPr/>
            <p:nvPr/>
          </p:nvSpPr>
          <p:spPr>
            <a:xfrm>
              <a:off x="3399080" y="3681689"/>
              <a:ext cx="51795" cy="518499"/>
            </a:xfrm>
            <a:custGeom>
              <a:avLst/>
              <a:gdLst/>
              <a:ahLst/>
              <a:cxnLst/>
              <a:rect l="l" t="t" r="r" b="b"/>
              <a:pathLst>
                <a:path w="51795" h="518499" extrusionOk="0">
                  <a:moveTo>
                    <a:pt x="0" y="0"/>
                  </a:moveTo>
                  <a:lnTo>
                    <a:pt x="51795" y="0"/>
                  </a:lnTo>
                  <a:lnTo>
                    <a:pt x="51795" y="518500"/>
                  </a:lnTo>
                  <a:lnTo>
                    <a:pt x="0" y="51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3" name="Google Shape;3543;p39"/>
            <p:cNvSpPr/>
            <p:nvPr/>
          </p:nvSpPr>
          <p:spPr>
            <a:xfrm>
              <a:off x="3347148" y="420018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4" name="Google Shape;3544;p39"/>
            <p:cNvSpPr/>
            <p:nvPr/>
          </p:nvSpPr>
          <p:spPr>
            <a:xfrm>
              <a:off x="2984308" y="41483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5" name="Google Shape;3545;p39"/>
            <p:cNvSpPr/>
            <p:nvPr/>
          </p:nvSpPr>
          <p:spPr>
            <a:xfrm>
              <a:off x="3295353" y="4303917"/>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6" name="Google Shape;3546;p39"/>
            <p:cNvSpPr/>
            <p:nvPr/>
          </p:nvSpPr>
          <p:spPr>
            <a:xfrm>
              <a:off x="2932375" y="4252121"/>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7" name="Google Shape;3547;p39"/>
            <p:cNvSpPr/>
            <p:nvPr/>
          </p:nvSpPr>
          <p:spPr>
            <a:xfrm>
              <a:off x="3243557" y="4096462"/>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8" name="Google Shape;3548;p39"/>
            <p:cNvSpPr/>
            <p:nvPr/>
          </p:nvSpPr>
          <p:spPr>
            <a:xfrm>
              <a:off x="2102831" y="3111395"/>
              <a:ext cx="414772" cy="1451771"/>
            </a:xfrm>
            <a:custGeom>
              <a:avLst/>
              <a:gdLst/>
              <a:ahLst/>
              <a:cxnLst/>
              <a:rect l="l" t="t" r="r" b="b"/>
              <a:pathLst>
                <a:path w="414772" h="1451771" extrusionOk="0">
                  <a:moveTo>
                    <a:pt x="414772" y="155523"/>
                  </a:moveTo>
                  <a:lnTo>
                    <a:pt x="414772" y="311182"/>
                  </a:lnTo>
                  <a:lnTo>
                    <a:pt x="362977" y="311182"/>
                  </a:lnTo>
                  <a:lnTo>
                    <a:pt x="362977" y="466705"/>
                  </a:lnTo>
                  <a:lnTo>
                    <a:pt x="311182" y="466705"/>
                  </a:lnTo>
                  <a:lnTo>
                    <a:pt x="311182" y="622227"/>
                  </a:lnTo>
                  <a:lnTo>
                    <a:pt x="259250" y="622227"/>
                  </a:lnTo>
                  <a:lnTo>
                    <a:pt x="259250" y="725954"/>
                  </a:lnTo>
                  <a:lnTo>
                    <a:pt x="207455" y="725954"/>
                  </a:lnTo>
                  <a:lnTo>
                    <a:pt x="207455" y="829545"/>
                  </a:lnTo>
                  <a:lnTo>
                    <a:pt x="155660" y="829545"/>
                  </a:lnTo>
                  <a:lnTo>
                    <a:pt x="155660" y="881477"/>
                  </a:lnTo>
                  <a:lnTo>
                    <a:pt x="207455" y="881477"/>
                  </a:lnTo>
                  <a:lnTo>
                    <a:pt x="207455" y="933272"/>
                  </a:lnTo>
                  <a:lnTo>
                    <a:pt x="155660" y="933272"/>
                  </a:lnTo>
                  <a:lnTo>
                    <a:pt x="155660" y="1036999"/>
                  </a:lnTo>
                  <a:lnTo>
                    <a:pt x="103727" y="1036999"/>
                  </a:lnTo>
                  <a:lnTo>
                    <a:pt x="103727" y="1140727"/>
                  </a:lnTo>
                  <a:lnTo>
                    <a:pt x="51932" y="1140727"/>
                  </a:lnTo>
                  <a:lnTo>
                    <a:pt x="51932" y="1296249"/>
                  </a:lnTo>
                  <a:lnTo>
                    <a:pt x="103727" y="1296249"/>
                  </a:lnTo>
                  <a:lnTo>
                    <a:pt x="103727" y="1399840"/>
                  </a:lnTo>
                  <a:lnTo>
                    <a:pt x="155660" y="1399840"/>
                  </a:lnTo>
                  <a:lnTo>
                    <a:pt x="155660" y="1451772"/>
                  </a:lnTo>
                  <a:lnTo>
                    <a:pt x="51932" y="1451772"/>
                  </a:lnTo>
                  <a:lnTo>
                    <a:pt x="51932" y="1348045"/>
                  </a:lnTo>
                  <a:lnTo>
                    <a:pt x="0" y="1348045"/>
                  </a:lnTo>
                  <a:lnTo>
                    <a:pt x="0" y="1088795"/>
                  </a:lnTo>
                  <a:lnTo>
                    <a:pt x="51932" y="1088795"/>
                  </a:lnTo>
                  <a:lnTo>
                    <a:pt x="51932" y="933272"/>
                  </a:lnTo>
                  <a:lnTo>
                    <a:pt x="103727" y="933272"/>
                  </a:lnTo>
                  <a:lnTo>
                    <a:pt x="103727" y="725954"/>
                  </a:lnTo>
                  <a:lnTo>
                    <a:pt x="155660" y="725954"/>
                  </a:lnTo>
                  <a:lnTo>
                    <a:pt x="155660" y="622227"/>
                  </a:lnTo>
                  <a:lnTo>
                    <a:pt x="207455" y="622227"/>
                  </a:lnTo>
                  <a:lnTo>
                    <a:pt x="207455" y="466705"/>
                  </a:lnTo>
                  <a:lnTo>
                    <a:pt x="259250" y="466705"/>
                  </a:lnTo>
                  <a:lnTo>
                    <a:pt x="259250" y="311182"/>
                  </a:lnTo>
                  <a:lnTo>
                    <a:pt x="311182" y="311182"/>
                  </a:lnTo>
                  <a:lnTo>
                    <a:pt x="311182" y="155523"/>
                  </a:lnTo>
                  <a:lnTo>
                    <a:pt x="259250" y="155523"/>
                  </a:lnTo>
                  <a:lnTo>
                    <a:pt x="259250" y="103727"/>
                  </a:lnTo>
                  <a:lnTo>
                    <a:pt x="207455" y="103727"/>
                  </a:lnTo>
                  <a:lnTo>
                    <a:pt x="207455" y="0"/>
                  </a:lnTo>
                  <a:lnTo>
                    <a:pt x="311182" y="0"/>
                  </a:lnTo>
                  <a:lnTo>
                    <a:pt x="311182" y="51932"/>
                  </a:lnTo>
                  <a:lnTo>
                    <a:pt x="362977" y="51932"/>
                  </a:lnTo>
                  <a:lnTo>
                    <a:pt x="362977" y="155523"/>
                  </a:lnTo>
                  <a:lnTo>
                    <a:pt x="414772" y="15552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9" name="Google Shape;3549;p39"/>
            <p:cNvSpPr/>
            <p:nvPr/>
          </p:nvSpPr>
          <p:spPr>
            <a:xfrm>
              <a:off x="2154763" y="4252121"/>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0" name="Google Shape;3550;p39"/>
            <p:cNvSpPr/>
            <p:nvPr/>
          </p:nvSpPr>
          <p:spPr>
            <a:xfrm>
              <a:off x="2984308"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00E6B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1" name="Google Shape;3551;p39"/>
            <p:cNvSpPr/>
            <p:nvPr/>
          </p:nvSpPr>
          <p:spPr>
            <a:xfrm>
              <a:off x="3295353" y="311139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2" name="Google Shape;3552;p39"/>
            <p:cNvSpPr/>
            <p:nvPr/>
          </p:nvSpPr>
          <p:spPr>
            <a:xfrm>
              <a:off x="3191625" y="311139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3" name="Google Shape;3553;p39"/>
            <p:cNvSpPr/>
            <p:nvPr/>
          </p:nvSpPr>
          <p:spPr>
            <a:xfrm>
              <a:off x="3243557"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4" name="Google Shape;3554;p39"/>
            <p:cNvSpPr/>
            <p:nvPr/>
          </p:nvSpPr>
          <p:spPr>
            <a:xfrm>
              <a:off x="3243557"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5" name="Google Shape;3555;p39"/>
            <p:cNvSpPr/>
            <p:nvPr/>
          </p:nvSpPr>
          <p:spPr>
            <a:xfrm>
              <a:off x="3088035" y="30595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6" name="Google Shape;3556;p39"/>
            <p:cNvSpPr/>
            <p:nvPr/>
          </p:nvSpPr>
          <p:spPr>
            <a:xfrm>
              <a:off x="2984308" y="30595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7" name="Google Shape;3557;p39"/>
            <p:cNvSpPr/>
            <p:nvPr/>
          </p:nvSpPr>
          <p:spPr>
            <a:xfrm>
              <a:off x="3036103"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8" name="Google Shape;3558;p39"/>
            <p:cNvSpPr/>
            <p:nvPr/>
          </p:nvSpPr>
          <p:spPr>
            <a:xfrm>
              <a:off x="3036103"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9" name="Google Shape;3559;p39"/>
            <p:cNvSpPr/>
            <p:nvPr/>
          </p:nvSpPr>
          <p:spPr>
            <a:xfrm>
              <a:off x="3036103" y="30595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0" name="Google Shape;3560;p39"/>
            <p:cNvSpPr/>
            <p:nvPr/>
          </p:nvSpPr>
          <p:spPr>
            <a:xfrm>
              <a:off x="2984308"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1" name="Google Shape;3561;p39"/>
            <p:cNvSpPr/>
            <p:nvPr/>
          </p:nvSpPr>
          <p:spPr>
            <a:xfrm>
              <a:off x="3243557" y="311139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2" name="Google Shape;3562;p39"/>
            <p:cNvSpPr/>
            <p:nvPr/>
          </p:nvSpPr>
          <p:spPr>
            <a:xfrm>
              <a:off x="3191625"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3" name="Google Shape;3563;p39"/>
            <p:cNvSpPr/>
            <p:nvPr/>
          </p:nvSpPr>
          <p:spPr>
            <a:xfrm>
              <a:off x="2880580" y="347437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4" name="Google Shape;3564;p39"/>
            <p:cNvSpPr/>
            <p:nvPr/>
          </p:nvSpPr>
          <p:spPr>
            <a:xfrm>
              <a:off x="2932375"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5" name="Google Shape;3565;p39"/>
            <p:cNvSpPr/>
            <p:nvPr/>
          </p:nvSpPr>
          <p:spPr>
            <a:xfrm>
              <a:off x="2932375" y="3578099"/>
              <a:ext cx="155522" cy="51795"/>
            </a:xfrm>
            <a:custGeom>
              <a:avLst/>
              <a:gdLst/>
              <a:ahLst/>
              <a:cxnLst/>
              <a:rect l="l" t="t" r="r" b="b"/>
              <a:pathLst>
                <a:path w="155522" h="51795" extrusionOk="0">
                  <a:moveTo>
                    <a:pt x="0" y="0"/>
                  </a:moveTo>
                  <a:lnTo>
                    <a:pt x="155522" y="0"/>
                  </a:lnTo>
                  <a:lnTo>
                    <a:pt x="155522"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6" name="Google Shape;3566;p39"/>
            <p:cNvSpPr/>
            <p:nvPr/>
          </p:nvSpPr>
          <p:spPr>
            <a:xfrm>
              <a:off x="3088035"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7" name="Google Shape;3567;p39"/>
            <p:cNvSpPr/>
            <p:nvPr/>
          </p:nvSpPr>
          <p:spPr>
            <a:xfrm>
              <a:off x="2776853" y="342257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8" name="Google Shape;3568;p39"/>
            <p:cNvSpPr/>
            <p:nvPr/>
          </p:nvSpPr>
          <p:spPr>
            <a:xfrm>
              <a:off x="2776853" y="33188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9" name="Google Shape;3569;p39"/>
            <p:cNvSpPr/>
            <p:nvPr/>
          </p:nvSpPr>
          <p:spPr>
            <a:xfrm>
              <a:off x="2725058"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0" name="Google Shape;3570;p39"/>
            <p:cNvSpPr/>
            <p:nvPr/>
          </p:nvSpPr>
          <p:spPr>
            <a:xfrm>
              <a:off x="3036103" y="33188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1" name="Google Shape;3571;p39"/>
            <p:cNvSpPr/>
            <p:nvPr/>
          </p:nvSpPr>
          <p:spPr>
            <a:xfrm>
              <a:off x="3036103" y="342257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2" name="Google Shape;3572;p39"/>
            <p:cNvSpPr/>
            <p:nvPr/>
          </p:nvSpPr>
          <p:spPr>
            <a:xfrm>
              <a:off x="3139830"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3" name="Google Shape;3573;p39"/>
            <p:cNvSpPr/>
            <p:nvPr/>
          </p:nvSpPr>
          <p:spPr>
            <a:xfrm>
              <a:off x="2776853"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4" name="Google Shape;3574;p39"/>
            <p:cNvSpPr/>
            <p:nvPr/>
          </p:nvSpPr>
          <p:spPr>
            <a:xfrm>
              <a:off x="2828785"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5" name="Google Shape;3575;p39"/>
            <p:cNvSpPr/>
            <p:nvPr/>
          </p:nvSpPr>
          <p:spPr>
            <a:xfrm>
              <a:off x="2206832" y="3473961"/>
              <a:ext cx="1244043" cy="1088794"/>
            </a:xfrm>
            <a:custGeom>
              <a:avLst/>
              <a:gdLst/>
              <a:ahLst/>
              <a:cxnLst/>
              <a:rect l="l" t="t" r="r" b="b"/>
              <a:pathLst>
                <a:path w="1244043" h="1088794" extrusionOk="0">
                  <a:moveTo>
                    <a:pt x="1192248" y="411"/>
                  </a:moveTo>
                  <a:lnTo>
                    <a:pt x="1192248" y="52206"/>
                  </a:lnTo>
                  <a:lnTo>
                    <a:pt x="1140453" y="52206"/>
                  </a:lnTo>
                  <a:lnTo>
                    <a:pt x="1140453" y="155934"/>
                  </a:lnTo>
                  <a:lnTo>
                    <a:pt x="1088658" y="155934"/>
                  </a:lnTo>
                  <a:lnTo>
                    <a:pt x="1088658" y="207729"/>
                  </a:lnTo>
                  <a:lnTo>
                    <a:pt x="984930" y="207729"/>
                  </a:lnTo>
                  <a:lnTo>
                    <a:pt x="984930" y="259524"/>
                  </a:lnTo>
                  <a:lnTo>
                    <a:pt x="881203" y="259524"/>
                  </a:lnTo>
                  <a:lnTo>
                    <a:pt x="881203" y="311319"/>
                  </a:lnTo>
                  <a:lnTo>
                    <a:pt x="1036725" y="311319"/>
                  </a:lnTo>
                  <a:lnTo>
                    <a:pt x="1036725" y="363114"/>
                  </a:lnTo>
                  <a:lnTo>
                    <a:pt x="777476" y="363114"/>
                  </a:lnTo>
                  <a:lnTo>
                    <a:pt x="777476" y="311319"/>
                  </a:lnTo>
                  <a:lnTo>
                    <a:pt x="621953" y="311319"/>
                  </a:lnTo>
                  <a:lnTo>
                    <a:pt x="621953" y="259524"/>
                  </a:lnTo>
                  <a:lnTo>
                    <a:pt x="518226" y="259524"/>
                  </a:lnTo>
                  <a:lnTo>
                    <a:pt x="518226" y="311319"/>
                  </a:lnTo>
                  <a:lnTo>
                    <a:pt x="466431" y="311319"/>
                  </a:lnTo>
                  <a:lnTo>
                    <a:pt x="466431" y="363114"/>
                  </a:lnTo>
                  <a:lnTo>
                    <a:pt x="362703" y="363114"/>
                  </a:lnTo>
                  <a:lnTo>
                    <a:pt x="362703" y="414909"/>
                  </a:lnTo>
                  <a:lnTo>
                    <a:pt x="310908" y="414909"/>
                  </a:lnTo>
                  <a:lnTo>
                    <a:pt x="310908" y="466705"/>
                  </a:lnTo>
                  <a:lnTo>
                    <a:pt x="207181" y="466705"/>
                  </a:lnTo>
                  <a:lnTo>
                    <a:pt x="207181" y="518500"/>
                  </a:lnTo>
                  <a:lnTo>
                    <a:pt x="155385" y="518500"/>
                  </a:lnTo>
                  <a:lnTo>
                    <a:pt x="155385" y="570295"/>
                  </a:lnTo>
                  <a:lnTo>
                    <a:pt x="103590" y="570295"/>
                  </a:lnTo>
                  <a:lnTo>
                    <a:pt x="103590" y="674022"/>
                  </a:lnTo>
                  <a:lnTo>
                    <a:pt x="51795" y="674022"/>
                  </a:lnTo>
                  <a:lnTo>
                    <a:pt x="51795" y="777750"/>
                  </a:lnTo>
                  <a:lnTo>
                    <a:pt x="0" y="777750"/>
                  </a:lnTo>
                  <a:lnTo>
                    <a:pt x="0" y="933272"/>
                  </a:lnTo>
                  <a:lnTo>
                    <a:pt x="51795" y="933272"/>
                  </a:lnTo>
                  <a:lnTo>
                    <a:pt x="51795" y="1036999"/>
                  </a:lnTo>
                  <a:lnTo>
                    <a:pt x="103590" y="1036999"/>
                  </a:lnTo>
                  <a:lnTo>
                    <a:pt x="103590" y="1088795"/>
                  </a:lnTo>
                  <a:lnTo>
                    <a:pt x="570158" y="1088795"/>
                  </a:lnTo>
                  <a:lnTo>
                    <a:pt x="570158" y="1036999"/>
                  </a:lnTo>
                  <a:lnTo>
                    <a:pt x="466431" y="1036999"/>
                  </a:lnTo>
                  <a:lnTo>
                    <a:pt x="466431" y="985204"/>
                  </a:lnTo>
                  <a:lnTo>
                    <a:pt x="414635" y="985204"/>
                  </a:lnTo>
                  <a:lnTo>
                    <a:pt x="414635" y="881477"/>
                  </a:lnTo>
                  <a:lnTo>
                    <a:pt x="466431" y="881477"/>
                  </a:lnTo>
                  <a:lnTo>
                    <a:pt x="466431" y="777750"/>
                  </a:lnTo>
                  <a:lnTo>
                    <a:pt x="414635" y="777750"/>
                  </a:lnTo>
                  <a:lnTo>
                    <a:pt x="414635" y="725954"/>
                  </a:lnTo>
                  <a:lnTo>
                    <a:pt x="466431" y="725954"/>
                  </a:lnTo>
                  <a:lnTo>
                    <a:pt x="466431" y="777750"/>
                  </a:lnTo>
                  <a:lnTo>
                    <a:pt x="518226" y="777750"/>
                  </a:lnTo>
                  <a:lnTo>
                    <a:pt x="518226" y="881477"/>
                  </a:lnTo>
                  <a:lnTo>
                    <a:pt x="466431" y="881477"/>
                  </a:lnTo>
                  <a:lnTo>
                    <a:pt x="466431" y="985204"/>
                  </a:lnTo>
                  <a:lnTo>
                    <a:pt x="570158" y="985204"/>
                  </a:lnTo>
                  <a:lnTo>
                    <a:pt x="570158" y="622227"/>
                  </a:lnTo>
                  <a:lnTo>
                    <a:pt x="621953" y="622227"/>
                  </a:lnTo>
                  <a:lnTo>
                    <a:pt x="621953" y="985204"/>
                  </a:lnTo>
                  <a:lnTo>
                    <a:pt x="570158" y="985204"/>
                  </a:lnTo>
                  <a:lnTo>
                    <a:pt x="570158" y="1036999"/>
                  </a:lnTo>
                  <a:lnTo>
                    <a:pt x="673885" y="1036999"/>
                  </a:lnTo>
                  <a:lnTo>
                    <a:pt x="673885" y="1088795"/>
                  </a:lnTo>
                  <a:lnTo>
                    <a:pt x="829408" y="1088795"/>
                  </a:lnTo>
                  <a:lnTo>
                    <a:pt x="829408" y="1036999"/>
                  </a:lnTo>
                  <a:lnTo>
                    <a:pt x="777613" y="1036999"/>
                  </a:lnTo>
                  <a:lnTo>
                    <a:pt x="777613" y="985204"/>
                  </a:lnTo>
                  <a:lnTo>
                    <a:pt x="725817" y="985204"/>
                  </a:lnTo>
                  <a:lnTo>
                    <a:pt x="725817" y="777750"/>
                  </a:lnTo>
                  <a:lnTo>
                    <a:pt x="777613" y="777750"/>
                  </a:lnTo>
                  <a:lnTo>
                    <a:pt x="777613" y="674022"/>
                  </a:lnTo>
                  <a:lnTo>
                    <a:pt x="829408" y="674022"/>
                  </a:lnTo>
                  <a:lnTo>
                    <a:pt x="829408" y="777750"/>
                  </a:lnTo>
                  <a:lnTo>
                    <a:pt x="777613" y="777750"/>
                  </a:lnTo>
                  <a:lnTo>
                    <a:pt x="777613" y="985204"/>
                  </a:lnTo>
                  <a:lnTo>
                    <a:pt x="829408" y="985204"/>
                  </a:lnTo>
                  <a:lnTo>
                    <a:pt x="829408" y="1036999"/>
                  </a:lnTo>
                  <a:lnTo>
                    <a:pt x="881203" y="1036999"/>
                  </a:lnTo>
                  <a:lnTo>
                    <a:pt x="881203" y="1088795"/>
                  </a:lnTo>
                  <a:lnTo>
                    <a:pt x="984930" y="1088795"/>
                  </a:lnTo>
                  <a:lnTo>
                    <a:pt x="984930" y="777750"/>
                  </a:lnTo>
                  <a:lnTo>
                    <a:pt x="1036725" y="777750"/>
                  </a:lnTo>
                  <a:lnTo>
                    <a:pt x="1036725" y="622227"/>
                  </a:lnTo>
                  <a:lnTo>
                    <a:pt x="1088521" y="622227"/>
                  </a:lnTo>
                  <a:lnTo>
                    <a:pt x="1088521" y="777750"/>
                  </a:lnTo>
                  <a:lnTo>
                    <a:pt x="1036725" y="777750"/>
                  </a:lnTo>
                  <a:lnTo>
                    <a:pt x="1036725" y="1088795"/>
                  </a:lnTo>
                  <a:lnTo>
                    <a:pt x="1192248" y="1088795"/>
                  </a:lnTo>
                  <a:lnTo>
                    <a:pt x="1192248" y="1036999"/>
                  </a:lnTo>
                  <a:lnTo>
                    <a:pt x="1140453" y="1036999"/>
                  </a:lnTo>
                  <a:lnTo>
                    <a:pt x="1140453" y="985204"/>
                  </a:lnTo>
                  <a:lnTo>
                    <a:pt x="1088658" y="985204"/>
                  </a:lnTo>
                  <a:lnTo>
                    <a:pt x="1088658" y="829682"/>
                  </a:lnTo>
                  <a:lnTo>
                    <a:pt x="1140453" y="829682"/>
                  </a:lnTo>
                  <a:lnTo>
                    <a:pt x="1140453" y="725954"/>
                  </a:lnTo>
                  <a:lnTo>
                    <a:pt x="1192248" y="725954"/>
                  </a:lnTo>
                  <a:lnTo>
                    <a:pt x="1192248" y="207455"/>
                  </a:lnTo>
                  <a:lnTo>
                    <a:pt x="1244043" y="207455"/>
                  </a:lnTo>
                  <a:lnTo>
                    <a:pt x="1244043" y="0"/>
                  </a:lnTo>
                  <a:lnTo>
                    <a:pt x="119224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6" name="Google Shape;3576;p39"/>
            <p:cNvSpPr/>
            <p:nvPr/>
          </p:nvSpPr>
          <p:spPr>
            <a:xfrm>
              <a:off x="2725332" y="3215259"/>
              <a:ext cx="673885" cy="569883"/>
            </a:xfrm>
            <a:custGeom>
              <a:avLst/>
              <a:gdLst/>
              <a:ahLst/>
              <a:cxnLst/>
              <a:rect l="l" t="t" r="r" b="b"/>
              <a:pathLst>
                <a:path w="673885" h="569883" extrusionOk="0">
                  <a:moveTo>
                    <a:pt x="621816" y="103590"/>
                  </a:moveTo>
                  <a:lnTo>
                    <a:pt x="621816" y="51795"/>
                  </a:lnTo>
                  <a:lnTo>
                    <a:pt x="570021" y="51795"/>
                  </a:lnTo>
                  <a:lnTo>
                    <a:pt x="570021" y="103590"/>
                  </a:lnTo>
                  <a:lnTo>
                    <a:pt x="518226" y="103590"/>
                  </a:lnTo>
                  <a:lnTo>
                    <a:pt x="518226" y="51795"/>
                  </a:lnTo>
                  <a:lnTo>
                    <a:pt x="414498" y="51795"/>
                  </a:lnTo>
                  <a:lnTo>
                    <a:pt x="414498" y="0"/>
                  </a:lnTo>
                  <a:lnTo>
                    <a:pt x="362703" y="0"/>
                  </a:lnTo>
                  <a:lnTo>
                    <a:pt x="362703" y="51795"/>
                  </a:lnTo>
                  <a:lnTo>
                    <a:pt x="310908" y="51795"/>
                  </a:lnTo>
                  <a:lnTo>
                    <a:pt x="310908" y="0"/>
                  </a:lnTo>
                  <a:lnTo>
                    <a:pt x="155385" y="0"/>
                  </a:lnTo>
                  <a:lnTo>
                    <a:pt x="155385" y="51795"/>
                  </a:lnTo>
                  <a:lnTo>
                    <a:pt x="103590" y="51795"/>
                  </a:lnTo>
                  <a:lnTo>
                    <a:pt x="103590" y="103590"/>
                  </a:lnTo>
                  <a:lnTo>
                    <a:pt x="155385" y="103590"/>
                  </a:lnTo>
                  <a:lnTo>
                    <a:pt x="155385" y="155385"/>
                  </a:lnTo>
                  <a:lnTo>
                    <a:pt x="51658" y="155385"/>
                  </a:lnTo>
                  <a:lnTo>
                    <a:pt x="51658" y="207181"/>
                  </a:lnTo>
                  <a:lnTo>
                    <a:pt x="155385" y="207181"/>
                  </a:lnTo>
                  <a:lnTo>
                    <a:pt x="155385" y="258976"/>
                  </a:lnTo>
                  <a:lnTo>
                    <a:pt x="259113" y="258976"/>
                  </a:lnTo>
                  <a:lnTo>
                    <a:pt x="259113" y="310771"/>
                  </a:lnTo>
                  <a:lnTo>
                    <a:pt x="207318" y="310771"/>
                  </a:lnTo>
                  <a:lnTo>
                    <a:pt x="207318" y="362566"/>
                  </a:lnTo>
                  <a:lnTo>
                    <a:pt x="362840" y="362566"/>
                  </a:lnTo>
                  <a:lnTo>
                    <a:pt x="362840" y="310771"/>
                  </a:lnTo>
                  <a:lnTo>
                    <a:pt x="414635" y="310771"/>
                  </a:lnTo>
                  <a:lnTo>
                    <a:pt x="414635" y="362566"/>
                  </a:lnTo>
                  <a:lnTo>
                    <a:pt x="362840" y="362566"/>
                  </a:lnTo>
                  <a:lnTo>
                    <a:pt x="362840" y="414361"/>
                  </a:lnTo>
                  <a:lnTo>
                    <a:pt x="207318" y="414361"/>
                  </a:lnTo>
                  <a:lnTo>
                    <a:pt x="207318" y="362566"/>
                  </a:lnTo>
                  <a:lnTo>
                    <a:pt x="155523" y="362566"/>
                  </a:lnTo>
                  <a:lnTo>
                    <a:pt x="155523" y="414361"/>
                  </a:lnTo>
                  <a:lnTo>
                    <a:pt x="103727" y="414361"/>
                  </a:lnTo>
                  <a:lnTo>
                    <a:pt x="103727" y="362566"/>
                  </a:lnTo>
                  <a:lnTo>
                    <a:pt x="51932" y="362566"/>
                  </a:lnTo>
                  <a:lnTo>
                    <a:pt x="51932" y="310771"/>
                  </a:lnTo>
                  <a:lnTo>
                    <a:pt x="103727" y="310771"/>
                  </a:lnTo>
                  <a:lnTo>
                    <a:pt x="103727" y="362566"/>
                  </a:lnTo>
                  <a:lnTo>
                    <a:pt x="155523" y="362566"/>
                  </a:lnTo>
                  <a:lnTo>
                    <a:pt x="155523" y="258839"/>
                  </a:lnTo>
                  <a:lnTo>
                    <a:pt x="51795" y="258839"/>
                  </a:lnTo>
                  <a:lnTo>
                    <a:pt x="51795" y="207044"/>
                  </a:lnTo>
                  <a:lnTo>
                    <a:pt x="0" y="207044"/>
                  </a:lnTo>
                  <a:lnTo>
                    <a:pt x="0" y="414498"/>
                  </a:lnTo>
                  <a:lnTo>
                    <a:pt x="51795" y="414498"/>
                  </a:lnTo>
                  <a:lnTo>
                    <a:pt x="51795" y="466293"/>
                  </a:lnTo>
                  <a:lnTo>
                    <a:pt x="103590" y="466293"/>
                  </a:lnTo>
                  <a:lnTo>
                    <a:pt x="103590" y="518089"/>
                  </a:lnTo>
                  <a:lnTo>
                    <a:pt x="259113" y="518089"/>
                  </a:lnTo>
                  <a:lnTo>
                    <a:pt x="259113" y="569884"/>
                  </a:lnTo>
                  <a:lnTo>
                    <a:pt x="362840" y="569884"/>
                  </a:lnTo>
                  <a:lnTo>
                    <a:pt x="362840" y="518089"/>
                  </a:lnTo>
                  <a:lnTo>
                    <a:pt x="466568" y="518089"/>
                  </a:lnTo>
                  <a:lnTo>
                    <a:pt x="466568" y="466293"/>
                  </a:lnTo>
                  <a:lnTo>
                    <a:pt x="570295" y="466293"/>
                  </a:lnTo>
                  <a:lnTo>
                    <a:pt x="570295" y="414498"/>
                  </a:lnTo>
                  <a:lnTo>
                    <a:pt x="622090" y="414498"/>
                  </a:lnTo>
                  <a:lnTo>
                    <a:pt x="622090" y="310771"/>
                  </a:lnTo>
                  <a:lnTo>
                    <a:pt x="673885" y="310771"/>
                  </a:lnTo>
                  <a:lnTo>
                    <a:pt x="673885" y="103316"/>
                  </a:lnTo>
                  <a:lnTo>
                    <a:pt x="622090" y="103316"/>
                  </a:lnTo>
                  <a:close/>
                  <a:moveTo>
                    <a:pt x="466293" y="207318"/>
                  </a:moveTo>
                  <a:lnTo>
                    <a:pt x="414498" y="207318"/>
                  </a:lnTo>
                  <a:lnTo>
                    <a:pt x="414498" y="259113"/>
                  </a:lnTo>
                  <a:lnTo>
                    <a:pt x="310771" y="259113"/>
                  </a:lnTo>
                  <a:lnTo>
                    <a:pt x="310771" y="207318"/>
                  </a:lnTo>
                  <a:lnTo>
                    <a:pt x="414498" y="207318"/>
                  </a:lnTo>
                  <a:lnTo>
                    <a:pt x="414498" y="155523"/>
                  </a:lnTo>
                  <a:lnTo>
                    <a:pt x="310771" y="155523"/>
                  </a:lnTo>
                  <a:lnTo>
                    <a:pt x="310771" y="103727"/>
                  </a:lnTo>
                  <a:lnTo>
                    <a:pt x="414498" y="103727"/>
                  </a:lnTo>
                  <a:lnTo>
                    <a:pt x="414498" y="155523"/>
                  </a:lnTo>
                  <a:lnTo>
                    <a:pt x="466293" y="155523"/>
                  </a:lnTo>
                  <a:lnTo>
                    <a:pt x="466293" y="2073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7" name="Google Shape;3577;p39"/>
            <p:cNvSpPr/>
            <p:nvPr/>
          </p:nvSpPr>
          <p:spPr>
            <a:xfrm>
              <a:off x="2880580"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8" name="Google Shape;3578;p39"/>
            <p:cNvSpPr/>
            <p:nvPr/>
          </p:nvSpPr>
          <p:spPr>
            <a:xfrm>
              <a:off x="2362081"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9" name="Google Shape;3579;p39"/>
            <p:cNvSpPr/>
            <p:nvPr/>
          </p:nvSpPr>
          <p:spPr>
            <a:xfrm>
              <a:off x="2414013"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0" name="Google Shape;3580;p39"/>
            <p:cNvSpPr/>
            <p:nvPr/>
          </p:nvSpPr>
          <p:spPr>
            <a:xfrm>
              <a:off x="2414013"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1" name="Google Shape;3581;p39"/>
            <p:cNvSpPr/>
            <p:nvPr/>
          </p:nvSpPr>
          <p:spPr>
            <a:xfrm>
              <a:off x="2362081" y="347437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2" name="Google Shape;3582;p39"/>
            <p:cNvSpPr/>
            <p:nvPr/>
          </p:nvSpPr>
          <p:spPr>
            <a:xfrm>
              <a:off x="2362081"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3" name="Google Shape;3583;p39"/>
            <p:cNvSpPr/>
            <p:nvPr/>
          </p:nvSpPr>
          <p:spPr>
            <a:xfrm>
              <a:off x="2310285"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4" name="Google Shape;3584;p39"/>
            <p:cNvSpPr/>
            <p:nvPr/>
          </p:nvSpPr>
          <p:spPr>
            <a:xfrm>
              <a:off x="2258490" y="37854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5" name="Google Shape;3585;p39"/>
            <p:cNvSpPr/>
            <p:nvPr/>
          </p:nvSpPr>
          <p:spPr>
            <a:xfrm>
              <a:off x="2206558"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6" name="Google Shape;3586;p39"/>
            <p:cNvSpPr/>
            <p:nvPr/>
          </p:nvSpPr>
          <p:spPr>
            <a:xfrm>
              <a:off x="2206558"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7" name="Google Shape;3587;p39"/>
            <p:cNvSpPr/>
            <p:nvPr/>
          </p:nvSpPr>
          <p:spPr>
            <a:xfrm>
              <a:off x="2258490"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8" name="Google Shape;3588;p39"/>
            <p:cNvSpPr/>
            <p:nvPr/>
          </p:nvSpPr>
          <p:spPr>
            <a:xfrm>
              <a:off x="2154763"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9" name="Google Shape;3589;p39"/>
            <p:cNvSpPr/>
            <p:nvPr/>
          </p:nvSpPr>
          <p:spPr>
            <a:xfrm>
              <a:off x="2102831"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0" name="Google Shape;3590;p39"/>
            <p:cNvSpPr/>
            <p:nvPr/>
          </p:nvSpPr>
          <p:spPr>
            <a:xfrm>
              <a:off x="2102831"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1" name="Google Shape;3591;p39"/>
            <p:cNvSpPr/>
            <p:nvPr/>
          </p:nvSpPr>
          <p:spPr>
            <a:xfrm>
              <a:off x="2102831"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2" name="Google Shape;3592;p39"/>
            <p:cNvSpPr/>
            <p:nvPr/>
          </p:nvSpPr>
          <p:spPr>
            <a:xfrm>
              <a:off x="2154763"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3" name="Google Shape;3593;p39"/>
            <p:cNvSpPr/>
            <p:nvPr/>
          </p:nvSpPr>
          <p:spPr>
            <a:xfrm>
              <a:off x="3243557"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4" name="Google Shape;3594;p39"/>
            <p:cNvSpPr/>
            <p:nvPr/>
          </p:nvSpPr>
          <p:spPr>
            <a:xfrm>
              <a:off x="3243557"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5" name="Google Shape;3595;p39"/>
            <p:cNvSpPr/>
            <p:nvPr/>
          </p:nvSpPr>
          <p:spPr>
            <a:xfrm>
              <a:off x="3139830" y="404466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6" name="Google Shape;3596;p39"/>
            <p:cNvSpPr/>
            <p:nvPr/>
          </p:nvSpPr>
          <p:spPr>
            <a:xfrm>
              <a:off x="3088035" y="4148394"/>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7" name="Google Shape;3597;p39"/>
            <p:cNvSpPr/>
            <p:nvPr/>
          </p:nvSpPr>
          <p:spPr>
            <a:xfrm>
              <a:off x="3139830" y="4407644"/>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8" name="Google Shape;3598;p39"/>
            <p:cNvSpPr/>
            <p:nvPr/>
          </p:nvSpPr>
          <p:spPr>
            <a:xfrm>
              <a:off x="319162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9" name="Google Shape;3599;p39"/>
            <p:cNvSpPr/>
            <p:nvPr/>
          </p:nvSpPr>
          <p:spPr>
            <a:xfrm>
              <a:off x="3295353" y="3733622"/>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0" name="Google Shape;3600;p39"/>
            <p:cNvSpPr/>
            <p:nvPr/>
          </p:nvSpPr>
          <p:spPr>
            <a:xfrm>
              <a:off x="2673263"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1" name="Google Shape;3601;p39"/>
            <p:cNvSpPr/>
            <p:nvPr/>
          </p:nvSpPr>
          <p:spPr>
            <a:xfrm>
              <a:off x="2725058"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2" name="Google Shape;3602;p39"/>
            <p:cNvSpPr/>
            <p:nvPr/>
          </p:nvSpPr>
          <p:spPr>
            <a:xfrm>
              <a:off x="2517603"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3" name="Google Shape;3603;p39"/>
            <p:cNvSpPr/>
            <p:nvPr/>
          </p:nvSpPr>
          <p:spPr>
            <a:xfrm>
              <a:off x="256953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4" name="Google Shape;3604;p39"/>
            <p:cNvSpPr/>
            <p:nvPr/>
          </p:nvSpPr>
          <p:spPr>
            <a:xfrm>
              <a:off x="2362081" y="3992871"/>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5" name="Google Shape;3605;p39"/>
            <p:cNvSpPr/>
            <p:nvPr/>
          </p:nvSpPr>
          <p:spPr>
            <a:xfrm>
              <a:off x="2414013"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6" name="Google Shape;3606;p39"/>
            <p:cNvSpPr/>
            <p:nvPr/>
          </p:nvSpPr>
          <p:spPr>
            <a:xfrm>
              <a:off x="2569535"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7" name="Google Shape;3607;p39"/>
            <p:cNvSpPr/>
            <p:nvPr/>
          </p:nvSpPr>
          <p:spPr>
            <a:xfrm>
              <a:off x="288058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8" name="Google Shape;3608;p39"/>
            <p:cNvSpPr/>
            <p:nvPr/>
          </p:nvSpPr>
          <p:spPr>
            <a:xfrm>
              <a:off x="2984308"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9" name="Google Shape;3609;p39"/>
            <p:cNvSpPr/>
            <p:nvPr/>
          </p:nvSpPr>
          <p:spPr>
            <a:xfrm>
              <a:off x="3347148"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0" name="Google Shape;3610;p39"/>
            <p:cNvSpPr/>
            <p:nvPr/>
          </p:nvSpPr>
          <p:spPr>
            <a:xfrm>
              <a:off x="3243557"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1" name="Google Shape;3611;p39"/>
            <p:cNvSpPr/>
            <p:nvPr/>
          </p:nvSpPr>
          <p:spPr>
            <a:xfrm>
              <a:off x="2725058"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2" name="Google Shape;3612;p39"/>
            <p:cNvSpPr/>
            <p:nvPr/>
          </p:nvSpPr>
          <p:spPr>
            <a:xfrm>
              <a:off x="262133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3" name="Google Shape;3613;p39"/>
            <p:cNvSpPr/>
            <p:nvPr/>
          </p:nvSpPr>
          <p:spPr>
            <a:xfrm>
              <a:off x="2517603"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4" name="Google Shape;3614;p39"/>
            <p:cNvSpPr/>
            <p:nvPr/>
          </p:nvSpPr>
          <p:spPr>
            <a:xfrm>
              <a:off x="2621330"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5" name="Google Shape;3615;p39"/>
            <p:cNvSpPr/>
            <p:nvPr/>
          </p:nvSpPr>
          <p:spPr>
            <a:xfrm>
              <a:off x="2569535"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6" name="Google Shape;3616;p39"/>
            <p:cNvSpPr/>
            <p:nvPr/>
          </p:nvSpPr>
          <p:spPr>
            <a:xfrm>
              <a:off x="2932375"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7" name="Google Shape;3617;p39"/>
            <p:cNvSpPr/>
            <p:nvPr/>
          </p:nvSpPr>
          <p:spPr>
            <a:xfrm>
              <a:off x="2880580"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8" name="Google Shape;3618;p39"/>
            <p:cNvSpPr/>
            <p:nvPr/>
          </p:nvSpPr>
          <p:spPr>
            <a:xfrm>
              <a:off x="3347148"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9" name="Google Shape;3619;p39"/>
            <p:cNvSpPr/>
            <p:nvPr/>
          </p:nvSpPr>
          <p:spPr>
            <a:xfrm>
              <a:off x="2725058"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0" name="Google Shape;3620;p39"/>
            <p:cNvSpPr/>
            <p:nvPr/>
          </p:nvSpPr>
          <p:spPr>
            <a:xfrm>
              <a:off x="2776853"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1" name="Google Shape;3621;p39"/>
            <p:cNvSpPr/>
            <p:nvPr/>
          </p:nvSpPr>
          <p:spPr>
            <a:xfrm>
              <a:off x="3243557"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2" name="Google Shape;3622;p39"/>
            <p:cNvSpPr/>
            <p:nvPr/>
          </p:nvSpPr>
          <p:spPr>
            <a:xfrm>
              <a:off x="3036103"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3" name="Google Shape;3623;p39"/>
            <p:cNvSpPr/>
            <p:nvPr/>
          </p:nvSpPr>
          <p:spPr>
            <a:xfrm>
              <a:off x="2932375"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4" name="Google Shape;3624;p39"/>
            <p:cNvSpPr/>
            <p:nvPr/>
          </p:nvSpPr>
          <p:spPr>
            <a:xfrm>
              <a:off x="3502807"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5" name="Google Shape;3625;p39"/>
            <p:cNvSpPr/>
            <p:nvPr/>
          </p:nvSpPr>
          <p:spPr>
            <a:xfrm>
              <a:off x="3450875"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6" name="Google Shape;3626;p39"/>
            <p:cNvSpPr/>
            <p:nvPr/>
          </p:nvSpPr>
          <p:spPr>
            <a:xfrm>
              <a:off x="2880580"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7" name="Google Shape;3627;p39"/>
            <p:cNvSpPr/>
            <p:nvPr/>
          </p:nvSpPr>
          <p:spPr>
            <a:xfrm>
              <a:off x="2621330" y="38891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8" name="Google Shape;3628;p39"/>
            <p:cNvSpPr/>
            <p:nvPr/>
          </p:nvSpPr>
          <p:spPr>
            <a:xfrm>
              <a:off x="2465808" y="3992871"/>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9" name="Google Shape;3629;p39"/>
            <p:cNvSpPr/>
            <p:nvPr/>
          </p:nvSpPr>
          <p:spPr>
            <a:xfrm>
              <a:off x="2414013"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0" name="Google Shape;3630;p39"/>
          <p:cNvGrpSpPr/>
          <p:nvPr/>
        </p:nvGrpSpPr>
        <p:grpSpPr>
          <a:xfrm>
            <a:off x="4004275" y="2917539"/>
            <a:ext cx="893657" cy="1092228"/>
            <a:chOff x="5524737" y="2904077"/>
            <a:chExt cx="1399839" cy="1710884"/>
          </a:xfrm>
        </p:grpSpPr>
        <p:sp>
          <p:nvSpPr>
            <p:cNvPr id="3631" name="Google Shape;3631;p39"/>
            <p:cNvSpPr/>
            <p:nvPr/>
          </p:nvSpPr>
          <p:spPr>
            <a:xfrm>
              <a:off x="5576669" y="3733622"/>
              <a:ext cx="259249" cy="51795"/>
            </a:xfrm>
            <a:custGeom>
              <a:avLst/>
              <a:gdLst/>
              <a:ahLst/>
              <a:cxnLst/>
              <a:rect l="l" t="t" r="r" b="b"/>
              <a:pathLst>
                <a:path w="259249" h="51795" extrusionOk="0">
                  <a:moveTo>
                    <a:pt x="0" y="0"/>
                  </a:moveTo>
                  <a:lnTo>
                    <a:pt x="259250" y="0"/>
                  </a:lnTo>
                  <a:lnTo>
                    <a:pt x="259250"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2" name="Google Shape;3632;p39"/>
            <p:cNvSpPr/>
            <p:nvPr/>
          </p:nvSpPr>
          <p:spPr>
            <a:xfrm>
              <a:off x="5524737"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3" name="Google Shape;3633;p39"/>
            <p:cNvSpPr/>
            <p:nvPr/>
          </p:nvSpPr>
          <p:spPr>
            <a:xfrm>
              <a:off x="5576669" y="362989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4" name="Google Shape;3634;p39"/>
            <p:cNvSpPr/>
            <p:nvPr/>
          </p:nvSpPr>
          <p:spPr>
            <a:xfrm>
              <a:off x="5835919"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5" name="Google Shape;3635;p39"/>
            <p:cNvSpPr/>
            <p:nvPr/>
          </p:nvSpPr>
          <p:spPr>
            <a:xfrm>
              <a:off x="5732192" y="4303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6" name="Google Shape;3636;p39"/>
            <p:cNvSpPr/>
            <p:nvPr/>
          </p:nvSpPr>
          <p:spPr>
            <a:xfrm>
              <a:off x="5783987"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7" name="Google Shape;3637;p39"/>
            <p:cNvSpPr/>
            <p:nvPr/>
          </p:nvSpPr>
          <p:spPr>
            <a:xfrm>
              <a:off x="5835919"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8" name="Google Shape;3638;p39"/>
            <p:cNvSpPr/>
            <p:nvPr/>
          </p:nvSpPr>
          <p:spPr>
            <a:xfrm>
              <a:off x="5628464"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0078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9" name="Google Shape;3639;p39"/>
            <p:cNvSpPr/>
            <p:nvPr/>
          </p:nvSpPr>
          <p:spPr>
            <a:xfrm>
              <a:off x="6250691"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0" name="Google Shape;3640;p39"/>
            <p:cNvSpPr/>
            <p:nvPr/>
          </p:nvSpPr>
          <p:spPr>
            <a:xfrm>
              <a:off x="6302486"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1" name="Google Shape;3641;p39"/>
            <p:cNvSpPr/>
            <p:nvPr/>
          </p:nvSpPr>
          <p:spPr>
            <a:xfrm>
              <a:off x="6146964" y="4459439"/>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2" name="Google Shape;3642;p39"/>
            <p:cNvSpPr/>
            <p:nvPr/>
          </p:nvSpPr>
          <p:spPr>
            <a:xfrm>
              <a:off x="5576669"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0078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3" name="Google Shape;3643;p39"/>
            <p:cNvSpPr/>
            <p:nvPr/>
          </p:nvSpPr>
          <p:spPr>
            <a:xfrm>
              <a:off x="5887714"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4" name="Google Shape;3644;p39"/>
            <p:cNvSpPr/>
            <p:nvPr/>
          </p:nvSpPr>
          <p:spPr>
            <a:xfrm>
              <a:off x="5524737" y="4563166"/>
              <a:ext cx="362977" cy="51795"/>
            </a:xfrm>
            <a:custGeom>
              <a:avLst/>
              <a:gdLst/>
              <a:ahLst/>
              <a:cxnLst/>
              <a:rect l="l" t="t" r="r" b="b"/>
              <a:pathLst>
                <a:path w="362977" h="51795" extrusionOk="0">
                  <a:moveTo>
                    <a:pt x="0" y="0"/>
                  </a:moveTo>
                  <a:lnTo>
                    <a:pt x="362977" y="0"/>
                  </a:lnTo>
                  <a:lnTo>
                    <a:pt x="362977" y="51795"/>
                  </a:lnTo>
                  <a:lnTo>
                    <a:pt x="0" y="51795"/>
                  </a:lnTo>
                  <a:close/>
                </a:path>
              </a:pathLst>
            </a:custGeom>
            <a:solidFill>
              <a:srgbClr val="0078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5" name="Google Shape;3645;p39"/>
            <p:cNvSpPr/>
            <p:nvPr/>
          </p:nvSpPr>
          <p:spPr>
            <a:xfrm>
              <a:off x="5939509" y="4563166"/>
              <a:ext cx="674022" cy="51795"/>
            </a:xfrm>
            <a:custGeom>
              <a:avLst/>
              <a:gdLst/>
              <a:ahLst/>
              <a:cxnLst/>
              <a:rect l="l" t="t" r="r" b="b"/>
              <a:pathLst>
                <a:path w="674022" h="51795" extrusionOk="0">
                  <a:moveTo>
                    <a:pt x="0" y="0"/>
                  </a:moveTo>
                  <a:lnTo>
                    <a:pt x="674022" y="0"/>
                  </a:lnTo>
                  <a:lnTo>
                    <a:pt x="674022"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6" name="Google Shape;3646;p39"/>
            <p:cNvSpPr/>
            <p:nvPr/>
          </p:nvSpPr>
          <p:spPr>
            <a:xfrm>
              <a:off x="5732192" y="3992871"/>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7" name="Google Shape;3647;p39"/>
            <p:cNvSpPr/>
            <p:nvPr/>
          </p:nvSpPr>
          <p:spPr>
            <a:xfrm>
              <a:off x="5783987"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8" name="Google Shape;3648;p39"/>
            <p:cNvSpPr/>
            <p:nvPr/>
          </p:nvSpPr>
          <p:spPr>
            <a:xfrm>
              <a:off x="5680259" y="4096462"/>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9" name="Google Shape;3649;p39"/>
            <p:cNvSpPr/>
            <p:nvPr/>
          </p:nvSpPr>
          <p:spPr>
            <a:xfrm>
              <a:off x="5680259"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0" name="Google Shape;3650;p39"/>
            <p:cNvSpPr/>
            <p:nvPr/>
          </p:nvSpPr>
          <p:spPr>
            <a:xfrm>
              <a:off x="5887714" y="357809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1" name="Google Shape;3651;p39"/>
            <p:cNvSpPr/>
            <p:nvPr/>
          </p:nvSpPr>
          <p:spPr>
            <a:xfrm>
              <a:off x="5835919"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2" name="Google Shape;3652;p39"/>
            <p:cNvSpPr/>
            <p:nvPr/>
          </p:nvSpPr>
          <p:spPr>
            <a:xfrm>
              <a:off x="5576669" y="3578099"/>
              <a:ext cx="311045" cy="155522"/>
            </a:xfrm>
            <a:custGeom>
              <a:avLst/>
              <a:gdLst/>
              <a:ahLst/>
              <a:cxnLst/>
              <a:rect l="l" t="t" r="r" b="b"/>
              <a:pathLst>
                <a:path w="311045" h="155522" extrusionOk="0">
                  <a:moveTo>
                    <a:pt x="311045" y="0"/>
                  </a:moveTo>
                  <a:lnTo>
                    <a:pt x="311045" y="103590"/>
                  </a:lnTo>
                  <a:lnTo>
                    <a:pt x="259250" y="103590"/>
                  </a:lnTo>
                  <a:lnTo>
                    <a:pt x="259250" y="155523"/>
                  </a:lnTo>
                  <a:lnTo>
                    <a:pt x="0" y="155523"/>
                  </a:lnTo>
                  <a:lnTo>
                    <a:pt x="0" y="103590"/>
                  </a:lnTo>
                  <a:lnTo>
                    <a:pt x="103590" y="103590"/>
                  </a:lnTo>
                  <a:lnTo>
                    <a:pt x="103590" y="51795"/>
                  </a:lnTo>
                  <a:lnTo>
                    <a:pt x="155523" y="51795"/>
                  </a:lnTo>
                  <a:lnTo>
                    <a:pt x="155523" y="0"/>
                  </a:lnTo>
                  <a:lnTo>
                    <a:pt x="31104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3" name="Google Shape;3653;p39"/>
            <p:cNvSpPr/>
            <p:nvPr/>
          </p:nvSpPr>
          <p:spPr>
            <a:xfrm>
              <a:off x="5732192" y="3526167"/>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4" name="Google Shape;3654;p39"/>
            <p:cNvSpPr/>
            <p:nvPr/>
          </p:nvSpPr>
          <p:spPr>
            <a:xfrm>
              <a:off x="5939509"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5" name="Google Shape;3655;p39"/>
            <p:cNvSpPr/>
            <p:nvPr/>
          </p:nvSpPr>
          <p:spPr>
            <a:xfrm>
              <a:off x="5732192"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6" name="Google Shape;3656;p39"/>
            <p:cNvSpPr/>
            <p:nvPr/>
          </p:nvSpPr>
          <p:spPr>
            <a:xfrm>
              <a:off x="5783987"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7" name="Google Shape;3657;p39"/>
            <p:cNvSpPr/>
            <p:nvPr/>
          </p:nvSpPr>
          <p:spPr>
            <a:xfrm>
              <a:off x="5783987"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8" name="Google Shape;3658;p39"/>
            <p:cNvSpPr/>
            <p:nvPr/>
          </p:nvSpPr>
          <p:spPr>
            <a:xfrm>
              <a:off x="5991441"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9" name="Google Shape;3659;p39"/>
            <p:cNvSpPr/>
            <p:nvPr/>
          </p:nvSpPr>
          <p:spPr>
            <a:xfrm>
              <a:off x="6250691"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0" name="Google Shape;3660;p39"/>
            <p:cNvSpPr/>
            <p:nvPr/>
          </p:nvSpPr>
          <p:spPr>
            <a:xfrm>
              <a:off x="5732192"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1" name="Google Shape;3661;p39"/>
            <p:cNvSpPr/>
            <p:nvPr/>
          </p:nvSpPr>
          <p:spPr>
            <a:xfrm>
              <a:off x="5887714"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2" name="Google Shape;3662;p39"/>
            <p:cNvSpPr/>
            <p:nvPr/>
          </p:nvSpPr>
          <p:spPr>
            <a:xfrm>
              <a:off x="5887714"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3" name="Google Shape;3663;p39"/>
            <p:cNvSpPr/>
            <p:nvPr/>
          </p:nvSpPr>
          <p:spPr>
            <a:xfrm>
              <a:off x="5939509" y="290407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4" name="Google Shape;3664;p39"/>
            <p:cNvSpPr/>
            <p:nvPr/>
          </p:nvSpPr>
          <p:spPr>
            <a:xfrm>
              <a:off x="6043237"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5" name="Google Shape;3665;p39"/>
            <p:cNvSpPr/>
            <p:nvPr/>
          </p:nvSpPr>
          <p:spPr>
            <a:xfrm>
              <a:off x="6095169" y="3007804"/>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6" name="Google Shape;3666;p39"/>
            <p:cNvSpPr/>
            <p:nvPr/>
          </p:nvSpPr>
          <p:spPr>
            <a:xfrm>
              <a:off x="6146964"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7" name="Google Shape;3667;p39"/>
            <p:cNvSpPr/>
            <p:nvPr/>
          </p:nvSpPr>
          <p:spPr>
            <a:xfrm>
              <a:off x="6146964"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8" name="Google Shape;3668;p39"/>
            <p:cNvSpPr/>
            <p:nvPr/>
          </p:nvSpPr>
          <p:spPr>
            <a:xfrm>
              <a:off x="6302486"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9" name="Google Shape;3669;p39"/>
            <p:cNvSpPr/>
            <p:nvPr/>
          </p:nvSpPr>
          <p:spPr>
            <a:xfrm>
              <a:off x="6250691"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0" name="Google Shape;3670;p39"/>
            <p:cNvSpPr/>
            <p:nvPr/>
          </p:nvSpPr>
          <p:spPr>
            <a:xfrm>
              <a:off x="6250691" y="33188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1" name="Google Shape;3671;p39"/>
            <p:cNvSpPr/>
            <p:nvPr/>
          </p:nvSpPr>
          <p:spPr>
            <a:xfrm>
              <a:off x="6302486" y="311139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2" name="Google Shape;3672;p39"/>
            <p:cNvSpPr/>
            <p:nvPr/>
          </p:nvSpPr>
          <p:spPr>
            <a:xfrm>
              <a:off x="6354282"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3" name="Google Shape;3673;p39"/>
            <p:cNvSpPr/>
            <p:nvPr/>
          </p:nvSpPr>
          <p:spPr>
            <a:xfrm>
              <a:off x="6354282"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4" name="Google Shape;3674;p39"/>
            <p:cNvSpPr/>
            <p:nvPr/>
          </p:nvSpPr>
          <p:spPr>
            <a:xfrm>
              <a:off x="6250691" y="342257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5" name="Google Shape;3675;p39"/>
            <p:cNvSpPr/>
            <p:nvPr/>
          </p:nvSpPr>
          <p:spPr>
            <a:xfrm>
              <a:off x="6406214" y="3266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6" name="Google Shape;3676;p39"/>
            <p:cNvSpPr/>
            <p:nvPr/>
          </p:nvSpPr>
          <p:spPr>
            <a:xfrm>
              <a:off x="6354282" y="300780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7" name="Google Shape;3677;p39"/>
            <p:cNvSpPr/>
            <p:nvPr/>
          </p:nvSpPr>
          <p:spPr>
            <a:xfrm>
              <a:off x="6198759" y="2904077"/>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8" name="Google Shape;3678;p39"/>
            <p:cNvSpPr/>
            <p:nvPr/>
          </p:nvSpPr>
          <p:spPr>
            <a:xfrm>
              <a:off x="5939509"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9" name="Google Shape;3679;p39"/>
            <p:cNvSpPr/>
            <p:nvPr/>
          </p:nvSpPr>
          <p:spPr>
            <a:xfrm>
              <a:off x="5628464" y="305959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0" name="Google Shape;3680;p39"/>
            <p:cNvSpPr/>
            <p:nvPr/>
          </p:nvSpPr>
          <p:spPr>
            <a:xfrm>
              <a:off x="5732192" y="295587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1" name="Google Shape;3681;p39"/>
            <p:cNvSpPr/>
            <p:nvPr/>
          </p:nvSpPr>
          <p:spPr>
            <a:xfrm>
              <a:off x="5835919" y="300780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2" name="Google Shape;3682;p39"/>
            <p:cNvSpPr/>
            <p:nvPr/>
          </p:nvSpPr>
          <p:spPr>
            <a:xfrm>
              <a:off x="5680259"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3" name="Google Shape;3683;p39"/>
            <p:cNvSpPr/>
            <p:nvPr/>
          </p:nvSpPr>
          <p:spPr>
            <a:xfrm>
              <a:off x="5680259" y="316332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4" name="Google Shape;3684;p39"/>
            <p:cNvSpPr/>
            <p:nvPr/>
          </p:nvSpPr>
          <p:spPr>
            <a:xfrm>
              <a:off x="6095169"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5" name="Google Shape;3685;p39"/>
            <p:cNvSpPr/>
            <p:nvPr/>
          </p:nvSpPr>
          <p:spPr>
            <a:xfrm>
              <a:off x="6146964" y="33706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6" name="Google Shape;3686;p39"/>
            <p:cNvSpPr/>
            <p:nvPr/>
          </p:nvSpPr>
          <p:spPr>
            <a:xfrm>
              <a:off x="6146964" y="368168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7" name="Google Shape;3687;p39"/>
            <p:cNvSpPr/>
            <p:nvPr/>
          </p:nvSpPr>
          <p:spPr>
            <a:xfrm>
              <a:off x="6095169"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8" name="Google Shape;3688;p39"/>
            <p:cNvSpPr/>
            <p:nvPr/>
          </p:nvSpPr>
          <p:spPr>
            <a:xfrm>
              <a:off x="6043237"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9" name="Google Shape;3689;p39"/>
            <p:cNvSpPr/>
            <p:nvPr/>
          </p:nvSpPr>
          <p:spPr>
            <a:xfrm>
              <a:off x="6146964" y="3837349"/>
              <a:ext cx="311045" cy="51795"/>
            </a:xfrm>
            <a:custGeom>
              <a:avLst/>
              <a:gdLst/>
              <a:ahLst/>
              <a:cxnLst/>
              <a:rect l="l" t="t" r="r" b="b"/>
              <a:pathLst>
                <a:path w="311045" h="51795" extrusionOk="0">
                  <a:moveTo>
                    <a:pt x="0" y="0"/>
                  </a:moveTo>
                  <a:lnTo>
                    <a:pt x="311045" y="0"/>
                  </a:lnTo>
                  <a:lnTo>
                    <a:pt x="31104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0" name="Google Shape;3690;p39"/>
            <p:cNvSpPr/>
            <p:nvPr/>
          </p:nvSpPr>
          <p:spPr>
            <a:xfrm>
              <a:off x="6458009" y="3889144"/>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1" name="Google Shape;3691;p39"/>
            <p:cNvSpPr/>
            <p:nvPr/>
          </p:nvSpPr>
          <p:spPr>
            <a:xfrm>
              <a:off x="6613531" y="39409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2" name="Google Shape;3692;p39"/>
            <p:cNvSpPr/>
            <p:nvPr/>
          </p:nvSpPr>
          <p:spPr>
            <a:xfrm>
              <a:off x="6561736" y="3992871"/>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3" name="Google Shape;3693;p39"/>
            <p:cNvSpPr/>
            <p:nvPr/>
          </p:nvSpPr>
          <p:spPr>
            <a:xfrm>
              <a:off x="6458009"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4" name="Google Shape;3694;p39"/>
            <p:cNvSpPr/>
            <p:nvPr/>
          </p:nvSpPr>
          <p:spPr>
            <a:xfrm>
              <a:off x="6717259" y="3992871"/>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5" name="Google Shape;3695;p39"/>
            <p:cNvSpPr/>
            <p:nvPr/>
          </p:nvSpPr>
          <p:spPr>
            <a:xfrm>
              <a:off x="6820986"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6" name="Google Shape;3696;p39"/>
            <p:cNvSpPr/>
            <p:nvPr/>
          </p:nvSpPr>
          <p:spPr>
            <a:xfrm>
              <a:off x="6872781" y="409646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7" name="Google Shape;3697;p39"/>
            <p:cNvSpPr/>
            <p:nvPr/>
          </p:nvSpPr>
          <p:spPr>
            <a:xfrm>
              <a:off x="6820986"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8" name="Google Shape;3698;p39"/>
            <p:cNvSpPr/>
            <p:nvPr/>
          </p:nvSpPr>
          <p:spPr>
            <a:xfrm>
              <a:off x="6769054"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9" name="Google Shape;3699;p39"/>
            <p:cNvSpPr/>
            <p:nvPr/>
          </p:nvSpPr>
          <p:spPr>
            <a:xfrm>
              <a:off x="6717259"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0" name="Google Shape;3700;p39"/>
            <p:cNvSpPr/>
            <p:nvPr/>
          </p:nvSpPr>
          <p:spPr>
            <a:xfrm>
              <a:off x="6613531" y="451123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1" name="Google Shape;3701;p39"/>
            <p:cNvSpPr/>
            <p:nvPr/>
          </p:nvSpPr>
          <p:spPr>
            <a:xfrm>
              <a:off x="6820986" y="4303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2" name="Google Shape;3702;p39"/>
            <p:cNvSpPr/>
            <p:nvPr/>
          </p:nvSpPr>
          <p:spPr>
            <a:xfrm>
              <a:off x="6665464" y="4252121"/>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3" name="Google Shape;3703;p39"/>
            <p:cNvSpPr/>
            <p:nvPr/>
          </p:nvSpPr>
          <p:spPr>
            <a:xfrm>
              <a:off x="6250691" y="4252121"/>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4" name="Google Shape;3704;p39"/>
            <p:cNvSpPr/>
            <p:nvPr/>
          </p:nvSpPr>
          <p:spPr>
            <a:xfrm>
              <a:off x="6198759"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5" name="Google Shape;3705;p39"/>
            <p:cNvSpPr/>
            <p:nvPr/>
          </p:nvSpPr>
          <p:spPr>
            <a:xfrm>
              <a:off x="6509941" y="409646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6" name="Google Shape;3706;p39"/>
            <p:cNvSpPr/>
            <p:nvPr/>
          </p:nvSpPr>
          <p:spPr>
            <a:xfrm>
              <a:off x="6146964"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7" name="Google Shape;3707;p39"/>
            <p:cNvSpPr/>
            <p:nvPr/>
          </p:nvSpPr>
          <p:spPr>
            <a:xfrm>
              <a:off x="6095169"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8" name="Google Shape;3708;p39"/>
            <p:cNvSpPr/>
            <p:nvPr/>
          </p:nvSpPr>
          <p:spPr>
            <a:xfrm>
              <a:off x="6354282" y="4303917"/>
              <a:ext cx="311045" cy="51795"/>
            </a:xfrm>
            <a:custGeom>
              <a:avLst/>
              <a:gdLst/>
              <a:ahLst/>
              <a:cxnLst/>
              <a:rect l="l" t="t" r="r" b="b"/>
              <a:pathLst>
                <a:path w="311045" h="51795" extrusionOk="0">
                  <a:moveTo>
                    <a:pt x="0" y="0"/>
                  </a:moveTo>
                  <a:lnTo>
                    <a:pt x="311045" y="0"/>
                  </a:lnTo>
                  <a:lnTo>
                    <a:pt x="31104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9" name="Google Shape;3709;p39"/>
            <p:cNvSpPr/>
            <p:nvPr/>
          </p:nvSpPr>
          <p:spPr>
            <a:xfrm>
              <a:off x="6198759" y="3474372"/>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0" name="Google Shape;3710;p39"/>
            <p:cNvSpPr/>
            <p:nvPr/>
          </p:nvSpPr>
          <p:spPr>
            <a:xfrm>
              <a:off x="5680259" y="2955872"/>
              <a:ext cx="725954" cy="518499"/>
            </a:xfrm>
            <a:custGeom>
              <a:avLst/>
              <a:gdLst/>
              <a:ahLst/>
              <a:cxnLst/>
              <a:rect l="l" t="t" r="r" b="b"/>
              <a:pathLst>
                <a:path w="725954" h="518499" extrusionOk="0">
                  <a:moveTo>
                    <a:pt x="725955" y="311045"/>
                  </a:moveTo>
                  <a:lnTo>
                    <a:pt x="725955" y="414772"/>
                  </a:lnTo>
                  <a:lnTo>
                    <a:pt x="674022" y="414772"/>
                  </a:lnTo>
                  <a:lnTo>
                    <a:pt x="674022" y="362977"/>
                  </a:lnTo>
                  <a:lnTo>
                    <a:pt x="570432" y="362977"/>
                  </a:lnTo>
                  <a:lnTo>
                    <a:pt x="570432" y="414772"/>
                  </a:lnTo>
                  <a:lnTo>
                    <a:pt x="674022" y="414772"/>
                  </a:lnTo>
                  <a:lnTo>
                    <a:pt x="674022" y="466705"/>
                  </a:lnTo>
                  <a:lnTo>
                    <a:pt x="570432" y="466705"/>
                  </a:lnTo>
                  <a:lnTo>
                    <a:pt x="570432" y="518500"/>
                  </a:lnTo>
                  <a:lnTo>
                    <a:pt x="518500" y="518500"/>
                  </a:lnTo>
                  <a:lnTo>
                    <a:pt x="518500" y="414772"/>
                  </a:lnTo>
                  <a:lnTo>
                    <a:pt x="466705" y="414772"/>
                  </a:lnTo>
                  <a:lnTo>
                    <a:pt x="466705" y="362977"/>
                  </a:lnTo>
                  <a:lnTo>
                    <a:pt x="414910" y="362977"/>
                  </a:lnTo>
                  <a:lnTo>
                    <a:pt x="414910" y="311045"/>
                  </a:lnTo>
                  <a:lnTo>
                    <a:pt x="155660" y="311045"/>
                  </a:lnTo>
                  <a:lnTo>
                    <a:pt x="155660" y="259250"/>
                  </a:lnTo>
                  <a:lnTo>
                    <a:pt x="103727" y="259250"/>
                  </a:lnTo>
                  <a:lnTo>
                    <a:pt x="103727" y="207455"/>
                  </a:lnTo>
                  <a:lnTo>
                    <a:pt x="0" y="207455"/>
                  </a:lnTo>
                  <a:lnTo>
                    <a:pt x="0" y="103727"/>
                  </a:lnTo>
                  <a:lnTo>
                    <a:pt x="51932" y="103727"/>
                  </a:lnTo>
                  <a:lnTo>
                    <a:pt x="51932" y="155523"/>
                  </a:lnTo>
                  <a:lnTo>
                    <a:pt x="103727" y="155523"/>
                  </a:lnTo>
                  <a:lnTo>
                    <a:pt x="103727" y="103727"/>
                  </a:lnTo>
                  <a:lnTo>
                    <a:pt x="51932" y="103727"/>
                  </a:lnTo>
                  <a:lnTo>
                    <a:pt x="51932" y="51932"/>
                  </a:lnTo>
                  <a:lnTo>
                    <a:pt x="155660" y="51932"/>
                  </a:lnTo>
                  <a:lnTo>
                    <a:pt x="155660" y="155523"/>
                  </a:lnTo>
                  <a:lnTo>
                    <a:pt x="207455" y="155523"/>
                  </a:lnTo>
                  <a:lnTo>
                    <a:pt x="207455" y="207455"/>
                  </a:lnTo>
                  <a:lnTo>
                    <a:pt x="259250" y="207455"/>
                  </a:lnTo>
                  <a:lnTo>
                    <a:pt x="259250" y="259250"/>
                  </a:lnTo>
                  <a:lnTo>
                    <a:pt x="311182" y="259250"/>
                  </a:lnTo>
                  <a:lnTo>
                    <a:pt x="311182" y="207455"/>
                  </a:lnTo>
                  <a:lnTo>
                    <a:pt x="259250" y="207455"/>
                  </a:lnTo>
                  <a:lnTo>
                    <a:pt x="259250" y="155523"/>
                  </a:lnTo>
                  <a:lnTo>
                    <a:pt x="207455" y="155523"/>
                  </a:lnTo>
                  <a:lnTo>
                    <a:pt x="207455" y="51932"/>
                  </a:lnTo>
                  <a:lnTo>
                    <a:pt x="259250" y="51932"/>
                  </a:lnTo>
                  <a:lnTo>
                    <a:pt x="259250" y="0"/>
                  </a:lnTo>
                  <a:lnTo>
                    <a:pt x="362978" y="0"/>
                  </a:lnTo>
                  <a:lnTo>
                    <a:pt x="362978" y="51932"/>
                  </a:lnTo>
                  <a:lnTo>
                    <a:pt x="311182" y="51932"/>
                  </a:lnTo>
                  <a:lnTo>
                    <a:pt x="311182" y="103727"/>
                  </a:lnTo>
                  <a:lnTo>
                    <a:pt x="362978" y="103727"/>
                  </a:lnTo>
                  <a:lnTo>
                    <a:pt x="362978" y="51932"/>
                  </a:lnTo>
                  <a:lnTo>
                    <a:pt x="414910" y="51932"/>
                  </a:lnTo>
                  <a:lnTo>
                    <a:pt x="414910" y="207455"/>
                  </a:lnTo>
                  <a:lnTo>
                    <a:pt x="466705" y="207455"/>
                  </a:lnTo>
                  <a:lnTo>
                    <a:pt x="466705" y="259250"/>
                  </a:lnTo>
                  <a:lnTo>
                    <a:pt x="518500" y="259250"/>
                  </a:lnTo>
                  <a:lnTo>
                    <a:pt x="518500" y="207455"/>
                  </a:lnTo>
                  <a:lnTo>
                    <a:pt x="466705" y="207455"/>
                  </a:lnTo>
                  <a:lnTo>
                    <a:pt x="466705" y="51932"/>
                  </a:lnTo>
                  <a:lnTo>
                    <a:pt x="518500" y="51932"/>
                  </a:lnTo>
                  <a:lnTo>
                    <a:pt x="518500" y="0"/>
                  </a:lnTo>
                  <a:lnTo>
                    <a:pt x="622227" y="0"/>
                  </a:lnTo>
                  <a:lnTo>
                    <a:pt x="622227" y="51932"/>
                  </a:lnTo>
                  <a:lnTo>
                    <a:pt x="570432" y="51932"/>
                  </a:lnTo>
                  <a:lnTo>
                    <a:pt x="570432" y="103727"/>
                  </a:lnTo>
                  <a:lnTo>
                    <a:pt x="622227" y="103727"/>
                  </a:lnTo>
                  <a:lnTo>
                    <a:pt x="622227" y="51932"/>
                  </a:lnTo>
                  <a:lnTo>
                    <a:pt x="674022" y="51932"/>
                  </a:lnTo>
                  <a:lnTo>
                    <a:pt x="674022" y="155523"/>
                  </a:lnTo>
                  <a:lnTo>
                    <a:pt x="622227" y="155523"/>
                  </a:lnTo>
                  <a:lnTo>
                    <a:pt x="622227" y="259250"/>
                  </a:lnTo>
                  <a:lnTo>
                    <a:pt x="570432" y="259250"/>
                  </a:lnTo>
                  <a:lnTo>
                    <a:pt x="570432" y="311045"/>
                  </a:lnTo>
                  <a:lnTo>
                    <a:pt x="622227" y="311045"/>
                  </a:lnTo>
                  <a:lnTo>
                    <a:pt x="622227" y="259250"/>
                  </a:lnTo>
                  <a:lnTo>
                    <a:pt x="674022" y="259250"/>
                  </a:lnTo>
                  <a:lnTo>
                    <a:pt x="674022" y="311045"/>
                  </a:lnTo>
                  <a:lnTo>
                    <a:pt x="725955" y="3110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1" name="Google Shape;3711;p39"/>
            <p:cNvSpPr/>
            <p:nvPr/>
          </p:nvSpPr>
          <p:spPr>
            <a:xfrm>
              <a:off x="5835919" y="3266917"/>
              <a:ext cx="259249" cy="51795"/>
            </a:xfrm>
            <a:custGeom>
              <a:avLst/>
              <a:gdLst/>
              <a:ahLst/>
              <a:cxnLst/>
              <a:rect l="l" t="t" r="r" b="b"/>
              <a:pathLst>
                <a:path w="259249" h="51795" extrusionOk="0">
                  <a:moveTo>
                    <a:pt x="0" y="0"/>
                  </a:moveTo>
                  <a:lnTo>
                    <a:pt x="259250" y="0"/>
                  </a:lnTo>
                  <a:lnTo>
                    <a:pt x="259250"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2" name="Google Shape;3712;p39"/>
            <p:cNvSpPr/>
            <p:nvPr/>
          </p:nvSpPr>
          <p:spPr>
            <a:xfrm>
              <a:off x="5991441"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3" name="Google Shape;3713;p39"/>
            <p:cNvSpPr/>
            <p:nvPr/>
          </p:nvSpPr>
          <p:spPr>
            <a:xfrm>
              <a:off x="5939509"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4" name="Google Shape;3714;p39"/>
            <p:cNvSpPr/>
            <p:nvPr/>
          </p:nvSpPr>
          <p:spPr>
            <a:xfrm>
              <a:off x="5680259" y="342257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5" name="Google Shape;3715;p39"/>
            <p:cNvSpPr/>
            <p:nvPr/>
          </p:nvSpPr>
          <p:spPr>
            <a:xfrm>
              <a:off x="6095169"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6" name="Google Shape;3716;p39"/>
            <p:cNvSpPr/>
            <p:nvPr/>
          </p:nvSpPr>
          <p:spPr>
            <a:xfrm>
              <a:off x="5628464"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00E6B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7" name="Google Shape;3717;p39"/>
            <p:cNvSpPr/>
            <p:nvPr/>
          </p:nvSpPr>
          <p:spPr>
            <a:xfrm>
              <a:off x="6250691"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8" name="Google Shape;3718;p39"/>
            <p:cNvSpPr/>
            <p:nvPr/>
          </p:nvSpPr>
          <p:spPr>
            <a:xfrm>
              <a:off x="6613531" y="3992871"/>
              <a:ext cx="207454" cy="103590"/>
            </a:xfrm>
            <a:custGeom>
              <a:avLst/>
              <a:gdLst/>
              <a:ahLst/>
              <a:cxnLst/>
              <a:rect l="l" t="t" r="r" b="b"/>
              <a:pathLst>
                <a:path w="207454" h="103590" extrusionOk="0">
                  <a:moveTo>
                    <a:pt x="207454" y="51795"/>
                  </a:moveTo>
                  <a:lnTo>
                    <a:pt x="207454" y="103590"/>
                  </a:lnTo>
                  <a:lnTo>
                    <a:pt x="0" y="103590"/>
                  </a:lnTo>
                  <a:lnTo>
                    <a:pt x="0" y="0"/>
                  </a:lnTo>
                  <a:lnTo>
                    <a:pt x="103727" y="0"/>
                  </a:lnTo>
                  <a:lnTo>
                    <a:pt x="103727" y="51795"/>
                  </a:lnTo>
                  <a:lnTo>
                    <a:pt x="207454"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9" name="Google Shape;3719;p39"/>
            <p:cNvSpPr/>
            <p:nvPr/>
          </p:nvSpPr>
          <p:spPr>
            <a:xfrm>
              <a:off x="6613531" y="4096462"/>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0" name="Google Shape;3720;p39"/>
            <p:cNvSpPr/>
            <p:nvPr/>
          </p:nvSpPr>
          <p:spPr>
            <a:xfrm>
              <a:off x="5732329" y="3733622"/>
              <a:ext cx="1088383" cy="829681"/>
            </a:xfrm>
            <a:custGeom>
              <a:avLst/>
              <a:gdLst/>
              <a:ahLst/>
              <a:cxnLst/>
              <a:rect l="l" t="t" r="r" b="b"/>
              <a:pathLst>
                <a:path w="1088383" h="829681" extrusionOk="0">
                  <a:moveTo>
                    <a:pt x="103590" y="0"/>
                  </a:moveTo>
                  <a:lnTo>
                    <a:pt x="103590" y="51795"/>
                  </a:lnTo>
                  <a:lnTo>
                    <a:pt x="155385" y="51795"/>
                  </a:lnTo>
                  <a:lnTo>
                    <a:pt x="155385" y="0"/>
                  </a:lnTo>
                  <a:lnTo>
                    <a:pt x="103590" y="0"/>
                  </a:lnTo>
                  <a:close/>
                  <a:moveTo>
                    <a:pt x="933135" y="570295"/>
                  </a:moveTo>
                  <a:lnTo>
                    <a:pt x="933135" y="622090"/>
                  </a:lnTo>
                  <a:lnTo>
                    <a:pt x="622090" y="622090"/>
                  </a:lnTo>
                  <a:lnTo>
                    <a:pt x="622090" y="570295"/>
                  </a:lnTo>
                  <a:lnTo>
                    <a:pt x="518363" y="570295"/>
                  </a:lnTo>
                  <a:lnTo>
                    <a:pt x="518363" y="518500"/>
                  </a:lnTo>
                  <a:lnTo>
                    <a:pt x="466567" y="518500"/>
                  </a:lnTo>
                  <a:lnTo>
                    <a:pt x="466567" y="466705"/>
                  </a:lnTo>
                  <a:lnTo>
                    <a:pt x="414772" y="466705"/>
                  </a:lnTo>
                  <a:lnTo>
                    <a:pt x="414772" y="414909"/>
                  </a:lnTo>
                  <a:lnTo>
                    <a:pt x="362977" y="414909"/>
                  </a:lnTo>
                  <a:lnTo>
                    <a:pt x="362977" y="363114"/>
                  </a:lnTo>
                  <a:lnTo>
                    <a:pt x="414772" y="363114"/>
                  </a:lnTo>
                  <a:lnTo>
                    <a:pt x="414772" y="414909"/>
                  </a:lnTo>
                  <a:lnTo>
                    <a:pt x="466567" y="414909"/>
                  </a:lnTo>
                  <a:lnTo>
                    <a:pt x="466567" y="466705"/>
                  </a:lnTo>
                  <a:lnTo>
                    <a:pt x="518363" y="466705"/>
                  </a:lnTo>
                  <a:lnTo>
                    <a:pt x="518363" y="518500"/>
                  </a:lnTo>
                  <a:lnTo>
                    <a:pt x="622090" y="518500"/>
                  </a:lnTo>
                  <a:lnTo>
                    <a:pt x="622090" y="570295"/>
                  </a:lnTo>
                  <a:lnTo>
                    <a:pt x="933135" y="570295"/>
                  </a:lnTo>
                  <a:lnTo>
                    <a:pt x="933135" y="518500"/>
                  </a:lnTo>
                  <a:lnTo>
                    <a:pt x="829408" y="518500"/>
                  </a:lnTo>
                  <a:lnTo>
                    <a:pt x="829408" y="466705"/>
                  </a:lnTo>
                  <a:lnTo>
                    <a:pt x="777613" y="466705"/>
                  </a:lnTo>
                  <a:lnTo>
                    <a:pt x="777613" y="518500"/>
                  </a:lnTo>
                  <a:lnTo>
                    <a:pt x="725817" y="518500"/>
                  </a:lnTo>
                  <a:lnTo>
                    <a:pt x="725817" y="466705"/>
                  </a:lnTo>
                  <a:lnTo>
                    <a:pt x="777613" y="466705"/>
                  </a:lnTo>
                  <a:lnTo>
                    <a:pt x="777613" y="362977"/>
                  </a:lnTo>
                  <a:lnTo>
                    <a:pt x="829408" y="362977"/>
                  </a:lnTo>
                  <a:lnTo>
                    <a:pt x="829408" y="259250"/>
                  </a:lnTo>
                  <a:lnTo>
                    <a:pt x="881203" y="259250"/>
                  </a:lnTo>
                  <a:lnTo>
                    <a:pt x="881203" y="207455"/>
                  </a:lnTo>
                  <a:lnTo>
                    <a:pt x="725680" y="207455"/>
                  </a:lnTo>
                  <a:lnTo>
                    <a:pt x="725680" y="155660"/>
                  </a:lnTo>
                  <a:lnTo>
                    <a:pt x="362703" y="155660"/>
                  </a:lnTo>
                  <a:lnTo>
                    <a:pt x="362703" y="207455"/>
                  </a:lnTo>
                  <a:lnTo>
                    <a:pt x="310908" y="207455"/>
                  </a:lnTo>
                  <a:lnTo>
                    <a:pt x="310908" y="155660"/>
                  </a:lnTo>
                  <a:lnTo>
                    <a:pt x="362703" y="155660"/>
                  </a:lnTo>
                  <a:lnTo>
                    <a:pt x="362703" y="51932"/>
                  </a:lnTo>
                  <a:lnTo>
                    <a:pt x="310908" y="51932"/>
                  </a:lnTo>
                  <a:lnTo>
                    <a:pt x="310908" y="103727"/>
                  </a:lnTo>
                  <a:lnTo>
                    <a:pt x="207181" y="103727"/>
                  </a:lnTo>
                  <a:lnTo>
                    <a:pt x="207181" y="51932"/>
                  </a:lnTo>
                  <a:lnTo>
                    <a:pt x="155385" y="51932"/>
                  </a:lnTo>
                  <a:lnTo>
                    <a:pt x="155385" y="155660"/>
                  </a:lnTo>
                  <a:lnTo>
                    <a:pt x="103590" y="155660"/>
                  </a:lnTo>
                  <a:lnTo>
                    <a:pt x="103590" y="259387"/>
                  </a:lnTo>
                  <a:lnTo>
                    <a:pt x="51795" y="259387"/>
                  </a:lnTo>
                  <a:lnTo>
                    <a:pt x="51795" y="363114"/>
                  </a:lnTo>
                  <a:lnTo>
                    <a:pt x="0" y="363114"/>
                  </a:lnTo>
                  <a:lnTo>
                    <a:pt x="0" y="570569"/>
                  </a:lnTo>
                  <a:lnTo>
                    <a:pt x="51795" y="570569"/>
                  </a:lnTo>
                  <a:lnTo>
                    <a:pt x="51795" y="674296"/>
                  </a:lnTo>
                  <a:lnTo>
                    <a:pt x="103590" y="674296"/>
                  </a:lnTo>
                  <a:lnTo>
                    <a:pt x="103590" y="726091"/>
                  </a:lnTo>
                  <a:lnTo>
                    <a:pt x="155385" y="726091"/>
                  </a:lnTo>
                  <a:lnTo>
                    <a:pt x="155385" y="777887"/>
                  </a:lnTo>
                  <a:lnTo>
                    <a:pt x="207181" y="777887"/>
                  </a:lnTo>
                  <a:lnTo>
                    <a:pt x="207181" y="829682"/>
                  </a:lnTo>
                  <a:lnTo>
                    <a:pt x="518226" y="829682"/>
                  </a:lnTo>
                  <a:lnTo>
                    <a:pt x="518226" y="777887"/>
                  </a:lnTo>
                  <a:lnTo>
                    <a:pt x="414498" y="777887"/>
                  </a:lnTo>
                  <a:lnTo>
                    <a:pt x="414498" y="726091"/>
                  </a:lnTo>
                  <a:lnTo>
                    <a:pt x="518226" y="726091"/>
                  </a:lnTo>
                  <a:lnTo>
                    <a:pt x="518226" y="777887"/>
                  </a:lnTo>
                  <a:lnTo>
                    <a:pt x="570021" y="777887"/>
                  </a:lnTo>
                  <a:lnTo>
                    <a:pt x="570021" y="726091"/>
                  </a:lnTo>
                  <a:lnTo>
                    <a:pt x="621816" y="726091"/>
                  </a:lnTo>
                  <a:lnTo>
                    <a:pt x="621816" y="777887"/>
                  </a:lnTo>
                  <a:lnTo>
                    <a:pt x="570021" y="777887"/>
                  </a:lnTo>
                  <a:lnTo>
                    <a:pt x="570021" y="829682"/>
                  </a:lnTo>
                  <a:lnTo>
                    <a:pt x="881066" y="829682"/>
                  </a:lnTo>
                  <a:lnTo>
                    <a:pt x="881066" y="777887"/>
                  </a:lnTo>
                  <a:lnTo>
                    <a:pt x="984793" y="777887"/>
                  </a:lnTo>
                  <a:lnTo>
                    <a:pt x="984793" y="726091"/>
                  </a:lnTo>
                  <a:lnTo>
                    <a:pt x="1036588" y="726091"/>
                  </a:lnTo>
                  <a:lnTo>
                    <a:pt x="1036588" y="674296"/>
                  </a:lnTo>
                  <a:lnTo>
                    <a:pt x="1088383" y="674296"/>
                  </a:lnTo>
                  <a:lnTo>
                    <a:pt x="1088383" y="570569"/>
                  </a:lnTo>
                  <a:lnTo>
                    <a:pt x="932861" y="5705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1" name="Google Shape;3721;p39"/>
            <p:cNvSpPr/>
            <p:nvPr/>
          </p:nvSpPr>
          <p:spPr>
            <a:xfrm>
              <a:off x="6561736" y="4096462"/>
              <a:ext cx="311045" cy="155659"/>
            </a:xfrm>
            <a:custGeom>
              <a:avLst/>
              <a:gdLst/>
              <a:ahLst/>
              <a:cxnLst/>
              <a:rect l="l" t="t" r="r" b="b"/>
              <a:pathLst>
                <a:path w="311045" h="155659" extrusionOk="0">
                  <a:moveTo>
                    <a:pt x="311045" y="0"/>
                  </a:moveTo>
                  <a:lnTo>
                    <a:pt x="311045" y="103727"/>
                  </a:lnTo>
                  <a:lnTo>
                    <a:pt x="259250" y="103727"/>
                  </a:lnTo>
                  <a:lnTo>
                    <a:pt x="259250" y="155660"/>
                  </a:lnTo>
                  <a:lnTo>
                    <a:pt x="103727" y="155660"/>
                  </a:lnTo>
                  <a:lnTo>
                    <a:pt x="103727" y="103727"/>
                  </a:lnTo>
                  <a:lnTo>
                    <a:pt x="0" y="103727"/>
                  </a:lnTo>
                  <a:lnTo>
                    <a:pt x="0" y="0"/>
                  </a:lnTo>
                  <a:lnTo>
                    <a:pt x="51795" y="0"/>
                  </a:lnTo>
                  <a:lnTo>
                    <a:pt x="51795" y="51932"/>
                  </a:lnTo>
                  <a:lnTo>
                    <a:pt x="259250" y="51932"/>
                  </a:lnTo>
                  <a:lnTo>
                    <a:pt x="259250" y="0"/>
                  </a:lnTo>
                  <a:lnTo>
                    <a:pt x="311045"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2" name="Google Shape;3722;p39"/>
            <p:cNvSpPr/>
            <p:nvPr/>
          </p:nvSpPr>
          <p:spPr>
            <a:xfrm>
              <a:off x="6561736" y="420018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3" name="Google Shape;3723;p39"/>
            <p:cNvSpPr/>
            <p:nvPr/>
          </p:nvSpPr>
          <p:spPr>
            <a:xfrm>
              <a:off x="5576669"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4" name="Google Shape;3724;p39"/>
            <p:cNvSpPr/>
            <p:nvPr/>
          </p:nvSpPr>
          <p:spPr>
            <a:xfrm>
              <a:off x="5524737" y="4511234"/>
              <a:ext cx="362977" cy="103727"/>
            </a:xfrm>
            <a:custGeom>
              <a:avLst/>
              <a:gdLst/>
              <a:ahLst/>
              <a:cxnLst/>
              <a:rect l="l" t="t" r="r" b="b"/>
              <a:pathLst>
                <a:path w="362977" h="103727" extrusionOk="0">
                  <a:moveTo>
                    <a:pt x="155522" y="51932"/>
                  </a:moveTo>
                  <a:lnTo>
                    <a:pt x="362977" y="51932"/>
                  </a:lnTo>
                  <a:lnTo>
                    <a:pt x="362977" y="103727"/>
                  </a:lnTo>
                  <a:lnTo>
                    <a:pt x="0" y="103727"/>
                  </a:lnTo>
                  <a:lnTo>
                    <a:pt x="0" y="51932"/>
                  </a:lnTo>
                  <a:lnTo>
                    <a:pt x="103727" y="51932"/>
                  </a:lnTo>
                  <a:lnTo>
                    <a:pt x="103727" y="0"/>
                  </a:lnTo>
                  <a:lnTo>
                    <a:pt x="155522" y="0"/>
                  </a:lnTo>
                  <a:lnTo>
                    <a:pt x="155522" y="519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5" name="Google Shape;3725;p39"/>
            <p:cNvSpPr/>
            <p:nvPr/>
          </p:nvSpPr>
          <p:spPr>
            <a:xfrm>
              <a:off x="5732329" y="3318849"/>
              <a:ext cx="466567" cy="518362"/>
            </a:xfrm>
            <a:custGeom>
              <a:avLst/>
              <a:gdLst/>
              <a:ahLst/>
              <a:cxnLst/>
              <a:rect l="l" t="t" r="r" b="b"/>
              <a:pathLst>
                <a:path w="466567" h="518362" extrusionOk="0">
                  <a:moveTo>
                    <a:pt x="414635" y="155523"/>
                  </a:moveTo>
                  <a:lnTo>
                    <a:pt x="414635" y="51795"/>
                  </a:lnTo>
                  <a:lnTo>
                    <a:pt x="362840" y="51795"/>
                  </a:lnTo>
                  <a:lnTo>
                    <a:pt x="362840" y="0"/>
                  </a:lnTo>
                  <a:lnTo>
                    <a:pt x="103590" y="0"/>
                  </a:lnTo>
                  <a:lnTo>
                    <a:pt x="103590" y="51795"/>
                  </a:lnTo>
                  <a:lnTo>
                    <a:pt x="51795" y="51795"/>
                  </a:lnTo>
                  <a:lnTo>
                    <a:pt x="51795" y="103590"/>
                  </a:lnTo>
                  <a:lnTo>
                    <a:pt x="0" y="103590"/>
                  </a:lnTo>
                  <a:lnTo>
                    <a:pt x="0" y="207318"/>
                  </a:lnTo>
                  <a:lnTo>
                    <a:pt x="155523" y="207318"/>
                  </a:lnTo>
                  <a:lnTo>
                    <a:pt x="155523" y="259113"/>
                  </a:lnTo>
                  <a:lnTo>
                    <a:pt x="207318" y="259113"/>
                  </a:lnTo>
                  <a:lnTo>
                    <a:pt x="207318" y="362840"/>
                  </a:lnTo>
                  <a:lnTo>
                    <a:pt x="155523" y="362840"/>
                  </a:lnTo>
                  <a:lnTo>
                    <a:pt x="155523" y="466568"/>
                  </a:lnTo>
                  <a:lnTo>
                    <a:pt x="207318" y="466568"/>
                  </a:lnTo>
                  <a:lnTo>
                    <a:pt x="207318" y="518363"/>
                  </a:lnTo>
                  <a:lnTo>
                    <a:pt x="311045" y="518363"/>
                  </a:lnTo>
                  <a:lnTo>
                    <a:pt x="311045" y="466568"/>
                  </a:lnTo>
                  <a:lnTo>
                    <a:pt x="414772" y="466568"/>
                  </a:lnTo>
                  <a:lnTo>
                    <a:pt x="414772" y="362840"/>
                  </a:lnTo>
                  <a:lnTo>
                    <a:pt x="466567" y="362840"/>
                  </a:lnTo>
                  <a:lnTo>
                    <a:pt x="466567" y="155386"/>
                  </a:lnTo>
                  <a:lnTo>
                    <a:pt x="414772" y="155386"/>
                  </a:lnTo>
                  <a:close/>
                  <a:moveTo>
                    <a:pt x="259113" y="155523"/>
                  </a:moveTo>
                  <a:lnTo>
                    <a:pt x="259113" y="207318"/>
                  </a:lnTo>
                  <a:lnTo>
                    <a:pt x="207318" y="207318"/>
                  </a:lnTo>
                  <a:lnTo>
                    <a:pt x="207318" y="103590"/>
                  </a:lnTo>
                  <a:lnTo>
                    <a:pt x="311045" y="103590"/>
                  </a:lnTo>
                  <a:lnTo>
                    <a:pt x="311045" y="155386"/>
                  </a:lnTo>
                  <a:lnTo>
                    <a:pt x="259250" y="155386"/>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6" name="Google Shape;3726;p39"/>
            <p:cNvSpPr/>
            <p:nvPr/>
          </p:nvSpPr>
          <p:spPr>
            <a:xfrm>
              <a:off x="5991441"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7" name="Google Shape;3727;p39"/>
            <p:cNvSpPr/>
            <p:nvPr/>
          </p:nvSpPr>
          <p:spPr>
            <a:xfrm>
              <a:off x="6043237"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8" name="Google Shape;3728;p39"/>
            <p:cNvSpPr/>
            <p:nvPr/>
          </p:nvSpPr>
          <p:spPr>
            <a:xfrm>
              <a:off x="5939509" y="33706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9" name="Google Shape;3729;p39"/>
            <p:cNvSpPr/>
            <p:nvPr/>
          </p:nvSpPr>
          <p:spPr>
            <a:xfrm>
              <a:off x="5732192"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0" name="Google Shape;3730;p39"/>
            <p:cNvSpPr/>
            <p:nvPr/>
          </p:nvSpPr>
          <p:spPr>
            <a:xfrm>
              <a:off x="5680259"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1" name="Google Shape;3731;p39"/>
            <p:cNvSpPr/>
            <p:nvPr/>
          </p:nvSpPr>
          <p:spPr>
            <a:xfrm>
              <a:off x="5887714"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2" name="Google Shape;3732;p39"/>
            <p:cNvSpPr/>
            <p:nvPr/>
          </p:nvSpPr>
          <p:spPr>
            <a:xfrm>
              <a:off x="5576669"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3" name="Google Shape;3733;p39"/>
            <p:cNvSpPr/>
            <p:nvPr/>
          </p:nvSpPr>
          <p:spPr>
            <a:xfrm>
              <a:off x="6198759" y="33706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4" name="Google Shape;3734;p39"/>
            <p:cNvSpPr/>
            <p:nvPr/>
          </p:nvSpPr>
          <p:spPr>
            <a:xfrm>
              <a:off x="6250691" y="33706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5" name="Google Shape;3735;p39"/>
            <p:cNvSpPr/>
            <p:nvPr/>
          </p:nvSpPr>
          <p:spPr>
            <a:xfrm>
              <a:off x="6354282" y="3266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6" name="Google Shape;3736;p39"/>
            <p:cNvSpPr/>
            <p:nvPr/>
          </p:nvSpPr>
          <p:spPr>
            <a:xfrm>
              <a:off x="6302486" y="32151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7" name="Google Shape;3737;p39"/>
            <p:cNvSpPr/>
            <p:nvPr/>
          </p:nvSpPr>
          <p:spPr>
            <a:xfrm>
              <a:off x="6043237" y="300780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8" name="Google Shape;3738;p39"/>
            <p:cNvSpPr/>
            <p:nvPr/>
          </p:nvSpPr>
          <p:spPr>
            <a:xfrm>
              <a:off x="5991441"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9" name="Google Shape;3739;p39"/>
            <p:cNvSpPr/>
            <p:nvPr/>
          </p:nvSpPr>
          <p:spPr>
            <a:xfrm>
              <a:off x="6095169"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0" name="Google Shape;3740;p39"/>
            <p:cNvSpPr/>
            <p:nvPr/>
          </p:nvSpPr>
          <p:spPr>
            <a:xfrm>
              <a:off x="6250691" y="311139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1" name="Google Shape;3741;p39"/>
            <p:cNvSpPr/>
            <p:nvPr/>
          </p:nvSpPr>
          <p:spPr>
            <a:xfrm>
              <a:off x="6302486" y="300780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2" name="Google Shape;3742;p39"/>
            <p:cNvSpPr/>
            <p:nvPr/>
          </p:nvSpPr>
          <p:spPr>
            <a:xfrm>
              <a:off x="6250691"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3" name="Google Shape;3743;p39"/>
            <p:cNvSpPr/>
            <p:nvPr/>
          </p:nvSpPr>
          <p:spPr>
            <a:xfrm>
              <a:off x="6665464"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4" name="Google Shape;3744;p39"/>
            <p:cNvSpPr/>
            <p:nvPr/>
          </p:nvSpPr>
          <p:spPr>
            <a:xfrm>
              <a:off x="6561736" y="435571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5" name="Google Shape;3745;p39"/>
            <p:cNvSpPr/>
            <p:nvPr/>
          </p:nvSpPr>
          <p:spPr>
            <a:xfrm>
              <a:off x="5939509" y="383734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6" name="Google Shape;3746;p39"/>
            <p:cNvSpPr/>
            <p:nvPr/>
          </p:nvSpPr>
          <p:spPr>
            <a:xfrm>
              <a:off x="5887714" y="4303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7" name="Google Shape;3747;p39"/>
            <p:cNvSpPr/>
            <p:nvPr/>
          </p:nvSpPr>
          <p:spPr>
            <a:xfrm>
              <a:off x="5939509"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8" name="Google Shape;3748;p39"/>
            <p:cNvSpPr/>
            <p:nvPr/>
          </p:nvSpPr>
          <p:spPr>
            <a:xfrm>
              <a:off x="5991441" y="445943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9" name="Google Shape;3749;p39"/>
            <p:cNvSpPr/>
            <p:nvPr/>
          </p:nvSpPr>
          <p:spPr>
            <a:xfrm>
              <a:off x="5887714" y="3940939"/>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0" name="Google Shape;3750;p39"/>
            <p:cNvSpPr/>
            <p:nvPr/>
          </p:nvSpPr>
          <p:spPr>
            <a:xfrm>
              <a:off x="5835919" y="4148394"/>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1" name="Google Shape;3751;p39"/>
            <p:cNvSpPr/>
            <p:nvPr/>
          </p:nvSpPr>
          <p:spPr>
            <a:xfrm>
              <a:off x="6717259" y="4355712"/>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2" name="Google Shape;3752;p39"/>
            <p:cNvSpPr/>
            <p:nvPr/>
          </p:nvSpPr>
          <p:spPr>
            <a:xfrm>
              <a:off x="6613531" y="44076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3" name="Google Shape;3753;p39"/>
            <p:cNvSpPr/>
            <p:nvPr/>
          </p:nvSpPr>
          <p:spPr>
            <a:xfrm>
              <a:off x="6198759" y="3889144"/>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4" name="Google Shape;3754;p39"/>
            <p:cNvSpPr/>
            <p:nvPr/>
          </p:nvSpPr>
          <p:spPr>
            <a:xfrm>
              <a:off x="5783987"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5" name="Google Shape;3755;p39"/>
            <p:cNvSpPr/>
            <p:nvPr/>
          </p:nvSpPr>
          <p:spPr>
            <a:xfrm>
              <a:off x="5524737"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6" name="Google Shape;3756;p39"/>
            <p:cNvSpPr/>
            <p:nvPr/>
          </p:nvSpPr>
          <p:spPr>
            <a:xfrm>
              <a:off x="6250691"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7" name="Google Shape;3757;p39"/>
            <p:cNvSpPr/>
            <p:nvPr/>
          </p:nvSpPr>
          <p:spPr>
            <a:xfrm>
              <a:off x="5732192"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8" name="Google Shape;3758;p39"/>
            <p:cNvSpPr/>
            <p:nvPr/>
          </p:nvSpPr>
          <p:spPr>
            <a:xfrm>
              <a:off x="5887714"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9" name="Google Shape;3759;p39"/>
            <p:cNvSpPr/>
            <p:nvPr/>
          </p:nvSpPr>
          <p:spPr>
            <a:xfrm>
              <a:off x="5680259"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0" name="Google Shape;3760;p39"/>
            <p:cNvSpPr/>
            <p:nvPr/>
          </p:nvSpPr>
          <p:spPr>
            <a:xfrm>
              <a:off x="6820986"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1" name="Google Shape;3761;p39"/>
            <p:cNvSpPr/>
            <p:nvPr/>
          </p:nvSpPr>
          <p:spPr>
            <a:xfrm>
              <a:off x="6613531"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2" name="Google Shape;3762;p39"/>
            <p:cNvSpPr/>
            <p:nvPr/>
          </p:nvSpPr>
          <p:spPr>
            <a:xfrm>
              <a:off x="6302486" y="29040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63" name="Google Shape;3763;p39"/>
          <p:cNvGrpSpPr/>
          <p:nvPr/>
        </p:nvGrpSpPr>
        <p:grpSpPr>
          <a:xfrm>
            <a:off x="2802692" y="2917539"/>
            <a:ext cx="1026096" cy="1092228"/>
            <a:chOff x="3761920" y="2904077"/>
            <a:chExt cx="1607294" cy="1710884"/>
          </a:xfrm>
        </p:grpSpPr>
        <p:grpSp>
          <p:nvGrpSpPr>
            <p:cNvPr id="3764" name="Google Shape;3764;p39"/>
            <p:cNvGrpSpPr/>
            <p:nvPr/>
          </p:nvGrpSpPr>
          <p:grpSpPr>
            <a:xfrm>
              <a:off x="3761920" y="2904077"/>
              <a:ext cx="1607294" cy="1710884"/>
              <a:chOff x="3761920" y="2904077"/>
              <a:chExt cx="1607294" cy="1710884"/>
            </a:xfrm>
          </p:grpSpPr>
          <p:grpSp>
            <p:nvGrpSpPr>
              <p:cNvPr id="3765" name="Google Shape;3765;p39"/>
              <p:cNvGrpSpPr/>
              <p:nvPr/>
            </p:nvGrpSpPr>
            <p:grpSpPr>
              <a:xfrm>
                <a:off x="3761920" y="2904077"/>
                <a:ext cx="1607294" cy="1710884"/>
                <a:chOff x="3761920" y="2904077"/>
                <a:chExt cx="1607294" cy="1710884"/>
              </a:xfrm>
            </p:grpSpPr>
            <p:sp>
              <p:nvSpPr>
                <p:cNvPr id="3766" name="Google Shape;3766;p39"/>
                <p:cNvSpPr/>
                <p:nvPr/>
              </p:nvSpPr>
              <p:spPr>
                <a:xfrm>
                  <a:off x="3969375"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7" name="Google Shape;3767;p39"/>
                <p:cNvSpPr/>
                <p:nvPr/>
              </p:nvSpPr>
              <p:spPr>
                <a:xfrm>
                  <a:off x="3917580" y="33188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8" name="Google Shape;3768;p39"/>
                <p:cNvSpPr/>
                <p:nvPr/>
              </p:nvSpPr>
              <p:spPr>
                <a:xfrm>
                  <a:off x="4021170" y="3266917"/>
                  <a:ext cx="362977" cy="51795"/>
                </a:xfrm>
                <a:custGeom>
                  <a:avLst/>
                  <a:gdLst/>
                  <a:ahLst/>
                  <a:cxnLst/>
                  <a:rect l="l" t="t" r="r" b="b"/>
                  <a:pathLst>
                    <a:path w="362977" h="51795" extrusionOk="0">
                      <a:moveTo>
                        <a:pt x="0" y="0"/>
                      </a:moveTo>
                      <a:lnTo>
                        <a:pt x="362977" y="0"/>
                      </a:lnTo>
                      <a:lnTo>
                        <a:pt x="36297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9" name="Google Shape;3769;p39"/>
                <p:cNvSpPr/>
                <p:nvPr/>
              </p:nvSpPr>
              <p:spPr>
                <a:xfrm>
                  <a:off x="3865647"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0" name="Google Shape;3770;p39"/>
                <p:cNvSpPr/>
                <p:nvPr/>
              </p:nvSpPr>
              <p:spPr>
                <a:xfrm>
                  <a:off x="3917580"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1" name="Google Shape;3771;p39"/>
                <p:cNvSpPr/>
                <p:nvPr/>
              </p:nvSpPr>
              <p:spPr>
                <a:xfrm>
                  <a:off x="3865647" y="316332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2" name="Google Shape;3772;p39"/>
                <p:cNvSpPr/>
                <p:nvPr/>
              </p:nvSpPr>
              <p:spPr>
                <a:xfrm>
                  <a:off x="3813852" y="3266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3" name="Google Shape;3773;p39"/>
                <p:cNvSpPr/>
                <p:nvPr/>
              </p:nvSpPr>
              <p:spPr>
                <a:xfrm>
                  <a:off x="4384147"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4" name="Google Shape;3774;p39"/>
                <p:cNvSpPr/>
                <p:nvPr/>
              </p:nvSpPr>
              <p:spPr>
                <a:xfrm>
                  <a:off x="4435942"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5" name="Google Shape;3775;p39"/>
                <p:cNvSpPr/>
                <p:nvPr/>
              </p:nvSpPr>
              <p:spPr>
                <a:xfrm>
                  <a:off x="4487875" y="316332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6" name="Google Shape;3776;p39"/>
                <p:cNvSpPr/>
                <p:nvPr/>
              </p:nvSpPr>
              <p:spPr>
                <a:xfrm>
                  <a:off x="4591602" y="3370644"/>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7" name="Google Shape;3777;p39"/>
                <p:cNvSpPr/>
                <p:nvPr/>
              </p:nvSpPr>
              <p:spPr>
                <a:xfrm>
                  <a:off x="4539670" y="3266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8" name="Google Shape;3778;p39"/>
                <p:cNvSpPr/>
                <p:nvPr/>
              </p:nvSpPr>
              <p:spPr>
                <a:xfrm>
                  <a:off x="4643397" y="3526167"/>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9" name="Google Shape;3779;p39"/>
                <p:cNvSpPr/>
                <p:nvPr/>
              </p:nvSpPr>
              <p:spPr>
                <a:xfrm>
                  <a:off x="4591602" y="37336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0" name="Google Shape;3780;p39"/>
                <p:cNvSpPr/>
                <p:nvPr/>
              </p:nvSpPr>
              <p:spPr>
                <a:xfrm>
                  <a:off x="4539670"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1" name="Google Shape;3781;p39"/>
                <p:cNvSpPr/>
                <p:nvPr/>
              </p:nvSpPr>
              <p:spPr>
                <a:xfrm>
                  <a:off x="3865647" y="3163327"/>
                  <a:ext cx="155522" cy="207317"/>
                </a:xfrm>
                <a:custGeom>
                  <a:avLst/>
                  <a:gdLst/>
                  <a:ahLst/>
                  <a:cxnLst/>
                  <a:rect l="l" t="t" r="r" b="b"/>
                  <a:pathLst>
                    <a:path w="155522" h="207317" extrusionOk="0">
                      <a:moveTo>
                        <a:pt x="0" y="103590"/>
                      </a:moveTo>
                      <a:lnTo>
                        <a:pt x="0" y="207318"/>
                      </a:lnTo>
                      <a:lnTo>
                        <a:pt x="51932" y="207318"/>
                      </a:lnTo>
                      <a:lnTo>
                        <a:pt x="51932" y="155523"/>
                      </a:lnTo>
                      <a:lnTo>
                        <a:pt x="155523" y="155523"/>
                      </a:lnTo>
                      <a:lnTo>
                        <a:pt x="155523" y="103590"/>
                      </a:lnTo>
                      <a:lnTo>
                        <a:pt x="103727" y="103590"/>
                      </a:lnTo>
                      <a:lnTo>
                        <a:pt x="103727" y="0"/>
                      </a:lnTo>
                      <a:lnTo>
                        <a:pt x="51932" y="0"/>
                      </a:lnTo>
                      <a:lnTo>
                        <a:pt x="51932" y="103590"/>
                      </a:lnTo>
                      <a:lnTo>
                        <a:pt x="0" y="103590"/>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2" name="Google Shape;3782;p39"/>
                <p:cNvSpPr/>
                <p:nvPr/>
              </p:nvSpPr>
              <p:spPr>
                <a:xfrm>
                  <a:off x="3969375" y="316332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3" name="Google Shape;3783;p39"/>
                <p:cNvSpPr/>
                <p:nvPr/>
              </p:nvSpPr>
              <p:spPr>
                <a:xfrm>
                  <a:off x="4384147" y="316332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4" name="Google Shape;3784;p39"/>
                <p:cNvSpPr/>
                <p:nvPr/>
              </p:nvSpPr>
              <p:spPr>
                <a:xfrm>
                  <a:off x="3813852" y="342257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5" name="Google Shape;3785;p39"/>
                <p:cNvSpPr/>
                <p:nvPr/>
              </p:nvSpPr>
              <p:spPr>
                <a:xfrm>
                  <a:off x="3761920" y="3526167"/>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6" name="Google Shape;3786;p39"/>
                <p:cNvSpPr/>
                <p:nvPr/>
              </p:nvSpPr>
              <p:spPr>
                <a:xfrm>
                  <a:off x="3761920"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7" name="Google Shape;3787;p39"/>
                <p:cNvSpPr/>
                <p:nvPr/>
              </p:nvSpPr>
              <p:spPr>
                <a:xfrm>
                  <a:off x="3813852"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8" name="Google Shape;3788;p39"/>
                <p:cNvSpPr/>
                <p:nvPr/>
              </p:nvSpPr>
              <p:spPr>
                <a:xfrm>
                  <a:off x="3865647"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9" name="Google Shape;3789;p39"/>
                <p:cNvSpPr/>
                <p:nvPr/>
              </p:nvSpPr>
              <p:spPr>
                <a:xfrm>
                  <a:off x="3917580" y="3992871"/>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0" name="Google Shape;3790;p39"/>
                <p:cNvSpPr/>
                <p:nvPr/>
              </p:nvSpPr>
              <p:spPr>
                <a:xfrm>
                  <a:off x="4021170" y="4044667"/>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1" name="Google Shape;3791;p39"/>
                <p:cNvSpPr/>
                <p:nvPr/>
              </p:nvSpPr>
              <p:spPr>
                <a:xfrm>
                  <a:off x="4073102"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2" name="Google Shape;3792;p39"/>
                <p:cNvSpPr/>
                <p:nvPr/>
              </p:nvSpPr>
              <p:spPr>
                <a:xfrm>
                  <a:off x="4124897" y="4148394"/>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3" name="Google Shape;3793;p39"/>
                <p:cNvSpPr/>
                <p:nvPr/>
              </p:nvSpPr>
              <p:spPr>
                <a:xfrm>
                  <a:off x="4280420"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4" name="Google Shape;3794;p39"/>
                <p:cNvSpPr/>
                <p:nvPr/>
              </p:nvSpPr>
              <p:spPr>
                <a:xfrm>
                  <a:off x="4332352"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5" name="Google Shape;3795;p39"/>
                <p:cNvSpPr/>
                <p:nvPr/>
              </p:nvSpPr>
              <p:spPr>
                <a:xfrm>
                  <a:off x="4280420" y="44076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6" name="Google Shape;3796;p39"/>
                <p:cNvSpPr/>
                <p:nvPr/>
              </p:nvSpPr>
              <p:spPr>
                <a:xfrm>
                  <a:off x="4798920"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7" name="Google Shape;3797;p39"/>
                <p:cNvSpPr/>
                <p:nvPr/>
              </p:nvSpPr>
              <p:spPr>
                <a:xfrm>
                  <a:off x="4850715"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8" name="Google Shape;3798;p39"/>
                <p:cNvSpPr/>
                <p:nvPr/>
              </p:nvSpPr>
              <p:spPr>
                <a:xfrm>
                  <a:off x="4902647" y="435571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9" name="Google Shape;3799;p39"/>
                <p:cNvSpPr/>
                <p:nvPr/>
              </p:nvSpPr>
              <p:spPr>
                <a:xfrm>
                  <a:off x="5058169"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0" name="Google Shape;3800;p39"/>
                <p:cNvSpPr/>
                <p:nvPr/>
              </p:nvSpPr>
              <p:spPr>
                <a:xfrm>
                  <a:off x="4954442" y="44594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1" name="Google Shape;3801;p39"/>
                <p:cNvSpPr/>
                <p:nvPr/>
              </p:nvSpPr>
              <p:spPr>
                <a:xfrm>
                  <a:off x="5058169" y="4252121"/>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2" name="Google Shape;3802;p39"/>
                <p:cNvSpPr/>
                <p:nvPr/>
              </p:nvSpPr>
              <p:spPr>
                <a:xfrm>
                  <a:off x="5161897"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3" name="Google Shape;3803;p39"/>
                <p:cNvSpPr/>
                <p:nvPr/>
              </p:nvSpPr>
              <p:spPr>
                <a:xfrm>
                  <a:off x="5161897"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4" name="Google Shape;3804;p39"/>
                <p:cNvSpPr/>
                <p:nvPr/>
              </p:nvSpPr>
              <p:spPr>
                <a:xfrm>
                  <a:off x="5109965"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5" name="Google Shape;3805;p39"/>
                <p:cNvSpPr/>
                <p:nvPr/>
              </p:nvSpPr>
              <p:spPr>
                <a:xfrm>
                  <a:off x="5161897"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500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6" name="Google Shape;3806;p39"/>
                <p:cNvSpPr/>
                <p:nvPr/>
              </p:nvSpPr>
              <p:spPr>
                <a:xfrm>
                  <a:off x="5213692"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7" name="Google Shape;3807;p39"/>
                <p:cNvSpPr/>
                <p:nvPr/>
              </p:nvSpPr>
              <p:spPr>
                <a:xfrm>
                  <a:off x="5006374" y="4303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8" name="Google Shape;3808;p39"/>
                <p:cNvSpPr/>
                <p:nvPr/>
              </p:nvSpPr>
              <p:spPr>
                <a:xfrm>
                  <a:off x="4798920"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9" name="Google Shape;3809;p39"/>
                <p:cNvSpPr/>
                <p:nvPr/>
              </p:nvSpPr>
              <p:spPr>
                <a:xfrm>
                  <a:off x="4747124" y="41483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0" name="Google Shape;3810;p39"/>
                <p:cNvSpPr/>
                <p:nvPr/>
              </p:nvSpPr>
              <p:spPr>
                <a:xfrm>
                  <a:off x="4228625" y="420018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1" name="Google Shape;3811;p39"/>
                <p:cNvSpPr/>
                <p:nvPr/>
              </p:nvSpPr>
              <p:spPr>
                <a:xfrm>
                  <a:off x="4176829" y="4303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2" name="Google Shape;3812;p39"/>
                <p:cNvSpPr/>
                <p:nvPr/>
              </p:nvSpPr>
              <p:spPr>
                <a:xfrm>
                  <a:off x="4124897" y="44076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3" name="Google Shape;3813;p39"/>
                <p:cNvSpPr/>
                <p:nvPr/>
              </p:nvSpPr>
              <p:spPr>
                <a:xfrm>
                  <a:off x="4176829"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4" name="Google Shape;3814;p39"/>
                <p:cNvSpPr/>
                <p:nvPr/>
              </p:nvSpPr>
              <p:spPr>
                <a:xfrm>
                  <a:off x="4228625" y="4563166"/>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5" name="Google Shape;3815;p39"/>
                <p:cNvSpPr/>
                <p:nvPr/>
              </p:nvSpPr>
              <p:spPr>
                <a:xfrm>
                  <a:off x="4487875" y="435571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6" name="Google Shape;3816;p39"/>
                <p:cNvSpPr/>
                <p:nvPr/>
              </p:nvSpPr>
              <p:spPr>
                <a:xfrm>
                  <a:off x="4487875"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7" name="Google Shape;3817;p39"/>
                <p:cNvSpPr/>
                <p:nvPr/>
              </p:nvSpPr>
              <p:spPr>
                <a:xfrm>
                  <a:off x="4539670"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8" name="Google Shape;3818;p39"/>
                <p:cNvSpPr/>
                <p:nvPr/>
              </p:nvSpPr>
              <p:spPr>
                <a:xfrm>
                  <a:off x="4435942" y="44594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9" name="Google Shape;3819;p39"/>
                <p:cNvSpPr/>
                <p:nvPr/>
              </p:nvSpPr>
              <p:spPr>
                <a:xfrm>
                  <a:off x="4384147"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0" name="Google Shape;3820;p39"/>
                <p:cNvSpPr/>
                <p:nvPr/>
              </p:nvSpPr>
              <p:spPr>
                <a:xfrm>
                  <a:off x="4539670" y="4303917"/>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1" name="Google Shape;3821;p39"/>
                <p:cNvSpPr/>
                <p:nvPr/>
              </p:nvSpPr>
              <p:spPr>
                <a:xfrm>
                  <a:off x="4332352" y="435571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2" name="Google Shape;3822;p39"/>
                <p:cNvSpPr/>
                <p:nvPr/>
              </p:nvSpPr>
              <p:spPr>
                <a:xfrm>
                  <a:off x="4384147"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3" name="Google Shape;3823;p39"/>
                <p:cNvSpPr/>
                <p:nvPr/>
              </p:nvSpPr>
              <p:spPr>
                <a:xfrm>
                  <a:off x="4384147" y="4303917"/>
                  <a:ext cx="155522" cy="155522"/>
                </a:xfrm>
                <a:custGeom>
                  <a:avLst/>
                  <a:gdLst/>
                  <a:ahLst/>
                  <a:cxnLst/>
                  <a:rect l="l" t="t" r="r" b="b"/>
                  <a:pathLst>
                    <a:path w="155522" h="155522" extrusionOk="0">
                      <a:moveTo>
                        <a:pt x="0" y="51795"/>
                      </a:moveTo>
                      <a:lnTo>
                        <a:pt x="0" y="103727"/>
                      </a:lnTo>
                      <a:lnTo>
                        <a:pt x="51795" y="103727"/>
                      </a:lnTo>
                      <a:lnTo>
                        <a:pt x="51795" y="155523"/>
                      </a:lnTo>
                      <a:lnTo>
                        <a:pt x="155522" y="155523"/>
                      </a:lnTo>
                      <a:lnTo>
                        <a:pt x="155522" y="103727"/>
                      </a:lnTo>
                      <a:lnTo>
                        <a:pt x="103727" y="103727"/>
                      </a:lnTo>
                      <a:lnTo>
                        <a:pt x="103727" y="0"/>
                      </a:ln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4" name="Google Shape;3824;p39"/>
                <p:cNvSpPr/>
                <p:nvPr/>
              </p:nvSpPr>
              <p:spPr>
                <a:xfrm>
                  <a:off x="4435942" y="420018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5" name="Google Shape;3825;p39"/>
                <p:cNvSpPr/>
                <p:nvPr/>
              </p:nvSpPr>
              <p:spPr>
                <a:xfrm>
                  <a:off x="4954442"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6" name="Google Shape;3826;p39"/>
                <p:cNvSpPr/>
                <p:nvPr/>
              </p:nvSpPr>
              <p:spPr>
                <a:xfrm>
                  <a:off x="5006374"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7" name="Google Shape;3827;p39"/>
                <p:cNvSpPr/>
                <p:nvPr/>
              </p:nvSpPr>
              <p:spPr>
                <a:xfrm>
                  <a:off x="5006374" y="41483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8" name="Google Shape;3828;p39"/>
                <p:cNvSpPr/>
                <p:nvPr/>
              </p:nvSpPr>
              <p:spPr>
                <a:xfrm>
                  <a:off x="5006374"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9" name="Google Shape;3829;p39"/>
                <p:cNvSpPr/>
                <p:nvPr/>
              </p:nvSpPr>
              <p:spPr>
                <a:xfrm>
                  <a:off x="4954442"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0" name="Google Shape;3830;p39"/>
                <p:cNvSpPr/>
                <p:nvPr/>
              </p:nvSpPr>
              <p:spPr>
                <a:xfrm>
                  <a:off x="4850715" y="3785417"/>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1" name="Google Shape;3831;p39"/>
                <p:cNvGrpSpPr/>
                <p:nvPr/>
              </p:nvGrpSpPr>
              <p:grpSpPr>
                <a:xfrm>
                  <a:off x="5058169" y="3578099"/>
                  <a:ext cx="259113" cy="414635"/>
                  <a:chOff x="5058169" y="3578099"/>
                  <a:chExt cx="259113" cy="414635"/>
                </a:xfrm>
              </p:grpSpPr>
              <p:sp>
                <p:nvSpPr>
                  <p:cNvPr id="3832" name="Google Shape;3832;p39"/>
                  <p:cNvSpPr/>
                  <p:nvPr/>
                </p:nvSpPr>
                <p:spPr>
                  <a:xfrm>
                    <a:off x="5109965" y="368168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3" name="Google Shape;3833;p39"/>
                  <p:cNvSpPr/>
                  <p:nvPr/>
                </p:nvSpPr>
                <p:spPr>
                  <a:xfrm>
                    <a:off x="5213692"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0078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4" name="Google Shape;3834;p39"/>
                  <p:cNvSpPr/>
                  <p:nvPr/>
                </p:nvSpPr>
                <p:spPr>
                  <a:xfrm>
                    <a:off x="5265487" y="3629894"/>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5" name="Google Shape;3835;p39"/>
                  <p:cNvSpPr/>
                  <p:nvPr/>
                </p:nvSpPr>
                <p:spPr>
                  <a:xfrm>
                    <a:off x="5161897"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6" name="Google Shape;3836;p39"/>
                  <p:cNvSpPr/>
                  <p:nvPr/>
                </p:nvSpPr>
                <p:spPr>
                  <a:xfrm>
                    <a:off x="5109965"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7" name="Google Shape;3837;p39"/>
                  <p:cNvSpPr/>
                  <p:nvPr/>
                </p:nvSpPr>
                <p:spPr>
                  <a:xfrm>
                    <a:off x="5213692"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8" name="Google Shape;3838;p39"/>
                  <p:cNvSpPr/>
                  <p:nvPr/>
                </p:nvSpPr>
                <p:spPr>
                  <a:xfrm>
                    <a:off x="5161897"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9" name="Google Shape;3839;p39"/>
                  <p:cNvSpPr/>
                  <p:nvPr/>
                </p:nvSpPr>
                <p:spPr>
                  <a:xfrm>
                    <a:off x="5058169"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40" name="Google Shape;3840;p39"/>
                <p:cNvSpPr/>
                <p:nvPr/>
              </p:nvSpPr>
              <p:spPr>
                <a:xfrm>
                  <a:off x="4695192" y="3733622"/>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1" name="Google Shape;3841;p39"/>
                <p:cNvSpPr/>
                <p:nvPr/>
              </p:nvSpPr>
              <p:spPr>
                <a:xfrm>
                  <a:off x="5058169" y="3629894"/>
                  <a:ext cx="207317" cy="362977"/>
                </a:xfrm>
                <a:custGeom>
                  <a:avLst/>
                  <a:gdLst/>
                  <a:ahLst/>
                  <a:cxnLst/>
                  <a:rect l="l" t="t" r="r" b="b"/>
                  <a:pathLst>
                    <a:path w="207317" h="362977" extrusionOk="0">
                      <a:moveTo>
                        <a:pt x="0" y="259250"/>
                      </a:moveTo>
                      <a:lnTo>
                        <a:pt x="0" y="362977"/>
                      </a:lnTo>
                      <a:lnTo>
                        <a:pt x="51795" y="362977"/>
                      </a:lnTo>
                      <a:lnTo>
                        <a:pt x="51795" y="311045"/>
                      </a:lnTo>
                      <a:lnTo>
                        <a:pt x="103727" y="311045"/>
                      </a:lnTo>
                      <a:lnTo>
                        <a:pt x="103727" y="259250"/>
                      </a:lnTo>
                      <a:lnTo>
                        <a:pt x="155522" y="259250"/>
                      </a:lnTo>
                      <a:lnTo>
                        <a:pt x="155522" y="155523"/>
                      </a:lnTo>
                      <a:lnTo>
                        <a:pt x="207318" y="155523"/>
                      </a:lnTo>
                      <a:lnTo>
                        <a:pt x="207318" y="0"/>
                      </a:lnTo>
                      <a:lnTo>
                        <a:pt x="155522" y="0"/>
                      </a:lnTo>
                      <a:lnTo>
                        <a:pt x="155522" y="51795"/>
                      </a:lnTo>
                      <a:lnTo>
                        <a:pt x="103727" y="51795"/>
                      </a:lnTo>
                      <a:lnTo>
                        <a:pt x="103727" y="155523"/>
                      </a:lnTo>
                      <a:lnTo>
                        <a:pt x="51795" y="155523"/>
                      </a:lnTo>
                      <a:lnTo>
                        <a:pt x="51795" y="259250"/>
                      </a:lnTo>
                      <a:lnTo>
                        <a:pt x="0" y="2592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2" name="Google Shape;3842;p39"/>
                <p:cNvSpPr/>
                <p:nvPr/>
              </p:nvSpPr>
              <p:spPr>
                <a:xfrm>
                  <a:off x="5058169" y="4148394"/>
                  <a:ext cx="103727" cy="103727"/>
                </a:xfrm>
                <a:custGeom>
                  <a:avLst/>
                  <a:gdLst/>
                  <a:ahLst/>
                  <a:cxnLst/>
                  <a:rect l="l" t="t" r="r" b="b"/>
                  <a:pathLst>
                    <a:path w="103727" h="103727" extrusionOk="0">
                      <a:moveTo>
                        <a:pt x="0" y="0"/>
                      </a:moveTo>
                      <a:lnTo>
                        <a:pt x="0" y="103727"/>
                      </a:lnTo>
                      <a:lnTo>
                        <a:pt x="103727" y="103727"/>
                      </a:lnTo>
                      <a:lnTo>
                        <a:pt x="103727" y="51795"/>
                      </a:lnTo>
                      <a:lnTo>
                        <a:pt x="51795" y="51795"/>
                      </a:lnTo>
                      <a:lnTo>
                        <a:pt x="51795"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3" name="Google Shape;3843;p39"/>
                <p:cNvSpPr/>
                <p:nvPr/>
              </p:nvSpPr>
              <p:spPr>
                <a:xfrm>
                  <a:off x="5058169" y="3992871"/>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4" name="Google Shape;3844;p39"/>
                <p:cNvSpPr/>
                <p:nvPr/>
              </p:nvSpPr>
              <p:spPr>
                <a:xfrm>
                  <a:off x="4695192" y="4355712"/>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5" name="Google Shape;3845;p39"/>
                <p:cNvSpPr/>
                <p:nvPr/>
              </p:nvSpPr>
              <p:spPr>
                <a:xfrm>
                  <a:off x="4073102"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6" name="Google Shape;3846;p39"/>
                <p:cNvSpPr/>
                <p:nvPr/>
              </p:nvSpPr>
              <p:spPr>
                <a:xfrm>
                  <a:off x="4435942" y="38891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7" name="Google Shape;3847;p39"/>
                <p:cNvSpPr/>
                <p:nvPr/>
              </p:nvSpPr>
              <p:spPr>
                <a:xfrm>
                  <a:off x="4021170"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8" name="Google Shape;3848;p39"/>
                <p:cNvSpPr/>
                <p:nvPr/>
              </p:nvSpPr>
              <p:spPr>
                <a:xfrm>
                  <a:off x="4073102" y="36298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9" name="Google Shape;3849;p39"/>
                <p:cNvSpPr/>
                <p:nvPr/>
              </p:nvSpPr>
              <p:spPr>
                <a:xfrm>
                  <a:off x="4124897"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0" name="Google Shape;3850;p39"/>
                <p:cNvSpPr/>
                <p:nvPr/>
              </p:nvSpPr>
              <p:spPr>
                <a:xfrm>
                  <a:off x="3917580"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1" name="Google Shape;3851;p39"/>
                <p:cNvSpPr/>
                <p:nvPr/>
              </p:nvSpPr>
              <p:spPr>
                <a:xfrm>
                  <a:off x="3813852"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2" name="Google Shape;3852;p39"/>
                <p:cNvSpPr/>
                <p:nvPr/>
              </p:nvSpPr>
              <p:spPr>
                <a:xfrm>
                  <a:off x="3865647"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3" name="Google Shape;3853;p39"/>
                <p:cNvSpPr/>
                <p:nvPr/>
              </p:nvSpPr>
              <p:spPr>
                <a:xfrm>
                  <a:off x="3813852"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4" name="Google Shape;3854;p39"/>
                <p:cNvSpPr/>
                <p:nvPr/>
              </p:nvSpPr>
              <p:spPr>
                <a:xfrm>
                  <a:off x="3865647"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5" name="Google Shape;3855;p39"/>
                <p:cNvSpPr/>
                <p:nvPr/>
              </p:nvSpPr>
              <p:spPr>
                <a:xfrm>
                  <a:off x="3917580"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6" name="Google Shape;3856;p39"/>
                <p:cNvSpPr/>
                <p:nvPr/>
              </p:nvSpPr>
              <p:spPr>
                <a:xfrm>
                  <a:off x="4280420"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7" name="Google Shape;3857;p39"/>
                <p:cNvSpPr/>
                <p:nvPr/>
              </p:nvSpPr>
              <p:spPr>
                <a:xfrm>
                  <a:off x="4228625" y="3629894"/>
                  <a:ext cx="103727" cy="103727"/>
                </a:xfrm>
                <a:custGeom>
                  <a:avLst/>
                  <a:gdLst/>
                  <a:ahLst/>
                  <a:cxnLst/>
                  <a:rect l="l" t="t" r="r" b="b"/>
                  <a:pathLst>
                    <a:path w="103727" h="103727" extrusionOk="0">
                      <a:moveTo>
                        <a:pt x="0" y="0"/>
                      </a:moveTo>
                      <a:lnTo>
                        <a:pt x="103727" y="0"/>
                      </a:lnTo>
                      <a:lnTo>
                        <a:pt x="103727"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8" name="Google Shape;3858;p39"/>
                <p:cNvSpPr/>
                <p:nvPr/>
              </p:nvSpPr>
              <p:spPr>
                <a:xfrm>
                  <a:off x="3813852" y="35780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9" name="Google Shape;3859;p39"/>
                <p:cNvSpPr/>
                <p:nvPr/>
              </p:nvSpPr>
              <p:spPr>
                <a:xfrm>
                  <a:off x="3865647"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0" name="Google Shape;3860;p39"/>
                <p:cNvSpPr/>
                <p:nvPr/>
              </p:nvSpPr>
              <p:spPr>
                <a:xfrm>
                  <a:off x="3865647"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1" name="Google Shape;3861;p39"/>
                <p:cNvSpPr/>
                <p:nvPr/>
              </p:nvSpPr>
              <p:spPr>
                <a:xfrm>
                  <a:off x="4332352" y="362989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2" name="Google Shape;3862;p39"/>
                <p:cNvSpPr/>
                <p:nvPr/>
              </p:nvSpPr>
              <p:spPr>
                <a:xfrm>
                  <a:off x="4176829" y="352616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3" name="Google Shape;3863;p39"/>
                <p:cNvSpPr/>
                <p:nvPr/>
              </p:nvSpPr>
              <p:spPr>
                <a:xfrm>
                  <a:off x="4124897" y="3578099"/>
                  <a:ext cx="155522" cy="155522"/>
                </a:xfrm>
                <a:custGeom>
                  <a:avLst/>
                  <a:gdLst/>
                  <a:ahLst/>
                  <a:cxnLst/>
                  <a:rect l="l" t="t" r="r" b="b"/>
                  <a:pathLst>
                    <a:path w="155522" h="155522" extrusionOk="0">
                      <a:moveTo>
                        <a:pt x="0" y="51795"/>
                      </a:moveTo>
                      <a:lnTo>
                        <a:pt x="0" y="155523"/>
                      </a:lnTo>
                      <a:lnTo>
                        <a:pt x="103727" y="155523"/>
                      </a:lnTo>
                      <a:lnTo>
                        <a:pt x="103727" y="51795"/>
                      </a:lnTo>
                      <a:lnTo>
                        <a:pt x="155522" y="51795"/>
                      </a:lnTo>
                      <a:lnTo>
                        <a:pt x="155522" y="0"/>
                      </a:lnTo>
                      <a:lnTo>
                        <a:pt x="51932" y="0"/>
                      </a:lnTo>
                      <a:lnTo>
                        <a:pt x="51932"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4" name="Google Shape;3864;p39"/>
                <p:cNvSpPr/>
                <p:nvPr/>
              </p:nvSpPr>
              <p:spPr>
                <a:xfrm>
                  <a:off x="4124897" y="3733622"/>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5" name="Google Shape;3865;p39"/>
                <p:cNvSpPr/>
                <p:nvPr/>
              </p:nvSpPr>
              <p:spPr>
                <a:xfrm>
                  <a:off x="4021170" y="38373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6" name="Google Shape;3866;p39"/>
                <p:cNvSpPr/>
                <p:nvPr/>
              </p:nvSpPr>
              <p:spPr>
                <a:xfrm>
                  <a:off x="3917580"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7" name="Google Shape;3867;p39"/>
                <p:cNvSpPr/>
                <p:nvPr/>
              </p:nvSpPr>
              <p:spPr>
                <a:xfrm>
                  <a:off x="3969375"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8" name="Google Shape;3868;p39"/>
                <p:cNvSpPr/>
                <p:nvPr/>
              </p:nvSpPr>
              <p:spPr>
                <a:xfrm>
                  <a:off x="3969375" y="37854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9" name="Google Shape;3869;p39"/>
                <p:cNvSpPr/>
                <p:nvPr/>
              </p:nvSpPr>
              <p:spPr>
                <a:xfrm>
                  <a:off x="3917580"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70" name="Google Shape;3870;p39"/>
                <p:cNvGrpSpPr/>
                <p:nvPr/>
              </p:nvGrpSpPr>
              <p:grpSpPr>
                <a:xfrm>
                  <a:off x="4747124" y="2904077"/>
                  <a:ext cx="622090" cy="985066"/>
                  <a:chOff x="4747124" y="2904077"/>
                  <a:chExt cx="622090" cy="985066"/>
                </a:xfrm>
              </p:grpSpPr>
              <p:sp>
                <p:nvSpPr>
                  <p:cNvPr id="3871" name="Google Shape;3871;p39"/>
                  <p:cNvSpPr/>
                  <p:nvPr/>
                </p:nvSpPr>
                <p:spPr>
                  <a:xfrm>
                    <a:off x="4747124" y="3474372"/>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2" name="Google Shape;3872;p39"/>
                  <p:cNvSpPr/>
                  <p:nvPr/>
                </p:nvSpPr>
                <p:spPr>
                  <a:xfrm>
                    <a:off x="4798920" y="331884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3" name="Google Shape;3873;p39"/>
                  <p:cNvSpPr/>
                  <p:nvPr/>
                </p:nvSpPr>
                <p:spPr>
                  <a:xfrm>
                    <a:off x="4850715" y="32151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4" name="Google Shape;3874;p39"/>
                  <p:cNvSpPr/>
                  <p:nvPr/>
                </p:nvSpPr>
                <p:spPr>
                  <a:xfrm>
                    <a:off x="4902647"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5" name="Google Shape;3875;p39"/>
                  <p:cNvSpPr/>
                  <p:nvPr/>
                </p:nvSpPr>
                <p:spPr>
                  <a:xfrm>
                    <a:off x="4954442"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6" name="Google Shape;3876;p39"/>
                  <p:cNvSpPr/>
                  <p:nvPr/>
                </p:nvSpPr>
                <p:spPr>
                  <a:xfrm>
                    <a:off x="5006374"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7" name="Google Shape;3877;p39"/>
                  <p:cNvSpPr/>
                  <p:nvPr/>
                </p:nvSpPr>
                <p:spPr>
                  <a:xfrm>
                    <a:off x="5058169" y="3007804"/>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8" name="Google Shape;3878;p39"/>
                  <p:cNvSpPr/>
                  <p:nvPr/>
                </p:nvSpPr>
                <p:spPr>
                  <a:xfrm>
                    <a:off x="5213692" y="290407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9" name="Google Shape;3879;p39"/>
                  <p:cNvSpPr/>
                  <p:nvPr/>
                </p:nvSpPr>
                <p:spPr>
                  <a:xfrm>
                    <a:off x="5161897"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0" name="Google Shape;3880;p39"/>
                  <p:cNvSpPr/>
                  <p:nvPr/>
                </p:nvSpPr>
                <p:spPr>
                  <a:xfrm>
                    <a:off x="5317419"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1" name="Google Shape;3881;p39"/>
                  <p:cNvSpPr/>
                  <p:nvPr/>
                </p:nvSpPr>
                <p:spPr>
                  <a:xfrm>
                    <a:off x="5213692" y="311139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2" name="Google Shape;3882;p39"/>
                  <p:cNvSpPr/>
                  <p:nvPr/>
                </p:nvSpPr>
                <p:spPr>
                  <a:xfrm>
                    <a:off x="5161897"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3" name="Google Shape;3883;p39"/>
                  <p:cNvSpPr/>
                  <p:nvPr/>
                </p:nvSpPr>
                <p:spPr>
                  <a:xfrm>
                    <a:off x="5213692" y="3266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4" name="Google Shape;3884;p39"/>
                  <p:cNvSpPr/>
                  <p:nvPr/>
                </p:nvSpPr>
                <p:spPr>
                  <a:xfrm>
                    <a:off x="5161897"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5" name="Google Shape;3885;p39"/>
                  <p:cNvSpPr/>
                  <p:nvPr/>
                </p:nvSpPr>
                <p:spPr>
                  <a:xfrm>
                    <a:off x="5109965" y="34225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6" name="Google Shape;3886;p39"/>
                  <p:cNvSpPr/>
                  <p:nvPr/>
                </p:nvSpPr>
                <p:spPr>
                  <a:xfrm>
                    <a:off x="5006374" y="362989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7" name="Google Shape;3887;p39"/>
                  <p:cNvSpPr/>
                  <p:nvPr/>
                </p:nvSpPr>
                <p:spPr>
                  <a:xfrm>
                    <a:off x="4850715" y="3681689"/>
                    <a:ext cx="259249" cy="207454"/>
                  </a:xfrm>
                  <a:custGeom>
                    <a:avLst/>
                    <a:gdLst/>
                    <a:ahLst/>
                    <a:cxnLst/>
                    <a:rect l="l" t="t" r="r" b="b"/>
                    <a:pathLst>
                      <a:path w="259249" h="207454" extrusionOk="0">
                        <a:moveTo>
                          <a:pt x="0" y="51932"/>
                        </a:moveTo>
                        <a:lnTo>
                          <a:pt x="0" y="103727"/>
                        </a:lnTo>
                        <a:lnTo>
                          <a:pt x="103727" y="103727"/>
                        </a:lnTo>
                        <a:lnTo>
                          <a:pt x="103727" y="155660"/>
                        </a:lnTo>
                        <a:lnTo>
                          <a:pt x="155659" y="155660"/>
                        </a:lnTo>
                        <a:lnTo>
                          <a:pt x="155659" y="207455"/>
                        </a:lnTo>
                        <a:lnTo>
                          <a:pt x="207455" y="207455"/>
                        </a:lnTo>
                        <a:lnTo>
                          <a:pt x="207455" y="103727"/>
                        </a:lnTo>
                        <a:lnTo>
                          <a:pt x="259250" y="103727"/>
                        </a:lnTo>
                        <a:lnTo>
                          <a:pt x="259250" y="0"/>
                        </a:lnTo>
                        <a:lnTo>
                          <a:pt x="155659" y="0"/>
                        </a:lnTo>
                        <a:lnTo>
                          <a:pt x="155659" y="51932"/>
                        </a:lnTo>
                        <a:lnTo>
                          <a:pt x="0" y="51932"/>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8" name="Google Shape;3888;p39"/>
                  <p:cNvSpPr/>
                  <p:nvPr/>
                </p:nvSpPr>
                <p:spPr>
                  <a:xfrm>
                    <a:off x="4850715" y="3681689"/>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9" name="Google Shape;3889;p39"/>
                  <p:cNvSpPr/>
                  <p:nvPr/>
                </p:nvSpPr>
                <p:spPr>
                  <a:xfrm>
                    <a:off x="5006374" y="347437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0" name="Google Shape;3890;p39"/>
                  <p:cNvSpPr/>
                  <p:nvPr/>
                </p:nvSpPr>
                <p:spPr>
                  <a:xfrm>
                    <a:off x="5161897" y="347437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1" name="Google Shape;3891;p39"/>
                  <p:cNvSpPr/>
                  <p:nvPr/>
                </p:nvSpPr>
                <p:spPr>
                  <a:xfrm>
                    <a:off x="5109965"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2" name="Google Shape;3892;p39"/>
                  <p:cNvSpPr/>
                  <p:nvPr/>
                </p:nvSpPr>
                <p:spPr>
                  <a:xfrm>
                    <a:off x="5161897"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3" name="Google Shape;3893;p39"/>
                  <p:cNvSpPr/>
                  <p:nvPr/>
                </p:nvSpPr>
                <p:spPr>
                  <a:xfrm>
                    <a:off x="5109965"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4" name="Google Shape;3894;p39"/>
                  <p:cNvSpPr/>
                  <p:nvPr/>
                </p:nvSpPr>
                <p:spPr>
                  <a:xfrm>
                    <a:off x="5109965"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5" name="Google Shape;3895;p39"/>
                  <p:cNvSpPr/>
                  <p:nvPr/>
                </p:nvSpPr>
                <p:spPr>
                  <a:xfrm>
                    <a:off x="5006374" y="33188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6" name="Google Shape;3896;p39"/>
                  <p:cNvSpPr/>
                  <p:nvPr/>
                </p:nvSpPr>
                <p:spPr>
                  <a:xfrm>
                    <a:off x="4902647" y="33706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7" name="Google Shape;3897;p39"/>
                  <p:cNvSpPr/>
                  <p:nvPr/>
                </p:nvSpPr>
                <p:spPr>
                  <a:xfrm>
                    <a:off x="5265487" y="300780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8" name="Google Shape;3898;p39"/>
                  <p:cNvSpPr/>
                  <p:nvPr/>
                </p:nvSpPr>
                <p:spPr>
                  <a:xfrm>
                    <a:off x="4798919" y="2955872"/>
                    <a:ext cx="518499" cy="777749"/>
                  </a:xfrm>
                  <a:custGeom>
                    <a:avLst/>
                    <a:gdLst/>
                    <a:ahLst/>
                    <a:cxnLst/>
                    <a:rect l="l" t="t" r="r" b="b"/>
                    <a:pathLst>
                      <a:path w="518499" h="777749" extrusionOk="0">
                        <a:moveTo>
                          <a:pt x="0" y="518500"/>
                        </a:moveTo>
                        <a:lnTo>
                          <a:pt x="0" y="777750"/>
                        </a:lnTo>
                        <a:lnTo>
                          <a:pt x="51795" y="777750"/>
                        </a:lnTo>
                        <a:lnTo>
                          <a:pt x="51795" y="725817"/>
                        </a:lnTo>
                        <a:lnTo>
                          <a:pt x="207455" y="725817"/>
                        </a:lnTo>
                        <a:lnTo>
                          <a:pt x="207455" y="674022"/>
                        </a:lnTo>
                        <a:lnTo>
                          <a:pt x="311045" y="674022"/>
                        </a:lnTo>
                        <a:lnTo>
                          <a:pt x="311045" y="622227"/>
                        </a:lnTo>
                        <a:lnTo>
                          <a:pt x="362977" y="622227"/>
                        </a:lnTo>
                        <a:lnTo>
                          <a:pt x="362977" y="518500"/>
                        </a:lnTo>
                        <a:lnTo>
                          <a:pt x="311045" y="518500"/>
                        </a:lnTo>
                        <a:lnTo>
                          <a:pt x="311045" y="570295"/>
                        </a:lnTo>
                        <a:lnTo>
                          <a:pt x="207455" y="570295"/>
                        </a:lnTo>
                        <a:lnTo>
                          <a:pt x="207455" y="622227"/>
                        </a:lnTo>
                        <a:lnTo>
                          <a:pt x="51795" y="622227"/>
                        </a:lnTo>
                        <a:lnTo>
                          <a:pt x="51795" y="570295"/>
                        </a:lnTo>
                        <a:lnTo>
                          <a:pt x="207455" y="570295"/>
                        </a:lnTo>
                        <a:lnTo>
                          <a:pt x="207455" y="518500"/>
                        </a:lnTo>
                        <a:lnTo>
                          <a:pt x="311045" y="518500"/>
                        </a:lnTo>
                        <a:lnTo>
                          <a:pt x="311045" y="466705"/>
                        </a:lnTo>
                        <a:lnTo>
                          <a:pt x="362977" y="466705"/>
                        </a:lnTo>
                        <a:lnTo>
                          <a:pt x="362977" y="414772"/>
                        </a:lnTo>
                        <a:lnTo>
                          <a:pt x="414772" y="414772"/>
                        </a:lnTo>
                        <a:lnTo>
                          <a:pt x="414772" y="311045"/>
                        </a:lnTo>
                        <a:lnTo>
                          <a:pt x="362977" y="311045"/>
                        </a:lnTo>
                        <a:lnTo>
                          <a:pt x="362977" y="362977"/>
                        </a:lnTo>
                        <a:lnTo>
                          <a:pt x="311045" y="362977"/>
                        </a:lnTo>
                        <a:lnTo>
                          <a:pt x="311045" y="414772"/>
                        </a:lnTo>
                        <a:lnTo>
                          <a:pt x="207455" y="414772"/>
                        </a:lnTo>
                        <a:lnTo>
                          <a:pt x="207455" y="466705"/>
                        </a:lnTo>
                        <a:lnTo>
                          <a:pt x="103727" y="466705"/>
                        </a:lnTo>
                        <a:lnTo>
                          <a:pt x="103727" y="414772"/>
                        </a:lnTo>
                        <a:lnTo>
                          <a:pt x="207455" y="414772"/>
                        </a:lnTo>
                        <a:lnTo>
                          <a:pt x="207455" y="362977"/>
                        </a:lnTo>
                        <a:lnTo>
                          <a:pt x="311045" y="362977"/>
                        </a:lnTo>
                        <a:lnTo>
                          <a:pt x="311045" y="311045"/>
                        </a:lnTo>
                        <a:lnTo>
                          <a:pt x="362977" y="311045"/>
                        </a:lnTo>
                        <a:lnTo>
                          <a:pt x="362977" y="259250"/>
                        </a:lnTo>
                        <a:lnTo>
                          <a:pt x="414772" y="259250"/>
                        </a:lnTo>
                        <a:lnTo>
                          <a:pt x="414772" y="155523"/>
                        </a:lnTo>
                        <a:lnTo>
                          <a:pt x="466568" y="155523"/>
                        </a:lnTo>
                        <a:lnTo>
                          <a:pt x="466568" y="51932"/>
                        </a:lnTo>
                        <a:lnTo>
                          <a:pt x="518500" y="51932"/>
                        </a:lnTo>
                        <a:lnTo>
                          <a:pt x="518500" y="0"/>
                        </a:lnTo>
                        <a:lnTo>
                          <a:pt x="414772" y="0"/>
                        </a:lnTo>
                        <a:lnTo>
                          <a:pt x="414772" y="51932"/>
                        </a:lnTo>
                        <a:lnTo>
                          <a:pt x="362977" y="51932"/>
                        </a:lnTo>
                        <a:lnTo>
                          <a:pt x="362977" y="103727"/>
                        </a:lnTo>
                        <a:lnTo>
                          <a:pt x="259250" y="103727"/>
                        </a:lnTo>
                        <a:lnTo>
                          <a:pt x="259250" y="155523"/>
                        </a:lnTo>
                        <a:lnTo>
                          <a:pt x="207455" y="155523"/>
                        </a:lnTo>
                        <a:lnTo>
                          <a:pt x="207455" y="207455"/>
                        </a:lnTo>
                        <a:lnTo>
                          <a:pt x="155523" y="207455"/>
                        </a:lnTo>
                        <a:lnTo>
                          <a:pt x="155523" y="259250"/>
                        </a:lnTo>
                        <a:lnTo>
                          <a:pt x="103727" y="259250"/>
                        </a:lnTo>
                        <a:lnTo>
                          <a:pt x="103727" y="362977"/>
                        </a:lnTo>
                        <a:lnTo>
                          <a:pt x="51795" y="362977"/>
                        </a:lnTo>
                        <a:lnTo>
                          <a:pt x="51795" y="518500"/>
                        </a:lnTo>
                        <a:lnTo>
                          <a:pt x="0" y="5185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9" name="Google Shape;3899;p39"/>
                  <p:cNvSpPr/>
                  <p:nvPr/>
                </p:nvSpPr>
                <p:spPr>
                  <a:xfrm>
                    <a:off x="4850715" y="3526167"/>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0" name="Google Shape;3900;p39"/>
                <p:cNvSpPr/>
                <p:nvPr/>
              </p:nvSpPr>
              <p:spPr>
                <a:xfrm>
                  <a:off x="3813852" y="3163327"/>
                  <a:ext cx="829544" cy="881339"/>
                </a:xfrm>
                <a:custGeom>
                  <a:avLst/>
                  <a:gdLst/>
                  <a:ahLst/>
                  <a:cxnLst/>
                  <a:rect l="l" t="t" r="r" b="b"/>
                  <a:pathLst>
                    <a:path w="829544" h="881339" extrusionOk="0">
                      <a:moveTo>
                        <a:pt x="0" y="622090"/>
                      </a:moveTo>
                      <a:lnTo>
                        <a:pt x="0" y="725817"/>
                      </a:lnTo>
                      <a:lnTo>
                        <a:pt x="51795" y="725817"/>
                      </a:lnTo>
                      <a:lnTo>
                        <a:pt x="51795" y="777613"/>
                      </a:lnTo>
                      <a:lnTo>
                        <a:pt x="103727" y="777613"/>
                      </a:lnTo>
                      <a:lnTo>
                        <a:pt x="103727" y="829545"/>
                      </a:lnTo>
                      <a:lnTo>
                        <a:pt x="207318" y="829545"/>
                      </a:lnTo>
                      <a:lnTo>
                        <a:pt x="207318" y="881340"/>
                      </a:lnTo>
                      <a:lnTo>
                        <a:pt x="362977" y="881340"/>
                      </a:lnTo>
                      <a:lnTo>
                        <a:pt x="362977" y="829545"/>
                      </a:lnTo>
                      <a:lnTo>
                        <a:pt x="466568" y="829545"/>
                      </a:lnTo>
                      <a:lnTo>
                        <a:pt x="466568" y="777613"/>
                      </a:lnTo>
                      <a:lnTo>
                        <a:pt x="622090" y="777613"/>
                      </a:lnTo>
                      <a:lnTo>
                        <a:pt x="622090" y="725817"/>
                      </a:lnTo>
                      <a:lnTo>
                        <a:pt x="725817" y="725817"/>
                      </a:lnTo>
                      <a:lnTo>
                        <a:pt x="725817" y="674022"/>
                      </a:lnTo>
                      <a:lnTo>
                        <a:pt x="777750" y="674022"/>
                      </a:lnTo>
                      <a:lnTo>
                        <a:pt x="777750" y="570295"/>
                      </a:lnTo>
                      <a:lnTo>
                        <a:pt x="829545" y="570295"/>
                      </a:lnTo>
                      <a:lnTo>
                        <a:pt x="829545" y="362840"/>
                      </a:lnTo>
                      <a:lnTo>
                        <a:pt x="777750" y="362840"/>
                      </a:lnTo>
                      <a:lnTo>
                        <a:pt x="777750" y="207318"/>
                      </a:lnTo>
                      <a:lnTo>
                        <a:pt x="725817" y="207318"/>
                      </a:lnTo>
                      <a:lnTo>
                        <a:pt x="725817" y="103590"/>
                      </a:lnTo>
                      <a:lnTo>
                        <a:pt x="674022" y="103590"/>
                      </a:lnTo>
                      <a:lnTo>
                        <a:pt x="674022" y="0"/>
                      </a:lnTo>
                      <a:lnTo>
                        <a:pt x="622090" y="0"/>
                      </a:lnTo>
                      <a:lnTo>
                        <a:pt x="622090" y="103590"/>
                      </a:lnTo>
                      <a:lnTo>
                        <a:pt x="570295" y="103590"/>
                      </a:lnTo>
                      <a:lnTo>
                        <a:pt x="570295" y="155523"/>
                      </a:lnTo>
                      <a:lnTo>
                        <a:pt x="622090" y="155523"/>
                      </a:lnTo>
                      <a:lnTo>
                        <a:pt x="622090" y="207318"/>
                      </a:lnTo>
                      <a:lnTo>
                        <a:pt x="570295" y="207318"/>
                      </a:lnTo>
                      <a:lnTo>
                        <a:pt x="570295" y="155523"/>
                      </a:lnTo>
                      <a:lnTo>
                        <a:pt x="207318" y="155523"/>
                      </a:lnTo>
                      <a:lnTo>
                        <a:pt x="207318" y="207318"/>
                      </a:lnTo>
                      <a:lnTo>
                        <a:pt x="103727" y="207318"/>
                      </a:lnTo>
                      <a:lnTo>
                        <a:pt x="103727" y="259250"/>
                      </a:lnTo>
                      <a:lnTo>
                        <a:pt x="51795" y="259250"/>
                      </a:lnTo>
                      <a:lnTo>
                        <a:pt x="51795" y="414772"/>
                      </a:lnTo>
                      <a:lnTo>
                        <a:pt x="103727" y="414772"/>
                      </a:lnTo>
                      <a:lnTo>
                        <a:pt x="103727" y="466568"/>
                      </a:lnTo>
                      <a:lnTo>
                        <a:pt x="155523" y="466568"/>
                      </a:lnTo>
                      <a:lnTo>
                        <a:pt x="155523" y="518363"/>
                      </a:lnTo>
                      <a:lnTo>
                        <a:pt x="207318" y="518363"/>
                      </a:lnTo>
                      <a:lnTo>
                        <a:pt x="207318" y="570295"/>
                      </a:lnTo>
                      <a:lnTo>
                        <a:pt x="259250" y="570295"/>
                      </a:lnTo>
                      <a:lnTo>
                        <a:pt x="259250" y="466568"/>
                      </a:lnTo>
                      <a:lnTo>
                        <a:pt x="311045" y="466568"/>
                      </a:lnTo>
                      <a:lnTo>
                        <a:pt x="311045" y="414772"/>
                      </a:lnTo>
                      <a:lnTo>
                        <a:pt x="362977" y="414772"/>
                      </a:lnTo>
                      <a:lnTo>
                        <a:pt x="362977" y="362840"/>
                      </a:lnTo>
                      <a:lnTo>
                        <a:pt x="466568" y="362840"/>
                      </a:lnTo>
                      <a:lnTo>
                        <a:pt x="466568" y="414772"/>
                      </a:lnTo>
                      <a:lnTo>
                        <a:pt x="518500" y="414772"/>
                      </a:lnTo>
                      <a:lnTo>
                        <a:pt x="518500" y="466568"/>
                      </a:lnTo>
                      <a:lnTo>
                        <a:pt x="570295" y="466568"/>
                      </a:lnTo>
                      <a:lnTo>
                        <a:pt x="570295" y="570295"/>
                      </a:lnTo>
                      <a:lnTo>
                        <a:pt x="518500" y="570295"/>
                      </a:lnTo>
                      <a:lnTo>
                        <a:pt x="518500" y="622090"/>
                      </a:lnTo>
                      <a:lnTo>
                        <a:pt x="311045" y="622090"/>
                      </a:lnTo>
                      <a:lnTo>
                        <a:pt x="311045" y="570295"/>
                      </a:lnTo>
                      <a:lnTo>
                        <a:pt x="259250" y="570295"/>
                      </a:lnTo>
                      <a:lnTo>
                        <a:pt x="259250" y="622090"/>
                      </a:lnTo>
                      <a:lnTo>
                        <a:pt x="207318" y="622090"/>
                      </a:lnTo>
                      <a:lnTo>
                        <a:pt x="207318" y="674022"/>
                      </a:lnTo>
                      <a:lnTo>
                        <a:pt x="311045" y="674022"/>
                      </a:lnTo>
                      <a:lnTo>
                        <a:pt x="311045" y="725817"/>
                      </a:lnTo>
                      <a:lnTo>
                        <a:pt x="207318" y="725817"/>
                      </a:lnTo>
                      <a:lnTo>
                        <a:pt x="207318" y="674022"/>
                      </a:lnTo>
                      <a:lnTo>
                        <a:pt x="155523" y="674022"/>
                      </a:lnTo>
                      <a:lnTo>
                        <a:pt x="155523" y="725817"/>
                      </a:lnTo>
                      <a:lnTo>
                        <a:pt x="103727" y="725817"/>
                      </a:lnTo>
                      <a:lnTo>
                        <a:pt x="103727" y="674022"/>
                      </a:lnTo>
                      <a:lnTo>
                        <a:pt x="155523" y="674022"/>
                      </a:lnTo>
                      <a:lnTo>
                        <a:pt x="155523" y="622090"/>
                      </a:lnTo>
                      <a:lnTo>
                        <a:pt x="0" y="62209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1" name="Google Shape;3901;p39"/>
                <p:cNvSpPr/>
                <p:nvPr/>
              </p:nvSpPr>
              <p:spPr>
                <a:xfrm>
                  <a:off x="4124897" y="3733622"/>
                  <a:ext cx="933272" cy="829544"/>
                </a:xfrm>
                <a:custGeom>
                  <a:avLst/>
                  <a:gdLst/>
                  <a:ahLst/>
                  <a:cxnLst/>
                  <a:rect l="l" t="t" r="r" b="b"/>
                  <a:pathLst>
                    <a:path w="933272" h="829544" extrusionOk="0">
                      <a:moveTo>
                        <a:pt x="0" y="362840"/>
                      </a:moveTo>
                      <a:lnTo>
                        <a:pt x="0" y="414772"/>
                      </a:lnTo>
                      <a:lnTo>
                        <a:pt x="51932" y="414772"/>
                      </a:lnTo>
                      <a:lnTo>
                        <a:pt x="51932" y="570295"/>
                      </a:lnTo>
                      <a:lnTo>
                        <a:pt x="103727" y="570295"/>
                      </a:lnTo>
                      <a:lnTo>
                        <a:pt x="103727" y="466568"/>
                      </a:lnTo>
                      <a:lnTo>
                        <a:pt x="155522" y="466568"/>
                      </a:lnTo>
                      <a:lnTo>
                        <a:pt x="155522" y="414772"/>
                      </a:lnTo>
                      <a:lnTo>
                        <a:pt x="207455" y="414772"/>
                      </a:lnTo>
                      <a:lnTo>
                        <a:pt x="207455" y="466568"/>
                      </a:lnTo>
                      <a:lnTo>
                        <a:pt x="155522" y="466568"/>
                      </a:lnTo>
                      <a:lnTo>
                        <a:pt x="155522" y="570295"/>
                      </a:lnTo>
                      <a:lnTo>
                        <a:pt x="103727" y="570295"/>
                      </a:lnTo>
                      <a:lnTo>
                        <a:pt x="103727" y="674022"/>
                      </a:lnTo>
                      <a:lnTo>
                        <a:pt x="51932" y="674022"/>
                      </a:lnTo>
                      <a:lnTo>
                        <a:pt x="51932" y="777613"/>
                      </a:lnTo>
                      <a:lnTo>
                        <a:pt x="103727" y="777613"/>
                      </a:lnTo>
                      <a:lnTo>
                        <a:pt x="103727" y="829545"/>
                      </a:lnTo>
                      <a:lnTo>
                        <a:pt x="207455" y="829545"/>
                      </a:lnTo>
                      <a:lnTo>
                        <a:pt x="207455" y="777613"/>
                      </a:lnTo>
                      <a:lnTo>
                        <a:pt x="155522" y="777613"/>
                      </a:lnTo>
                      <a:lnTo>
                        <a:pt x="155522" y="674022"/>
                      </a:lnTo>
                      <a:lnTo>
                        <a:pt x="207455" y="674022"/>
                      </a:lnTo>
                      <a:lnTo>
                        <a:pt x="207455" y="622090"/>
                      </a:lnTo>
                      <a:lnTo>
                        <a:pt x="259250" y="622090"/>
                      </a:lnTo>
                      <a:lnTo>
                        <a:pt x="259250" y="570295"/>
                      </a:lnTo>
                      <a:lnTo>
                        <a:pt x="311045" y="570295"/>
                      </a:lnTo>
                      <a:lnTo>
                        <a:pt x="311045" y="466568"/>
                      </a:lnTo>
                      <a:lnTo>
                        <a:pt x="362977" y="466568"/>
                      </a:lnTo>
                      <a:lnTo>
                        <a:pt x="362977" y="570295"/>
                      </a:lnTo>
                      <a:lnTo>
                        <a:pt x="570295" y="570295"/>
                      </a:lnTo>
                      <a:lnTo>
                        <a:pt x="570295" y="622090"/>
                      </a:lnTo>
                      <a:lnTo>
                        <a:pt x="725817" y="622090"/>
                      </a:lnTo>
                      <a:lnTo>
                        <a:pt x="725817" y="570295"/>
                      </a:lnTo>
                      <a:lnTo>
                        <a:pt x="674022" y="570295"/>
                      </a:lnTo>
                      <a:lnTo>
                        <a:pt x="674022" y="518500"/>
                      </a:lnTo>
                      <a:lnTo>
                        <a:pt x="622227" y="518500"/>
                      </a:lnTo>
                      <a:lnTo>
                        <a:pt x="622227" y="414772"/>
                      </a:lnTo>
                      <a:lnTo>
                        <a:pt x="674022" y="414772"/>
                      </a:lnTo>
                      <a:lnTo>
                        <a:pt x="674022" y="362840"/>
                      </a:lnTo>
                      <a:lnTo>
                        <a:pt x="725817" y="362840"/>
                      </a:lnTo>
                      <a:lnTo>
                        <a:pt x="725817" y="414772"/>
                      </a:lnTo>
                      <a:lnTo>
                        <a:pt x="674022" y="414772"/>
                      </a:lnTo>
                      <a:lnTo>
                        <a:pt x="674022" y="518500"/>
                      </a:lnTo>
                      <a:lnTo>
                        <a:pt x="725817" y="518500"/>
                      </a:lnTo>
                      <a:lnTo>
                        <a:pt x="725817" y="570295"/>
                      </a:lnTo>
                      <a:lnTo>
                        <a:pt x="777750" y="570295"/>
                      </a:lnTo>
                      <a:lnTo>
                        <a:pt x="777750" y="622090"/>
                      </a:lnTo>
                      <a:lnTo>
                        <a:pt x="829545" y="622090"/>
                      </a:lnTo>
                      <a:lnTo>
                        <a:pt x="829545" y="725817"/>
                      </a:lnTo>
                      <a:lnTo>
                        <a:pt x="933272" y="725817"/>
                      </a:lnTo>
                      <a:lnTo>
                        <a:pt x="933272" y="674022"/>
                      </a:lnTo>
                      <a:lnTo>
                        <a:pt x="881477" y="674022"/>
                      </a:lnTo>
                      <a:lnTo>
                        <a:pt x="881477" y="570295"/>
                      </a:lnTo>
                      <a:lnTo>
                        <a:pt x="829545" y="570295"/>
                      </a:lnTo>
                      <a:lnTo>
                        <a:pt x="829545" y="518500"/>
                      </a:lnTo>
                      <a:lnTo>
                        <a:pt x="881477" y="518500"/>
                      </a:lnTo>
                      <a:lnTo>
                        <a:pt x="881477" y="414772"/>
                      </a:lnTo>
                      <a:lnTo>
                        <a:pt x="933272" y="414772"/>
                      </a:lnTo>
                      <a:lnTo>
                        <a:pt x="933272" y="259250"/>
                      </a:lnTo>
                      <a:lnTo>
                        <a:pt x="881477" y="259250"/>
                      </a:lnTo>
                      <a:lnTo>
                        <a:pt x="881477" y="155523"/>
                      </a:lnTo>
                      <a:lnTo>
                        <a:pt x="829545" y="155523"/>
                      </a:lnTo>
                      <a:lnTo>
                        <a:pt x="829545" y="103727"/>
                      </a:lnTo>
                      <a:lnTo>
                        <a:pt x="725817" y="103727"/>
                      </a:lnTo>
                      <a:lnTo>
                        <a:pt x="725817" y="51795"/>
                      </a:lnTo>
                      <a:lnTo>
                        <a:pt x="570295" y="51795"/>
                      </a:lnTo>
                      <a:lnTo>
                        <a:pt x="570295" y="0"/>
                      </a:lnTo>
                      <a:lnTo>
                        <a:pt x="518500" y="0"/>
                      </a:lnTo>
                      <a:lnTo>
                        <a:pt x="518500" y="103727"/>
                      </a:lnTo>
                      <a:lnTo>
                        <a:pt x="466705" y="103727"/>
                      </a:lnTo>
                      <a:lnTo>
                        <a:pt x="466705" y="155523"/>
                      </a:lnTo>
                      <a:lnTo>
                        <a:pt x="414772" y="155523"/>
                      </a:lnTo>
                      <a:lnTo>
                        <a:pt x="414772" y="207318"/>
                      </a:lnTo>
                      <a:lnTo>
                        <a:pt x="155522" y="207318"/>
                      </a:lnTo>
                      <a:lnTo>
                        <a:pt x="155522" y="259250"/>
                      </a:lnTo>
                      <a:lnTo>
                        <a:pt x="51932" y="259250"/>
                      </a:lnTo>
                      <a:lnTo>
                        <a:pt x="51932" y="362840"/>
                      </a:lnTo>
                      <a:lnTo>
                        <a:pt x="0" y="36284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2" name="Google Shape;3902;p39"/>
                <p:cNvSpPr/>
                <p:nvPr/>
              </p:nvSpPr>
              <p:spPr>
                <a:xfrm>
                  <a:off x="4747124"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3" name="Google Shape;3903;p39"/>
              <p:cNvSpPr/>
              <p:nvPr/>
            </p:nvSpPr>
            <p:spPr>
              <a:xfrm>
                <a:off x="4280420" y="3940939"/>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4" name="Google Shape;3904;p39"/>
              <p:cNvSpPr/>
              <p:nvPr/>
            </p:nvSpPr>
            <p:spPr>
              <a:xfrm>
                <a:off x="4124897" y="3992871"/>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5" name="Google Shape;3905;p39"/>
              <p:cNvSpPr/>
              <p:nvPr/>
            </p:nvSpPr>
            <p:spPr>
              <a:xfrm rot="10800000">
                <a:off x="4436079" y="3163190"/>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6" name="Google Shape;3906;p39"/>
              <p:cNvSpPr/>
              <p:nvPr/>
            </p:nvSpPr>
            <p:spPr>
              <a:xfrm rot="10800000">
                <a:off x="4487875" y="3266917"/>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7" name="Google Shape;3907;p39"/>
              <p:cNvSpPr/>
              <p:nvPr/>
            </p:nvSpPr>
            <p:spPr>
              <a:xfrm rot="10800000">
                <a:off x="4539807" y="3370644"/>
                <a:ext cx="51795" cy="414772"/>
              </a:xfrm>
              <a:custGeom>
                <a:avLst/>
                <a:gdLst/>
                <a:ahLst/>
                <a:cxnLst/>
                <a:rect l="l" t="t" r="r" b="b"/>
                <a:pathLst>
                  <a:path w="51795" h="414772" extrusionOk="0">
                    <a:moveTo>
                      <a:pt x="0" y="0"/>
                    </a:moveTo>
                    <a:lnTo>
                      <a:pt x="51795" y="0"/>
                    </a:lnTo>
                    <a:lnTo>
                      <a:pt x="51795" y="414772"/>
                    </a:lnTo>
                    <a:lnTo>
                      <a:pt x="0" y="41477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8" name="Google Shape;3908;p39"/>
              <p:cNvSpPr/>
              <p:nvPr/>
            </p:nvSpPr>
            <p:spPr>
              <a:xfrm rot="10800000">
                <a:off x="4539807" y="37855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9" name="Google Shape;3909;p39"/>
              <p:cNvSpPr/>
              <p:nvPr/>
            </p:nvSpPr>
            <p:spPr>
              <a:xfrm rot="10800000">
                <a:off x="4487875" y="3681689"/>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0" name="Google Shape;3910;p39"/>
              <p:cNvSpPr/>
              <p:nvPr/>
            </p:nvSpPr>
            <p:spPr>
              <a:xfrm rot="10800000">
                <a:off x="4436079"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1" name="Google Shape;3911;p39"/>
              <p:cNvSpPr/>
              <p:nvPr/>
            </p:nvSpPr>
            <p:spPr>
              <a:xfrm rot="10800000">
                <a:off x="4384147"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2" name="Google Shape;3912;p39"/>
              <p:cNvSpPr/>
              <p:nvPr/>
            </p:nvSpPr>
            <p:spPr>
              <a:xfrm rot="10800000">
                <a:off x="4332352"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3" name="Google Shape;3913;p39"/>
              <p:cNvSpPr/>
              <p:nvPr/>
            </p:nvSpPr>
            <p:spPr>
              <a:xfrm rot="10800000">
                <a:off x="4280557"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4" name="Google Shape;3914;p39"/>
              <p:cNvSpPr/>
              <p:nvPr/>
            </p:nvSpPr>
            <p:spPr>
              <a:xfrm rot="10800000">
                <a:off x="3865784" y="326705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5" name="Google Shape;3915;p39"/>
              <p:cNvSpPr/>
              <p:nvPr/>
            </p:nvSpPr>
            <p:spPr>
              <a:xfrm rot="10800000">
                <a:off x="3969375" y="32670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6" name="Google Shape;3916;p39"/>
              <p:cNvSpPr/>
              <p:nvPr/>
            </p:nvSpPr>
            <p:spPr>
              <a:xfrm rot="10800000">
                <a:off x="3917580" y="3163190"/>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7" name="Google Shape;3917;p39"/>
              <p:cNvSpPr/>
              <p:nvPr/>
            </p:nvSpPr>
            <p:spPr>
              <a:xfrm rot="10800000">
                <a:off x="4384147" y="32670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500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8" name="Google Shape;3918;p39"/>
              <p:cNvSpPr/>
              <p:nvPr/>
            </p:nvSpPr>
            <p:spPr>
              <a:xfrm rot="10800000">
                <a:off x="4591465" y="3526167"/>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9" name="Google Shape;3919;p39"/>
              <p:cNvSpPr/>
              <p:nvPr/>
            </p:nvSpPr>
            <p:spPr>
              <a:xfrm rot="10800000">
                <a:off x="5213829"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0" name="Google Shape;3920;p39"/>
              <p:cNvSpPr/>
              <p:nvPr/>
            </p:nvSpPr>
            <p:spPr>
              <a:xfrm rot="10800000">
                <a:off x="5161897" y="368182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1" name="Google Shape;3921;p39"/>
              <p:cNvSpPr/>
              <p:nvPr/>
            </p:nvSpPr>
            <p:spPr>
              <a:xfrm rot="10800000">
                <a:off x="5110102" y="37855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2" name="Google Shape;3922;p39"/>
              <p:cNvSpPr/>
              <p:nvPr/>
            </p:nvSpPr>
            <p:spPr>
              <a:xfrm rot="10800000">
                <a:off x="5058169"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3" name="Google Shape;3923;p39"/>
              <p:cNvSpPr/>
              <p:nvPr/>
            </p:nvSpPr>
            <p:spPr>
              <a:xfrm rot="10800000">
                <a:off x="4954579"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4" name="Google Shape;3924;p39"/>
              <p:cNvSpPr/>
              <p:nvPr/>
            </p:nvSpPr>
            <p:spPr>
              <a:xfrm rot="10800000">
                <a:off x="5006237" y="326705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5" name="Google Shape;3925;p39"/>
              <p:cNvSpPr/>
              <p:nvPr/>
            </p:nvSpPr>
            <p:spPr>
              <a:xfrm rot="10800000">
                <a:off x="5058169" y="3215122"/>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6" name="Google Shape;3926;p39"/>
              <p:cNvSpPr/>
              <p:nvPr/>
            </p:nvSpPr>
            <p:spPr>
              <a:xfrm rot="10800000">
                <a:off x="5161897"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7" name="Google Shape;3927;p39"/>
              <p:cNvSpPr/>
              <p:nvPr/>
            </p:nvSpPr>
            <p:spPr>
              <a:xfrm rot="10800000">
                <a:off x="5213829"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8" name="Google Shape;3928;p39"/>
              <p:cNvSpPr/>
              <p:nvPr/>
            </p:nvSpPr>
            <p:spPr>
              <a:xfrm rot="10800000">
                <a:off x="5161897" y="33188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9" name="Google Shape;3929;p39"/>
              <p:cNvSpPr/>
              <p:nvPr/>
            </p:nvSpPr>
            <p:spPr>
              <a:xfrm rot="10800000">
                <a:off x="5110102" y="337078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0" name="Google Shape;3930;p39"/>
              <p:cNvSpPr/>
              <p:nvPr/>
            </p:nvSpPr>
            <p:spPr>
              <a:xfrm rot="10800000">
                <a:off x="5058169" y="3422440"/>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1" name="Google Shape;3931;p39"/>
              <p:cNvSpPr/>
              <p:nvPr/>
            </p:nvSpPr>
            <p:spPr>
              <a:xfrm rot="10800000">
                <a:off x="5058169"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2" name="Google Shape;3932;p39"/>
              <p:cNvSpPr/>
              <p:nvPr/>
            </p:nvSpPr>
            <p:spPr>
              <a:xfrm rot="10800000">
                <a:off x="4954579"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3" name="Google Shape;3933;p39"/>
              <p:cNvSpPr/>
              <p:nvPr/>
            </p:nvSpPr>
            <p:spPr>
              <a:xfrm rot="10800000">
                <a:off x="5110102"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4" name="Google Shape;3934;p39"/>
              <p:cNvSpPr/>
              <p:nvPr/>
            </p:nvSpPr>
            <p:spPr>
              <a:xfrm rot="10800000">
                <a:off x="5161897"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5" name="Google Shape;3935;p39"/>
              <p:cNvSpPr/>
              <p:nvPr/>
            </p:nvSpPr>
            <p:spPr>
              <a:xfrm rot="10800000">
                <a:off x="5058169" y="3681826"/>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6" name="Google Shape;3936;p39"/>
              <p:cNvSpPr/>
              <p:nvPr/>
            </p:nvSpPr>
            <p:spPr>
              <a:xfrm rot="10800000">
                <a:off x="4954579" y="37855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7" name="Google Shape;3937;p39"/>
              <p:cNvSpPr/>
              <p:nvPr/>
            </p:nvSpPr>
            <p:spPr>
              <a:xfrm rot="10800000">
                <a:off x="5110102" y="347437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8" name="Google Shape;3938;p39"/>
              <p:cNvSpPr/>
              <p:nvPr/>
            </p:nvSpPr>
            <p:spPr>
              <a:xfrm rot="10800000">
                <a:off x="4954579"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9" name="Google Shape;3939;p39"/>
              <p:cNvSpPr/>
              <p:nvPr/>
            </p:nvSpPr>
            <p:spPr>
              <a:xfrm rot="10800000">
                <a:off x="4643397"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0" name="Google Shape;3940;p39"/>
              <p:cNvSpPr/>
              <p:nvPr/>
            </p:nvSpPr>
            <p:spPr>
              <a:xfrm rot="10800000">
                <a:off x="4643397" y="37855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1" name="Google Shape;3941;p39"/>
              <p:cNvSpPr/>
              <p:nvPr/>
            </p:nvSpPr>
            <p:spPr>
              <a:xfrm rot="10800000">
                <a:off x="4695329" y="383721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2" name="Google Shape;3942;p39"/>
              <p:cNvSpPr/>
              <p:nvPr/>
            </p:nvSpPr>
            <p:spPr>
              <a:xfrm rot="10800000">
                <a:off x="4799057" y="383721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836C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3" name="Google Shape;3943;p39"/>
              <p:cNvSpPr/>
              <p:nvPr/>
            </p:nvSpPr>
            <p:spPr>
              <a:xfrm rot="10800000">
                <a:off x="4850852"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rgbClr val="836C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4" name="Google Shape;3944;p39"/>
              <p:cNvSpPr/>
              <p:nvPr/>
            </p:nvSpPr>
            <p:spPr>
              <a:xfrm rot="10800000">
                <a:off x="4954579"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5" name="Google Shape;3945;p39"/>
              <p:cNvSpPr/>
              <p:nvPr/>
            </p:nvSpPr>
            <p:spPr>
              <a:xfrm rot="10800000">
                <a:off x="4799057"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6" name="Google Shape;3946;p39"/>
              <p:cNvSpPr/>
              <p:nvPr/>
            </p:nvSpPr>
            <p:spPr>
              <a:xfrm rot="10800000">
                <a:off x="4954579"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7" name="Google Shape;3947;p39"/>
              <p:cNvSpPr/>
              <p:nvPr/>
            </p:nvSpPr>
            <p:spPr>
              <a:xfrm rot="10800000">
                <a:off x="4436079"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8" name="Google Shape;3948;p39"/>
              <p:cNvSpPr/>
              <p:nvPr/>
            </p:nvSpPr>
            <p:spPr>
              <a:xfrm rot="10800000">
                <a:off x="4228625" y="45113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9" name="Google Shape;3949;p39"/>
              <p:cNvSpPr/>
              <p:nvPr/>
            </p:nvSpPr>
            <p:spPr>
              <a:xfrm rot="10800000">
                <a:off x="4176692"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0" name="Google Shape;3950;p39"/>
              <p:cNvSpPr/>
              <p:nvPr/>
            </p:nvSpPr>
            <p:spPr>
              <a:xfrm rot="10800000">
                <a:off x="4228625" y="4303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1" name="Google Shape;3951;p39"/>
              <p:cNvSpPr/>
              <p:nvPr/>
            </p:nvSpPr>
            <p:spPr>
              <a:xfrm rot="10800000">
                <a:off x="4280557" y="420032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2" name="Google Shape;3952;p39"/>
              <p:cNvSpPr/>
              <p:nvPr/>
            </p:nvSpPr>
            <p:spPr>
              <a:xfrm rot="10800000">
                <a:off x="4850852"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3" name="Google Shape;3953;p39"/>
              <p:cNvSpPr/>
              <p:nvPr/>
            </p:nvSpPr>
            <p:spPr>
              <a:xfrm rot="10800000">
                <a:off x="4902647"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4" name="Google Shape;3954;p39"/>
              <p:cNvSpPr/>
              <p:nvPr/>
            </p:nvSpPr>
            <p:spPr>
              <a:xfrm rot="10800000">
                <a:off x="4799057" y="414825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5" name="Google Shape;3955;p39"/>
              <p:cNvSpPr/>
              <p:nvPr/>
            </p:nvSpPr>
            <p:spPr>
              <a:xfrm rot="10800000">
                <a:off x="5161897"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6" name="Google Shape;3956;p39"/>
              <p:cNvSpPr/>
              <p:nvPr/>
            </p:nvSpPr>
            <p:spPr>
              <a:xfrm rot="10800000">
                <a:off x="4643397" y="394107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7" name="Google Shape;3957;p39"/>
              <p:cNvSpPr/>
              <p:nvPr/>
            </p:nvSpPr>
            <p:spPr>
              <a:xfrm rot="10800000">
                <a:off x="4799057" y="37855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836C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8" name="Google Shape;3958;p39"/>
              <p:cNvSpPr/>
              <p:nvPr/>
            </p:nvSpPr>
            <p:spPr>
              <a:xfrm rot="10800000">
                <a:off x="3917580"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9" name="Google Shape;3959;p39"/>
              <p:cNvSpPr/>
              <p:nvPr/>
            </p:nvSpPr>
            <p:spPr>
              <a:xfrm rot="10800000">
                <a:off x="4436079"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0" name="Google Shape;3960;p39"/>
              <p:cNvSpPr/>
              <p:nvPr/>
            </p:nvSpPr>
            <p:spPr>
              <a:xfrm rot="10800000">
                <a:off x="4384147" y="32670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1" name="Google Shape;3961;p39"/>
              <p:cNvSpPr/>
              <p:nvPr/>
            </p:nvSpPr>
            <p:spPr>
              <a:xfrm rot="10800000">
                <a:off x="3865784" y="326705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2" name="Google Shape;3962;p39"/>
              <p:cNvSpPr/>
              <p:nvPr/>
            </p:nvSpPr>
            <p:spPr>
              <a:xfrm rot="10800000">
                <a:off x="3865784"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3" name="Google Shape;3963;p39"/>
              <p:cNvSpPr/>
              <p:nvPr/>
            </p:nvSpPr>
            <p:spPr>
              <a:xfrm rot="10800000">
                <a:off x="3762057"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4" name="Google Shape;3964;p39"/>
              <p:cNvSpPr/>
              <p:nvPr/>
            </p:nvSpPr>
            <p:spPr>
              <a:xfrm rot="10800000">
                <a:off x="3813852" y="337078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5" name="Google Shape;3965;p39"/>
              <p:cNvSpPr/>
              <p:nvPr/>
            </p:nvSpPr>
            <p:spPr>
              <a:xfrm rot="10800000">
                <a:off x="4487875" y="311153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6" name="Google Shape;3966;p39"/>
              <p:cNvSpPr/>
              <p:nvPr/>
            </p:nvSpPr>
            <p:spPr>
              <a:xfrm rot="10800000">
                <a:off x="5161897" y="3422440"/>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7" name="Google Shape;3967;p39"/>
              <p:cNvSpPr/>
              <p:nvPr/>
            </p:nvSpPr>
            <p:spPr>
              <a:xfrm rot="10800000">
                <a:off x="5110102"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8" name="Google Shape;3968;p39"/>
              <p:cNvSpPr/>
              <p:nvPr/>
            </p:nvSpPr>
            <p:spPr>
              <a:xfrm rot="10800000">
                <a:off x="5058169" y="445957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9" name="Google Shape;3969;p39"/>
              <p:cNvSpPr/>
              <p:nvPr/>
            </p:nvSpPr>
            <p:spPr>
              <a:xfrm rot="10800000">
                <a:off x="4539807" y="445957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0" name="Google Shape;3970;p39"/>
              <p:cNvSpPr/>
              <p:nvPr/>
            </p:nvSpPr>
            <p:spPr>
              <a:xfrm rot="10800000">
                <a:off x="4176692" y="4563166"/>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71" name="Google Shape;3971;p39"/>
            <p:cNvSpPr/>
            <p:nvPr/>
          </p:nvSpPr>
          <p:spPr>
            <a:xfrm rot="10800000">
              <a:off x="4902647"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2" name="Google Shape;3972;p39"/>
            <p:cNvSpPr/>
            <p:nvPr/>
          </p:nvSpPr>
          <p:spPr>
            <a:xfrm rot="10800000">
              <a:off x="5006237" y="352630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3" name="Google Shape;3973;p39"/>
            <p:cNvSpPr/>
            <p:nvPr/>
          </p:nvSpPr>
          <p:spPr>
            <a:xfrm rot="10800000">
              <a:off x="5161760" y="357809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4" name="Google Shape;3974;p39"/>
          <p:cNvGrpSpPr/>
          <p:nvPr/>
        </p:nvGrpSpPr>
        <p:grpSpPr>
          <a:xfrm>
            <a:off x="4984200" y="2851320"/>
            <a:ext cx="1224580" cy="1125294"/>
            <a:chOff x="6820986" y="2800350"/>
            <a:chExt cx="1918202" cy="1762679"/>
          </a:xfrm>
        </p:grpSpPr>
        <p:sp>
          <p:nvSpPr>
            <p:cNvPr id="3975" name="Google Shape;3975;p39"/>
            <p:cNvSpPr/>
            <p:nvPr/>
          </p:nvSpPr>
          <p:spPr>
            <a:xfrm>
              <a:off x="7184237" y="3786102"/>
              <a:ext cx="1503292" cy="725680"/>
            </a:xfrm>
            <a:custGeom>
              <a:avLst/>
              <a:gdLst/>
              <a:ahLst/>
              <a:cxnLst/>
              <a:rect l="l" t="t" r="r" b="b"/>
              <a:pathLst>
                <a:path w="1503292" h="725680" extrusionOk="0">
                  <a:moveTo>
                    <a:pt x="1451361" y="673337"/>
                  </a:moveTo>
                  <a:lnTo>
                    <a:pt x="1451361" y="569610"/>
                  </a:lnTo>
                  <a:lnTo>
                    <a:pt x="1399566" y="569610"/>
                  </a:lnTo>
                  <a:lnTo>
                    <a:pt x="1399566" y="517815"/>
                  </a:lnTo>
                  <a:lnTo>
                    <a:pt x="1347771" y="517815"/>
                  </a:lnTo>
                  <a:lnTo>
                    <a:pt x="1347771" y="466019"/>
                  </a:lnTo>
                  <a:lnTo>
                    <a:pt x="1295976" y="466019"/>
                  </a:lnTo>
                  <a:lnTo>
                    <a:pt x="1295976" y="517815"/>
                  </a:lnTo>
                  <a:lnTo>
                    <a:pt x="1244180" y="517815"/>
                  </a:lnTo>
                  <a:lnTo>
                    <a:pt x="1244180" y="621542"/>
                  </a:lnTo>
                  <a:lnTo>
                    <a:pt x="1192385" y="621542"/>
                  </a:lnTo>
                  <a:lnTo>
                    <a:pt x="1192385" y="569747"/>
                  </a:lnTo>
                  <a:lnTo>
                    <a:pt x="1140590" y="569747"/>
                  </a:lnTo>
                  <a:lnTo>
                    <a:pt x="1140590" y="517952"/>
                  </a:lnTo>
                  <a:lnTo>
                    <a:pt x="1244317" y="517952"/>
                  </a:lnTo>
                  <a:lnTo>
                    <a:pt x="1244317" y="466156"/>
                  </a:lnTo>
                  <a:lnTo>
                    <a:pt x="1296112" y="466156"/>
                  </a:lnTo>
                  <a:lnTo>
                    <a:pt x="1296112" y="414361"/>
                  </a:lnTo>
                  <a:lnTo>
                    <a:pt x="1347907" y="414361"/>
                  </a:lnTo>
                  <a:lnTo>
                    <a:pt x="1347907" y="310634"/>
                  </a:lnTo>
                  <a:lnTo>
                    <a:pt x="1296112" y="310634"/>
                  </a:lnTo>
                  <a:lnTo>
                    <a:pt x="1296112" y="258839"/>
                  </a:lnTo>
                  <a:lnTo>
                    <a:pt x="1244317" y="258839"/>
                  </a:lnTo>
                  <a:lnTo>
                    <a:pt x="1244317" y="207044"/>
                  </a:lnTo>
                  <a:lnTo>
                    <a:pt x="1140590" y="207044"/>
                  </a:lnTo>
                  <a:lnTo>
                    <a:pt x="1140590" y="155248"/>
                  </a:lnTo>
                  <a:lnTo>
                    <a:pt x="1036863" y="155248"/>
                  </a:lnTo>
                  <a:lnTo>
                    <a:pt x="1036863" y="258976"/>
                  </a:lnTo>
                  <a:lnTo>
                    <a:pt x="985067" y="258976"/>
                  </a:lnTo>
                  <a:lnTo>
                    <a:pt x="985067" y="310771"/>
                  </a:lnTo>
                  <a:lnTo>
                    <a:pt x="933272" y="310771"/>
                  </a:lnTo>
                  <a:lnTo>
                    <a:pt x="933272" y="258976"/>
                  </a:lnTo>
                  <a:lnTo>
                    <a:pt x="829545" y="258976"/>
                  </a:lnTo>
                  <a:lnTo>
                    <a:pt x="829545" y="362703"/>
                  </a:lnTo>
                  <a:lnTo>
                    <a:pt x="777750" y="362703"/>
                  </a:lnTo>
                  <a:lnTo>
                    <a:pt x="777750" y="258976"/>
                  </a:lnTo>
                  <a:lnTo>
                    <a:pt x="829545" y="258976"/>
                  </a:lnTo>
                  <a:lnTo>
                    <a:pt x="829545" y="207181"/>
                  </a:lnTo>
                  <a:lnTo>
                    <a:pt x="881340" y="207181"/>
                  </a:lnTo>
                  <a:lnTo>
                    <a:pt x="881340" y="155385"/>
                  </a:lnTo>
                  <a:lnTo>
                    <a:pt x="829545" y="155385"/>
                  </a:lnTo>
                  <a:lnTo>
                    <a:pt x="829545" y="103590"/>
                  </a:lnTo>
                  <a:lnTo>
                    <a:pt x="725817" y="103590"/>
                  </a:lnTo>
                  <a:lnTo>
                    <a:pt x="725817" y="51795"/>
                  </a:lnTo>
                  <a:lnTo>
                    <a:pt x="570295" y="51795"/>
                  </a:lnTo>
                  <a:lnTo>
                    <a:pt x="570295" y="0"/>
                  </a:lnTo>
                  <a:lnTo>
                    <a:pt x="362840" y="0"/>
                  </a:lnTo>
                  <a:lnTo>
                    <a:pt x="362840" y="51795"/>
                  </a:lnTo>
                  <a:lnTo>
                    <a:pt x="207318" y="51795"/>
                  </a:lnTo>
                  <a:lnTo>
                    <a:pt x="207318" y="103590"/>
                  </a:lnTo>
                  <a:lnTo>
                    <a:pt x="103590" y="103590"/>
                  </a:lnTo>
                  <a:lnTo>
                    <a:pt x="103590" y="155385"/>
                  </a:lnTo>
                  <a:lnTo>
                    <a:pt x="51795" y="155385"/>
                  </a:lnTo>
                  <a:lnTo>
                    <a:pt x="51795" y="259113"/>
                  </a:lnTo>
                  <a:lnTo>
                    <a:pt x="0" y="259113"/>
                  </a:lnTo>
                  <a:lnTo>
                    <a:pt x="0" y="414635"/>
                  </a:lnTo>
                  <a:lnTo>
                    <a:pt x="51795" y="414635"/>
                  </a:lnTo>
                  <a:lnTo>
                    <a:pt x="51795" y="570158"/>
                  </a:lnTo>
                  <a:lnTo>
                    <a:pt x="103590" y="570158"/>
                  </a:lnTo>
                  <a:lnTo>
                    <a:pt x="103590" y="673885"/>
                  </a:lnTo>
                  <a:lnTo>
                    <a:pt x="155385" y="673885"/>
                  </a:lnTo>
                  <a:lnTo>
                    <a:pt x="155385" y="725680"/>
                  </a:lnTo>
                  <a:lnTo>
                    <a:pt x="725680" y="725680"/>
                  </a:lnTo>
                  <a:lnTo>
                    <a:pt x="725680" y="673885"/>
                  </a:lnTo>
                  <a:lnTo>
                    <a:pt x="518226" y="673885"/>
                  </a:lnTo>
                  <a:lnTo>
                    <a:pt x="518226" y="622090"/>
                  </a:lnTo>
                  <a:lnTo>
                    <a:pt x="466431" y="622090"/>
                  </a:lnTo>
                  <a:lnTo>
                    <a:pt x="466431" y="570295"/>
                  </a:lnTo>
                  <a:lnTo>
                    <a:pt x="414635" y="570295"/>
                  </a:lnTo>
                  <a:lnTo>
                    <a:pt x="414635" y="466567"/>
                  </a:lnTo>
                  <a:lnTo>
                    <a:pt x="362840" y="466567"/>
                  </a:lnTo>
                  <a:lnTo>
                    <a:pt x="362840" y="414772"/>
                  </a:lnTo>
                  <a:lnTo>
                    <a:pt x="259113" y="414772"/>
                  </a:lnTo>
                  <a:lnTo>
                    <a:pt x="259113" y="362977"/>
                  </a:lnTo>
                  <a:lnTo>
                    <a:pt x="362840" y="362977"/>
                  </a:lnTo>
                  <a:lnTo>
                    <a:pt x="362840" y="414772"/>
                  </a:lnTo>
                  <a:lnTo>
                    <a:pt x="414635" y="414772"/>
                  </a:lnTo>
                  <a:lnTo>
                    <a:pt x="414635" y="466567"/>
                  </a:lnTo>
                  <a:lnTo>
                    <a:pt x="466431" y="466567"/>
                  </a:lnTo>
                  <a:lnTo>
                    <a:pt x="466431" y="570295"/>
                  </a:lnTo>
                  <a:lnTo>
                    <a:pt x="518226" y="570295"/>
                  </a:lnTo>
                  <a:lnTo>
                    <a:pt x="518226" y="622090"/>
                  </a:lnTo>
                  <a:lnTo>
                    <a:pt x="725680" y="622090"/>
                  </a:lnTo>
                  <a:lnTo>
                    <a:pt x="725680" y="673885"/>
                  </a:lnTo>
                  <a:lnTo>
                    <a:pt x="777475" y="673885"/>
                  </a:lnTo>
                  <a:lnTo>
                    <a:pt x="777475" y="725680"/>
                  </a:lnTo>
                  <a:lnTo>
                    <a:pt x="1036725" y="725680"/>
                  </a:lnTo>
                  <a:lnTo>
                    <a:pt x="1036725" y="673885"/>
                  </a:lnTo>
                  <a:lnTo>
                    <a:pt x="881203" y="673885"/>
                  </a:lnTo>
                  <a:lnTo>
                    <a:pt x="881203" y="622090"/>
                  </a:lnTo>
                  <a:lnTo>
                    <a:pt x="1036725" y="622090"/>
                  </a:lnTo>
                  <a:lnTo>
                    <a:pt x="1036725" y="673885"/>
                  </a:lnTo>
                  <a:lnTo>
                    <a:pt x="1088521" y="673885"/>
                  </a:lnTo>
                  <a:lnTo>
                    <a:pt x="1088521" y="725680"/>
                  </a:lnTo>
                  <a:lnTo>
                    <a:pt x="1503293" y="725680"/>
                  </a:lnTo>
                  <a:lnTo>
                    <a:pt x="1503293" y="673885"/>
                  </a:lnTo>
                  <a:lnTo>
                    <a:pt x="1451498" y="673885"/>
                  </a:lnTo>
                  <a:close/>
                  <a:moveTo>
                    <a:pt x="1088383" y="517815"/>
                  </a:moveTo>
                  <a:lnTo>
                    <a:pt x="1036588" y="517815"/>
                  </a:lnTo>
                  <a:lnTo>
                    <a:pt x="1036588" y="466019"/>
                  </a:lnTo>
                  <a:lnTo>
                    <a:pt x="932861" y="466019"/>
                  </a:lnTo>
                  <a:lnTo>
                    <a:pt x="932861" y="517815"/>
                  </a:lnTo>
                  <a:lnTo>
                    <a:pt x="881066" y="517815"/>
                  </a:lnTo>
                  <a:lnTo>
                    <a:pt x="881066" y="466019"/>
                  </a:lnTo>
                  <a:lnTo>
                    <a:pt x="932861" y="466019"/>
                  </a:lnTo>
                  <a:lnTo>
                    <a:pt x="932861" y="414224"/>
                  </a:lnTo>
                  <a:lnTo>
                    <a:pt x="1036588" y="414224"/>
                  </a:lnTo>
                  <a:lnTo>
                    <a:pt x="1036588" y="466019"/>
                  </a:lnTo>
                  <a:lnTo>
                    <a:pt x="1088383" y="466019"/>
                  </a:lnTo>
                  <a:lnTo>
                    <a:pt x="1088383" y="5178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6" name="Google Shape;3976;p39"/>
            <p:cNvSpPr/>
            <p:nvPr/>
          </p:nvSpPr>
          <p:spPr>
            <a:xfrm>
              <a:off x="8013508" y="4044667"/>
              <a:ext cx="570294" cy="466567"/>
            </a:xfrm>
            <a:custGeom>
              <a:avLst/>
              <a:gdLst/>
              <a:ahLst/>
              <a:cxnLst/>
              <a:rect l="l" t="t" r="r" b="b"/>
              <a:pathLst>
                <a:path w="570294" h="466567" extrusionOk="0">
                  <a:moveTo>
                    <a:pt x="466567" y="51795"/>
                  </a:moveTo>
                  <a:lnTo>
                    <a:pt x="414772" y="51795"/>
                  </a:lnTo>
                  <a:lnTo>
                    <a:pt x="414772" y="0"/>
                  </a:lnTo>
                  <a:lnTo>
                    <a:pt x="259112" y="0"/>
                  </a:lnTo>
                  <a:lnTo>
                    <a:pt x="259112" y="51795"/>
                  </a:lnTo>
                  <a:lnTo>
                    <a:pt x="103590" y="51795"/>
                  </a:lnTo>
                  <a:lnTo>
                    <a:pt x="103590" y="103727"/>
                  </a:lnTo>
                  <a:lnTo>
                    <a:pt x="0" y="103727"/>
                  </a:lnTo>
                  <a:lnTo>
                    <a:pt x="0" y="311045"/>
                  </a:lnTo>
                  <a:lnTo>
                    <a:pt x="103590" y="311045"/>
                  </a:lnTo>
                  <a:lnTo>
                    <a:pt x="103590" y="362977"/>
                  </a:lnTo>
                  <a:lnTo>
                    <a:pt x="207317" y="362977"/>
                  </a:lnTo>
                  <a:lnTo>
                    <a:pt x="207317" y="414772"/>
                  </a:lnTo>
                  <a:lnTo>
                    <a:pt x="259112" y="414772"/>
                  </a:lnTo>
                  <a:lnTo>
                    <a:pt x="259112" y="466568"/>
                  </a:lnTo>
                  <a:lnTo>
                    <a:pt x="466567" y="466568"/>
                  </a:lnTo>
                  <a:lnTo>
                    <a:pt x="466567" y="414772"/>
                  </a:lnTo>
                  <a:lnTo>
                    <a:pt x="570295" y="414772"/>
                  </a:lnTo>
                  <a:lnTo>
                    <a:pt x="570295" y="311045"/>
                  </a:lnTo>
                  <a:lnTo>
                    <a:pt x="570295" y="311045"/>
                  </a:lnTo>
                  <a:lnTo>
                    <a:pt x="570295" y="155523"/>
                  </a:lnTo>
                  <a:lnTo>
                    <a:pt x="518363" y="155523"/>
                  </a:lnTo>
                  <a:lnTo>
                    <a:pt x="518363" y="51795"/>
                  </a:lnTo>
                  <a:lnTo>
                    <a:pt x="466567" y="517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7" name="Google Shape;3977;p39"/>
            <p:cNvSpPr/>
            <p:nvPr/>
          </p:nvSpPr>
          <p:spPr>
            <a:xfrm>
              <a:off x="8065303" y="4407644"/>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8" name="Google Shape;3978;p39"/>
            <p:cNvSpPr/>
            <p:nvPr/>
          </p:nvSpPr>
          <p:spPr>
            <a:xfrm>
              <a:off x="7702326" y="4407644"/>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9" name="Google Shape;3979;p39"/>
            <p:cNvSpPr/>
            <p:nvPr/>
          </p:nvSpPr>
          <p:spPr>
            <a:xfrm>
              <a:off x="7339486" y="4511234"/>
              <a:ext cx="570294" cy="51795"/>
            </a:xfrm>
            <a:custGeom>
              <a:avLst/>
              <a:gdLst/>
              <a:ahLst/>
              <a:cxnLst/>
              <a:rect l="l" t="t" r="r" b="b"/>
              <a:pathLst>
                <a:path w="570294" h="51795" extrusionOk="0">
                  <a:moveTo>
                    <a:pt x="0" y="0"/>
                  </a:moveTo>
                  <a:lnTo>
                    <a:pt x="570295" y="0"/>
                  </a:lnTo>
                  <a:lnTo>
                    <a:pt x="5702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0" name="Google Shape;3980;p39"/>
            <p:cNvSpPr/>
            <p:nvPr/>
          </p:nvSpPr>
          <p:spPr>
            <a:xfrm>
              <a:off x="7650531" y="435571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1" name="Google Shape;3981;p39"/>
            <p:cNvSpPr/>
            <p:nvPr/>
          </p:nvSpPr>
          <p:spPr>
            <a:xfrm>
              <a:off x="7546804"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2" name="Google Shape;3982;p39"/>
            <p:cNvSpPr/>
            <p:nvPr/>
          </p:nvSpPr>
          <p:spPr>
            <a:xfrm>
              <a:off x="7443076" y="4148394"/>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3" name="Google Shape;3983;p39"/>
            <p:cNvSpPr/>
            <p:nvPr/>
          </p:nvSpPr>
          <p:spPr>
            <a:xfrm>
              <a:off x="7598599" y="4252121"/>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4" name="Google Shape;3984;p39"/>
            <p:cNvSpPr/>
            <p:nvPr/>
          </p:nvSpPr>
          <p:spPr>
            <a:xfrm>
              <a:off x="7235759" y="435571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5" name="Google Shape;3985;p39"/>
            <p:cNvSpPr/>
            <p:nvPr/>
          </p:nvSpPr>
          <p:spPr>
            <a:xfrm>
              <a:off x="7183826" y="420018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6" name="Google Shape;3986;p39"/>
            <p:cNvSpPr/>
            <p:nvPr/>
          </p:nvSpPr>
          <p:spPr>
            <a:xfrm>
              <a:off x="7183826" y="394093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7" name="Google Shape;3987;p39"/>
            <p:cNvSpPr/>
            <p:nvPr/>
          </p:nvSpPr>
          <p:spPr>
            <a:xfrm>
              <a:off x="7235759"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8" name="Google Shape;3988;p39"/>
            <p:cNvSpPr/>
            <p:nvPr/>
          </p:nvSpPr>
          <p:spPr>
            <a:xfrm>
              <a:off x="7287554" y="3837349"/>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9" name="Google Shape;3989;p39"/>
            <p:cNvSpPr/>
            <p:nvPr/>
          </p:nvSpPr>
          <p:spPr>
            <a:xfrm>
              <a:off x="7391281"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0" name="Google Shape;3990;p39"/>
            <p:cNvSpPr/>
            <p:nvPr/>
          </p:nvSpPr>
          <p:spPr>
            <a:xfrm>
              <a:off x="7391281"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1" name="Google Shape;3991;p39"/>
            <p:cNvSpPr/>
            <p:nvPr/>
          </p:nvSpPr>
          <p:spPr>
            <a:xfrm>
              <a:off x="7287554" y="3474372"/>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2" name="Google Shape;3992;p39"/>
            <p:cNvSpPr/>
            <p:nvPr/>
          </p:nvSpPr>
          <p:spPr>
            <a:xfrm>
              <a:off x="6976509" y="347437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3" name="Google Shape;3993;p39"/>
            <p:cNvSpPr/>
            <p:nvPr/>
          </p:nvSpPr>
          <p:spPr>
            <a:xfrm>
              <a:off x="6924714"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4" name="Google Shape;3994;p39"/>
            <p:cNvSpPr/>
            <p:nvPr/>
          </p:nvSpPr>
          <p:spPr>
            <a:xfrm>
              <a:off x="6872781" y="357809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5" name="Google Shape;3995;p39"/>
            <p:cNvSpPr/>
            <p:nvPr/>
          </p:nvSpPr>
          <p:spPr>
            <a:xfrm>
              <a:off x="6872781" y="383734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6" name="Google Shape;3996;p39"/>
            <p:cNvSpPr/>
            <p:nvPr/>
          </p:nvSpPr>
          <p:spPr>
            <a:xfrm>
              <a:off x="6924714"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7" name="Google Shape;3997;p39"/>
            <p:cNvSpPr/>
            <p:nvPr/>
          </p:nvSpPr>
          <p:spPr>
            <a:xfrm>
              <a:off x="7080236"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8" name="Google Shape;3998;p39"/>
            <p:cNvSpPr/>
            <p:nvPr/>
          </p:nvSpPr>
          <p:spPr>
            <a:xfrm>
              <a:off x="6976509" y="3992871"/>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9" name="Google Shape;3999;p39"/>
            <p:cNvSpPr/>
            <p:nvPr/>
          </p:nvSpPr>
          <p:spPr>
            <a:xfrm>
              <a:off x="6820986" y="3681689"/>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0" name="Google Shape;4000;p39"/>
            <p:cNvSpPr/>
            <p:nvPr/>
          </p:nvSpPr>
          <p:spPr>
            <a:xfrm>
              <a:off x="7080236" y="3422577"/>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1" name="Google Shape;4001;p39"/>
            <p:cNvSpPr/>
            <p:nvPr/>
          </p:nvSpPr>
          <p:spPr>
            <a:xfrm>
              <a:off x="7443076" y="35780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2" name="Google Shape;4002;p39"/>
            <p:cNvSpPr/>
            <p:nvPr/>
          </p:nvSpPr>
          <p:spPr>
            <a:xfrm>
              <a:off x="7391281" y="3785417"/>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3" name="Google Shape;4003;p39"/>
            <p:cNvSpPr/>
            <p:nvPr/>
          </p:nvSpPr>
          <p:spPr>
            <a:xfrm>
              <a:off x="7754258" y="3785417"/>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4" name="Google Shape;4004;p39"/>
            <p:cNvSpPr/>
            <p:nvPr/>
          </p:nvSpPr>
          <p:spPr>
            <a:xfrm>
              <a:off x="7909781" y="3837349"/>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5" name="Google Shape;4005;p39"/>
            <p:cNvSpPr/>
            <p:nvPr/>
          </p:nvSpPr>
          <p:spPr>
            <a:xfrm>
              <a:off x="8013508"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06" name="Google Shape;4006;p39"/>
            <p:cNvGrpSpPr/>
            <p:nvPr/>
          </p:nvGrpSpPr>
          <p:grpSpPr>
            <a:xfrm>
              <a:off x="7961576" y="2800350"/>
              <a:ext cx="311045" cy="1296112"/>
              <a:chOff x="7961576" y="2800350"/>
              <a:chExt cx="311045" cy="1296112"/>
            </a:xfrm>
          </p:grpSpPr>
          <p:sp>
            <p:nvSpPr>
              <p:cNvPr id="4007" name="Google Shape;4007;p39"/>
              <p:cNvSpPr/>
              <p:nvPr/>
            </p:nvSpPr>
            <p:spPr>
              <a:xfrm>
                <a:off x="8117098"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8" name="Google Shape;4008;p39"/>
              <p:cNvSpPr/>
              <p:nvPr/>
            </p:nvSpPr>
            <p:spPr>
              <a:xfrm>
                <a:off x="8065303" y="3785417"/>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9" name="Google Shape;4009;p39"/>
              <p:cNvSpPr/>
              <p:nvPr/>
            </p:nvSpPr>
            <p:spPr>
              <a:xfrm>
                <a:off x="8013508" y="3474372"/>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0" name="Google Shape;4010;p39"/>
              <p:cNvSpPr/>
              <p:nvPr/>
            </p:nvSpPr>
            <p:spPr>
              <a:xfrm>
                <a:off x="7961576" y="3163327"/>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1" name="Google Shape;4011;p39"/>
              <p:cNvSpPr/>
              <p:nvPr/>
            </p:nvSpPr>
            <p:spPr>
              <a:xfrm>
                <a:off x="8013508" y="2852145"/>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2" name="Google Shape;4012;p39"/>
              <p:cNvSpPr/>
              <p:nvPr/>
            </p:nvSpPr>
            <p:spPr>
              <a:xfrm>
                <a:off x="8117098" y="285214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3" name="Google Shape;4013;p39"/>
              <p:cNvSpPr/>
              <p:nvPr/>
            </p:nvSpPr>
            <p:spPr>
              <a:xfrm>
                <a:off x="8169031" y="3007804"/>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4" name="Google Shape;4014;p39"/>
              <p:cNvSpPr/>
              <p:nvPr/>
            </p:nvSpPr>
            <p:spPr>
              <a:xfrm>
                <a:off x="8220826" y="3266917"/>
                <a:ext cx="51795" cy="414772"/>
              </a:xfrm>
              <a:custGeom>
                <a:avLst/>
                <a:gdLst/>
                <a:ahLst/>
                <a:cxnLst/>
                <a:rect l="l" t="t" r="r" b="b"/>
                <a:pathLst>
                  <a:path w="51795" h="414772" extrusionOk="0">
                    <a:moveTo>
                      <a:pt x="0" y="0"/>
                    </a:moveTo>
                    <a:lnTo>
                      <a:pt x="51795" y="0"/>
                    </a:lnTo>
                    <a:lnTo>
                      <a:pt x="51795" y="414772"/>
                    </a:lnTo>
                    <a:lnTo>
                      <a:pt x="0" y="4147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5" name="Google Shape;4015;p39"/>
              <p:cNvSpPr/>
              <p:nvPr/>
            </p:nvSpPr>
            <p:spPr>
              <a:xfrm>
                <a:off x="8169031" y="3681689"/>
                <a:ext cx="51795" cy="362977"/>
              </a:xfrm>
              <a:custGeom>
                <a:avLst/>
                <a:gdLst/>
                <a:ahLst/>
                <a:cxnLst/>
                <a:rect l="l" t="t" r="r" b="b"/>
                <a:pathLst>
                  <a:path w="51795" h="362977" extrusionOk="0">
                    <a:moveTo>
                      <a:pt x="0" y="0"/>
                    </a:moveTo>
                    <a:lnTo>
                      <a:pt x="51795" y="0"/>
                    </a:lnTo>
                    <a:lnTo>
                      <a:pt x="51795" y="362977"/>
                    </a:lnTo>
                    <a:lnTo>
                      <a:pt x="0" y="36297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6" name="Google Shape;4016;p39"/>
              <p:cNvSpPr/>
              <p:nvPr/>
            </p:nvSpPr>
            <p:spPr>
              <a:xfrm>
                <a:off x="8065303" y="2800350"/>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7" name="Google Shape;4017;p39"/>
            <p:cNvGrpSpPr/>
            <p:nvPr/>
          </p:nvGrpSpPr>
          <p:grpSpPr>
            <a:xfrm>
              <a:off x="8324553" y="2852145"/>
              <a:ext cx="311045" cy="1140726"/>
              <a:chOff x="8324553" y="2852145"/>
              <a:chExt cx="311045" cy="1140726"/>
            </a:xfrm>
          </p:grpSpPr>
          <p:sp>
            <p:nvSpPr>
              <p:cNvPr id="4018" name="Google Shape;4018;p39"/>
              <p:cNvSpPr/>
              <p:nvPr/>
            </p:nvSpPr>
            <p:spPr>
              <a:xfrm>
                <a:off x="8480076" y="383734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9" name="Google Shape;4019;p39"/>
              <p:cNvSpPr/>
              <p:nvPr/>
            </p:nvSpPr>
            <p:spPr>
              <a:xfrm>
                <a:off x="8531871" y="3526167"/>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0" name="Google Shape;4020;p39"/>
              <p:cNvSpPr/>
              <p:nvPr/>
            </p:nvSpPr>
            <p:spPr>
              <a:xfrm>
                <a:off x="8583803" y="3215122"/>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1" name="Google Shape;4021;p39"/>
              <p:cNvSpPr/>
              <p:nvPr/>
            </p:nvSpPr>
            <p:spPr>
              <a:xfrm>
                <a:off x="8531871" y="2904077"/>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2" name="Google Shape;4022;p39"/>
              <p:cNvSpPr/>
              <p:nvPr/>
            </p:nvSpPr>
            <p:spPr>
              <a:xfrm>
                <a:off x="8428280" y="2904077"/>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3" name="Google Shape;4023;p39"/>
              <p:cNvSpPr/>
              <p:nvPr/>
            </p:nvSpPr>
            <p:spPr>
              <a:xfrm>
                <a:off x="8376348" y="3059599"/>
                <a:ext cx="51795" cy="259249"/>
              </a:xfrm>
              <a:custGeom>
                <a:avLst/>
                <a:gdLst/>
                <a:ahLst/>
                <a:cxnLst/>
                <a:rect l="l" t="t" r="r" b="b"/>
                <a:pathLst>
                  <a:path w="51795" h="259249" extrusionOk="0">
                    <a:moveTo>
                      <a:pt x="0" y="0"/>
                    </a:moveTo>
                    <a:lnTo>
                      <a:pt x="51795" y="0"/>
                    </a:lnTo>
                    <a:lnTo>
                      <a:pt x="51795"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4" name="Google Shape;4024;p39"/>
              <p:cNvSpPr/>
              <p:nvPr/>
            </p:nvSpPr>
            <p:spPr>
              <a:xfrm>
                <a:off x="8324553" y="3318849"/>
                <a:ext cx="51795" cy="414772"/>
              </a:xfrm>
              <a:custGeom>
                <a:avLst/>
                <a:gdLst/>
                <a:ahLst/>
                <a:cxnLst/>
                <a:rect l="l" t="t" r="r" b="b"/>
                <a:pathLst>
                  <a:path w="51795" h="414772" extrusionOk="0">
                    <a:moveTo>
                      <a:pt x="0" y="0"/>
                    </a:moveTo>
                    <a:lnTo>
                      <a:pt x="51795" y="0"/>
                    </a:lnTo>
                    <a:lnTo>
                      <a:pt x="51795" y="414772"/>
                    </a:lnTo>
                    <a:lnTo>
                      <a:pt x="0" y="4147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5" name="Google Shape;4025;p39"/>
              <p:cNvSpPr/>
              <p:nvPr/>
            </p:nvSpPr>
            <p:spPr>
              <a:xfrm>
                <a:off x="8376348" y="3733622"/>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6" name="Google Shape;4026;p39"/>
              <p:cNvSpPr/>
              <p:nvPr/>
            </p:nvSpPr>
            <p:spPr>
              <a:xfrm>
                <a:off x="8480076" y="285214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27" name="Google Shape;4027;p39"/>
            <p:cNvSpPr/>
            <p:nvPr/>
          </p:nvSpPr>
          <p:spPr>
            <a:xfrm>
              <a:off x="8013508"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8" name="Google Shape;4028;p39"/>
            <p:cNvSpPr/>
            <p:nvPr/>
          </p:nvSpPr>
          <p:spPr>
            <a:xfrm>
              <a:off x="7961576" y="404466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9" name="Google Shape;4029;p39"/>
            <p:cNvSpPr/>
            <p:nvPr/>
          </p:nvSpPr>
          <p:spPr>
            <a:xfrm>
              <a:off x="8220826" y="38891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0" name="Google Shape;4030;p39"/>
            <p:cNvSpPr/>
            <p:nvPr/>
          </p:nvSpPr>
          <p:spPr>
            <a:xfrm>
              <a:off x="8324553" y="39409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1" name="Google Shape;4031;p39"/>
            <p:cNvSpPr/>
            <p:nvPr/>
          </p:nvSpPr>
          <p:spPr>
            <a:xfrm>
              <a:off x="8428280"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2" name="Google Shape;4032;p39"/>
            <p:cNvSpPr/>
            <p:nvPr/>
          </p:nvSpPr>
          <p:spPr>
            <a:xfrm>
              <a:off x="8480076"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3" name="Google Shape;4033;p39"/>
            <p:cNvSpPr/>
            <p:nvPr/>
          </p:nvSpPr>
          <p:spPr>
            <a:xfrm>
              <a:off x="8324553"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4" name="Google Shape;4034;p39"/>
            <p:cNvSpPr/>
            <p:nvPr/>
          </p:nvSpPr>
          <p:spPr>
            <a:xfrm>
              <a:off x="8272621"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5" name="Google Shape;4035;p39"/>
            <p:cNvSpPr/>
            <p:nvPr/>
          </p:nvSpPr>
          <p:spPr>
            <a:xfrm>
              <a:off x="8117098"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6" name="Google Shape;4036;p39"/>
            <p:cNvSpPr/>
            <p:nvPr/>
          </p:nvSpPr>
          <p:spPr>
            <a:xfrm>
              <a:off x="8169031" y="420018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7" name="Google Shape;4037;p39"/>
            <p:cNvSpPr/>
            <p:nvPr/>
          </p:nvSpPr>
          <p:spPr>
            <a:xfrm>
              <a:off x="8531871"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8" name="Google Shape;4038;p39"/>
            <p:cNvSpPr/>
            <p:nvPr/>
          </p:nvSpPr>
          <p:spPr>
            <a:xfrm>
              <a:off x="8531871"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9" name="Google Shape;4039;p39"/>
            <p:cNvSpPr/>
            <p:nvPr/>
          </p:nvSpPr>
          <p:spPr>
            <a:xfrm>
              <a:off x="8428280"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0" name="Google Shape;4040;p39"/>
            <p:cNvSpPr/>
            <p:nvPr/>
          </p:nvSpPr>
          <p:spPr>
            <a:xfrm>
              <a:off x="8480076"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1" name="Google Shape;4041;p39"/>
            <p:cNvSpPr/>
            <p:nvPr/>
          </p:nvSpPr>
          <p:spPr>
            <a:xfrm>
              <a:off x="8376348" y="4303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2" name="Google Shape;4042;p39"/>
            <p:cNvSpPr/>
            <p:nvPr/>
          </p:nvSpPr>
          <p:spPr>
            <a:xfrm>
              <a:off x="8376348" y="435571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3" name="Google Shape;4043;p39"/>
            <p:cNvSpPr/>
            <p:nvPr/>
          </p:nvSpPr>
          <p:spPr>
            <a:xfrm>
              <a:off x="8531871" y="409646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4" name="Google Shape;4044;p39"/>
            <p:cNvSpPr/>
            <p:nvPr/>
          </p:nvSpPr>
          <p:spPr>
            <a:xfrm>
              <a:off x="8635598" y="435571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5" name="Google Shape;4045;p39"/>
            <p:cNvSpPr/>
            <p:nvPr/>
          </p:nvSpPr>
          <p:spPr>
            <a:xfrm>
              <a:off x="8687393"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6" name="Google Shape;4046;p39"/>
            <p:cNvSpPr/>
            <p:nvPr/>
          </p:nvSpPr>
          <p:spPr>
            <a:xfrm>
              <a:off x="8272621" y="4511234"/>
              <a:ext cx="414772" cy="51795"/>
            </a:xfrm>
            <a:custGeom>
              <a:avLst/>
              <a:gdLst/>
              <a:ahLst/>
              <a:cxnLst/>
              <a:rect l="l" t="t" r="r" b="b"/>
              <a:pathLst>
                <a:path w="414772" h="51795" extrusionOk="0">
                  <a:moveTo>
                    <a:pt x="0" y="0"/>
                  </a:moveTo>
                  <a:lnTo>
                    <a:pt x="414772" y="0"/>
                  </a:lnTo>
                  <a:lnTo>
                    <a:pt x="414772"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7" name="Google Shape;4047;p39"/>
            <p:cNvSpPr/>
            <p:nvPr/>
          </p:nvSpPr>
          <p:spPr>
            <a:xfrm>
              <a:off x="8583803" y="420018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8" name="Google Shape;4048;p39"/>
            <p:cNvSpPr/>
            <p:nvPr/>
          </p:nvSpPr>
          <p:spPr>
            <a:xfrm>
              <a:off x="7546804" y="3733622"/>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9" name="Google Shape;4049;p39"/>
            <p:cNvSpPr/>
            <p:nvPr/>
          </p:nvSpPr>
          <p:spPr>
            <a:xfrm>
              <a:off x="7132031" y="404466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0" name="Google Shape;4050;p39"/>
            <p:cNvSpPr/>
            <p:nvPr/>
          </p:nvSpPr>
          <p:spPr>
            <a:xfrm>
              <a:off x="8220826"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9"/>
            <p:cNvSpPr/>
            <p:nvPr/>
          </p:nvSpPr>
          <p:spPr>
            <a:xfrm>
              <a:off x="7909781"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9"/>
            <p:cNvSpPr/>
            <p:nvPr/>
          </p:nvSpPr>
          <p:spPr>
            <a:xfrm>
              <a:off x="7287554"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9"/>
            <p:cNvSpPr/>
            <p:nvPr/>
          </p:nvSpPr>
          <p:spPr>
            <a:xfrm>
              <a:off x="7961576" y="4511234"/>
              <a:ext cx="259249" cy="51795"/>
            </a:xfrm>
            <a:custGeom>
              <a:avLst/>
              <a:gdLst/>
              <a:ahLst/>
              <a:cxnLst/>
              <a:rect l="l" t="t" r="r" b="b"/>
              <a:pathLst>
                <a:path w="259249" h="51795" extrusionOk="0">
                  <a:moveTo>
                    <a:pt x="0" y="0"/>
                  </a:moveTo>
                  <a:lnTo>
                    <a:pt x="259250" y="0"/>
                  </a:lnTo>
                  <a:lnTo>
                    <a:pt x="259250"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4" name="Google Shape;4054;p39"/>
            <p:cNvSpPr/>
            <p:nvPr/>
          </p:nvSpPr>
          <p:spPr>
            <a:xfrm rot="10800000">
              <a:off x="8583803"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5" name="Google Shape;4055;p39"/>
            <p:cNvSpPr/>
            <p:nvPr/>
          </p:nvSpPr>
          <p:spPr>
            <a:xfrm>
              <a:off x="7132031"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6" name="Google Shape;4056;p39"/>
            <p:cNvSpPr/>
            <p:nvPr/>
          </p:nvSpPr>
          <p:spPr>
            <a:xfrm>
              <a:off x="6872782" y="3474372"/>
              <a:ext cx="570294" cy="570294"/>
            </a:xfrm>
            <a:custGeom>
              <a:avLst/>
              <a:gdLst/>
              <a:ahLst/>
              <a:cxnLst/>
              <a:rect l="l" t="t" r="r" b="b"/>
              <a:pathLst>
                <a:path w="570294" h="570294" extrusionOk="0">
                  <a:moveTo>
                    <a:pt x="570295" y="103727"/>
                  </a:moveTo>
                  <a:lnTo>
                    <a:pt x="570295" y="259250"/>
                  </a:lnTo>
                  <a:lnTo>
                    <a:pt x="518500" y="259250"/>
                  </a:lnTo>
                  <a:lnTo>
                    <a:pt x="518500" y="362977"/>
                  </a:lnTo>
                  <a:lnTo>
                    <a:pt x="414772" y="362977"/>
                  </a:lnTo>
                  <a:lnTo>
                    <a:pt x="414772" y="414772"/>
                  </a:lnTo>
                  <a:lnTo>
                    <a:pt x="362977" y="414772"/>
                  </a:lnTo>
                  <a:lnTo>
                    <a:pt x="362977" y="466568"/>
                  </a:lnTo>
                  <a:lnTo>
                    <a:pt x="311045" y="466568"/>
                  </a:lnTo>
                  <a:lnTo>
                    <a:pt x="311045" y="570295"/>
                  </a:lnTo>
                  <a:lnTo>
                    <a:pt x="207454" y="570295"/>
                  </a:lnTo>
                  <a:lnTo>
                    <a:pt x="207454" y="518500"/>
                  </a:lnTo>
                  <a:lnTo>
                    <a:pt x="103727" y="518500"/>
                  </a:lnTo>
                  <a:lnTo>
                    <a:pt x="103727" y="466568"/>
                  </a:lnTo>
                  <a:lnTo>
                    <a:pt x="51932" y="466568"/>
                  </a:lnTo>
                  <a:lnTo>
                    <a:pt x="51932" y="362977"/>
                  </a:lnTo>
                  <a:lnTo>
                    <a:pt x="0" y="362977"/>
                  </a:lnTo>
                  <a:lnTo>
                    <a:pt x="0" y="207318"/>
                  </a:lnTo>
                  <a:lnTo>
                    <a:pt x="51932" y="207318"/>
                  </a:lnTo>
                  <a:lnTo>
                    <a:pt x="51932" y="103727"/>
                  </a:lnTo>
                  <a:lnTo>
                    <a:pt x="103727" y="103727"/>
                  </a:lnTo>
                  <a:lnTo>
                    <a:pt x="103727" y="51795"/>
                  </a:lnTo>
                  <a:lnTo>
                    <a:pt x="207454" y="51795"/>
                  </a:lnTo>
                  <a:lnTo>
                    <a:pt x="207454" y="0"/>
                  </a:lnTo>
                  <a:lnTo>
                    <a:pt x="414772" y="0"/>
                  </a:lnTo>
                  <a:lnTo>
                    <a:pt x="414772" y="51795"/>
                  </a:lnTo>
                  <a:lnTo>
                    <a:pt x="518500" y="51795"/>
                  </a:lnTo>
                  <a:lnTo>
                    <a:pt x="518500" y="103727"/>
                  </a:lnTo>
                  <a:lnTo>
                    <a:pt x="570295" y="1037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7" name="Google Shape;4057;p39"/>
            <p:cNvSpPr/>
            <p:nvPr/>
          </p:nvSpPr>
          <p:spPr>
            <a:xfrm>
              <a:off x="7391281" y="37854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8" name="Google Shape;4058;p39"/>
            <p:cNvSpPr/>
            <p:nvPr/>
          </p:nvSpPr>
          <p:spPr>
            <a:xfrm>
              <a:off x="8013508" y="2852145"/>
              <a:ext cx="207317" cy="1192521"/>
            </a:xfrm>
            <a:custGeom>
              <a:avLst/>
              <a:gdLst/>
              <a:ahLst/>
              <a:cxnLst/>
              <a:rect l="l" t="t" r="r" b="b"/>
              <a:pathLst>
                <a:path w="207317" h="1192521" extrusionOk="0">
                  <a:moveTo>
                    <a:pt x="207317" y="414772"/>
                  </a:moveTo>
                  <a:lnTo>
                    <a:pt x="207317" y="829545"/>
                  </a:lnTo>
                  <a:lnTo>
                    <a:pt x="155522" y="829545"/>
                  </a:lnTo>
                  <a:lnTo>
                    <a:pt x="155522" y="1192522"/>
                  </a:lnTo>
                  <a:lnTo>
                    <a:pt x="103590" y="1192522"/>
                  </a:lnTo>
                  <a:lnTo>
                    <a:pt x="103590" y="933272"/>
                  </a:lnTo>
                  <a:lnTo>
                    <a:pt x="51795" y="933272"/>
                  </a:lnTo>
                  <a:lnTo>
                    <a:pt x="51795" y="622227"/>
                  </a:lnTo>
                  <a:lnTo>
                    <a:pt x="0" y="622227"/>
                  </a:lnTo>
                  <a:lnTo>
                    <a:pt x="0" y="311182"/>
                  </a:lnTo>
                  <a:lnTo>
                    <a:pt x="51795" y="311182"/>
                  </a:lnTo>
                  <a:lnTo>
                    <a:pt x="51795" y="0"/>
                  </a:lnTo>
                  <a:lnTo>
                    <a:pt x="103590" y="0"/>
                  </a:lnTo>
                  <a:lnTo>
                    <a:pt x="103590" y="155660"/>
                  </a:lnTo>
                  <a:lnTo>
                    <a:pt x="155522" y="155660"/>
                  </a:lnTo>
                  <a:lnTo>
                    <a:pt x="155522" y="414772"/>
                  </a:lnTo>
                  <a:lnTo>
                    <a:pt x="207317" y="4147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9" name="Google Shape;4059;p39"/>
            <p:cNvSpPr/>
            <p:nvPr/>
          </p:nvSpPr>
          <p:spPr>
            <a:xfrm>
              <a:off x="8065303"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0" name="Google Shape;4060;p39"/>
            <p:cNvSpPr/>
            <p:nvPr/>
          </p:nvSpPr>
          <p:spPr>
            <a:xfrm>
              <a:off x="8376348" y="2904077"/>
              <a:ext cx="207454" cy="1088794"/>
            </a:xfrm>
            <a:custGeom>
              <a:avLst/>
              <a:gdLst/>
              <a:ahLst/>
              <a:cxnLst/>
              <a:rect l="l" t="t" r="r" b="b"/>
              <a:pathLst>
                <a:path w="207454" h="1088794" extrusionOk="0">
                  <a:moveTo>
                    <a:pt x="207455" y="311045"/>
                  </a:moveTo>
                  <a:lnTo>
                    <a:pt x="207455" y="622090"/>
                  </a:lnTo>
                  <a:lnTo>
                    <a:pt x="155523" y="622090"/>
                  </a:lnTo>
                  <a:lnTo>
                    <a:pt x="155523" y="933272"/>
                  </a:lnTo>
                  <a:lnTo>
                    <a:pt x="103727" y="933272"/>
                  </a:lnTo>
                  <a:lnTo>
                    <a:pt x="103727" y="1088795"/>
                  </a:lnTo>
                  <a:lnTo>
                    <a:pt x="51932" y="1088795"/>
                  </a:lnTo>
                  <a:lnTo>
                    <a:pt x="51932" y="829545"/>
                  </a:lnTo>
                  <a:lnTo>
                    <a:pt x="0" y="829545"/>
                  </a:lnTo>
                  <a:lnTo>
                    <a:pt x="0" y="414772"/>
                  </a:lnTo>
                  <a:lnTo>
                    <a:pt x="51932" y="414772"/>
                  </a:lnTo>
                  <a:lnTo>
                    <a:pt x="51932" y="155523"/>
                  </a:lnTo>
                  <a:lnTo>
                    <a:pt x="103727" y="155523"/>
                  </a:lnTo>
                  <a:lnTo>
                    <a:pt x="103727" y="0"/>
                  </a:lnTo>
                  <a:lnTo>
                    <a:pt x="155523" y="0"/>
                  </a:lnTo>
                  <a:lnTo>
                    <a:pt x="155523" y="311045"/>
                  </a:lnTo>
                  <a:lnTo>
                    <a:pt x="207455" y="31104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1" name="Google Shape;4061;p39"/>
            <p:cNvSpPr/>
            <p:nvPr/>
          </p:nvSpPr>
          <p:spPr>
            <a:xfrm>
              <a:off x="8376348"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2" name="Google Shape;4062;p39"/>
            <p:cNvSpPr/>
            <p:nvPr/>
          </p:nvSpPr>
          <p:spPr>
            <a:xfrm>
              <a:off x="8324553"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3" name="Google Shape;4063;p39"/>
            <p:cNvSpPr/>
            <p:nvPr/>
          </p:nvSpPr>
          <p:spPr>
            <a:xfrm>
              <a:off x="7961576"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4" name="Google Shape;4064;p39"/>
            <p:cNvSpPr/>
            <p:nvPr/>
          </p:nvSpPr>
          <p:spPr>
            <a:xfrm>
              <a:off x="8220826"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5" name="Google Shape;4065;p39"/>
            <p:cNvSpPr/>
            <p:nvPr/>
          </p:nvSpPr>
          <p:spPr>
            <a:xfrm>
              <a:off x="8169031" y="29558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6" name="Google Shape;4066;p39"/>
            <p:cNvSpPr/>
            <p:nvPr/>
          </p:nvSpPr>
          <p:spPr>
            <a:xfrm>
              <a:off x="8583803"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7" name="Google Shape;4067;p39"/>
            <p:cNvSpPr/>
            <p:nvPr/>
          </p:nvSpPr>
          <p:spPr>
            <a:xfrm>
              <a:off x="8531871"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8" name="Google Shape;4068;p39"/>
            <p:cNvSpPr/>
            <p:nvPr/>
          </p:nvSpPr>
          <p:spPr>
            <a:xfrm>
              <a:off x="8480076"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9" name="Google Shape;4069;p39"/>
            <p:cNvSpPr/>
            <p:nvPr/>
          </p:nvSpPr>
          <p:spPr>
            <a:xfrm>
              <a:off x="8687393"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0" name="Google Shape;4070;p39"/>
            <p:cNvSpPr/>
            <p:nvPr/>
          </p:nvSpPr>
          <p:spPr>
            <a:xfrm>
              <a:off x="8220826"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1" name="Google Shape;4071;p39"/>
            <p:cNvSpPr/>
            <p:nvPr/>
          </p:nvSpPr>
          <p:spPr>
            <a:xfrm>
              <a:off x="7132031"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2" name="Google Shape;4072;p39"/>
            <p:cNvSpPr/>
            <p:nvPr/>
          </p:nvSpPr>
          <p:spPr>
            <a:xfrm>
              <a:off x="7028304"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3" name="Google Shape;4073;p39"/>
            <p:cNvSpPr/>
            <p:nvPr/>
          </p:nvSpPr>
          <p:spPr>
            <a:xfrm>
              <a:off x="6872781"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4" name="Google Shape;4074;p39"/>
            <p:cNvSpPr/>
            <p:nvPr/>
          </p:nvSpPr>
          <p:spPr>
            <a:xfrm>
              <a:off x="6820986"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5" name="Google Shape;4075;p39"/>
            <p:cNvSpPr/>
            <p:nvPr/>
          </p:nvSpPr>
          <p:spPr>
            <a:xfrm>
              <a:off x="6872781"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6" name="Google Shape;4076;p39"/>
            <p:cNvSpPr/>
            <p:nvPr/>
          </p:nvSpPr>
          <p:spPr>
            <a:xfrm>
              <a:off x="7391281"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7" name="Google Shape;4077;p39"/>
            <p:cNvSpPr/>
            <p:nvPr/>
          </p:nvSpPr>
          <p:spPr>
            <a:xfrm>
              <a:off x="7235759"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8" name="Google Shape;4078;p39"/>
            <p:cNvSpPr/>
            <p:nvPr/>
          </p:nvSpPr>
          <p:spPr>
            <a:xfrm>
              <a:off x="8376348"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9" name="Google Shape;4079;p39"/>
            <p:cNvSpPr/>
            <p:nvPr/>
          </p:nvSpPr>
          <p:spPr>
            <a:xfrm>
              <a:off x="7598599" y="3837349"/>
              <a:ext cx="155522" cy="51795"/>
            </a:xfrm>
            <a:custGeom>
              <a:avLst/>
              <a:gdLst/>
              <a:ahLst/>
              <a:cxnLst/>
              <a:rect l="l" t="t" r="r" b="b"/>
              <a:pathLst>
                <a:path w="155522" h="51795" extrusionOk="0">
                  <a:moveTo>
                    <a:pt x="0" y="0"/>
                  </a:moveTo>
                  <a:lnTo>
                    <a:pt x="155522" y="0"/>
                  </a:lnTo>
                  <a:lnTo>
                    <a:pt x="155522"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0" name="Google Shape;4080;p39"/>
            <p:cNvSpPr/>
            <p:nvPr/>
          </p:nvSpPr>
          <p:spPr>
            <a:xfrm>
              <a:off x="7806053" y="38891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1" name="Google Shape;4081;p39"/>
            <p:cNvSpPr/>
            <p:nvPr/>
          </p:nvSpPr>
          <p:spPr>
            <a:xfrm>
              <a:off x="7961576"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2" name="Google Shape;4082;p39"/>
            <p:cNvSpPr/>
            <p:nvPr/>
          </p:nvSpPr>
          <p:spPr>
            <a:xfrm>
              <a:off x="7857849" y="3992871"/>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rgbClr val="836C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3" name="Google Shape;4083;p39"/>
            <p:cNvSpPr/>
            <p:nvPr/>
          </p:nvSpPr>
          <p:spPr>
            <a:xfrm>
              <a:off x="7806053"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4" name="Google Shape;4084;p39"/>
            <p:cNvSpPr/>
            <p:nvPr/>
          </p:nvSpPr>
          <p:spPr>
            <a:xfrm>
              <a:off x="7702326" y="39409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5" name="Google Shape;4085;p39"/>
            <p:cNvSpPr/>
            <p:nvPr/>
          </p:nvSpPr>
          <p:spPr>
            <a:xfrm>
              <a:off x="7546804"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6" name="Google Shape;4086;p39"/>
            <p:cNvSpPr/>
            <p:nvPr/>
          </p:nvSpPr>
          <p:spPr>
            <a:xfrm>
              <a:off x="7650531"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7" name="Google Shape;4087;p39"/>
            <p:cNvSpPr/>
            <p:nvPr/>
          </p:nvSpPr>
          <p:spPr>
            <a:xfrm>
              <a:off x="7495008" y="39409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8" name="Google Shape;4088;p39"/>
            <p:cNvSpPr/>
            <p:nvPr/>
          </p:nvSpPr>
          <p:spPr>
            <a:xfrm>
              <a:off x="7909781"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9" name="Google Shape;4089;p39"/>
            <p:cNvSpPr/>
            <p:nvPr/>
          </p:nvSpPr>
          <p:spPr>
            <a:xfrm>
              <a:off x="7650531" y="3889144"/>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0" name="Google Shape;4090;p39"/>
            <p:cNvSpPr/>
            <p:nvPr/>
          </p:nvSpPr>
          <p:spPr>
            <a:xfrm>
              <a:off x="7806053" y="394093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1" name="Google Shape;4091;p39"/>
            <p:cNvSpPr/>
            <p:nvPr/>
          </p:nvSpPr>
          <p:spPr>
            <a:xfrm>
              <a:off x="7546804" y="383734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2" name="Google Shape;4092;p39"/>
            <p:cNvSpPr/>
            <p:nvPr/>
          </p:nvSpPr>
          <p:spPr>
            <a:xfrm>
              <a:off x="7806053"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3" name="Google Shape;4093;p39"/>
            <p:cNvSpPr/>
            <p:nvPr/>
          </p:nvSpPr>
          <p:spPr>
            <a:xfrm>
              <a:off x="7702326"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4" name="Google Shape;4094;p39"/>
            <p:cNvSpPr/>
            <p:nvPr/>
          </p:nvSpPr>
          <p:spPr>
            <a:xfrm>
              <a:off x="7754258"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5" name="Google Shape;4095;p39"/>
            <p:cNvSpPr/>
            <p:nvPr/>
          </p:nvSpPr>
          <p:spPr>
            <a:xfrm>
              <a:off x="7598599"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6" name="Google Shape;4096;p39"/>
            <p:cNvSpPr/>
            <p:nvPr/>
          </p:nvSpPr>
          <p:spPr>
            <a:xfrm>
              <a:off x="7546804"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7" name="Google Shape;4097;p39"/>
            <p:cNvSpPr/>
            <p:nvPr/>
          </p:nvSpPr>
          <p:spPr>
            <a:xfrm>
              <a:off x="7339486" y="37854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8" name="Google Shape;4098;p39"/>
            <p:cNvSpPr/>
            <p:nvPr/>
          </p:nvSpPr>
          <p:spPr>
            <a:xfrm>
              <a:off x="7391281" y="357809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9" name="Google Shape;4099;p39"/>
            <p:cNvSpPr/>
            <p:nvPr/>
          </p:nvSpPr>
          <p:spPr>
            <a:xfrm>
              <a:off x="8117098" y="300780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0" name="Google Shape;4100;p39"/>
            <p:cNvSpPr/>
            <p:nvPr/>
          </p:nvSpPr>
          <p:spPr>
            <a:xfrm>
              <a:off x="8531871" y="331884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1" name="Google Shape;4101;p39"/>
            <p:cNvSpPr/>
            <p:nvPr/>
          </p:nvSpPr>
          <p:spPr>
            <a:xfrm>
              <a:off x="8117098" y="316332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2" name="Google Shape;4102;p39"/>
            <p:cNvSpPr/>
            <p:nvPr/>
          </p:nvSpPr>
          <p:spPr>
            <a:xfrm>
              <a:off x="8531871"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3" name="Google Shape;4103;p39"/>
            <p:cNvSpPr/>
            <p:nvPr/>
          </p:nvSpPr>
          <p:spPr>
            <a:xfrm>
              <a:off x="8169031" y="326691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4" name="Google Shape;4104;p39"/>
            <p:cNvSpPr/>
            <p:nvPr/>
          </p:nvSpPr>
          <p:spPr>
            <a:xfrm>
              <a:off x="8480076" y="290407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5" name="Google Shape;4105;p39"/>
            <p:cNvSpPr/>
            <p:nvPr/>
          </p:nvSpPr>
          <p:spPr>
            <a:xfrm>
              <a:off x="8531871"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6" name="Google Shape;4106;p39"/>
            <p:cNvSpPr/>
            <p:nvPr/>
          </p:nvSpPr>
          <p:spPr>
            <a:xfrm>
              <a:off x="8428280" y="305959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7" name="Google Shape;4107;p39"/>
            <p:cNvSpPr/>
            <p:nvPr/>
          </p:nvSpPr>
          <p:spPr>
            <a:xfrm>
              <a:off x="8065303" y="2852145"/>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8" name="Google Shape;4108;p39"/>
            <p:cNvSpPr/>
            <p:nvPr/>
          </p:nvSpPr>
          <p:spPr>
            <a:xfrm>
              <a:off x="7287554" y="3526167"/>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9" name="Google Shape;4109;p39"/>
            <p:cNvSpPr/>
            <p:nvPr/>
          </p:nvSpPr>
          <p:spPr>
            <a:xfrm>
              <a:off x="7132031" y="3474372"/>
              <a:ext cx="155522" cy="51795"/>
            </a:xfrm>
            <a:custGeom>
              <a:avLst/>
              <a:gdLst/>
              <a:ahLst/>
              <a:cxnLst/>
              <a:rect l="l" t="t" r="r" b="b"/>
              <a:pathLst>
                <a:path w="155522" h="51795" extrusionOk="0">
                  <a:moveTo>
                    <a:pt x="0" y="0"/>
                  </a:moveTo>
                  <a:lnTo>
                    <a:pt x="155523" y="0"/>
                  </a:lnTo>
                  <a:lnTo>
                    <a:pt x="155523"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0" name="Google Shape;4110;p39"/>
            <p:cNvSpPr/>
            <p:nvPr/>
          </p:nvSpPr>
          <p:spPr>
            <a:xfrm>
              <a:off x="7495008" y="42001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1" name="Google Shape;4111;p39"/>
            <p:cNvSpPr/>
            <p:nvPr/>
          </p:nvSpPr>
          <p:spPr>
            <a:xfrm>
              <a:off x="7598599" y="435571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2" name="Google Shape;4112;p39"/>
            <p:cNvSpPr/>
            <p:nvPr/>
          </p:nvSpPr>
          <p:spPr>
            <a:xfrm>
              <a:off x="7443076"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3" name="Google Shape;4113;p39"/>
            <p:cNvSpPr/>
            <p:nvPr/>
          </p:nvSpPr>
          <p:spPr>
            <a:xfrm>
              <a:off x="8117098"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4" name="Google Shape;4114;p39"/>
            <p:cNvSpPr/>
            <p:nvPr/>
          </p:nvSpPr>
          <p:spPr>
            <a:xfrm>
              <a:off x="8583803"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5" name="Google Shape;4115;p39"/>
            <p:cNvSpPr/>
            <p:nvPr/>
          </p:nvSpPr>
          <p:spPr>
            <a:xfrm>
              <a:off x="8480076"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6" name="Google Shape;4116;p39"/>
            <p:cNvSpPr/>
            <p:nvPr/>
          </p:nvSpPr>
          <p:spPr>
            <a:xfrm>
              <a:off x="8013508"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17" name="Google Shape;4117;p39"/>
          <p:cNvGrpSpPr/>
          <p:nvPr/>
        </p:nvGrpSpPr>
        <p:grpSpPr>
          <a:xfrm>
            <a:off x="6318134" y="2851320"/>
            <a:ext cx="1191602" cy="1125294"/>
            <a:chOff x="8791121" y="2800350"/>
            <a:chExt cx="1866544" cy="1762679"/>
          </a:xfrm>
        </p:grpSpPr>
        <p:sp>
          <p:nvSpPr>
            <p:cNvPr id="4118" name="Google Shape;4118;p39"/>
            <p:cNvSpPr/>
            <p:nvPr/>
          </p:nvSpPr>
          <p:spPr>
            <a:xfrm>
              <a:off x="9516938" y="4511234"/>
              <a:ext cx="570294" cy="51795"/>
            </a:xfrm>
            <a:custGeom>
              <a:avLst/>
              <a:gdLst/>
              <a:ahLst/>
              <a:cxnLst/>
              <a:rect l="l" t="t" r="r" b="b"/>
              <a:pathLst>
                <a:path w="570294" h="51795" extrusionOk="0">
                  <a:moveTo>
                    <a:pt x="0" y="0"/>
                  </a:moveTo>
                  <a:lnTo>
                    <a:pt x="570295" y="0"/>
                  </a:lnTo>
                  <a:lnTo>
                    <a:pt x="5702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9" name="Google Shape;4119;p39"/>
            <p:cNvSpPr/>
            <p:nvPr/>
          </p:nvSpPr>
          <p:spPr>
            <a:xfrm>
              <a:off x="9465143" y="445943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0" name="Google Shape;4120;p39"/>
            <p:cNvSpPr/>
            <p:nvPr/>
          </p:nvSpPr>
          <p:spPr>
            <a:xfrm>
              <a:off x="9413348" y="435571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1" name="Google Shape;4121;p39"/>
            <p:cNvSpPr/>
            <p:nvPr/>
          </p:nvSpPr>
          <p:spPr>
            <a:xfrm>
              <a:off x="9724393" y="3992871"/>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2" name="Google Shape;4122;p39"/>
            <p:cNvSpPr/>
            <p:nvPr/>
          </p:nvSpPr>
          <p:spPr>
            <a:xfrm>
              <a:off x="9879915" y="409646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3" name="Google Shape;4123;p39"/>
            <p:cNvSpPr/>
            <p:nvPr/>
          </p:nvSpPr>
          <p:spPr>
            <a:xfrm>
              <a:off x="9879915" y="425212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4" name="Google Shape;4124;p39"/>
            <p:cNvSpPr/>
            <p:nvPr/>
          </p:nvSpPr>
          <p:spPr>
            <a:xfrm>
              <a:off x="9828120" y="4303917"/>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5" name="Google Shape;4125;p39"/>
            <p:cNvSpPr/>
            <p:nvPr/>
          </p:nvSpPr>
          <p:spPr>
            <a:xfrm>
              <a:off x="9879915" y="4407644"/>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6" name="Google Shape;4126;p39"/>
            <p:cNvSpPr/>
            <p:nvPr/>
          </p:nvSpPr>
          <p:spPr>
            <a:xfrm>
              <a:off x="10087370"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7" name="Google Shape;4127;p39"/>
            <p:cNvSpPr/>
            <p:nvPr/>
          </p:nvSpPr>
          <p:spPr>
            <a:xfrm>
              <a:off x="10190960"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rgbClr val="0078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8" name="Google Shape;4128;p39"/>
            <p:cNvSpPr/>
            <p:nvPr/>
          </p:nvSpPr>
          <p:spPr>
            <a:xfrm>
              <a:off x="10294688"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9" name="Google Shape;4129;p39"/>
            <p:cNvSpPr/>
            <p:nvPr/>
          </p:nvSpPr>
          <p:spPr>
            <a:xfrm>
              <a:off x="10346620"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0" name="Google Shape;4130;p39"/>
            <p:cNvSpPr/>
            <p:nvPr/>
          </p:nvSpPr>
          <p:spPr>
            <a:xfrm>
              <a:off x="10139165" y="4511234"/>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1" name="Google Shape;4131;p39"/>
            <p:cNvSpPr/>
            <p:nvPr/>
          </p:nvSpPr>
          <p:spPr>
            <a:xfrm>
              <a:off x="10398415" y="440764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2" name="Google Shape;4132;p39"/>
            <p:cNvSpPr/>
            <p:nvPr/>
          </p:nvSpPr>
          <p:spPr>
            <a:xfrm>
              <a:off x="10346620" y="4407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3" name="Google Shape;4133;p39"/>
            <p:cNvSpPr/>
            <p:nvPr/>
          </p:nvSpPr>
          <p:spPr>
            <a:xfrm>
              <a:off x="10346620" y="4096462"/>
              <a:ext cx="51795" cy="311045"/>
            </a:xfrm>
            <a:custGeom>
              <a:avLst/>
              <a:gdLst/>
              <a:ahLst/>
              <a:cxnLst/>
              <a:rect l="l" t="t" r="r" b="b"/>
              <a:pathLst>
                <a:path w="51795" h="311045" extrusionOk="0">
                  <a:moveTo>
                    <a:pt x="0" y="0"/>
                  </a:moveTo>
                  <a:lnTo>
                    <a:pt x="51795" y="0"/>
                  </a:lnTo>
                  <a:lnTo>
                    <a:pt x="51795"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4" name="Google Shape;4134;p39"/>
            <p:cNvSpPr/>
            <p:nvPr/>
          </p:nvSpPr>
          <p:spPr>
            <a:xfrm>
              <a:off x="10450210"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5" name="Google Shape;4135;p39"/>
            <p:cNvSpPr/>
            <p:nvPr/>
          </p:nvSpPr>
          <p:spPr>
            <a:xfrm>
              <a:off x="10398415" y="445943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6" name="Google Shape;4136;p39"/>
            <p:cNvSpPr/>
            <p:nvPr/>
          </p:nvSpPr>
          <p:spPr>
            <a:xfrm>
              <a:off x="10398415" y="451123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7" name="Google Shape;4137;p39"/>
            <p:cNvSpPr/>
            <p:nvPr/>
          </p:nvSpPr>
          <p:spPr>
            <a:xfrm>
              <a:off x="9931847" y="4148394"/>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8" name="Google Shape;4138;p39"/>
            <p:cNvSpPr/>
            <p:nvPr/>
          </p:nvSpPr>
          <p:spPr>
            <a:xfrm>
              <a:off x="10087370" y="404466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9" name="Google Shape;4139;p39"/>
            <p:cNvSpPr/>
            <p:nvPr/>
          </p:nvSpPr>
          <p:spPr>
            <a:xfrm>
              <a:off x="10035438" y="3889144"/>
              <a:ext cx="51795" cy="155522"/>
            </a:xfrm>
            <a:custGeom>
              <a:avLst/>
              <a:gdLst/>
              <a:ahLst/>
              <a:cxnLst/>
              <a:rect l="l" t="t" r="r" b="b"/>
              <a:pathLst>
                <a:path w="51795" h="155522" extrusionOk="0">
                  <a:moveTo>
                    <a:pt x="0" y="0"/>
                  </a:moveTo>
                  <a:lnTo>
                    <a:pt x="51796" y="0"/>
                  </a:lnTo>
                  <a:lnTo>
                    <a:pt x="51796"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0" name="Google Shape;4140;p39"/>
            <p:cNvSpPr/>
            <p:nvPr/>
          </p:nvSpPr>
          <p:spPr>
            <a:xfrm>
              <a:off x="9776188" y="4044667"/>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1" name="Google Shape;4141;p39"/>
            <p:cNvSpPr/>
            <p:nvPr/>
          </p:nvSpPr>
          <p:spPr>
            <a:xfrm>
              <a:off x="9413348" y="409646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2" name="Google Shape;4142;p39"/>
            <p:cNvSpPr/>
            <p:nvPr/>
          </p:nvSpPr>
          <p:spPr>
            <a:xfrm>
              <a:off x="9465143" y="404466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3" name="Google Shape;4143;p39"/>
            <p:cNvSpPr/>
            <p:nvPr/>
          </p:nvSpPr>
          <p:spPr>
            <a:xfrm>
              <a:off x="9516938" y="394093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4" name="Google Shape;4144;p39"/>
            <p:cNvSpPr/>
            <p:nvPr/>
          </p:nvSpPr>
          <p:spPr>
            <a:xfrm>
              <a:off x="9620665"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5" name="Google Shape;4145;p39"/>
            <p:cNvSpPr/>
            <p:nvPr/>
          </p:nvSpPr>
          <p:spPr>
            <a:xfrm>
              <a:off x="9568870" y="388914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6" name="Google Shape;4146;p39"/>
            <p:cNvSpPr/>
            <p:nvPr/>
          </p:nvSpPr>
          <p:spPr>
            <a:xfrm>
              <a:off x="9672598" y="37336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7" name="Google Shape;4147;p39"/>
            <p:cNvSpPr/>
            <p:nvPr/>
          </p:nvSpPr>
          <p:spPr>
            <a:xfrm>
              <a:off x="9724393" y="368168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8" name="Google Shape;4148;p39"/>
            <p:cNvSpPr/>
            <p:nvPr/>
          </p:nvSpPr>
          <p:spPr>
            <a:xfrm>
              <a:off x="9828120" y="3629894"/>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9" name="Google Shape;4149;p39"/>
            <p:cNvSpPr/>
            <p:nvPr/>
          </p:nvSpPr>
          <p:spPr>
            <a:xfrm>
              <a:off x="9931847" y="3578099"/>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0" name="Google Shape;4150;p39"/>
            <p:cNvSpPr/>
            <p:nvPr/>
          </p:nvSpPr>
          <p:spPr>
            <a:xfrm>
              <a:off x="10035438" y="352616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1" name="Google Shape;4151;p39"/>
            <p:cNvSpPr/>
            <p:nvPr/>
          </p:nvSpPr>
          <p:spPr>
            <a:xfrm>
              <a:off x="10139165" y="3422577"/>
              <a:ext cx="155522" cy="51795"/>
            </a:xfrm>
            <a:custGeom>
              <a:avLst/>
              <a:gdLst/>
              <a:ahLst/>
              <a:cxnLst/>
              <a:rect l="l" t="t" r="r" b="b"/>
              <a:pathLst>
                <a:path w="155522" h="51795" extrusionOk="0">
                  <a:moveTo>
                    <a:pt x="0" y="0"/>
                  </a:moveTo>
                  <a:lnTo>
                    <a:pt x="155522" y="0"/>
                  </a:lnTo>
                  <a:lnTo>
                    <a:pt x="155522"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2" name="Google Shape;4152;p39"/>
            <p:cNvSpPr/>
            <p:nvPr/>
          </p:nvSpPr>
          <p:spPr>
            <a:xfrm>
              <a:off x="10294688" y="3370644"/>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3" name="Google Shape;4153;p39"/>
            <p:cNvSpPr/>
            <p:nvPr/>
          </p:nvSpPr>
          <p:spPr>
            <a:xfrm>
              <a:off x="10035438" y="342257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4" name="Google Shape;4154;p39"/>
            <p:cNvSpPr/>
            <p:nvPr/>
          </p:nvSpPr>
          <p:spPr>
            <a:xfrm>
              <a:off x="9983643" y="33706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5" name="Google Shape;4155;p39"/>
            <p:cNvSpPr/>
            <p:nvPr/>
          </p:nvSpPr>
          <p:spPr>
            <a:xfrm>
              <a:off x="9931847" y="3266917"/>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6" name="Google Shape;4156;p39"/>
            <p:cNvSpPr/>
            <p:nvPr/>
          </p:nvSpPr>
          <p:spPr>
            <a:xfrm>
              <a:off x="9983643"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7" name="Google Shape;4157;p39"/>
            <p:cNvSpPr/>
            <p:nvPr/>
          </p:nvSpPr>
          <p:spPr>
            <a:xfrm>
              <a:off x="10035438" y="316332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8" name="Google Shape;4158;p39"/>
            <p:cNvSpPr/>
            <p:nvPr/>
          </p:nvSpPr>
          <p:spPr>
            <a:xfrm>
              <a:off x="10087370" y="311139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9" name="Google Shape;4159;p39"/>
            <p:cNvSpPr/>
            <p:nvPr/>
          </p:nvSpPr>
          <p:spPr>
            <a:xfrm>
              <a:off x="10450210" y="347437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0" name="Google Shape;4160;p39"/>
            <p:cNvSpPr/>
            <p:nvPr/>
          </p:nvSpPr>
          <p:spPr>
            <a:xfrm>
              <a:off x="10398415" y="3578099"/>
              <a:ext cx="51795" cy="155522"/>
            </a:xfrm>
            <a:custGeom>
              <a:avLst/>
              <a:gdLst/>
              <a:ahLst/>
              <a:cxnLst/>
              <a:rect l="l" t="t" r="r" b="b"/>
              <a:pathLst>
                <a:path w="51795" h="155522" extrusionOk="0">
                  <a:moveTo>
                    <a:pt x="0" y="0"/>
                  </a:moveTo>
                  <a:lnTo>
                    <a:pt x="51796" y="0"/>
                  </a:lnTo>
                  <a:lnTo>
                    <a:pt x="51796"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1" name="Google Shape;4161;p39"/>
            <p:cNvSpPr/>
            <p:nvPr/>
          </p:nvSpPr>
          <p:spPr>
            <a:xfrm>
              <a:off x="10346620" y="3733622"/>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2" name="Google Shape;4162;p39"/>
            <p:cNvSpPr/>
            <p:nvPr/>
          </p:nvSpPr>
          <p:spPr>
            <a:xfrm>
              <a:off x="10294688" y="3889144"/>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3" name="Google Shape;4163;p39"/>
            <p:cNvSpPr/>
            <p:nvPr/>
          </p:nvSpPr>
          <p:spPr>
            <a:xfrm>
              <a:off x="10398415" y="3940939"/>
              <a:ext cx="51795" cy="155522"/>
            </a:xfrm>
            <a:custGeom>
              <a:avLst/>
              <a:gdLst/>
              <a:ahLst/>
              <a:cxnLst/>
              <a:rect l="l" t="t" r="r" b="b"/>
              <a:pathLst>
                <a:path w="51795" h="155522" extrusionOk="0">
                  <a:moveTo>
                    <a:pt x="0" y="0"/>
                  </a:moveTo>
                  <a:lnTo>
                    <a:pt x="51796" y="0"/>
                  </a:lnTo>
                  <a:lnTo>
                    <a:pt x="51796"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4" name="Google Shape;4164;p39"/>
            <p:cNvSpPr/>
            <p:nvPr/>
          </p:nvSpPr>
          <p:spPr>
            <a:xfrm>
              <a:off x="10450210" y="3733622"/>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5" name="Google Shape;4165;p39"/>
            <p:cNvSpPr/>
            <p:nvPr/>
          </p:nvSpPr>
          <p:spPr>
            <a:xfrm>
              <a:off x="10294687" y="3733622"/>
              <a:ext cx="155522" cy="674022"/>
            </a:xfrm>
            <a:custGeom>
              <a:avLst/>
              <a:gdLst/>
              <a:ahLst/>
              <a:cxnLst/>
              <a:rect l="l" t="t" r="r" b="b"/>
              <a:pathLst>
                <a:path w="155522" h="674022" extrusionOk="0">
                  <a:moveTo>
                    <a:pt x="155522" y="0"/>
                  </a:moveTo>
                  <a:lnTo>
                    <a:pt x="155522" y="207318"/>
                  </a:lnTo>
                  <a:lnTo>
                    <a:pt x="103727" y="207318"/>
                  </a:lnTo>
                  <a:lnTo>
                    <a:pt x="103727" y="362840"/>
                  </a:lnTo>
                  <a:lnTo>
                    <a:pt x="51932" y="362840"/>
                  </a:lnTo>
                  <a:lnTo>
                    <a:pt x="51932" y="674022"/>
                  </a:lnTo>
                  <a:lnTo>
                    <a:pt x="0" y="674022"/>
                  </a:lnTo>
                  <a:lnTo>
                    <a:pt x="0" y="311045"/>
                  </a:lnTo>
                  <a:lnTo>
                    <a:pt x="51932" y="311045"/>
                  </a:lnTo>
                  <a:lnTo>
                    <a:pt x="51932" y="155523"/>
                  </a:lnTo>
                  <a:lnTo>
                    <a:pt x="103727" y="155523"/>
                  </a:lnTo>
                  <a:lnTo>
                    <a:pt x="103727" y="0"/>
                  </a:lnTo>
                  <a:lnTo>
                    <a:pt x="15552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6" name="Google Shape;4166;p39"/>
            <p:cNvSpPr/>
            <p:nvPr/>
          </p:nvSpPr>
          <p:spPr>
            <a:xfrm>
              <a:off x="10242892" y="4044667"/>
              <a:ext cx="51795" cy="362977"/>
            </a:xfrm>
            <a:custGeom>
              <a:avLst/>
              <a:gdLst/>
              <a:ahLst/>
              <a:cxnLst/>
              <a:rect l="l" t="t" r="r" b="b"/>
              <a:pathLst>
                <a:path w="51795" h="362977" extrusionOk="0">
                  <a:moveTo>
                    <a:pt x="0" y="0"/>
                  </a:moveTo>
                  <a:lnTo>
                    <a:pt x="51796" y="0"/>
                  </a:lnTo>
                  <a:lnTo>
                    <a:pt x="51796" y="362977"/>
                  </a:lnTo>
                  <a:lnTo>
                    <a:pt x="0" y="36297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7" name="Google Shape;4167;p39"/>
            <p:cNvSpPr/>
            <p:nvPr/>
          </p:nvSpPr>
          <p:spPr>
            <a:xfrm>
              <a:off x="10139165" y="4459439"/>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8" name="Google Shape;4168;p39"/>
            <p:cNvSpPr/>
            <p:nvPr/>
          </p:nvSpPr>
          <p:spPr>
            <a:xfrm>
              <a:off x="10139165" y="4148394"/>
              <a:ext cx="51795" cy="311045"/>
            </a:xfrm>
            <a:custGeom>
              <a:avLst/>
              <a:gdLst/>
              <a:ahLst/>
              <a:cxnLst/>
              <a:rect l="l" t="t" r="r" b="b"/>
              <a:pathLst>
                <a:path w="51795" h="311045" extrusionOk="0">
                  <a:moveTo>
                    <a:pt x="0" y="0"/>
                  </a:moveTo>
                  <a:lnTo>
                    <a:pt x="51796" y="0"/>
                  </a:lnTo>
                  <a:lnTo>
                    <a:pt x="51796" y="311045"/>
                  </a:lnTo>
                  <a:lnTo>
                    <a:pt x="0" y="31104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9" name="Google Shape;4169;p39"/>
            <p:cNvSpPr/>
            <p:nvPr/>
          </p:nvSpPr>
          <p:spPr>
            <a:xfrm>
              <a:off x="10398415" y="3059599"/>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0" name="Google Shape;4170;p39"/>
            <p:cNvSpPr/>
            <p:nvPr/>
          </p:nvSpPr>
          <p:spPr>
            <a:xfrm>
              <a:off x="10450210" y="285214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1" name="Google Shape;4171;p39"/>
            <p:cNvSpPr/>
            <p:nvPr/>
          </p:nvSpPr>
          <p:spPr>
            <a:xfrm>
              <a:off x="10035438" y="290407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2" name="Google Shape;4172;p39"/>
            <p:cNvSpPr/>
            <p:nvPr/>
          </p:nvSpPr>
          <p:spPr>
            <a:xfrm>
              <a:off x="10502142" y="2800350"/>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3" name="Google Shape;4173;p39"/>
            <p:cNvSpPr/>
            <p:nvPr/>
          </p:nvSpPr>
          <p:spPr>
            <a:xfrm>
              <a:off x="9983643" y="2852145"/>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4" name="Google Shape;4174;p39"/>
            <p:cNvSpPr/>
            <p:nvPr/>
          </p:nvSpPr>
          <p:spPr>
            <a:xfrm>
              <a:off x="9983643" y="305959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5" name="Google Shape;4175;p39"/>
            <p:cNvSpPr/>
            <p:nvPr/>
          </p:nvSpPr>
          <p:spPr>
            <a:xfrm>
              <a:off x="10502142" y="300780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rgbClr val="0078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6" name="Google Shape;4176;p39"/>
            <p:cNvSpPr/>
            <p:nvPr/>
          </p:nvSpPr>
          <p:spPr>
            <a:xfrm>
              <a:off x="10553937" y="300780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7" name="Google Shape;4177;p39"/>
            <p:cNvSpPr/>
            <p:nvPr/>
          </p:nvSpPr>
          <p:spPr>
            <a:xfrm rot="10800000">
              <a:off x="10605870" y="300766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8" name="Google Shape;4178;p39"/>
            <p:cNvSpPr/>
            <p:nvPr/>
          </p:nvSpPr>
          <p:spPr>
            <a:xfrm>
              <a:off x="10553937" y="30595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9" name="Google Shape;4179;p39"/>
            <p:cNvSpPr/>
            <p:nvPr/>
          </p:nvSpPr>
          <p:spPr>
            <a:xfrm>
              <a:off x="10502142" y="3111395"/>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0" name="Google Shape;4180;p39"/>
            <p:cNvSpPr/>
            <p:nvPr/>
          </p:nvSpPr>
          <p:spPr>
            <a:xfrm>
              <a:off x="10553937" y="2852145"/>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1" name="Google Shape;4181;p39"/>
            <p:cNvSpPr/>
            <p:nvPr/>
          </p:nvSpPr>
          <p:spPr>
            <a:xfrm>
              <a:off x="9931847" y="2904077"/>
              <a:ext cx="51795" cy="155522"/>
            </a:xfrm>
            <a:custGeom>
              <a:avLst/>
              <a:gdLst/>
              <a:ahLst/>
              <a:cxnLst/>
              <a:rect l="l" t="t" r="r" b="b"/>
              <a:pathLst>
                <a:path w="51795" h="155522" extrusionOk="0">
                  <a:moveTo>
                    <a:pt x="0" y="0"/>
                  </a:moveTo>
                  <a:lnTo>
                    <a:pt x="51796" y="0"/>
                  </a:lnTo>
                  <a:lnTo>
                    <a:pt x="51796"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2" name="Google Shape;4182;p39"/>
            <p:cNvSpPr/>
            <p:nvPr/>
          </p:nvSpPr>
          <p:spPr>
            <a:xfrm>
              <a:off x="10398415" y="2904077"/>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3" name="Google Shape;4183;p39"/>
            <p:cNvSpPr/>
            <p:nvPr/>
          </p:nvSpPr>
          <p:spPr>
            <a:xfrm>
              <a:off x="10087370" y="295587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4" name="Google Shape;4184;p39"/>
            <p:cNvSpPr/>
            <p:nvPr/>
          </p:nvSpPr>
          <p:spPr>
            <a:xfrm>
              <a:off x="10450210" y="316332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5" name="Google Shape;4185;p39"/>
            <p:cNvSpPr/>
            <p:nvPr/>
          </p:nvSpPr>
          <p:spPr>
            <a:xfrm>
              <a:off x="10502142" y="3266917"/>
              <a:ext cx="51795" cy="207454"/>
            </a:xfrm>
            <a:custGeom>
              <a:avLst/>
              <a:gdLst/>
              <a:ahLst/>
              <a:cxnLst/>
              <a:rect l="l" t="t" r="r" b="b"/>
              <a:pathLst>
                <a:path w="51795" h="207454" extrusionOk="0">
                  <a:moveTo>
                    <a:pt x="0" y="0"/>
                  </a:moveTo>
                  <a:lnTo>
                    <a:pt x="51796" y="0"/>
                  </a:lnTo>
                  <a:lnTo>
                    <a:pt x="51796" y="207455"/>
                  </a:lnTo>
                  <a:lnTo>
                    <a:pt x="0" y="2074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6" name="Google Shape;4186;p39"/>
            <p:cNvSpPr/>
            <p:nvPr/>
          </p:nvSpPr>
          <p:spPr>
            <a:xfrm>
              <a:off x="9983642" y="2904077"/>
              <a:ext cx="155523" cy="259249"/>
            </a:xfrm>
            <a:custGeom>
              <a:avLst/>
              <a:gdLst/>
              <a:ahLst/>
              <a:cxnLst/>
              <a:rect l="l" t="t" r="r" b="b"/>
              <a:pathLst>
                <a:path w="155523" h="259249" extrusionOk="0">
                  <a:moveTo>
                    <a:pt x="155523" y="155523"/>
                  </a:moveTo>
                  <a:lnTo>
                    <a:pt x="155523" y="207318"/>
                  </a:lnTo>
                  <a:lnTo>
                    <a:pt x="103727" y="207318"/>
                  </a:lnTo>
                  <a:lnTo>
                    <a:pt x="103727" y="259250"/>
                  </a:lnTo>
                  <a:lnTo>
                    <a:pt x="51796" y="259250"/>
                  </a:lnTo>
                  <a:lnTo>
                    <a:pt x="51796" y="155523"/>
                  </a:lnTo>
                  <a:lnTo>
                    <a:pt x="0" y="155523"/>
                  </a:lnTo>
                  <a:lnTo>
                    <a:pt x="0" y="0"/>
                  </a:lnTo>
                  <a:lnTo>
                    <a:pt x="51796" y="0"/>
                  </a:lnTo>
                  <a:lnTo>
                    <a:pt x="51796" y="51795"/>
                  </a:lnTo>
                  <a:lnTo>
                    <a:pt x="103727" y="51795"/>
                  </a:lnTo>
                  <a:lnTo>
                    <a:pt x="103727" y="155523"/>
                  </a:lnTo>
                  <a:lnTo>
                    <a:pt x="155523" y="15552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7" name="Google Shape;4187;p39"/>
            <p:cNvSpPr/>
            <p:nvPr/>
          </p:nvSpPr>
          <p:spPr>
            <a:xfrm>
              <a:off x="10139165" y="305959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8" name="Google Shape;4188;p39"/>
            <p:cNvSpPr/>
            <p:nvPr/>
          </p:nvSpPr>
          <p:spPr>
            <a:xfrm>
              <a:off x="10398415" y="2852145"/>
              <a:ext cx="155522" cy="311182"/>
            </a:xfrm>
            <a:custGeom>
              <a:avLst/>
              <a:gdLst/>
              <a:ahLst/>
              <a:cxnLst/>
              <a:rect l="l" t="t" r="r" b="b"/>
              <a:pathLst>
                <a:path w="155522" h="311182" extrusionOk="0">
                  <a:moveTo>
                    <a:pt x="103727" y="155660"/>
                  </a:moveTo>
                  <a:lnTo>
                    <a:pt x="103727" y="207455"/>
                  </a:lnTo>
                  <a:lnTo>
                    <a:pt x="155522" y="207455"/>
                  </a:lnTo>
                  <a:lnTo>
                    <a:pt x="155522" y="259250"/>
                  </a:lnTo>
                  <a:lnTo>
                    <a:pt x="103727" y="259250"/>
                  </a:lnTo>
                  <a:lnTo>
                    <a:pt x="103727" y="311182"/>
                  </a:lnTo>
                  <a:lnTo>
                    <a:pt x="51795" y="311182"/>
                  </a:lnTo>
                  <a:lnTo>
                    <a:pt x="51795" y="207455"/>
                  </a:lnTo>
                  <a:lnTo>
                    <a:pt x="0" y="207455"/>
                  </a:lnTo>
                  <a:lnTo>
                    <a:pt x="0" y="155660"/>
                  </a:lnTo>
                  <a:lnTo>
                    <a:pt x="51795" y="155660"/>
                  </a:lnTo>
                  <a:lnTo>
                    <a:pt x="51795" y="51932"/>
                  </a:lnTo>
                  <a:lnTo>
                    <a:pt x="103727" y="51932"/>
                  </a:lnTo>
                  <a:lnTo>
                    <a:pt x="103727" y="0"/>
                  </a:lnTo>
                  <a:lnTo>
                    <a:pt x="155522" y="0"/>
                  </a:lnTo>
                  <a:lnTo>
                    <a:pt x="155522" y="155660"/>
                  </a:lnTo>
                  <a:lnTo>
                    <a:pt x="103727" y="15566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9" name="Google Shape;4189;p39"/>
            <p:cNvSpPr/>
            <p:nvPr/>
          </p:nvSpPr>
          <p:spPr>
            <a:xfrm>
              <a:off x="10190960" y="3007804"/>
              <a:ext cx="207454" cy="51795"/>
            </a:xfrm>
            <a:custGeom>
              <a:avLst/>
              <a:gdLst/>
              <a:ahLst/>
              <a:cxnLst/>
              <a:rect l="l" t="t" r="r" b="b"/>
              <a:pathLst>
                <a:path w="207454" h="51795" extrusionOk="0">
                  <a:moveTo>
                    <a:pt x="0" y="0"/>
                  </a:moveTo>
                  <a:lnTo>
                    <a:pt x="207455" y="0"/>
                  </a:lnTo>
                  <a:lnTo>
                    <a:pt x="20745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0" name="Google Shape;4190;p39"/>
            <p:cNvSpPr/>
            <p:nvPr/>
          </p:nvSpPr>
          <p:spPr>
            <a:xfrm>
              <a:off x="10087370" y="347437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1" name="Google Shape;4191;p39"/>
            <p:cNvSpPr/>
            <p:nvPr/>
          </p:nvSpPr>
          <p:spPr>
            <a:xfrm>
              <a:off x="10190960"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2" name="Google Shape;4192;p39"/>
            <p:cNvSpPr/>
            <p:nvPr/>
          </p:nvSpPr>
          <p:spPr>
            <a:xfrm>
              <a:off x="10346620"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3" name="Google Shape;4193;p39"/>
            <p:cNvSpPr/>
            <p:nvPr/>
          </p:nvSpPr>
          <p:spPr>
            <a:xfrm>
              <a:off x="10242892" y="3163327"/>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4" name="Google Shape;4194;p39"/>
            <p:cNvSpPr/>
            <p:nvPr/>
          </p:nvSpPr>
          <p:spPr>
            <a:xfrm>
              <a:off x="10035438" y="3266917"/>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5" name="Google Shape;4195;p39"/>
            <p:cNvSpPr/>
            <p:nvPr/>
          </p:nvSpPr>
          <p:spPr>
            <a:xfrm>
              <a:off x="10035438" y="331884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6" name="Google Shape;4196;p39"/>
            <p:cNvSpPr/>
            <p:nvPr/>
          </p:nvSpPr>
          <p:spPr>
            <a:xfrm>
              <a:off x="9361415" y="4200189"/>
              <a:ext cx="51795" cy="155522"/>
            </a:xfrm>
            <a:custGeom>
              <a:avLst/>
              <a:gdLst/>
              <a:ahLst/>
              <a:cxnLst/>
              <a:rect l="l" t="t" r="r" b="b"/>
              <a:pathLst>
                <a:path w="51795" h="155522" extrusionOk="0">
                  <a:moveTo>
                    <a:pt x="0" y="0"/>
                  </a:moveTo>
                  <a:lnTo>
                    <a:pt x="51796" y="0"/>
                  </a:lnTo>
                  <a:lnTo>
                    <a:pt x="51796"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7" name="Google Shape;4197;p39"/>
            <p:cNvSpPr/>
            <p:nvPr/>
          </p:nvSpPr>
          <p:spPr>
            <a:xfrm>
              <a:off x="9983643" y="32669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8" name="Google Shape;4198;p39"/>
            <p:cNvSpPr/>
            <p:nvPr/>
          </p:nvSpPr>
          <p:spPr>
            <a:xfrm>
              <a:off x="10035438" y="326691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9" name="Google Shape;4199;p39"/>
            <p:cNvSpPr/>
            <p:nvPr/>
          </p:nvSpPr>
          <p:spPr>
            <a:xfrm>
              <a:off x="9413622" y="3266506"/>
              <a:ext cx="1088383" cy="1244317"/>
            </a:xfrm>
            <a:custGeom>
              <a:avLst/>
              <a:gdLst/>
              <a:ahLst/>
              <a:cxnLst/>
              <a:rect l="l" t="t" r="r" b="b"/>
              <a:pathLst>
                <a:path w="1088383" h="1244317" extrusionOk="0">
                  <a:moveTo>
                    <a:pt x="1036588" y="411"/>
                  </a:moveTo>
                  <a:lnTo>
                    <a:pt x="1036588" y="52206"/>
                  </a:lnTo>
                  <a:lnTo>
                    <a:pt x="984793" y="52206"/>
                  </a:lnTo>
                  <a:lnTo>
                    <a:pt x="984793" y="155934"/>
                  </a:lnTo>
                  <a:lnTo>
                    <a:pt x="881066" y="155934"/>
                  </a:lnTo>
                  <a:lnTo>
                    <a:pt x="881066" y="207729"/>
                  </a:lnTo>
                  <a:lnTo>
                    <a:pt x="725544" y="207729"/>
                  </a:lnTo>
                  <a:lnTo>
                    <a:pt x="725544" y="259524"/>
                  </a:lnTo>
                  <a:lnTo>
                    <a:pt x="673748" y="259524"/>
                  </a:lnTo>
                  <a:lnTo>
                    <a:pt x="673748" y="311319"/>
                  </a:lnTo>
                  <a:lnTo>
                    <a:pt x="621953" y="311319"/>
                  </a:lnTo>
                  <a:lnTo>
                    <a:pt x="621953" y="363114"/>
                  </a:lnTo>
                  <a:lnTo>
                    <a:pt x="518226" y="363114"/>
                  </a:lnTo>
                  <a:lnTo>
                    <a:pt x="518226" y="414909"/>
                  </a:lnTo>
                  <a:lnTo>
                    <a:pt x="414498" y="414909"/>
                  </a:lnTo>
                  <a:lnTo>
                    <a:pt x="414498" y="466705"/>
                  </a:lnTo>
                  <a:lnTo>
                    <a:pt x="310771" y="466705"/>
                  </a:lnTo>
                  <a:lnTo>
                    <a:pt x="310771" y="518500"/>
                  </a:lnTo>
                  <a:lnTo>
                    <a:pt x="258975" y="518500"/>
                  </a:lnTo>
                  <a:lnTo>
                    <a:pt x="258975" y="622227"/>
                  </a:lnTo>
                  <a:lnTo>
                    <a:pt x="207181" y="622227"/>
                  </a:lnTo>
                  <a:lnTo>
                    <a:pt x="207181" y="674022"/>
                  </a:lnTo>
                  <a:lnTo>
                    <a:pt x="155385" y="674022"/>
                  </a:lnTo>
                  <a:lnTo>
                    <a:pt x="155385" y="777750"/>
                  </a:lnTo>
                  <a:lnTo>
                    <a:pt x="103590" y="777750"/>
                  </a:lnTo>
                  <a:lnTo>
                    <a:pt x="103590" y="829545"/>
                  </a:lnTo>
                  <a:lnTo>
                    <a:pt x="51795" y="829545"/>
                  </a:lnTo>
                  <a:lnTo>
                    <a:pt x="51795" y="933272"/>
                  </a:lnTo>
                  <a:lnTo>
                    <a:pt x="0" y="933272"/>
                  </a:lnTo>
                  <a:lnTo>
                    <a:pt x="0" y="1088795"/>
                  </a:lnTo>
                  <a:lnTo>
                    <a:pt x="51795" y="1088795"/>
                  </a:lnTo>
                  <a:lnTo>
                    <a:pt x="51795" y="1192522"/>
                  </a:lnTo>
                  <a:lnTo>
                    <a:pt x="103590" y="1192522"/>
                  </a:lnTo>
                  <a:lnTo>
                    <a:pt x="103590" y="1244317"/>
                  </a:lnTo>
                  <a:lnTo>
                    <a:pt x="673885" y="1244317"/>
                  </a:lnTo>
                  <a:lnTo>
                    <a:pt x="673885" y="1192522"/>
                  </a:lnTo>
                  <a:lnTo>
                    <a:pt x="466430" y="1192522"/>
                  </a:lnTo>
                  <a:lnTo>
                    <a:pt x="466430" y="1140727"/>
                  </a:lnTo>
                  <a:lnTo>
                    <a:pt x="414635" y="1140727"/>
                  </a:lnTo>
                  <a:lnTo>
                    <a:pt x="414635" y="1036999"/>
                  </a:lnTo>
                  <a:lnTo>
                    <a:pt x="466430" y="1036999"/>
                  </a:lnTo>
                  <a:lnTo>
                    <a:pt x="466430" y="985204"/>
                  </a:lnTo>
                  <a:lnTo>
                    <a:pt x="518226" y="985204"/>
                  </a:lnTo>
                  <a:lnTo>
                    <a:pt x="518226" y="881477"/>
                  </a:lnTo>
                  <a:lnTo>
                    <a:pt x="466430" y="881477"/>
                  </a:lnTo>
                  <a:lnTo>
                    <a:pt x="466430" y="829682"/>
                  </a:lnTo>
                  <a:lnTo>
                    <a:pt x="362703" y="829682"/>
                  </a:lnTo>
                  <a:lnTo>
                    <a:pt x="362703" y="777887"/>
                  </a:lnTo>
                  <a:lnTo>
                    <a:pt x="310908" y="777887"/>
                  </a:lnTo>
                  <a:lnTo>
                    <a:pt x="310908" y="726092"/>
                  </a:lnTo>
                  <a:lnTo>
                    <a:pt x="362703" y="726092"/>
                  </a:lnTo>
                  <a:lnTo>
                    <a:pt x="362703" y="777887"/>
                  </a:lnTo>
                  <a:lnTo>
                    <a:pt x="466430" y="777887"/>
                  </a:lnTo>
                  <a:lnTo>
                    <a:pt x="466430" y="829682"/>
                  </a:lnTo>
                  <a:lnTo>
                    <a:pt x="518226" y="829682"/>
                  </a:lnTo>
                  <a:lnTo>
                    <a:pt x="518226" y="881477"/>
                  </a:lnTo>
                  <a:lnTo>
                    <a:pt x="570021" y="881477"/>
                  </a:lnTo>
                  <a:lnTo>
                    <a:pt x="570021" y="985204"/>
                  </a:lnTo>
                  <a:lnTo>
                    <a:pt x="518226" y="985204"/>
                  </a:lnTo>
                  <a:lnTo>
                    <a:pt x="518226" y="1036999"/>
                  </a:lnTo>
                  <a:lnTo>
                    <a:pt x="466430" y="1036999"/>
                  </a:lnTo>
                  <a:lnTo>
                    <a:pt x="466430" y="1140727"/>
                  </a:lnTo>
                  <a:lnTo>
                    <a:pt x="673885" y="1140727"/>
                  </a:lnTo>
                  <a:lnTo>
                    <a:pt x="673885" y="1192522"/>
                  </a:lnTo>
                  <a:lnTo>
                    <a:pt x="725681" y="1192522"/>
                  </a:lnTo>
                  <a:lnTo>
                    <a:pt x="725681" y="881477"/>
                  </a:lnTo>
                  <a:lnTo>
                    <a:pt x="673885" y="881477"/>
                  </a:lnTo>
                  <a:lnTo>
                    <a:pt x="673885" y="777750"/>
                  </a:lnTo>
                  <a:lnTo>
                    <a:pt x="622090" y="777750"/>
                  </a:lnTo>
                  <a:lnTo>
                    <a:pt x="622090" y="622227"/>
                  </a:lnTo>
                  <a:lnTo>
                    <a:pt x="673885" y="622227"/>
                  </a:lnTo>
                  <a:lnTo>
                    <a:pt x="673885" y="777750"/>
                  </a:lnTo>
                  <a:lnTo>
                    <a:pt x="725681" y="777750"/>
                  </a:lnTo>
                  <a:lnTo>
                    <a:pt x="725681" y="881477"/>
                  </a:lnTo>
                  <a:lnTo>
                    <a:pt x="777475" y="881477"/>
                  </a:lnTo>
                  <a:lnTo>
                    <a:pt x="777475" y="1192522"/>
                  </a:lnTo>
                  <a:lnTo>
                    <a:pt x="829271" y="1192522"/>
                  </a:lnTo>
                  <a:lnTo>
                    <a:pt x="829271" y="1244317"/>
                  </a:lnTo>
                  <a:lnTo>
                    <a:pt x="932998" y="1244317"/>
                  </a:lnTo>
                  <a:lnTo>
                    <a:pt x="932998" y="1192522"/>
                  </a:lnTo>
                  <a:lnTo>
                    <a:pt x="881203" y="1192522"/>
                  </a:lnTo>
                  <a:lnTo>
                    <a:pt x="881203" y="1140727"/>
                  </a:lnTo>
                  <a:lnTo>
                    <a:pt x="829407" y="1140727"/>
                  </a:lnTo>
                  <a:lnTo>
                    <a:pt x="829407" y="777750"/>
                  </a:lnTo>
                  <a:lnTo>
                    <a:pt x="881203" y="777750"/>
                  </a:lnTo>
                  <a:lnTo>
                    <a:pt x="881203" y="622227"/>
                  </a:lnTo>
                  <a:lnTo>
                    <a:pt x="932998" y="622227"/>
                  </a:lnTo>
                  <a:lnTo>
                    <a:pt x="932998" y="466705"/>
                  </a:lnTo>
                  <a:lnTo>
                    <a:pt x="984793" y="466705"/>
                  </a:lnTo>
                  <a:lnTo>
                    <a:pt x="984793" y="311182"/>
                  </a:lnTo>
                  <a:lnTo>
                    <a:pt x="1036588" y="311182"/>
                  </a:lnTo>
                  <a:lnTo>
                    <a:pt x="1036588" y="207455"/>
                  </a:lnTo>
                  <a:lnTo>
                    <a:pt x="1088383" y="207455"/>
                  </a:lnTo>
                  <a:lnTo>
                    <a:pt x="1088383" y="0"/>
                  </a:lnTo>
                  <a:lnTo>
                    <a:pt x="103658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0" name="Google Shape;4200;p39"/>
            <p:cNvSpPr/>
            <p:nvPr/>
          </p:nvSpPr>
          <p:spPr>
            <a:xfrm>
              <a:off x="10035575" y="3059599"/>
              <a:ext cx="414771" cy="414361"/>
            </a:xfrm>
            <a:custGeom>
              <a:avLst/>
              <a:gdLst/>
              <a:ahLst/>
              <a:cxnLst/>
              <a:rect l="l" t="t" r="r" b="b"/>
              <a:pathLst>
                <a:path w="414771" h="414361" extrusionOk="0">
                  <a:moveTo>
                    <a:pt x="362840" y="103727"/>
                  </a:moveTo>
                  <a:lnTo>
                    <a:pt x="362840" y="0"/>
                  </a:lnTo>
                  <a:lnTo>
                    <a:pt x="155385" y="0"/>
                  </a:lnTo>
                  <a:lnTo>
                    <a:pt x="155385" y="51795"/>
                  </a:lnTo>
                  <a:lnTo>
                    <a:pt x="103590" y="51795"/>
                  </a:lnTo>
                  <a:lnTo>
                    <a:pt x="103590" y="103590"/>
                  </a:lnTo>
                  <a:lnTo>
                    <a:pt x="51795" y="103590"/>
                  </a:lnTo>
                  <a:lnTo>
                    <a:pt x="51795" y="155386"/>
                  </a:lnTo>
                  <a:lnTo>
                    <a:pt x="0" y="155386"/>
                  </a:lnTo>
                  <a:lnTo>
                    <a:pt x="0" y="207181"/>
                  </a:lnTo>
                  <a:lnTo>
                    <a:pt x="103727" y="207181"/>
                  </a:lnTo>
                  <a:lnTo>
                    <a:pt x="103727" y="258976"/>
                  </a:lnTo>
                  <a:lnTo>
                    <a:pt x="51932" y="258976"/>
                  </a:lnTo>
                  <a:lnTo>
                    <a:pt x="51932" y="310771"/>
                  </a:lnTo>
                  <a:lnTo>
                    <a:pt x="136" y="310771"/>
                  </a:lnTo>
                  <a:lnTo>
                    <a:pt x="136" y="362566"/>
                  </a:lnTo>
                  <a:lnTo>
                    <a:pt x="51932" y="362566"/>
                  </a:lnTo>
                  <a:lnTo>
                    <a:pt x="51932" y="414361"/>
                  </a:lnTo>
                  <a:lnTo>
                    <a:pt x="103727" y="414361"/>
                  </a:lnTo>
                  <a:lnTo>
                    <a:pt x="103727" y="362566"/>
                  </a:lnTo>
                  <a:lnTo>
                    <a:pt x="259250" y="362566"/>
                  </a:lnTo>
                  <a:lnTo>
                    <a:pt x="259250" y="310771"/>
                  </a:lnTo>
                  <a:lnTo>
                    <a:pt x="362977" y="310771"/>
                  </a:lnTo>
                  <a:lnTo>
                    <a:pt x="362977" y="258976"/>
                  </a:lnTo>
                  <a:lnTo>
                    <a:pt x="414772" y="258976"/>
                  </a:lnTo>
                  <a:lnTo>
                    <a:pt x="414772" y="103453"/>
                  </a:lnTo>
                  <a:lnTo>
                    <a:pt x="362977" y="103453"/>
                  </a:lnTo>
                  <a:close/>
                  <a:moveTo>
                    <a:pt x="362840" y="207455"/>
                  </a:moveTo>
                  <a:lnTo>
                    <a:pt x="311044" y="207455"/>
                  </a:lnTo>
                  <a:lnTo>
                    <a:pt x="311044" y="259250"/>
                  </a:lnTo>
                  <a:lnTo>
                    <a:pt x="207318" y="259250"/>
                  </a:lnTo>
                  <a:lnTo>
                    <a:pt x="207318" y="207455"/>
                  </a:lnTo>
                  <a:lnTo>
                    <a:pt x="155522" y="207455"/>
                  </a:lnTo>
                  <a:lnTo>
                    <a:pt x="155522" y="155660"/>
                  </a:lnTo>
                  <a:lnTo>
                    <a:pt x="207318" y="155660"/>
                  </a:lnTo>
                  <a:lnTo>
                    <a:pt x="207318" y="103864"/>
                  </a:lnTo>
                  <a:lnTo>
                    <a:pt x="311044" y="103864"/>
                  </a:lnTo>
                  <a:lnTo>
                    <a:pt x="311044" y="155660"/>
                  </a:lnTo>
                  <a:lnTo>
                    <a:pt x="362840" y="155660"/>
                  </a:lnTo>
                  <a:lnTo>
                    <a:pt x="362840" y="2074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1" name="Google Shape;4201;p39"/>
            <p:cNvSpPr/>
            <p:nvPr/>
          </p:nvSpPr>
          <p:spPr>
            <a:xfrm>
              <a:off x="10294688" y="3215122"/>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2" name="Google Shape;4202;p39"/>
            <p:cNvSpPr/>
            <p:nvPr/>
          </p:nvSpPr>
          <p:spPr>
            <a:xfrm>
              <a:off x="10242892" y="3266917"/>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3" name="Google Shape;4203;p39"/>
            <p:cNvSpPr/>
            <p:nvPr/>
          </p:nvSpPr>
          <p:spPr>
            <a:xfrm>
              <a:off x="10242892" y="321512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4" name="Google Shape;4204;p39"/>
            <p:cNvSpPr/>
            <p:nvPr/>
          </p:nvSpPr>
          <p:spPr>
            <a:xfrm>
              <a:off x="1034662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5" name="Google Shape;4205;p39"/>
            <p:cNvSpPr/>
            <p:nvPr/>
          </p:nvSpPr>
          <p:spPr>
            <a:xfrm>
              <a:off x="10398415" y="409646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6" name="Google Shape;4206;p39"/>
            <p:cNvSpPr/>
            <p:nvPr/>
          </p:nvSpPr>
          <p:spPr>
            <a:xfrm>
              <a:off x="10450210"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7" name="Google Shape;4207;p39"/>
            <p:cNvSpPr/>
            <p:nvPr/>
          </p:nvSpPr>
          <p:spPr>
            <a:xfrm>
              <a:off x="10502142" y="316332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8" name="Google Shape;4208;p39"/>
            <p:cNvSpPr/>
            <p:nvPr/>
          </p:nvSpPr>
          <p:spPr>
            <a:xfrm>
              <a:off x="10553937" y="2800350"/>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9" name="Google Shape;4209;p39"/>
            <p:cNvSpPr/>
            <p:nvPr/>
          </p:nvSpPr>
          <p:spPr>
            <a:xfrm>
              <a:off x="9931847" y="305959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0" name="Google Shape;4210;p39"/>
            <p:cNvSpPr/>
            <p:nvPr/>
          </p:nvSpPr>
          <p:spPr>
            <a:xfrm>
              <a:off x="10035438" y="347437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1" name="Google Shape;4211;p39"/>
            <p:cNvSpPr/>
            <p:nvPr/>
          </p:nvSpPr>
          <p:spPr>
            <a:xfrm>
              <a:off x="9516938"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2" name="Google Shape;4212;p39"/>
            <p:cNvSpPr/>
            <p:nvPr/>
          </p:nvSpPr>
          <p:spPr>
            <a:xfrm>
              <a:off x="9050370" y="357809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3" name="Google Shape;4213;p39"/>
            <p:cNvSpPr/>
            <p:nvPr/>
          </p:nvSpPr>
          <p:spPr>
            <a:xfrm>
              <a:off x="9154098" y="326691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4" name="Google Shape;4214;p39"/>
            <p:cNvSpPr/>
            <p:nvPr/>
          </p:nvSpPr>
          <p:spPr>
            <a:xfrm>
              <a:off x="8843053"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5" name="Google Shape;4215;p39"/>
            <p:cNvSpPr/>
            <p:nvPr/>
          </p:nvSpPr>
          <p:spPr>
            <a:xfrm>
              <a:off x="8998575" y="40446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6" name="Google Shape;4216;p39"/>
            <p:cNvSpPr/>
            <p:nvPr/>
          </p:nvSpPr>
          <p:spPr>
            <a:xfrm>
              <a:off x="9361415" y="435571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7" name="Google Shape;4217;p39"/>
            <p:cNvSpPr/>
            <p:nvPr/>
          </p:nvSpPr>
          <p:spPr>
            <a:xfrm>
              <a:off x="9465143" y="451123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8" name="Google Shape;4218;p39"/>
            <p:cNvSpPr/>
            <p:nvPr/>
          </p:nvSpPr>
          <p:spPr>
            <a:xfrm>
              <a:off x="10087370" y="451123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9" name="Google Shape;4219;p39"/>
            <p:cNvSpPr/>
            <p:nvPr/>
          </p:nvSpPr>
          <p:spPr>
            <a:xfrm>
              <a:off x="9257825" y="4148394"/>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0" name="Google Shape;4220;p39"/>
            <p:cNvSpPr/>
            <p:nvPr/>
          </p:nvSpPr>
          <p:spPr>
            <a:xfrm>
              <a:off x="9154098" y="4096462"/>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1" name="Google Shape;4221;p39"/>
            <p:cNvSpPr/>
            <p:nvPr/>
          </p:nvSpPr>
          <p:spPr>
            <a:xfrm>
              <a:off x="9050370" y="404466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2" name="Google Shape;4222;p39"/>
            <p:cNvSpPr/>
            <p:nvPr/>
          </p:nvSpPr>
          <p:spPr>
            <a:xfrm>
              <a:off x="899857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3" name="Google Shape;4223;p39"/>
            <p:cNvSpPr/>
            <p:nvPr/>
          </p:nvSpPr>
          <p:spPr>
            <a:xfrm>
              <a:off x="8946643"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4" name="Google Shape;4224;p39"/>
            <p:cNvSpPr/>
            <p:nvPr/>
          </p:nvSpPr>
          <p:spPr>
            <a:xfrm>
              <a:off x="8894848"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5" name="Google Shape;4225;p39"/>
            <p:cNvSpPr/>
            <p:nvPr/>
          </p:nvSpPr>
          <p:spPr>
            <a:xfrm>
              <a:off x="8843053" y="3733622"/>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6" name="Google Shape;4226;p39"/>
            <p:cNvSpPr/>
            <p:nvPr/>
          </p:nvSpPr>
          <p:spPr>
            <a:xfrm>
              <a:off x="8843053"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7" name="Google Shape;4227;p39"/>
            <p:cNvSpPr/>
            <p:nvPr/>
          </p:nvSpPr>
          <p:spPr>
            <a:xfrm>
              <a:off x="8894848"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8" name="Google Shape;4228;p39"/>
            <p:cNvSpPr/>
            <p:nvPr/>
          </p:nvSpPr>
          <p:spPr>
            <a:xfrm>
              <a:off x="8946643"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9" name="Google Shape;4229;p39"/>
            <p:cNvSpPr/>
            <p:nvPr/>
          </p:nvSpPr>
          <p:spPr>
            <a:xfrm>
              <a:off x="8998575" y="3681689"/>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0" name="Google Shape;4230;p39"/>
            <p:cNvSpPr/>
            <p:nvPr/>
          </p:nvSpPr>
          <p:spPr>
            <a:xfrm>
              <a:off x="9102166" y="3733622"/>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1" name="Google Shape;4231;p39"/>
            <p:cNvSpPr/>
            <p:nvPr/>
          </p:nvSpPr>
          <p:spPr>
            <a:xfrm>
              <a:off x="9205893"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2" name="Google Shape;4232;p39"/>
            <p:cNvSpPr/>
            <p:nvPr/>
          </p:nvSpPr>
          <p:spPr>
            <a:xfrm>
              <a:off x="9309620"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3" name="Google Shape;4233;p39"/>
            <p:cNvSpPr/>
            <p:nvPr/>
          </p:nvSpPr>
          <p:spPr>
            <a:xfrm>
              <a:off x="9361415" y="388914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4" name="Google Shape;4234;p39"/>
            <p:cNvSpPr/>
            <p:nvPr/>
          </p:nvSpPr>
          <p:spPr>
            <a:xfrm>
              <a:off x="9413348" y="394093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5" name="Google Shape;4235;p39"/>
            <p:cNvSpPr/>
            <p:nvPr/>
          </p:nvSpPr>
          <p:spPr>
            <a:xfrm>
              <a:off x="8843053" y="3578099"/>
              <a:ext cx="622090" cy="622090"/>
            </a:xfrm>
            <a:custGeom>
              <a:avLst/>
              <a:gdLst/>
              <a:ahLst/>
              <a:cxnLst/>
              <a:rect l="l" t="t" r="r" b="b"/>
              <a:pathLst>
                <a:path w="622090" h="622090" extrusionOk="0">
                  <a:moveTo>
                    <a:pt x="622090" y="466568"/>
                  </a:moveTo>
                  <a:lnTo>
                    <a:pt x="622090" y="518363"/>
                  </a:lnTo>
                  <a:lnTo>
                    <a:pt x="570295" y="518363"/>
                  </a:lnTo>
                  <a:lnTo>
                    <a:pt x="570295" y="622090"/>
                  </a:lnTo>
                  <a:lnTo>
                    <a:pt x="518363" y="622090"/>
                  </a:lnTo>
                  <a:lnTo>
                    <a:pt x="518363" y="570295"/>
                  </a:lnTo>
                  <a:lnTo>
                    <a:pt x="414773" y="570295"/>
                  </a:lnTo>
                  <a:lnTo>
                    <a:pt x="414773" y="518363"/>
                  </a:lnTo>
                  <a:lnTo>
                    <a:pt x="311045" y="518363"/>
                  </a:lnTo>
                  <a:lnTo>
                    <a:pt x="311045" y="466568"/>
                  </a:lnTo>
                  <a:lnTo>
                    <a:pt x="207318" y="466568"/>
                  </a:lnTo>
                  <a:lnTo>
                    <a:pt x="207318" y="414772"/>
                  </a:lnTo>
                  <a:lnTo>
                    <a:pt x="155523" y="414772"/>
                  </a:lnTo>
                  <a:lnTo>
                    <a:pt x="155523" y="311045"/>
                  </a:lnTo>
                  <a:lnTo>
                    <a:pt x="103590" y="311045"/>
                  </a:lnTo>
                  <a:lnTo>
                    <a:pt x="103590" y="259250"/>
                  </a:lnTo>
                  <a:lnTo>
                    <a:pt x="51795" y="259250"/>
                  </a:lnTo>
                  <a:lnTo>
                    <a:pt x="51795" y="155523"/>
                  </a:lnTo>
                  <a:lnTo>
                    <a:pt x="0" y="155523"/>
                  </a:lnTo>
                  <a:lnTo>
                    <a:pt x="0" y="0"/>
                  </a:lnTo>
                  <a:lnTo>
                    <a:pt x="51795" y="0"/>
                  </a:lnTo>
                  <a:lnTo>
                    <a:pt x="51795" y="51795"/>
                  </a:lnTo>
                  <a:lnTo>
                    <a:pt x="103590" y="51795"/>
                  </a:lnTo>
                  <a:lnTo>
                    <a:pt x="103590" y="103590"/>
                  </a:lnTo>
                  <a:lnTo>
                    <a:pt x="155523" y="103590"/>
                  </a:lnTo>
                  <a:lnTo>
                    <a:pt x="155523" y="155523"/>
                  </a:lnTo>
                  <a:lnTo>
                    <a:pt x="259113" y="155523"/>
                  </a:lnTo>
                  <a:lnTo>
                    <a:pt x="259113" y="207318"/>
                  </a:lnTo>
                  <a:lnTo>
                    <a:pt x="362840" y="207318"/>
                  </a:lnTo>
                  <a:lnTo>
                    <a:pt x="362840" y="259250"/>
                  </a:lnTo>
                  <a:lnTo>
                    <a:pt x="466567" y="259250"/>
                  </a:lnTo>
                  <a:lnTo>
                    <a:pt x="466567" y="311045"/>
                  </a:lnTo>
                  <a:lnTo>
                    <a:pt x="518363" y="311045"/>
                  </a:lnTo>
                  <a:lnTo>
                    <a:pt x="518363" y="362840"/>
                  </a:lnTo>
                  <a:lnTo>
                    <a:pt x="570295" y="362840"/>
                  </a:lnTo>
                  <a:lnTo>
                    <a:pt x="570295" y="466568"/>
                  </a:lnTo>
                  <a:lnTo>
                    <a:pt x="622090" y="4665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6" name="Google Shape;4236;p39"/>
            <p:cNvSpPr/>
            <p:nvPr/>
          </p:nvSpPr>
          <p:spPr>
            <a:xfrm>
              <a:off x="8791121" y="3578099"/>
              <a:ext cx="51795" cy="155522"/>
            </a:xfrm>
            <a:custGeom>
              <a:avLst/>
              <a:gdLst/>
              <a:ahLst/>
              <a:cxnLst/>
              <a:rect l="l" t="t" r="r" b="b"/>
              <a:pathLst>
                <a:path w="51795" h="155522" extrusionOk="0">
                  <a:moveTo>
                    <a:pt x="0" y="0"/>
                  </a:moveTo>
                  <a:lnTo>
                    <a:pt x="51795" y="0"/>
                  </a:lnTo>
                  <a:lnTo>
                    <a:pt x="51795" y="155523"/>
                  </a:lnTo>
                  <a:lnTo>
                    <a:pt x="0" y="1555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7" name="Google Shape;4237;p39"/>
            <p:cNvSpPr/>
            <p:nvPr/>
          </p:nvSpPr>
          <p:spPr>
            <a:xfrm>
              <a:off x="9465143" y="3940939"/>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8" name="Google Shape;4238;p39"/>
            <p:cNvSpPr/>
            <p:nvPr/>
          </p:nvSpPr>
          <p:spPr>
            <a:xfrm>
              <a:off x="9465143" y="3785417"/>
              <a:ext cx="51795" cy="155522"/>
            </a:xfrm>
            <a:custGeom>
              <a:avLst/>
              <a:gdLst/>
              <a:ahLst/>
              <a:cxnLst/>
              <a:rect l="l" t="t" r="r" b="b"/>
              <a:pathLst>
                <a:path w="51795" h="155522" extrusionOk="0">
                  <a:moveTo>
                    <a:pt x="0" y="0"/>
                  </a:moveTo>
                  <a:lnTo>
                    <a:pt x="51796" y="0"/>
                  </a:lnTo>
                  <a:lnTo>
                    <a:pt x="51796" y="155522"/>
                  </a:lnTo>
                  <a:lnTo>
                    <a:pt x="0" y="15552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9" name="Google Shape;4239;p39"/>
            <p:cNvSpPr/>
            <p:nvPr/>
          </p:nvSpPr>
          <p:spPr>
            <a:xfrm>
              <a:off x="9413348" y="3681689"/>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0" name="Google Shape;4240;p39"/>
            <p:cNvSpPr/>
            <p:nvPr/>
          </p:nvSpPr>
          <p:spPr>
            <a:xfrm>
              <a:off x="9361415" y="362989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1" name="Google Shape;4241;p39"/>
            <p:cNvSpPr/>
            <p:nvPr/>
          </p:nvSpPr>
          <p:spPr>
            <a:xfrm>
              <a:off x="9309620"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2" name="Google Shape;4242;p39"/>
            <p:cNvSpPr/>
            <p:nvPr/>
          </p:nvSpPr>
          <p:spPr>
            <a:xfrm>
              <a:off x="9257825" y="352616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3" name="Google Shape;4243;p39"/>
            <p:cNvSpPr/>
            <p:nvPr/>
          </p:nvSpPr>
          <p:spPr>
            <a:xfrm>
              <a:off x="9205893" y="342257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4" name="Google Shape;4244;p39"/>
            <p:cNvSpPr/>
            <p:nvPr/>
          </p:nvSpPr>
          <p:spPr>
            <a:xfrm>
              <a:off x="9154098" y="3318849"/>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5" name="Google Shape;4245;p39"/>
            <p:cNvSpPr/>
            <p:nvPr/>
          </p:nvSpPr>
          <p:spPr>
            <a:xfrm>
              <a:off x="9102166" y="3578099"/>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6" name="Google Shape;4246;p39"/>
            <p:cNvSpPr/>
            <p:nvPr/>
          </p:nvSpPr>
          <p:spPr>
            <a:xfrm>
              <a:off x="9102166" y="326691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7" name="Google Shape;4247;p39"/>
            <p:cNvSpPr/>
            <p:nvPr/>
          </p:nvSpPr>
          <p:spPr>
            <a:xfrm>
              <a:off x="9102166" y="3318849"/>
              <a:ext cx="362977" cy="622090"/>
            </a:xfrm>
            <a:custGeom>
              <a:avLst/>
              <a:gdLst/>
              <a:ahLst/>
              <a:cxnLst/>
              <a:rect l="l" t="t" r="r" b="b"/>
              <a:pathLst>
                <a:path w="362977" h="622090" extrusionOk="0">
                  <a:moveTo>
                    <a:pt x="362977" y="466568"/>
                  </a:moveTo>
                  <a:lnTo>
                    <a:pt x="362977" y="622090"/>
                  </a:lnTo>
                  <a:lnTo>
                    <a:pt x="311182" y="622090"/>
                  </a:lnTo>
                  <a:lnTo>
                    <a:pt x="311182" y="570295"/>
                  </a:lnTo>
                  <a:lnTo>
                    <a:pt x="259250" y="570295"/>
                  </a:lnTo>
                  <a:lnTo>
                    <a:pt x="259250" y="518500"/>
                  </a:lnTo>
                  <a:lnTo>
                    <a:pt x="207454" y="518500"/>
                  </a:lnTo>
                  <a:lnTo>
                    <a:pt x="207454" y="466568"/>
                  </a:lnTo>
                  <a:lnTo>
                    <a:pt x="103727" y="466568"/>
                  </a:lnTo>
                  <a:lnTo>
                    <a:pt x="103727" y="414772"/>
                  </a:lnTo>
                  <a:lnTo>
                    <a:pt x="0" y="414772"/>
                  </a:lnTo>
                  <a:lnTo>
                    <a:pt x="0" y="362840"/>
                  </a:lnTo>
                  <a:lnTo>
                    <a:pt x="51932" y="362840"/>
                  </a:lnTo>
                  <a:lnTo>
                    <a:pt x="51932" y="259250"/>
                  </a:lnTo>
                  <a:lnTo>
                    <a:pt x="0" y="259250"/>
                  </a:lnTo>
                  <a:lnTo>
                    <a:pt x="0" y="0"/>
                  </a:lnTo>
                  <a:lnTo>
                    <a:pt x="51932" y="0"/>
                  </a:lnTo>
                  <a:lnTo>
                    <a:pt x="51932" y="103727"/>
                  </a:lnTo>
                  <a:lnTo>
                    <a:pt x="103727" y="103727"/>
                  </a:lnTo>
                  <a:lnTo>
                    <a:pt x="103727" y="207318"/>
                  </a:lnTo>
                  <a:lnTo>
                    <a:pt x="155659" y="207318"/>
                  </a:lnTo>
                  <a:lnTo>
                    <a:pt x="155659" y="259250"/>
                  </a:lnTo>
                  <a:lnTo>
                    <a:pt x="207454" y="259250"/>
                  </a:lnTo>
                  <a:lnTo>
                    <a:pt x="207454" y="311045"/>
                  </a:lnTo>
                  <a:lnTo>
                    <a:pt x="259250" y="311045"/>
                  </a:lnTo>
                  <a:lnTo>
                    <a:pt x="259250" y="362840"/>
                  </a:lnTo>
                  <a:lnTo>
                    <a:pt x="311182" y="362840"/>
                  </a:lnTo>
                  <a:lnTo>
                    <a:pt x="311182" y="466568"/>
                  </a:lnTo>
                  <a:lnTo>
                    <a:pt x="362977" y="4665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8" name="Google Shape;4248;p39"/>
            <p:cNvSpPr/>
            <p:nvPr/>
          </p:nvSpPr>
          <p:spPr>
            <a:xfrm>
              <a:off x="9050370" y="3318849"/>
              <a:ext cx="51795" cy="259249"/>
            </a:xfrm>
            <a:custGeom>
              <a:avLst/>
              <a:gdLst/>
              <a:ahLst/>
              <a:cxnLst/>
              <a:rect l="l" t="t" r="r" b="b"/>
              <a:pathLst>
                <a:path w="51795" h="259249" extrusionOk="0">
                  <a:moveTo>
                    <a:pt x="0" y="0"/>
                  </a:moveTo>
                  <a:lnTo>
                    <a:pt x="51796" y="0"/>
                  </a:lnTo>
                  <a:lnTo>
                    <a:pt x="51796" y="259250"/>
                  </a:lnTo>
                  <a:lnTo>
                    <a:pt x="0" y="259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9" name="Google Shape;4249;p39"/>
            <p:cNvSpPr/>
            <p:nvPr/>
          </p:nvSpPr>
          <p:spPr>
            <a:xfrm>
              <a:off x="10398415" y="331884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rgbClr val="FFF4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0" name="Google Shape;4250;p39"/>
            <p:cNvSpPr/>
            <p:nvPr/>
          </p:nvSpPr>
          <p:spPr>
            <a:xfrm>
              <a:off x="10450210" y="326691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1" name="Google Shape;4251;p39"/>
            <p:cNvSpPr/>
            <p:nvPr/>
          </p:nvSpPr>
          <p:spPr>
            <a:xfrm>
              <a:off x="9983643" y="29040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2" name="Google Shape;4252;p39"/>
            <p:cNvSpPr/>
            <p:nvPr/>
          </p:nvSpPr>
          <p:spPr>
            <a:xfrm>
              <a:off x="10450210" y="290407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3" name="Google Shape;4253;p39"/>
            <p:cNvSpPr/>
            <p:nvPr/>
          </p:nvSpPr>
          <p:spPr>
            <a:xfrm>
              <a:off x="10502142" y="2852145"/>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4" name="Google Shape;4254;p39"/>
            <p:cNvSpPr/>
            <p:nvPr/>
          </p:nvSpPr>
          <p:spPr>
            <a:xfrm>
              <a:off x="10502142" y="300780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5" name="Google Shape;4255;p39"/>
            <p:cNvSpPr/>
            <p:nvPr/>
          </p:nvSpPr>
          <p:spPr>
            <a:xfrm>
              <a:off x="10087370"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6" name="Google Shape;4256;p39"/>
            <p:cNvSpPr/>
            <p:nvPr/>
          </p:nvSpPr>
          <p:spPr>
            <a:xfrm>
              <a:off x="10035438" y="357809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7" name="Google Shape;4257;p39"/>
            <p:cNvSpPr/>
            <p:nvPr/>
          </p:nvSpPr>
          <p:spPr>
            <a:xfrm>
              <a:off x="9931847" y="3629894"/>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8" name="Google Shape;4258;p39"/>
            <p:cNvSpPr/>
            <p:nvPr/>
          </p:nvSpPr>
          <p:spPr>
            <a:xfrm>
              <a:off x="9828120" y="3681689"/>
              <a:ext cx="103727" cy="51795"/>
            </a:xfrm>
            <a:custGeom>
              <a:avLst/>
              <a:gdLst/>
              <a:ahLst/>
              <a:cxnLst/>
              <a:rect l="l" t="t" r="r" b="b"/>
              <a:pathLst>
                <a:path w="103727" h="51795" extrusionOk="0">
                  <a:moveTo>
                    <a:pt x="0" y="0"/>
                  </a:moveTo>
                  <a:lnTo>
                    <a:pt x="103728" y="0"/>
                  </a:lnTo>
                  <a:lnTo>
                    <a:pt x="103728"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9" name="Google Shape;4259;p39"/>
            <p:cNvSpPr/>
            <p:nvPr/>
          </p:nvSpPr>
          <p:spPr>
            <a:xfrm>
              <a:off x="9672598" y="3785417"/>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0" name="Google Shape;4260;p39"/>
            <p:cNvSpPr/>
            <p:nvPr/>
          </p:nvSpPr>
          <p:spPr>
            <a:xfrm>
              <a:off x="9724393" y="378541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1" name="Google Shape;4261;p39"/>
            <p:cNvSpPr/>
            <p:nvPr/>
          </p:nvSpPr>
          <p:spPr>
            <a:xfrm>
              <a:off x="9828120" y="373362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2" name="Google Shape;4262;p39"/>
            <p:cNvSpPr/>
            <p:nvPr/>
          </p:nvSpPr>
          <p:spPr>
            <a:xfrm>
              <a:off x="9879915" y="3785417"/>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3" name="Google Shape;4263;p39"/>
            <p:cNvSpPr/>
            <p:nvPr/>
          </p:nvSpPr>
          <p:spPr>
            <a:xfrm>
              <a:off x="9776188" y="3837349"/>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4" name="Google Shape;4264;p39"/>
            <p:cNvSpPr/>
            <p:nvPr/>
          </p:nvSpPr>
          <p:spPr>
            <a:xfrm>
              <a:off x="9879915" y="41483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5" name="Google Shape;4265;p39"/>
            <p:cNvSpPr/>
            <p:nvPr/>
          </p:nvSpPr>
          <p:spPr>
            <a:xfrm>
              <a:off x="9828120" y="409646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6" name="Google Shape;4266;p39"/>
            <p:cNvSpPr/>
            <p:nvPr/>
          </p:nvSpPr>
          <p:spPr>
            <a:xfrm>
              <a:off x="9724393" y="404466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7" name="Google Shape;4267;p39"/>
            <p:cNvSpPr/>
            <p:nvPr/>
          </p:nvSpPr>
          <p:spPr>
            <a:xfrm>
              <a:off x="10398415" y="373362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8" name="Google Shape;4268;p39"/>
            <p:cNvSpPr/>
            <p:nvPr/>
          </p:nvSpPr>
          <p:spPr>
            <a:xfrm>
              <a:off x="9361415" y="368168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9" name="Google Shape;4269;p39"/>
            <p:cNvSpPr/>
            <p:nvPr/>
          </p:nvSpPr>
          <p:spPr>
            <a:xfrm>
              <a:off x="9257825" y="383734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0" name="Google Shape;4270;p39"/>
            <p:cNvSpPr/>
            <p:nvPr/>
          </p:nvSpPr>
          <p:spPr>
            <a:xfrm>
              <a:off x="9154098" y="378541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1" name="Google Shape;4271;p39"/>
            <p:cNvSpPr/>
            <p:nvPr/>
          </p:nvSpPr>
          <p:spPr>
            <a:xfrm>
              <a:off x="9050370" y="373362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2" name="Google Shape;4272;p39"/>
            <p:cNvSpPr/>
            <p:nvPr/>
          </p:nvSpPr>
          <p:spPr>
            <a:xfrm>
              <a:off x="8946643"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3" name="Google Shape;4273;p39"/>
            <p:cNvSpPr/>
            <p:nvPr/>
          </p:nvSpPr>
          <p:spPr>
            <a:xfrm>
              <a:off x="8843053" y="357809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4" name="Google Shape;4274;p39"/>
            <p:cNvSpPr/>
            <p:nvPr/>
          </p:nvSpPr>
          <p:spPr>
            <a:xfrm>
              <a:off x="8894848"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5" name="Google Shape;4275;p39"/>
            <p:cNvSpPr/>
            <p:nvPr/>
          </p:nvSpPr>
          <p:spPr>
            <a:xfrm>
              <a:off x="9309620" y="362989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6" name="Google Shape;4276;p39"/>
            <p:cNvSpPr/>
            <p:nvPr/>
          </p:nvSpPr>
          <p:spPr>
            <a:xfrm>
              <a:off x="9257825" y="357809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7" name="Google Shape;4277;p39"/>
            <p:cNvSpPr/>
            <p:nvPr/>
          </p:nvSpPr>
          <p:spPr>
            <a:xfrm>
              <a:off x="9205893" y="3526167"/>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8" name="Google Shape;4278;p39"/>
            <p:cNvSpPr/>
            <p:nvPr/>
          </p:nvSpPr>
          <p:spPr>
            <a:xfrm>
              <a:off x="9154098" y="3422577"/>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9" name="Google Shape;4279;p39"/>
            <p:cNvSpPr/>
            <p:nvPr/>
          </p:nvSpPr>
          <p:spPr>
            <a:xfrm>
              <a:off x="9102166" y="331884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0" name="Google Shape;4280;p39"/>
            <p:cNvSpPr/>
            <p:nvPr/>
          </p:nvSpPr>
          <p:spPr>
            <a:xfrm>
              <a:off x="9828120" y="394093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1" name="Google Shape;4281;p39"/>
            <p:cNvSpPr/>
            <p:nvPr/>
          </p:nvSpPr>
          <p:spPr>
            <a:xfrm>
              <a:off x="9983643" y="445943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2" name="Google Shape;4282;p39"/>
            <p:cNvSpPr/>
            <p:nvPr/>
          </p:nvSpPr>
          <p:spPr>
            <a:xfrm>
              <a:off x="10242892" y="445943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3" name="Google Shape;4283;p39"/>
            <p:cNvSpPr/>
            <p:nvPr/>
          </p:nvSpPr>
          <p:spPr>
            <a:xfrm>
              <a:off x="9983643" y="383734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4" name="Google Shape;4284;p39"/>
            <p:cNvSpPr/>
            <p:nvPr/>
          </p:nvSpPr>
          <p:spPr>
            <a:xfrm>
              <a:off x="10139165" y="373362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5" name="Google Shape;4285;p39"/>
            <p:cNvSpPr/>
            <p:nvPr/>
          </p:nvSpPr>
          <p:spPr>
            <a:xfrm>
              <a:off x="9568870" y="394093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6" name="Google Shape;4286;p39"/>
            <p:cNvSpPr/>
            <p:nvPr/>
          </p:nvSpPr>
          <p:spPr>
            <a:xfrm>
              <a:off x="9620665" y="3992871"/>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7" name="Google Shape;4287;p39"/>
            <p:cNvSpPr/>
            <p:nvPr/>
          </p:nvSpPr>
          <p:spPr>
            <a:xfrm>
              <a:off x="10087370" y="3681689"/>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8" name="Google Shape;4288;p39"/>
            <p:cNvSpPr/>
            <p:nvPr/>
          </p:nvSpPr>
          <p:spPr>
            <a:xfrm>
              <a:off x="9931847" y="3681689"/>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9" name="Google Shape;4289;p39"/>
            <p:cNvSpPr/>
            <p:nvPr/>
          </p:nvSpPr>
          <p:spPr>
            <a:xfrm>
              <a:off x="10035438" y="3629894"/>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0" name="Google Shape;4290;p39"/>
            <p:cNvSpPr/>
            <p:nvPr/>
          </p:nvSpPr>
          <p:spPr>
            <a:xfrm>
              <a:off x="10139165" y="3474372"/>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1" name="Google Shape;4291;p39"/>
            <p:cNvSpPr/>
            <p:nvPr/>
          </p:nvSpPr>
          <p:spPr>
            <a:xfrm>
              <a:off x="9620665" y="3889144"/>
              <a:ext cx="51795" cy="51795"/>
            </a:xfrm>
            <a:custGeom>
              <a:avLst/>
              <a:gdLst/>
              <a:ahLst/>
              <a:cxnLst/>
              <a:rect l="l" t="t" r="r" b="b"/>
              <a:pathLst>
                <a:path w="51795" h="51795" extrusionOk="0">
                  <a:moveTo>
                    <a:pt x="0" y="0"/>
                  </a:moveTo>
                  <a:lnTo>
                    <a:pt x="51795" y="0"/>
                  </a:lnTo>
                  <a:lnTo>
                    <a:pt x="51795"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2" name="Google Shape;4292;p39"/>
            <p:cNvSpPr/>
            <p:nvPr/>
          </p:nvSpPr>
          <p:spPr>
            <a:xfrm>
              <a:off x="9724393" y="3733622"/>
              <a:ext cx="103727" cy="51795"/>
            </a:xfrm>
            <a:custGeom>
              <a:avLst/>
              <a:gdLst/>
              <a:ahLst/>
              <a:cxnLst/>
              <a:rect l="l" t="t" r="r" b="b"/>
              <a:pathLst>
                <a:path w="103727" h="51795" extrusionOk="0">
                  <a:moveTo>
                    <a:pt x="0" y="0"/>
                  </a:moveTo>
                  <a:lnTo>
                    <a:pt x="103727" y="0"/>
                  </a:lnTo>
                  <a:lnTo>
                    <a:pt x="103727" y="51795"/>
                  </a:lnTo>
                  <a:lnTo>
                    <a:pt x="0" y="517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3" name="Google Shape;4293;p39"/>
            <p:cNvSpPr/>
            <p:nvPr/>
          </p:nvSpPr>
          <p:spPr>
            <a:xfrm>
              <a:off x="10294688" y="3578099"/>
              <a:ext cx="51795" cy="207454"/>
            </a:xfrm>
            <a:custGeom>
              <a:avLst/>
              <a:gdLst/>
              <a:ahLst/>
              <a:cxnLst/>
              <a:rect l="l" t="t" r="r" b="b"/>
              <a:pathLst>
                <a:path w="51795" h="207454" extrusionOk="0">
                  <a:moveTo>
                    <a:pt x="0" y="0"/>
                  </a:moveTo>
                  <a:lnTo>
                    <a:pt x="51795" y="0"/>
                  </a:lnTo>
                  <a:lnTo>
                    <a:pt x="51795" y="207455"/>
                  </a:lnTo>
                  <a:lnTo>
                    <a:pt x="0" y="2074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4" name="Google Shape;4294;p39"/>
            <p:cNvSpPr/>
            <p:nvPr/>
          </p:nvSpPr>
          <p:spPr>
            <a:xfrm>
              <a:off x="10346620" y="3422577"/>
              <a:ext cx="51795" cy="155522"/>
            </a:xfrm>
            <a:custGeom>
              <a:avLst/>
              <a:gdLst/>
              <a:ahLst/>
              <a:cxnLst/>
              <a:rect l="l" t="t" r="r" b="b"/>
              <a:pathLst>
                <a:path w="51795" h="155522" extrusionOk="0">
                  <a:moveTo>
                    <a:pt x="0" y="0"/>
                  </a:moveTo>
                  <a:lnTo>
                    <a:pt x="51795" y="0"/>
                  </a:lnTo>
                  <a:lnTo>
                    <a:pt x="51795" y="155522"/>
                  </a:lnTo>
                  <a:lnTo>
                    <a:pt x="0" y="15552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5" name="Google Shape;4295;p39"/>
            <p:cNvSpPr/>
            <p:nvPr/>
          </p:nvSpPr>
          <p:spPr>
            <a:xfrm>
              <a:off x="10242892" y="3785417"/>
              <a:ext cx="51795" cy="103727"/>
            </a:xfrm>
            <a:custGeom>
              <a:avLst/>
              <a:gdLst/>
              <a:ahLst/>
              <a:cxnLst/>
              <a:rect l="l" t="t" r="r" b="b"/>
              <a:pathLst>
                <a:path w="51795" h="103727" extrusionOk="0">
                  <a:moveTo>
                    <a:pt x="0" y="0"/>
                  </a:moveTo>
                  <a:lnTo>
                    <a:pt x="51796" y="0"/>
                  </a:lnTo>
                  <a:lnTo>
                    <a:pt x="51796" y="103727"/>
                  </a:lnTo>
                  <a:lnTo>
                    <a:pt x="0" y="1037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6" name="Google Shape;4296;p39"/>
            <p:cNvSpPr/>
            <p:nvPr/>
          </p:nvSpPr>
          <p:spPr>
            <a:xfrm>
              <a:off x="10190960" y="3889144"/>
              <a:ext cx="51795" cy="103727"/>
            </a:xfrm>
            <a:custGeom>
              <a:avLst/>
              <a:gdLst/>
              <a:ahLst/>
              <a:cxnLst/>
              <a:rect l="l" t="t" r="r" b="b"/>
              <a:pathLst>
                <a:path w="51795" h="103727" extrusionOk="0">
                  <a:moveTo>
                    <a:pt x="0" y="0"/>
                  </a:moveTo>
                  <a:lnTo>
                    <a:pt x="51795" y="0"/>
                  </a:lnTo>
                  <a:lnTo>
                    <a:pt x="51795" y="103727"/>
                  </a:lnTo>
                  <a:lnTo>
                    <a:pt x="0" y="1037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7" name="Google Shape;4297;p39"/>
            <p:cNvSpPr/>
            <p:nvPr/>
          </p:nvSpPr>
          <p:spPr>
            <a:xfrm>
              <a:off x="10139165" y="3992871"/>
              <a:ext cx="51795" cy="51795"/>
            </a:xfrm>
            <a:custGeom>
              <a:avLst/>
              <a:gdLst/>
              <a:ahLst/>
              <a:cxnLst/>
              <a:rect l="l" t="t" r="r" b="b"/>
              <a:pathLst>
                <a:path w="51795" h="51795" extrusionOk="0">
                  <a:moveTo>
                    <a:pt x="0" y="0"/>
                  </a:moveTo>
                  <a:lnTo>
                    <a:pt x="51796" y="0"/>
                  </a:lnTo>
                  <a:lnTo>
                    <a:pt x="51796" y="51795"/>
                  </a:lnTo>
                  <a:lnTo>
                    <a:pt x="0" y="517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3" name="Google Shape;1893;p31"/>
          <p:cNvSpPr txBox="1">
            <a:spLocks noGrp="1"/>
          </p:cNvSpPr>
          <p:nvPr>
            <p:ph type="subTitle" idx="1"/>
          </p:nvPr>
        </p:nvSpPr>
        <p:spPr>
          <a:xfrm flipH="1">
            <a:off x="1400337" y="1801992"/>
            <a:ext cx="6855431" cy="2336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0" i="0" dirty="0">
                <a:solidFill>
                  <a:schemeClr val="tx1"/>
                </a:solidFill>
                <a:effectLst/>
                <a:latin typeface="Calibri" panose="020F0502020204030204" pitchFamily="34" charset="0"/>
                <a:cs typeface="Calibri" panose="020F0502020204030204" pitchFamily="34" charset="0"/>
              </a:rPr>
              <a:t>This data file contains over 13,000 games which includes games ranging from 1977 to the middle of 2020.</a:t>
            </a:r>
          </a:p>
          <a:p>
            <a:pPr marL="0" lvl="0" indent="0" algn="l" rtl="0">
              <a:spcBef>
                <a:spcPts val="0"/>
              </a:spcBef>
              <a:spcAft>
                <a:spcPts val="0"/>
              </a:spcAft>
              <a:buNone/>
            </a:pPr>
            <a:endParaRPr lang="en-US" sz="2000" b="0" i="0" dirty="0">
              <a:solidFill>
                <a:schemeClr val="tx1"/>
              </a:solidFill>
              <a:effectLst/>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2000" dirty="0">
                <a:solidFill>
                  <a:schemeClr val="tx1"/>
                </a:solidFill>
                <a:latin typeface="Calibri" panose="020F0502020204030204" pitchFamily="34" charset="0"/>
                <a:cs typeface="Calibri" panose="020F0502020204030204" pitchFamily="34" charset="0"/>
              </a:rPr>
              <a:t>This data was created to try to answer the question "are video games getting worse?" There is a lot of talk about video games getting worse every year due to companies trying to maximize profits instead making quality game.</a:t>
            </a:r>
            <a:endParaRPr sz="2000" dirty="0">
              <a:solidFill>
                <a:schemeClr val="tx1"/>
              </a:solidFill>
              <a:latin typeface="Calibri" panose="020F0502020204030204" pitchFamily="34" charset="0"/>
              <a:cs typeface="Calibri" panose="020F0502020204030204" pitchFamily="34" charset="0"/>
            </a:endParaRPr>
          </a:p>
        </p:txBody>
      </p:sp>
      <p:grpSp>
        <p:nvGrpSpPr>
          <p:cNvPr id="1894" name="Google Shape;1894;p31"/>
          <p:cNvGrpSpPr/>
          <p:nvPr/>
        </p:nvGrpSpPr>
        <p:grpSpPr>
          <a:xfrm>
            <a:off x="539809" y="341422"/>
            <a:ext cx="539832" cy="764890"/>
            <a:chOff x="6585298" y="1701355"/>
            <a:chExt cx="863250" cy="1190625"/>
          </a:xfrm>
        </p:grpSpPr>
        <p:sp>
          <p:nvSpPr>
            <p:cNvPr id="1895" name="Google Shape;1895;p31"/>
            <p:cNvSpPr/>
            <p:nvPr/>
          </p:nvSpPr>
          <p:spPr>
            <a:xfrm>
              <a:off x="6585298" y="1701355"/>
              <a:ext cx="863250" cy="1190624"/>
            </a:xfrm>
            <a:custGeom>
              <a:avLst/>
              <a:gdLst/>
              <a:ahLst/>
              <a:cxnLst/>
              <a:rect l="l" t="t" r="r" b="b"/>
              <a:pathLst>
                <a:path w="863250" h="1190624" extrusionOk="0">
                  <a:moveTo>
                    <a:pt x="833438" y="893064"/>
                  </a:moveTo>
                  <a:lnTo>
                    <a:pt x="833438" y="833438"/>
                  </a:lnTo>
                  <a:lnTo>
                    <a:pt x="803720" y="833438"/>
                  </a:lnTo>
                  <a:lnTo>
                    <a:pt x="803720" y="803720"/>
                  </a:lnTo>
                  <a:lnTo>
                    <a:pt x="773906" y="803720"/>
                  </a:lnTo>
                  <a:lnTo>
                    <a:pt x="773906" y="774002"/>
                  </a:lnTo>
                  <a:lnTo>
                    <a:pt x="714375" y="774002"/>
                  </a:lnTo>
                  <a:lnTo>
                    <a:pt x="714375" y="714375"/>
                  </a:lnTo>
                  <a:lnTo>
                    <a:pt x="684657" y="714375"/>
                  </a:lnTo>
                  <a:lnTo>
                    <a:pt x="684657" y="774002"/>
                  </a:lnTo>
                  <a:lnTo>
                    <a:pt x="654844" y="774002"/>
                  </a:lnTo>
                  <a:lnTo>
                    <a:pt x="654844" y="803720"/>
                  </a:lnTo>
                  <a:lnTo>
                    <a:pt x="625126" y="803720"/>
                  </a:lnTo>
                  <a:lnTo>
                    <a:pt x="625126" y="595313"/>
                  </a:lnTo>
                  <a:lnTo>
                    <a:pt x="654844" y="595313"/>
                  </a:lnTo>
                  <a:lnTo>
                    <a:pt x="654844" y="535877"/>
                  </a:lnTo>
                  <a:lnTo>
                    <a:pt x="625126" y="535877"/>
                  </a:lnTo>
                  <a:lnTo>
                    <a:pt x="625126" y="506063"/>
                  </a:lnTo>
                  <a:lnTo>
                    <a:pt x="595313" y="506063"/>
                  </a:lnTo>
                  <a:lnTo>
                    <a:pt x="595313" y="446532"/>
                  </a:lnTo>
                  <a:lnTo>
                    <a:pt x="565595" y="446532"/>
                  </a:lnTo>
                  <a:lnTo>
                    <a:pt x="565595" y="416814"/>
                  </a:lnTo>
                  <a:lnTo>
                    <a:pt x="535781" y="416814"/>
                  </a:lnTo>
                  <a:lnTo>
                    <a:pt x="535781" y="387001"/>
                  </a:lnTo>
                  <a:lnTo>
                    <a:pt x="506063" y="387001"/>
                  </a:lnTo>
                  <a:lnTo>
                    <a:pt x="506063" y="357188"/>
                  </a:lnTo>
                  <a:lnTo>
                    <a:pt x="476250" y="357188"/>
                  </a:lnTo>
                  <a:lnTo>
                    <a:pt x="476250" y="267938"/>
                  </a:lnTo>
                  <a:lnTo>
                    <a:pt x="446532" y="267938"/>
                  </a:lnTo>
                  <a:lnTo>
                    <a:pt x="446532" y="238125"/>
                  </a:lnTo>
                  <a:lnTo>
                    <a:pt x="446532" y="208407"/>
                  </a:lnTo>
                  <a:lnTo>
                    <a:pt x="476250" y="208407"/>
                  </a:lnTo>
                  <a:lnTo>
                    <a:pt x="476250" y="148876"/>
                  </a:lnTo>
                  <a:lnTo>
                    <a:pt x="506063" y="148876"/>
                  </a:lnTo>
                  <a:lnTo>
                    <a:pt x="506063" y="59626"/>
                  </a:lnTo>
                  <a:lnTo>
                    <a:pt x="476250" y="59626"/>
                  </a:lnTo>
                  <a:lnTo>
                    <a:pt x="476250" y="29813"/>
                  </a:lnTo>
                  <a:lnTo>
                    <a:pt x="446532" y="29813"/>
                  </a:lnTo>
                  <a:lnTo>
                    <a:pt x="446532" y="0"/>
                  </a:lnTo>
                  <a:lnTo>
                    <a:pt x="178594" y="0"/>
                  </a:lnTo>
                  <a:lnTo>
                    <a:pt x="178594" y="29813"/>
                  </a:lnTo>
                  <a:lnTo>
                    <a:pt x="148876" y="29813"/>
                  </a:lnTo>
                  <a:lnTo>
                    <a:pt x="148876" y="59626"/>
                  </a:lnTo>
                  <a:lnTo>
                    <a:pt x="119063" y="59626"/>
                  </a:lnTo>
                  <a:lnTo>
                    <a:pt x="119063" y="148876"/>
                  </a:lnTo>
                  <a:lnTo>
                    <a:pt x="148876" y="148876"/>
                  </a:lnTo>
                  <a:lnTo>
                    <a:pt x="148876" y="208407"/>
                  </a:lnTo>
                  <a:lnTo>
                    <a:pt x="178594" y="208407"/>
                  </a:lnTo>
                  <a:lnTo>
                    <a:pt x="178594" y="238125"/>
                  </a:lnTo>
                  <a:lnTo>
                    <a:pt x="178594" y="267938"/>
                  </a:lnTo>
                  <a:lnTo>
                    <a:pt x="148876" y="267938"/>
                  </a:lnTo>
                  <a:lnTo>
                    <a:pt x="148876" y="357188"/>
                  </a:lnTo>
                  <a:lnTo>
                    <a:pt x="119063" y="357188"/>
                  </a:lnTo>
                  <a:lnTo>
                    <a:pt x="119063" y="387001"/>
                  </a:lnTo>
                  <a:lnTo>
                    <a:pt x="89345" y="387001"/>
                  </a:lnTo>
                  <a:lnTo>
                    <a:pt x="89345" y="416814"/>
                  </a:lnTo>
                  <a:lnTo>
                    <a:pt x="59531" y="416814"/>
                  </a:lnTo>
                  <a:lnTo>
                    <a:pt x="59531" y="446532"/>
                  </a:lnTo>
                  <a:lnTo>
                    <a:pt x="29813" y="446532"/>
                  </a:lnTo>
                  <a:lnTo>
                    <a:pt x="29813" y="506063"/>
                  </a:lnTo>
                  <a:lnTo>
                    <a:pt x="0" y="506063"/>
                  </a:lnTo>
                  <a:lnTo>
                    <a:pt x="0" y="1071563"/>
                  </a:lnTo>
                  <a:lnTo>
                    <a:pt x="29813" y="1071563"/>
                  </a:lnTo>
                  <a:lnTo>
                    <a:pt x="29813" y="1101376"/>
                  </a:lnTo>
                  <a:lnTo>
                    <a:pt x="59531" y="1101376"/>
                  </a:lnTo>
                  <a:lnTo>
                    <a:pt x="59531" y="1131189"/>
                  </a:lnTo>
                  <a:lnTo>
                    <a:pt x="89345" y="1131189"/>
                  </a:lnTo>
                  <a:lnTo>
                    <a:pt x="89345" y="1160907"/>
                  </a:lnTo>
                  <a:lnTo>
                    <a:pt x="178594" y="1160907"/>
                  </a:lnTo>
                  <a:lnTo>
                    <a:pt x="178594" y="1190625"/>
                  </a:lnTo>
                  <a:lnTo>
                    <a:pt x="446532" y="1190625"/>
                  </a:lnTo>
                  <a:lnTo>
                    <a:pt x="446532" y="1160907"/>
                  </a:lnTo>
                  <a:lnTo>
                    <a:pt x="535781" y="1160907"/>
                  </a:lnTo>
                  <a:lnTo>
                    <a:pt x="535781" y="1131189"/>
                  </a:lnTo>
                  <a:lnTo>
                    <a:pt x="565595" y="1131189"/>
                  </a:lnTo>
                  <a:lnTo>
                    <a:pt x="565595" y="1101376"/>
                  </a:lnTo>
                  <a:lnTo>
                    <a:pt x="595313" y="1101376"/>
                  </a:lnTo>
                  <a:lnTo>
                    <a:pt x="595313" y="1131189"/>
                  </a:lnTo>
                  <a:lnTo>
                    <a:pt x="833438" y="1131189"/>
                  </a:lnTo>
                  <a:lnTo>
                    <a:pt x="833438" y="1101376"/>
                  </a:lnTo>
                  <a:lnTo>
                    <a:pt x="863251" y="1101376"/>
                  </a:lnTo>
                  <a:lnTo>
                    <a:pt x="863251" y="893064"/>
                  </a:lnTo>
                  <a:lnTo>
                    <a:pt x="833438" y="893064"/>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1"/>
            <p:cNvSpPr/>
            <p:nvPr/>
          </p:nvSpPr>
          <p:spPr>
            <a:xfrm>
              <a:off x="7240142" y="2296668"/>
              <a:ext cx="29718" cy="119062"/>
            </a:xfrm>
            <a:custGeom>
              <a:avLst/>
              <a:gdLst/>
              <a:ahLst/>
              <a:cxnLst/>
              <a:rect l="l" t="t" r="r" b="b"/>
              <a:pathLst>
                <a:path w="29718" h="119062" extrusionOk="0">
                  <a:moveTo>
                    <a:pt x="0" y="0"/>
                  </a:moveTo>
                  <a:lnTo>
                    <a:pt x="29718" y="0"/>
                  </a:lnTo>
                  <a:lnTo>
                    <a:pt x="29718" y="119063"/>
                  </a:lnTo>
                  <a:lnTo>
                    <a:pt x="0" y="119063"/>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1"/>
            <p:cNvSpPr/>
            <p:nvPr/>
          </p:nvSpPr>
          <p:spPr>
            <a:xfrm>
              <a:off x="7389018" y="25347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1"/>
            <p:cNvSpPr/>
            <p:nvPr/>
          </p:nvSpPr>
          <p:spPr>
            <a:xfrm>
              <a:off x="7418736" y="2594419"/>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1"/>
            <p:cNvSpPr/>
            <p:nvPr/>
          </p:nvSpPr>
          <p:spPr>
            <a:xfrm>
              <a:off x="7180611" y="2802731"/>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1"/>
            <p:cNvSpPr/>
            <p:nvPr/>
          </p:nvSpPr>
          <p:spPr>
            <a:xfrm>
              <a:off x="7359205" y="2505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1"/>
            <p:cNvSpPr/>
            <p:nvPr/>
          </p:nvSpPr>
          <p:spPr>
            <a:xfrm>
              <a:off x="7210424" y="2505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1"/>
            <p:cNvSpPr/>
            <p:nvPr/>
          </p:nvSpPr>
          <p:spPr>
            <a:xfrm>
              <a:off x="7240142" y="2475357"/>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1"/>
            <p:cNvSpPr/>
            <p:nvPr/>
          </p:nvSpPr>
          <p:spPr>
            <a:xfrm>
              <a:off x="7240142" y="2534793"/>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1"/>
            <p:cNvSpPr/>
            <p:nvPr/>
          </p:nvSpPr>
          <p:spPr>
            <a:xfrm>
              <a:off x="7210424" y="2743200"/>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1"/>
            <p:cNvSpPr/>
            <p:nvPr/>
          </p:nvSpPr>
          <p:spPr>
            <a:xfrm>
              <a:off x="7329487" y="25646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1"/>
            <p:cNvSpPr/>
            <p:nvPr/>
          </p:nvSpPr>
          <p:spPr>
            <a:xfrm>
              <a:off x="7359205" y="2624137"/>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1"/>
            <p:cNvSpPr/>
            <p:nvPr/>
          </p:nvSpPr>
          <p:spPr>
            <a:xfrm>
              <a:off x="7210424" y="256460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8" name="Google Shape;1908;p31"/>
            <p:cNvSpPr/>
            <p:nvPr/>
          </p:nvSpPr>
          <p:spPr>
            <a:xfrm rot="10800000">
              <a:off x="7269955" y="24158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9" name="Google Shape;1909;p31"/>
            <p:cNvSpPr/>
            <p:nvPr/>
          </p:nvSpPr>
          <p:spPr>
            <a:xfrm rot="10800000">
              <a:off x="7240237" y="2296763"/>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1"/>
            <p:cNvSpPr/>
            <p:nvPr/>
          </p:nvSpPr>
          <p:spPr>
            <a:xfrm rot="10800000">
              <a:off x="7210424" y="223713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1"/>
            <p:cNvSpPr/>
            <p:nvPr/>
          </p:nvSpPr>
          <p:spPr>
            <a:xfrm>
              <a:off x="7269955" y="247535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1"/>
            <p:cNvSpPr/>
            <p:nvPr/>
          </p:nvSpPr>
          <p:spPr>
            <a:xfrm>
              <a:off x="6882955" y="28325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1"/>
            <p:cNvSpPr/>
            <p:nvPr/>
          </p:nvSpPr>
          <p:spPr>
            <a:xfrm>
              <a:off x="7121080"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1"/>
            <p:cNvSpPr/>
            <p:nvPr/>
          </p:nvSpPr>
          <p:spPr>
            <a:xfrm>
              <a:off x="6615112"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1"/>
            <p:cNvSpPr/>
            <p:nvPr/>
          </p:nvSpPr>
          <p:spPr>
            <a:xfrm>
              <a:off x="7091362" y="2802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1"/>
            <p:cNvSpPr/>
            <p:nvPr/>
          </p:nvSpPr>
          <p:spPr>
            <a:xfrm>
              <a:off x="6674643" y="28027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1"/>
            <p:cNvSpPr/>
            <p:nvPr/>
          </p:nvSpPr>
          <p:spPr>
            <a:xfrm>
              <a:off x="6763892" y="2862262"/>
              <a:ext cx="267843" cy="29718"/>
            </a:xfrm>
            <a:custGeom>
              <a:avLst/>
              <a:gdLst/>
              <a:ahLst/>
              <a:cxnLst/>
              <a:rect l="l" t="t" r="r" b="b"/>
              <a:pathLst>
                <a:path w="267843" h="29718" extrusionOk="0">
                  <a:moveTo>
                    <a:pt x="0" y="0"/>
                  </a:moveTo>
                  <a:lnTo>
                    <a:pt x="267843" y="0"/>
                  </a:lnTo>
                  <a:lnTo>
                    <a:pt x="26784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1"/>
            <p:cNvSpPr/>
            <p:nvPr/>
          </p:nvSpPr>
          <p:spPr>
            <a:xfrm>
              <a:off x="6763892" y="2207418"/>
              <a:ext cx="267843" cy="29718"/>
            </a:xfrm>
            <a:custGeom>
              <a:avLst/>
              <a:gdLst/>
              <a:ahLst/>
              <a:cxnLst/>
              <a:rect l="l" t="t" r="r" b="b"/>
              <a:pathLst>
                <a:path w="267843" h="29718" extrusionOk="0">
                  <a:moveTo>
                    <a:pt x="0" y="0"/>
                  </a:moveTo>
                  <a:lnTo>
                    <a:pt x="267843" y="0"/>
                  </a:lnTo>
                  <a:lnTo>
                    <a:pt x="267843"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1"/>
            <p:cNvSpPr/>
            <p:nvPr/>
          </p:nvSpPr>
          <p:spPr>
            <a:xfrm>
              <a:off x="6793705" y="2386012"/>
              <a:ext cx="208311" cy="29718"/>
            </a:xfrm>
            <a:custGeom>
              <a:avLst/>
              <a:gdLst/>
              <a:ahLst/>
              <a:cxnLst/>
              <a:rect l="l" t="t" r="r" b="b"/>
              <a:pathLst>
                <a:path w="208311" h="29718" extrusionOk="0">
                  <a:moveTo>
                    <a:pt x="0" y="0"/>
                  </a:moveTo>
                  <a:lnTo>
                    <a:pt x="208312" y="0"/>
                  </a:lnTo>
                  <a:lnTo>
                    <a:pt x="208312"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1"/>
            <p:cNvSpPr/>
            <p:nvPr/>
          </p:nvSpPr>
          <p:spPr>
            <a:xfrm>
              <a:off x="7031830" y="2832544"/>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1"/>
            <p:cNvSpPr/>
            <p:nvPr/>
          </p:nvSpPr>
          <p:spPr>
            <a:xfrm>
              <a:off x="6674643" y="2832544"/>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1"/>
            <p:cNvSpPr/>
            <p:nvPr/>
          </p:nvSpPr>
          <p:spPr>
            <a:xfrm>
              <a:off x="7031830" y="223723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1"/>
            <p:cNvSpPr/>
            <p:nvPr/>
          </p:nvSpPr>
          <p:spPr>
            <a:xfrm>
              <a:off x="7002017" y="2772918"/>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1"/>
            <p:cNvSpPr/>
            <p:nvPr/>
          </p:nvSpPr>
          <p:spPr>
            <a:xfrm>
              <a:off x="7091362"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1"/>
            <p:cNvSpPr/>
            <p:nvPr/>
          </p:nvSpPr>
          <p:spPr>
            <a:xfrm>
              <a:off x="6674643"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926;p31"/>
            <p:cNvSpPr/>
            <p:nvPr/>
          </p:nvSpPr>
          <p:spPr>
            <a:xfrm>
              <a:off x="7091362" y="2266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1"/>
            <p:cNvSpPr/>
            <p:nvPr/>
          </p:nvSpPr>
          <p:spPr>
            <a:xfrm>
              <a:off x="6704361" y="2772918"/>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1"/>
            <p:cNvSpPr/>
            <p:nvPr/>
          </p:nvSpPr>
          <p:spPr>
            <a:xfrm>
              <a:off x="6823423" y="2743200"/>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1"/>
            <p:cNvSpPr/>
            <p:nvPr/>
          </p:nvSpPr>
          <p:spPr>
            <a:xfrm>
              <a:off x="6674643" y="2266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1"/>
            <p:cNvSpPr/>
            <p:nvPr/>
          </p:nvSpPr>
          <p:spPr>
            <a:xfrm>
              <a:off x="6704361" y="2445543"/>
              <a:ext cx="29718" cy="267843"/>
            </a:xfrm>
            <a:custGeom>
              <a:avLst/>
              <a:gdLst/>
              <a:ahLst/>
              <a:cxnLst/>
              <a:rect l="l" t="t" r="r" b="b"/>
              <a:pathLst>
                <a:path w="29718" h="267843" extrusionOk="0">
                  <a:moveTo>
                    <a:pt x="0" y="0"/>
                  </a:moveTo>
                  <a:lnTo>
                    <a:pt x="29718" y="0"/>
                  </a:lnTo>
                  <a:lnTo>
                    <a:pt x="29718" y="267843"/>
                  </a:lnTo>
                  <a:lnTo>
                    <a:pt x="0" y="2678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1"/>
            <p:cNvSpPr/>
            <p:nvPr/>
          </p:nvSpPr>
          <p:spPr>
            <a:xfrm>
              <a:off x="7061548" y="2445543"/>
              <a:ext cx="29718" cy="267843"/>
            </a:xfrm>
            <a:custGeom>
              <a:avLst/>
              <a:gdLst/>
              <a:ahLst/>
              <a:cxnLst/>
              <a:rect l="l" t="t" r="r" b="b"/>
              <a:pathLst>
                <a:path w="29718" h="267843" extrusionOk="0">
                  <a:moveTo>
                    <a:pt x="0" y="0"/>
                  </a:moveTo>
                  <a:lnTo>
                    <a:pt x="29718" y="0"/>
                  </a:lnTo>
                  <a:lnTo>
                    <a:pt x="29718" y="267843"/>
                  </a:lnTo>
                  <a:lnTo>
                    <a:pt x="0" y="2678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1"/>
            <p:cNvSpPr/>
            <p:nvPr/>
          </p:nvSpPr>
          <p:spPr>
            <a:xfrm>
              <a:off x="6644830" y="2296668"/>
              <a:ext cx="29718" cy="446531"/>
            </a:xfrm>
            <a:custGeom>
              <a:avLst/>
              <a:gdLst/>
              <a:ahLst/>
              <a:cxnLst/>
              <a:rect l="l" t="t" r="r" b="b"/>
              <a:pathLst>
                <a:path w="29718" h="446531" extrusionOk="0">
                  <a:moveTo>
                    <a:pt x="0" y="0"/>
                  </a:moveTo>
                  <a:lnTo>
                    <a:pt x="29718" y="0"/>
                  </a:lnTo>
                  <a:lnTo>
                    <a:pt x="29718" y="446532"/>
                  </a:lnTo>
                  <a:lnTo>
                    <a:pt x="0" y="44653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1"/>
            <p:cNvSpPr/>
            <p:nvPr/>
          </p:nvSpPr>
          <p:spPr>
            <a:xfrm>
              <a:off x="7121080" y="2296668"/>
              <a:ext cx="29718" cy="446531"/>
            </a:xfrm>
            <a:custGeom>
              <a:avLst/>
              <a:gdLst/>
              <a:ahLst/>
              <a:cxnLst/>
              <a:rect l="l" t="t" r="r" b="b"/>
              <a:pathLst>
                <a:path w="29718" h="446531" extrusionOk="0">
                  <a:moveTo>
                    <a:pt x="0" y="0"/>
                  </a:moveTo>
                  <a:lnTo>
                    <a:pt x="29718" y="0"/>
                  </a:lnTo>
                  <a:lnTo>
                    <a:pt x="29718" y="446532"/>
                  </a:lnTo>
                  <a:lnTo>
                    <a:pt x="0" y="44653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1"/>
            <p:cNvSpPr/>
            <p:nvPr/>
          </p:nvSpPr>
          <p:spPr>
            <a:xfrm>
              <a:off x="6942486" y="2802731"/>
              <a:ext cx="148875" cy="59531"/>
            </a:xfrm>
            <a:custGeom>
              <a:avLst/>
              <a:gdLst/>
              <a:ahLst/>
              <a:cxnLst/>
              <a:rect l="l" t="t" r="r" b="b"/>
              <a:pathLst>
                <a:path w="148875" h="59531" extrusionOk="0">
                  <a:moveTo>
                    <a:pt x="148876" y="0"/>
                  </a:moveTo>
                  <a:lnTo>
                    <a:pt x="148876" y="29813"/>
                  </a:lnTo>
                  <a:lnTo>
                    <a:pt x="89345" y="29813"/>
                  </a:lnTo>
                  <a:lnTo>
                    <a:pt x="89345" y="59531"/>
                  </a:lnTo>
                  <a:lnTo>
                    <a:pt x="0" y="59531"/>
                  </a:lnTo>
                  <a:lnTo>
                    <a:pt x="0" y="29813"/>
                  </a:lnTo>
                  <a:lnTo>
                    <a:pt x="59531" y="29813"/>
                  </a:lnTo>
                  <a:lnTo>
                    <a:pt x="59531" y="0"/>
                  </a:lnTo>
                  <a:lnTo>
                    <a:pt x="1488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1"/>
            <p:cNvSpPr/>
            <p:nvPr/>
          </p:nvSpPr>
          <p:spPr>
            <a:xfrm>
              <a:off x="6734174" y="2802731"/>
              <a:ext cx="148780" cy="59531"/>
            </a:xfrm>
            <a:custGeom>
              <a:avLst/>
              <a:gdLst/>
              <a:ahLst/>
              <a:cxnLst/>
              <a:rect l="l" t="t" r="r" b="b"/>
              <a:pathLst>
                <a:path w="148780" h="59531" extrusionOk="0">
                  <a:moveTo>
                    <a:pt x="148780" y="29813"/>
                  </a:moveTo>
                  <a:lnTo>
                    <a:pt x="148780" y="59531"/>
                  </a:lnTo>
                  <a:lnTo>
                    <a:pt x="29718" y="59531"/>
                  </a:lnTo>
                  <a:lnTo>
                    <a:pt x="29718" y="29813"/>
                  </a:lnTo>
                  <a:lnTo>
                    <a:pt x="0" y="29813"/>
                  </a:lnTo>
                  <a:lnTo>
                    <a:pt x="0" y="0"/>
                  </a:lnTo>
                  <a:lnTo>
                    <a:pt x="59531" y="0"/>
                  </a:lnTo>
                  <a:lnTo>
                    <a:pt x="59531" y="29813"/>
                  </a:lnTo>
                  <a:lnTo>
                    <a:pt x="148780" y="298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1"/>
            <p:cNvSpPr/>
            <p:nvPr/>
          </p:nvSpPr>
          <p:spPr>
            <a:xfrm>
              <a:off x="6793705" y="2802731"/>
              <a:ext cx="208311" cy="29718"/>
            </a:xfrm>
            <a:custGeom>
              <a:avLst/>
              <a:gdLst/>
              <a:ahLst/>
              <a:cxnLst/>
              <a:rect l="l" t="t" r="r" b="b"/>
              <a:pathLst>
                <a:path w="208311" h="29718" extrusionOk="0">
                  <a:moveTo>
                    <a:pt x="0" y="0"/>
                  </a:moveTo>
                  <a:lnTo>
                    <a:pt x="208312" y="0"/>
                  </a:lnTo>
                  <a:lnTo>
                    <a:pt x="208312"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1"/>
            <p:cNvSpPr/>
            <p:nvPr/>
          </p:nvSpPr>
          <p:spPr>
            <a:xfrm>
              <a:off x="6704361" y="223723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1"/>
            <p:cNvSpPr/>
            <p:nvPr/>
          </p:nvSpPr>
          <p:spPr>
            <a:xfrm>
              <a:off x="6734174" y="2415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1"/>
            <p:cNvSpPr/>
            <p:nvPr/>
          </p:nvSpPr>
          <p:spPr>
            <a:xfrm>
              <a:off x="7002017" y="2415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1"/>
            <p:cNvSpPr/>
            <p:nvPr/>
          </p:nvSpPr>
          <p:spPr>
            <a:xfrm>
              <a:off x="7121080" y="2802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1"/>
            <p:cNvSpPr/>
            <p:nvPr/>
          </p:nvSpPr>
          <p:spPr>
            <a:xfrm>
              <a:off x="7091362" y="27729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1"/>
            <p:cNvSpPr/>
            <p:nvPr/>
          </p:nvSpPr>
          <p:spPr>
            <a:xfrm>
              <a:off x="7150893"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1"/>
            <p:cNvSpPr/>
            <p:nvPr/>
          </p:nvSpPr>
          <p:spPr>
            <a:xfrm>
              <a:off x="7180611" y="2207418"/>
              <a:ext cx="29718" cy="297656"/>
            </a:xfrm>
            <a:custGeom>
              <a:avLst/>
              <a:gdLst/>
              <a:ahLst/>
              <a:cxnLst/>
              <a:rect l="l" t="t" r="r" b="b"/>
              <a:pathLst>
                <a:path w="29718" h="297656" extrusionOk="0">
                  <a:moveTo>
                    <a:pt x="0" y="0"/>
                  </a:moveTo>
                  <a:lnTo>
                    <a:pt x="29718" y="0"/>
                  </a:lnTo>
                  <a:lnTo>
                    <a:pt x="29718" y="297656"/>
                  </a:lnTo>
                  <a:lnTo>
                    <a:pt x="0" y="29765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1"/>
            <p:cNvSpPr/>
            <p:nvPr/>
          </p:nvSpPr>
          <p:spPr>
            <a:xfrm>
              <a:off x="7180611" y="2505075"/>
              <a:ext cx="238125" cy="297656"/>
            </a:xfrm>
            <a:custGeom>
              <a:avLst/>
              <a:gdLst/>
              <a:ahLst/>
              <a:cxnLst/>
              <a:rect l="l" t="t" r="r" b="b"/>
              <a:pathLst>
                <a:path w="238125" h="297656" extrusionOk="0">
                  <a:moveTo>
                    <a:pt x="238125" y="89344"/>
                  </a:moveTo>
                  <a:lnTo>
                    <a:pt x="238125" y="297656"/>
                  </a:lnTo>
                  <a:lnTo>
                    <a:pt x="0" y="297656"/>
                  </a:lnTo>
                  <a:lnTo>
                    <a:pt x="0" y="267843"/>
                  </a:lnTo>
                  <a:lnTo>
                    <a:pt x="208407" y="267843"/>
                  </a:lnTo>
                  <a:lnTo>
                    <a:pt x="208407" y="119063"/>
                  </a:lnTo>
                  <a:lnTo>
                    <a:pt x="178594" y="119063"/>
                  </a:lnTo>
                  <a:lnTo>
                    <a:pt x="178594" y="59531"/>
                  </a:lnTo>
                  <a:lnTo>
                    <a:pt x="148876" y="59531"/>
                  </a:lnTo>
                  <a:lnTo>
                    <a:pt x="148876" y="29718"/>
                  </a:lnTo>
                  <a:lnTo>
                    <a:pt x="59531" y="29718"/>
                  </a:lnTo>
                  <a:lnTo>
                    <a:pt x="59531" y="0"/>
                  </a:lnTo>
                  <a:lnTo>
                    <a:pt x="178594" y="0"/>
                  </a:lnTo>
                  <a:lnTo>
                    <a:pt x="178594" y="29718"/>
                  </a:lnTo>
                  <a:lnTo>
                    <a:pt x="208407" y="29718"/>
                  </a:lnTo>
                  <a:lnTo>
                    <a:pt x="208407" y="89344"/>
                  </a:lnTo>
                  <a:lnTo>
                    <a:pt x="238125" y="893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1"/>
            <p:cNvSpPr/>
            <p:nvPr/>
          </p:nvSpPr>
          <p:spPr>
            <a:xfrm>
              <a:off x="7210424" y="2534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1"/>
            <p:cNvSpPr/>
            <p:nvPr/>
          </p:nvSpPr>
          <p:spPr>
            <a:xfrm>
              <a:off x="7210424" y="2564606"/>
              <a:ext cx="148780" cy="178593"/>
            </a:xfrm>
            <a:custGeom>
              <a:avLst/>
              <a:gdLst/>
              <a:ahLst/>
              <a:cxnLst/>
              <a:rect l="l" t="t" r="r" b="b"/>
              <a:pathLst>
                <a:path w="148780" h="178593" extrusionOk="0">
                  <a:moveTo>
                    <a:pt x="148780" y="59531"/>
                  </a:moveTo>
                  <a:lnTo>
                    <a:pt x="148780" y="178594"/>
                  </a:lnTo>
                  <a:lnTo>
                    <a:pt x="0" y="178594"/>
                  </a:lnTo>
                  <a:lnTo>
                    <a:pt x="0" y="59531"/>
                  </a:lnTo>
                  <a:lnTo>
                    <a:pt x="29718" y="59531"/>
                  </a:lnTo>
                  <a:lnTo>
                    <a:pt x="29718" y="0"/>
                  </a:lnTo>
                  <a:lnTo>
                    <a:pt x="119063" y="0"/>
                  </a:lnTo>
                  <a:lnTo>
                    <a:pt x="119063" y="59531"/>
                  </a:lnTo>
                  <a:lnTo>
                    <a:pt x="14878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1"/>
            <p:cNvSpPr/>
            <p:nvPr/>
          </p:nvSpPr>
          <p:spPr>
            <a:xfrm>
              <a:off x="7180611" y="2505075"/>
              <a:ext cx="29718" cy="267843"/>
            </a:xfrm>
            <a:custGeom>
              <a:avLst/>
              <a:gdLst/>
              <a:ahLst/>
              <a:cxnLst/>
              <a:rect l="l" t="t" r="r" b="b"/>
              <a:pathLst>
                <a:path w="29718" h="267843" extrusionOk="0">
                  <a:moveTo>
                    <a:pt x="0" y="0"/>
                  </a:moveTo>
                  <a:lnTo>
                    <a:pt x="29718" y="0"/>
                  </a:lnTo>
                  <a:lnTo>
                    <a:pt x="29718" y="267843"/>
                  </a:lnTo>
                  <a:lnTo>
                    <a:pt x="0" y="26784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1"/>
            <p:cNvSpPr/>
            <p:nvPr/>
          </p:nvSpPr>
          <p:spPr>
            <a:xfrm>
              <a:off x="6585298" y="2207418"/>
              <a:ext cx="29718" cy="565594"/>
            </a:xfrm>
            <a:custGeom>
              <a:avLst/>
              <a:gdLst/>
              <a:ahLst/>
              <a:cxnLst/>
              <a:rect l="l" t="t" r="r" b="b"/>
              <a:pathLst>
                <a:path w="29718" h="565594" extrusionOk="0">
                  <a:moveTo>
                    <a:pt x="0" y="0"/>
                  </a:moveTo>
                  <a:lnTo>
                    <a:pt x="29718" y="0"/>
                  </a:lnTo>
                  <a:lnTo>
                    <a:pt x="29718" y="565595"/>
                  </a:lnTo>
                  <a:lnTo>
                    <a:pt x="0" y="56559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1"/>
            <p:cNvSpPr/>
            <p:nvPr/>
          </p:nvSpPr>
          <p:spPr>
            <a:xfrm>
              <a:off x="6615112"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1"/>
            <p:cNvSpPr/>
            <p:nvPr/>
          </p:nvSpPr>
          <p:spPr>
            <a:xfrm>
              <a:off x="6615112" y="21478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1"/>
            <p:cNvSpPr/>
            <p:nvPr/>
          </p:nvSpPr>
          <p:spPr>
            <a:xfrm>
              <a:off x="7150893" y="21478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1"/>
            <p:cNvSpPr/>
            <p:nvPr/>
          </p:nvSpPr>
          <p:spPr>
            <a:xfrm>
              <a:off x="6644830"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1"/>
            <p:cNvSpPr/>
            <p:nvPr/>
          </p:nvSpPr>
          <p:spPr>
            <a:xfrm>
              <a:off x="7121080"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1"/>
            <p:cNvSpPr/>
            <p:nvPr/>
          </p:nvSpPr>
          <p:spPr>
            <a:xfrm>
              <a:off x="7091362" y="208835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1"/>
            <p:cNvSpPr/>
            <p:nvPr/>
          </p:nvSpPr>
          <p:spPr>
            <a:xfrm>
              <a:off x="7061548" y="205854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6" name="Google Shape;1956;p31"/>
            <p:cNvSpPr/>
            <p:nvPr/>
          </p:nvSpPr>
          <p:spPr>
            <a:xfrm>
              <a:off x="7031830" y="19692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31"/>
            <p:cNvSpPr/>
            <p:nvPr/>
          </p:nvSpPr>
          <p:spPr>
            <a:xfrm>
              <a:off x="6674643" y="208835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8" name="Google Shape;1958;p31"/>
            <p:cNvSpPr/>
            <p:nvPr/>
          </p:nvSpPr>
          <p:spPr>
            <a:xfrm>
              <a:off x="6704361" y="205854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31"/>
            <p:cNvSpPr/>
            <p:nvPr/>
          </p:nvSpPr>
          <p:spPr>
            <a:xfrm>
              <a:off x="6734174" y="19692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31"/>
            <p:cNvSpPr/>
            <p:nvPr/>
          </p:nvSpPr>
          <p:spPr>
            <a:xfrm>
              <a:off x="6763892" y="1939480"/>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31"/>
            <p:cNvSpPr/>
            <p:nvPr/>
          </p:nvSpPr>
          <p:spPr>
            <a:xfrm>
              <a:off x="7002017" y="1939480"/>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31"/>
            <p:cNvSpPr/>
            <p:nvPr/>
          </p:nvSpPr>
          <p:spPr>
            <a:xfrm>
              <a:off x="6763892" y="190976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31"/>
            <p:cNvSpPr/>
            <p:nvPr/>
          </p:nvSpPr>
          <p:spPr>
            <a:xfrm>
              <a:off x="7002017" y="190976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31"/>
            <p:cNvSpPr/>
            <p:nvPr/>
          </p:nvSpPr>
          <p:spPr>
            <a:xfrm>
              <a:off x="6793705" y="1969293"/>
              <a:ext cx="208311" cy="29717"/>
            </a:xfrm>
            <a:custGeom>
              <a:avLst/>
              <a:gdLst/>
              <a:ahLst/>
              <a:cxnLst/>
              <a:rect l="l" t="t" r="r" b="b"/>
              <a:pathLst>
                <a:path w="208311" h="29717" extrusionOk="0">
                  <a:moveTo>
                    <a:pt x="0" y="0"/>
                  </a:moveTo>
                  <a:lnTo>
                    <a:pt x="208312" y="0"/>
                  </a:lnTo>
                  <a:lnTo>
                    <a:pt x="208312"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31"/>
            <p:cNvSpPr/>
            <p:nvPr/>
          </p:nvSpPr>
          <p:spPr>
            <a:xfrm>
              <a:off x="6793705" y="1939480"/>
              <a:ext cx="208311" cy="29717"/>
            </a:xfrm>
            <a:custGeom>
              <a:avLst/>
              <a:gdLst/>
              <a:ahLst/>
              <a:cxnLst/>
              <a:rect l="l" t="t" r="r" b="b"/>
              <a:pathLst>
                <a:path w="208311" h="29717" extrusionOk="0">
                  <a:moveTo>
                    <a:pt x="0" y="0"/>
                  </a:moveTo>
                  <a:lnTo>
                    <a:pt x="208312" y="0"/>
                  </a:lnTo>
                  <a:lnTo>
                    <a:pt x="208312"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31"/>
            <p:cNvSpPr/>
            <p:nvPr/>
          </p:nvSpPr>
          <p:spPr>
            <a:xfrm>
              <a:off x="6793705" y="1909762"/>
              <a:ext cx="208311" cy="29717"/>
            </a:xfrm>
            <a:custGeom>
              <a:avLst/>
              <a:gdLst/>
              <a:ahLst/>
              <a:cxnLst/>
              <a:rect l="l" t="t" r="r" b="b"/>
              <a:pathLst>
                <a:path w="208311" h="29717" extrusionOk="0">
                  <a:moveTo>
                    <a:pt x="0" y="0"/>
                  </a:moveTo>
                  <a:lnTo>
                    <a:pt x="208312" y="0"/>
                  </a:lnTo>
                  <a:lnTo>
                    <a:pt x="208312"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31"/>
            <p:cNvSpPr/>
            <p:nvPr/>
          </p:nvSpPr>
          <p:spPr>
            <a:xfrm>
              <a:off x="7031830" y="17311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31"/>
            <p:cNvSpPr/>
            <p:nvPr/>
          </p:nvSpPr>
          <p:spPr>
            <a:xfrm>
              <a:off x="6763892" y="1701355"/>
              <a:ext cx="267843" cy="29717"/>
            </a:xfrm>
            <a:custGeom>
              <a:avLst/>
              <a:gdLst/>
              <a:ahLst/>
              <a:cxnLst/>
              <a:rect l="l" t="t" r="r" b="b"/>
              <a:pathLst>
                <a:path w="267843" h="29717" extrusionOk="0">
                  <a:moveTo>
                    <a:pt x="0" y="0"/>
                  </a:moveTo>
                  <a:lnTo>
                    <a:pt x="267843" y="0"/>
                  </a:lnTo>
                  <a:lnTo>
                    <a:pt x="26784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31"/>
            <p:cNvSpPr/>
            <p:nvPr/>
          </p:nvSpPr>
          <p:spPr>
            <a:xfrm>
              <a:off x="6734174" y="17311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0" name="Google Shape;1970;p31"/>
            <p:cNvSpPr/>
            <p:nvPr/>
          </p:nvSpPr>
          <p:spPr>
            <a:xfrm>
              <a:off x="7031830" y="18502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971;p31"/>
            <p:cNvSpPr/>
            <p:nvPr/>
          </p:nvSpPr>
          <p:spPr>
            <a:xfrm>
              <a:off x="7061548" y="1760982"/>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31"/>
            <p:cNvSpPr/>
            <p:nvPr/>
          </p:nvSpPr>
          <p:spPr>
            <a:xfrm>
              <a:off x="6734174" y="18502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31"/>
            <p:cNvSpPr/>
            <p:nvPr/>
          </p:nvSpPr>
          <p:spPr>
            <a:xfrm>
              <a:off x="6704361" y="1760982"/>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31"/>
            <p:cNvSpPr/>
            <p:nvPr/>
          </p:nvSpPr>
          <p:spPr>
            <a:xfrm>
              <a:off x="6972299" y="17609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31"/>
            <p:cNvSpPr/>
            <p:nvPr/>
          </p:nvSpPr>
          <p:spPr>
            <a:xfrm>
              <a:off x="6823423" y="1790700"/>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6" name="Google Shape;1976;p31"/>
            <p:cNvSpPr/>
            <p:nvPr/>
          </p:nvSpPr>
          <p:spPr>
            <a:xfrm>
              <a:off x="6763892" y="1731168"/>
              <a:ext cx="267938" cy="59531"/>
            </a:xfrm>
            <a:custGeom>
              <a:avLst/>
              <a:gdLst/>
              <a:ahLst/>
              <a:cxnLst/>
              <a:rect l="l" t="t" r="r" b="b"/>
              <a:pathLst>
                <a:path w="267938" h="59531" extrusionOk="0">
                  <a:moveTo>
                    <a:pt x="267938" y="0"/>
                  </a:moveTo>
                  <a:lnTo>
                    <a:pt x="267938" y="29813"/>
                  </a:lnTo>
                  <a:lnTo>
                    <a:pt x="208407" y="29813"/>
                  </a:lnTo>
                  <a:lnTo>
                    <a:pt x="208407" y="59531"/>
                  </a:lnTo>
                  <a:lnTo>
                    <a:pt x="59531" y="59531"/>
                  </a:lnTo>
                  <a:lnTo>
                    <a:pt x="59531" y="29813"/>
                  </a:lnTo>
                  <a:lnTo>
                    <a:pt x="0" y="29813"/>
                  </a:lnTo>
                  <a:lnTo>
                    <a:pt x="0" y="0"/>
                  </a:lnTo>
                  <a:lnTo>
                    <a:pt x="267938"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7" name="Google Shape;1977;p31"/>
            <p:cNvSpPr/>
            <p:nvPr/>
          </p:nvSpPr>
          <p:spPr>
            <a:xfrm>
              <a:off x="6763892" y="17609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31"/>
            <p:cNvSpPr/>
            <p:nvPr/>
          </p:nvSpPr>
          <p:spPr>
            <a:xfrm>
              <a:off x="6644829" y="2743200"/>
              <a:ext cx="59531" cy="59531"/>
            </a:xfrm>
            <a:custGeom>
              <a:avLst/>
              <a:gdLst/>
              <a:ahLst/>
              <a:cxnLst/>
              <a:rect l="l" t="t" r="r" b="b"/>
              <a:pathLst>
                <a:path w="59531" h="59531" extrusionOk="0">
                  <a:moveTo>
                    <a:pt x="59531" y="29718"/>
                  </a:moveTo>
                  <a:lnTo>
                    <a:pt x="59531" y="59531"/>
                  </a:lnTo>
                  <a:lnTo>
                    <a:pt x="0" y="59531"/>
                  </a:lnTo>
                  <a:lnTo>
                    <a:pt x="0" y="0"/>
                  </a:lnTo>
                  <a:lnTo>
                    <a:pt x="29813" y="0"/>
                  </a:lnTo>
                  <a:lnTo>
                    <a:pt x="29813" y="29718"/>
                  </a:lnTo>
                  <a:lnTo>
                    <a:pt x="59531"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9" name="Google Shape;1979;p31"/>
            <p:cNvSpPr/>
            <p:nvPr/>
          </p:nvSpPr>
          <p:spPr>
            <a:xfrm>
              <a:off x="6644830" y="2802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31"/>
            <p:cNvSpPr/>
            <p:nvPr/>
          </p:nvSpPr>
          <p:spPr>
            <a:xfrm>
              <a:off x="6734174" y="2713482"/>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31"/>
            <p:cNvSpPr/>
            <p:nvPr/>
          </p:nvSpPr>
          <p:spPr>
            <a:xfrm>
              <a:off x="6674738" y="2237231"/>
              <a:ext cx="446246" cy="565404"/>
            </a:xfrm>
            <a:custGeom>
              <a:avLst/>
              <a:gdLst/>
              <a:ahLst/>
              <a:cxnLst/>
              <a:rect l="l" t="t" r="r" b="b"/>
              <a:pathLst>
                <a:path w="446246" h="565404" extrusionOk="0">
                  <a:moveTo>
                    <a:pt x="416624" y="59436"/>
                  </a:moveTo>
                  <a:lnTo>
                    <a:pt x="416624" y="29718"/>
                  </a:lnTo>
                  <a:lnTo>
                    <a:pt x="357092" y="29718"/>
                  </a:lnTo>
                  <a:lnTo>
                    <a:pt x="357092" y="0"/>
                  </a:lnTo>
                  <a:lnTo>
                    <a:pt x="89249" y="0"/>
                  </a:lnTo>
                  <a:lnTo>
                    <a:pt x="89249" y="29718"/>
                  </a:lnTo>
                  <a:lnTo>
                    <a:pt x="29718" y="29718"/>
                  </a:lnTo>
                  <a:lnTo>
                    <a:pt x="29718" y="59436"/>
                  </a:lnTo>
                  <a:lnTo>
                    <a:pt x="0" y="59436"/>
                  </a:lnTo>
                  <a:lnTo>
                    <a:pt x="0" y="505968"/>
                  </a:lnTo>
                  <a:lnTo>
                    <a:pt x="29718" y="505968"/>
                  </a:lnTo>
                  <a:lnTo>
                    <a:pt x="29718" y="535686"/>
                  </a:lnTo>
                  <a:lnTo>
                    <a:pt x="118967" y="535686"/>
                  </a:lnTo>
                  <a:lnTo>
                    <a:pt x="118967" y="565404"/>
                  </a:lnTo>
                  <a:lnTo>
                    <a:pt x="327279" y="565404"/>
                  </a:lnTo>
                  <a:lnTo>
                    <a:pt x="327279" y="535686"/>
                  </a:lnTo>
                  <a:lnTo>
                    <a:pt x="416528" y="535686"/>
                  </a:lnTo>
                  <a:lnTo>
                    <a:pt x="416528" y="505968"/>
                  </a:lnTo>
                  <a:lnTo>
                    <a:pt x="446246" y="505968"/>
                  </a:lnTo>
                  <a:lnTo>
                    <a:pt x="446246" y="59436"/>
                  </a:lnTo>
                  <a:lnTo>
                    <a:pt x="416528" y="59436"/>
                  </a:lnTo>
                  <a:close/>
                  <a:moveTo>
                    <a:pt x="416624" y="476155"/>
                  </a:moveTo>
                  <a:lnTo>
                    <a:pt x="386906" y="476155"/>
                  </a:lnTo>
                  <a:lnTo>
                    <a:pt x="386906" y="505873"/>
                  </a:lnTo>
                  <a:lnTo>
                    <a:pt x="297656" y="505873"/>
                  </a:lnTo>
                  <a:lnTo>
                    <a:pt x="297656" y="535591"/>
                  </a:lnTo>
                  <a:lnTo>
                    <a:pt x="148876" y="535591"/>
                  </a:lnTo>
                  <a:lnTo>
                    <a:pt x="148876" y="505873"/>
                  </a:lnTo>
                  <a:lnTo>
                    <a:pt x="59627" y="505873"/>
                  </a:lnTo>
                  <a:lnTo>
                    <a:pt x="59627" y="476155"/>
                  </a:lnTo>
                  <a:lnTo>
                    <a:pt x="29908" y="476155"/>
                  </a:lnTo>
                  <a:lnTo>
                    <a:pt x="29908" y="208312"/>
                  </a:lnTo>
                  <a:lnTo>
                    <a:pt x="59627" y="208312"/>
                  </a:lnTo>
                  <a:lnTo>
                    <a:pt x="59627" y="178594"/>
                  </a:lnTo>
                  <a:lnTo>
                    <a:pt x="119158" y="178594"/>
                  </a:lnTo>
                  <a:lnTo>
                    <a:pt x="119158" y="148876"/>
                  </a:lnTo>
                  <a:lnTo>
                    <a:pt x="327470" y="148876"/>
                  </a:lnTo>
                  <a:lnTo>
                    <a:pt x="327470" y="178594"/>
                  </a:lnTo>
                  <a:lnTo>
                    <a:pt x="387001" y="178594"/>
                  </a:lnTo>
                  <a:lnTo>
                    <a:pt x="387001" y="208312"/>
                  </a:lnTo>
                  <a:lnTo>
                    <a:pt x="416719" y="208312"/>
                  </a:lnTo>
                  <a:lnTo>
                    <a:pt x="416719" y="4761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2" name="Google Shape;1982;p31"/>
            <p:cNvSpPr/>
            <p:nvPr/>
          </p:nvSpPr>
          <p:spPr>
            <a:xfrm>
              <a:off x="6734174" y="2415825"/>
              <a:ext cx="327279" cy="327279"/>
            </a:xfrm>
            <a:custGeom>
              <a:avLst/>
              <a:gdLst/>
              <a:ahLst/>
              <a:cxnLst/>
              <a:rect l="l" t="t" r="r" b="b"/>
              <a:pathLst>
                <a:path w="327279" h="327279" extrusionOk="0">
                  <a:moveTo>
                    <a:pt x="267843" y="29718"/>
                  </a:moveTo>
                  <a:lnTo>
                    <a:pt x="267843" y="0"/>
                  </a:lnTo>
                  <a:lnTo>
                    <a:pt x="59531" y="0"/>
                  </a:lnTo>
                  <a:lnTo>
                    <a:pt x="59531" y="29718"/>
                  </a:lnTo>
                  <a:lnTo>
                    <a:pt x="0" y="29718"/>
                  </a:lnTo>
                  <a:lnTo>
                    <a:pt x="0" y="297561"/>
                  </a:lnTo>
                  <a:lnTo>
                    <a:pt x="89249" y="297561"/>
                  </a:lnTo>
                  <a:lnTo>
                    <a:pt x="89249" y="327279"/>
                  </a:lnTo>
                  <a:lnTo>
                    <a:pt x="238030" y="327279"/>
                  </a:lnTo>
                  <a:lnTo>
                    <a:pt x="238030" y="297561"/>
                  </a:lnTo>
                  <a:lnTo>
                    <a:pt x="327279" y="297561"/>
                  </a:lnTo>
                  <a:lnTo>
                    <a:pt x="327279" y="29718"/>
                  </a:lnTo>
                  <a:lnTo>
                    <a:pt x="267748" y="29718"/>
                  </a:lnTo>
                  <a:close/>
                  <a:moveTo>
                    <a:pt x="297561" y="238125"/>
                  </a:moveTo>
                  <a:lnTo>
                    <a:pt x="267843" y="238125"/>
                  </a:lnTo>
                  <a:lnTo>
                    <a:pt x="267843" y="267843"/>
                  </a:lnTo>
                  <a:lnTo>
                    <a:pt x="208312" y="267843"/>
                  </a:lnTo>
                  <a:lnTo>
                    <a:pt x="208312" y="297561"/>
                  </a:lnTo>
                  <a:lnTo>
                    <a:pt x="119063" y="297561"/>
                  </a:lnTo>
                  <a:lnTo>
                    <a:pt x="119063" y="267843"/>
                  </a:lnTo>
                  <a:lnTo>
                    <a:pt x="59531" y="267843"/>
                  </a:lnTo>
                  <a:lnTo>
                    <a:pt x="59531" y="238125"/>
                  </a:lnTo>
                  <a:lnTo>
                    <a:pt x="29813" y="238125"/>
                  </a:lnTo>
                  <a:lnTo>
                    <a:pt x="29813" y="89345"/>
                  </a:lnTo>
                  <a:lnTo>
                    <a:pt x="59531" y="89345"/>
                  </a:lnTo>
                  <a:lnTo>
                    <a:pt x="59531" y="59627"/>
                  </a:lnTo>
                  <a:lnTo>
                    <a:pt x="89249" y="59627"/>
                  </a:lnTo>
                  <a:lnTo>
                    <a:pt x="89249" y="29908"/>
                  </a:lnTo>
                  <a:lnTo>
                    <a:pt x="238030" y="29908"/>
                  </a:lnTo>
                  <a:lnTo>
                    <a:pt x="238030" y="59627"/>
                  </a:lnTo>
                  <a:lnTo>
                    <a:pt x="267748" y="59627"/>
                  </a:lnTo>
                  <a:lnTo>
                    <a:pt x="267748" y="89345"/>
                  </a:lnTo>
                  <a:lnTo>
                    <a:pt x="297466" y="89345"/>
                  </a:lnTo>
                  <a:lnTo>
                    <a:pt x="297466" y="2381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3" name="Google Shape;1983;p31"/>
            <p:cNvSpPr/>
            <p:nvPr/>
          </p:nvSpPr>
          <p:spPr>
            <a:xfrm>
              <a:off x="6793800" y="2475356"/>
              <a:ext cx="208216" cy="208216"/>
            </a:xfrm>
            <a:custGeom>
              <a:avLst/>
              <a:gdLst/>
              <a:ahLst/>
              <a:cxnLst/>
              <a:rect l="l" t="t" r="r" b="b"/>
              <a:pathLst>
                <a:path w="208216" h="208216" extrusionOk="0">
                  <a:moveTo>
                    <a:pt x="178499" y="29718"/>
                  </a:moveTo>
                  <a:lnTo>
                    <a:pt x="178499" y="0"/>
                  </a:lnTo>
                  <a:lnTo>
                    <a:pt x="29718" y="0"/>
                  </a:lnTo>
                  <a:lnTo>
                    <a:pt x="29718" y="29718"/>
                  </a:lnTo>
                  <a:lnTo>
                    <a:pt x="0" y="29718"/>
                  </a:lnTo>
                  <a:lnTo>
                    <a:pt x="0" y="178499"/>
                  </a:lnTo>
                  <a:lnTo>
                    <a:pt x="59531" y="178499"/>
                  </a:lnTo>
                  <a:lnTo>
                    <a:pt x="59531" y="208217"/>
                  </a:lnTo>
                  <a:lnTo>
                    <a:pt x="89249" y="208217"/>
                  </a:lnTo>
                  <a:lnTo>
                    <a:pt x="89249" y="178499"/>
                  </a:lnTo>
                  <a:lnTo>
                    <a:pt x="118967" y="178499"/>
                  </a:lnTo>
                  <a:lnTo>
                    <a:pt x="118967" y="208217"/>
                  </a:lnTo>
                  <a:lnTo>
                    <a:pt x="148685" y="208217"/>
                  </a:lnTo>
                  <a:lnTo>
                    <a:pt x="148685" y="178499"/>
                  </a:lnTo>
                  <a:lnTo>
                    <a:pt x="208217" y="178499"/>
                  </a:lnTo>
                  <a:lnTo>
                    <a:pt x="208217" y="29718"/>
                  </a:lnTo>
                  <a:lnTo>
                    <a:pt x="178499" y="29718"/>
                  </a:lnTo>
                  <a:close/>
                  <a:moveTo>
                    <a:pt x="29718" y="89249"/>
                  </a:moveTo>
                  <a:lnTo>
                    <a:pt x="29718" y="59531"/>
                  </a:lnTo>
                  <a:lnTo>
                    <a:pt x="59436" y="59531"/>
                  </a:lnTo>
                  <a:lnTo>
                    <a:pt x="59436" y="89249"/>
                  </a:lnTo>
                  <a:lnTo>
                    <a:pt x="29718" y="89249"/>
                  </a:lnTo>
                  <a:close/>
                  <a:moveTo>
                    <a:pt x="148781" y="148781"/>
                  </a:moveTo>
                  <a:lnTo>
                    <a:pt x="59531" y="148781"/>
                  </a:lnTo>
                  <a:lnTo>
                    <a:pt x="59531" y="119063"/>
                  </a:lnTo>
                  <a:lnTo>
                    <a:pt x="89249" y="119063"/>
                  </a:lnTo>
                  <a:lnTo>
                    <a:pt x="89249" y="89345"/>
                  </a:lnTo>
                  <a:lnTo>
                    <a:pt x="118967" y="89345"/>
                  </a:lnTo>
                  <a:lnTo>
                    <a:pt x="118967" y="119063"/>
                  </a:lnTo>
                  <a:lnTo>
                    <a:pt x="148685" y="119063"/>
                  </a:lnTo>
                  <a:lnTo>
                    <a:pt x="148685" y="148781"/>
                  </a:lnTo>
                  <a:close/>
                  <a:moveTo>
                    <a:pt x="178499" y="89249"/>
                  </a:moveTo>
                  <a:lnTo>
                    <a:pt x="148781" y="89249"/>
                  </a:lnTo>
                  <a:lnTo>
                    <a:pt x="148781" y="59531"/>
                  </a:lnTo>
                  <a:lnTo>
                    <a:pt x="178499" y="59531"/>
                  </a:lnTo>
                  <a:lnTo>
                    <a:pt x="178499" y="892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31"/>
            <p:cNvSpPr/>
            <p:nvPr/>
          </p:nvSpPr>
          <p:spPr>
            <a:xfrm>
              <a:off x="6972299" y="2713482"/>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31"/>
            <p:cNvSpPr/>
            <p:nvPr/>
          </p:nvSpPr>
          <p:spPr>
            <a:xfrm>
              <a:off x="6644830" y="2147887"/>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31"/>
            <p:cNvSpPr/>
            <p:nvPr/>
          </p:nvSpPr>
          <p:spPr>
            <a:xfrm>
              <a:off x="6615112" y="2177605"/>
              <a:ext cx="148780" cy="565594"/>
            </a:xfrm>
            <a:custGeom>
              <a:avLst/>
              <a:gdLst/>
              <a:ahLst/>
              <a:cxnLst/>
              <a:rect l="l" t="t" r="r" b="b"/>
              <a:pathLst>
                <a:path w="148780" h="565594" extrusionOk="0">
                  <a:moveTo>
                    <a:pt x="148780" y="29813"/>
                  </a:moveTo>
                  <a:lnTo>
                    <a:pt x="148780" y="59626"/>
                  </a:lnTo>
                  <a:lnTo>
                    <a:pt x="89249" y="59626"/>
                  </a:lnTo>
                  <a:lnTo>
                    <a:pt x="89249" y="89344"/>
                  </a:lnTo>
                  <a:lnTo>
                    <a:pt x="59531" y="89344"/>
                  </a:lnTo>
                  <a:lnTo>
                    <a:pt x="59531" y="119063"/>
                  </a:lnTo>
                  <a:lnTo>
                    <a:pt x="29718" y="119063"/>
                  </a:lnTo>
                  <a:lnTo>
                    <a:pt x="29718" y="565595"/>
                  </a:lnTo>
                  <a:lnTo>
                    <a:pt x="0" y="565595"/>
                  </a:lnTo>
                  <a:lnTo>
                    <a:pt x="0" y="29813"/>
                  </a:lnTo>
                  <a:lnTo>
                    <a:pt x="29718" y="29813"/>
                  </a:lnTo>
                  <a:lnTo>
                    <a:pt x="29718" y="0"/>
                  </a:lnTo>
                  <a:lnTo>
                    <a:pt x="119063" y="0"/>
                  </a:lnTo>
                  <a:lnTo>
                    <a:pt x="119063" y="29813"/>
                  </a:lnTo>
                  <a:lnTo>
                    <a:pt x="148780" y="298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31"/>
            <p:cNvSpPr/>
            <p:nvPr/>
          </p:nvSpPr>
          <p:spPr>
            <a:xfrm>
              <a:off x="6734174" y="21776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31"/>
            <p:cNvSpPr/>
            <p:nvPr/>
          </p:nvSpPr>
          <p:spPr>
            <a:xfrm>
              <a:off x="7121079" y="2266950"/>
              <a:ext cx="59531" cy="505967"/>
            </a:xfrm>
            <a:custGeom>
              <a:avLst/>
              <a:gdLst/>
              <a:ahLst/>
              <a:cxnLst/>
              <a:rect l="l" t="t" r="r" b="b"/>
              <a:pathLst>
                <a:path w="59531" h="505967" extrusionOk="0">
                  <a:moveTo>
                    <a:pt x="59531" y="0"/>
                  </a:moveTo>
                  <a:lnTo>
                    <a:pt x="59531" y="505968"/>
                  </a:lnTo>
                  <a:lnTo>
                    <a:pt x="29813" y="505968"/>
                  </a:lnTo>
                  <a:lnTo>
                    <a:pt x="29813" y="29718"/>
                  </a:lnTo>
                  <a:lnTo>
                    <a:pt x="0" y="29718"/>
                  </a:lnTo>
                  <a:lnTo>
                    <a:pt x="0" y="0"/>
                  </a:lnTo>
                  <a:lnTo>
                    <a:pt x="5953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31"/>
            <p:cNvSpPr/>
            <p:nvPr/>
          </p:nvSpPr>
          <p:spPr>
            <a:xfrm>
              <a:off x="7150893" y="2237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145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31"/>
            <p:cNvSpPr/>
            <p:nvPr/>
          </p:nvSpPr>
          <p:spPr>
            <a:xfrm>
              <a:off x="7031830" y="2177605"/>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31"/>
            <p:cNvSpPr/>
            <p:nvPr/>
          </p:nvSpPr>
          <p:spPr>
            <a:xfrm>
              <a:off x="7031830" y="2207418"/>
              <a:ext cx="119062" cy="59531"/>
            </a:xfrm>
            <a:custGeom>
              <a:avLst/>
              <a:gdLst/>
              <a:ahLst/>
              <a:cxnLst/>
              <a:rect l="l" t="t" r="r" b="b"/>
              <a:pathLst>
                <a:path w="119062" h="59531" extrusionOk="0">
                  <a:moveTo>
                    <a:pt x="89249" y="0"/>
                  </a:moveTo>
                  <a:lnTo>
                    <a:pt x="89249" y="29813"/>
                  </a:lnTo>
                  <a:lnTo>
                    <a:pt x="119063" y="29813"/>
                  </a:lnTo>
                  <a:lnTo>
                    <a:pt x="119063" y="59531"/>
                  </a:lnTo>
                  <a:lnTo>
                    <a:pt x="59531" y="59531"/>
                  </a:lnTo>
                  <a:lnTo>
                    <a:pt x="59531" y="29813"/>
                  </a:lnTo>
                  <a:lnTo>
                    <a:pt x="0" y="29813"/>
                  </a:lnTo>
                  <a:lnTo>
                    <a:pt x="0" y="0"/>
                  </a:lnTo>
                  <a:lnTo>
                    <a:pt x="8924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31"/>
            <p:cNvSpPr/>
            <p:nvPr/>
          </p:nvSpPr>
          <p:spPr>
            <a:xfrm>
              <a:off x="7150893" y="2207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DAD0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1"/>
            <p:cNvSpPr/>
            <p:nvPr/>
          </p:nvSpPr>
          <p:spPr>
            <a:xfrm>
              <a:off x="7121080" y="2207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1"/>
            <p:cNvSpPr/>
            <p:nvPr/>
          </p:nvSpPr>
          <p:spPr>
            <a:xfrm>
              <a:off x="7002017" y="2505075"/>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1"/>
            <p:cNvSpPr/>
            <p:nvPr/>
          </p:nvSpPr>
          <p:spPr>
            <a:xfrm>
              <a:off x="6763892" y="2505075"/>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1"/>
            <p:cNvSpPr/>
            <p:nvPr/>
          </p:nvSpPr>
          <p:spPr>
            <a:xfrm>
              <a:off x="6853237" y="2683668"/>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1"/>
            <p:cNvSpPr/>
            <p:nvPr/>
          </p:nvSpPr>
          <p:spPr>
            <a:xfrm>
              <a:off x="6853237" y="2594419"/>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1"/>
            <p:cNvSpPr/>
            <p:nvPr/>
          </p:nvSpPr>
          <p:spPr>
            <a:xfrm>
              <a:off x="6882955" y="2564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1"/>
            <p:cNvSpPr/>
            <p:nvPr/>
          </p:nvSpPr>
          <p:spPr>
            <a:xfrm>
              <a:off x="6942486" y="26538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1"/>
            <p:cNvSpPr/>
            <p:nvPr/>
          </p:nvSpPr>
          <p:spPr>
            <a:xfrm>
              <a:off x="6882955" y="26538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1"/>
            <p:cNvSpPr/>
            <p:nvPr/>
          </p:nvSpPr>
          <p:spPr>
            <a:xfrm>
              <a:off x="6793705" y="26538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1"/>
            <p:cNvSpPr/>
            <p:nvPr/>
          </p:nvSpPr>
          <p:spPr>
            <a:xfrm>
              <a:off x="6942486" y="2534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31"/>
            <p:cNvSpPr/>
            <p:nvPr/>
          </p:nvSpPr>
          <p:spPr>
            <a:xfrm>
              <a:off x="6972299" y="247535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31"/>
            <p:cNvSpPr/>
            <p:nvPr/>
          </p:nvSpPr>
          <p:spPr>
            <a:xfrm>
              <a:off x="6793705" y="247535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31"/>
            <p:cNvSpPr/>
            <p:nvPr/>
          </p:nvSpPr>
          <p:spPr>
            <a:xfrm>
              <a:off x="6823423" y="2445543"/>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31"/>
            <p:cNvSpPr/>
            <p:nvPr/>
          </p:nvSpPr>
          <p:spPr>
            <a:xfrm>
              <a:off x="6823423" y="2534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31"/>
            <p:cNvSpPr/>
            <p:nvPr/>
          </p:nvSpPr>
          <p:spPr>
            <a:xfrm>
              <a:off x="6853237" y="208835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31"/>
            <p:cNvSpPr/>
            <p:nvPr/>
          </p:nvSpPr>
          <p:spPr>
            <a:xfrm>
              <a:off x="7061548"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31"/>
            <p:cNvSpPr/>
            <p:nvPr/>
          </p:nvSpPr>
          <p:spPr>
            <a:xfrm>
              <a:off x="6972299"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0" name="Google Shape;2010;p31"/>
            <p:cNvSpPr/>
            <p:nvPr/>
          </p:nvSpPr>
          <p:spPr>
            <a:xfrm>
              <a:off x="7002017" y="17907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1" name="Google Shape;2011;p31"/>
            <p:cNvSpPr/>
            <p:nvPr/>
          </p:nvSpPr>
          <p:spPr>
            <a:xfrm>
              <a:off x="6912768" y="1820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31"/>
            <p:cNvSpPr/>
            <p:nvPr/>
          </p:nvSpPr>
          <p:spPr>
            <a:xfrm>
              <a:off x="6882955" y="188004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31"/>
            <p:cNvSpPr/>
            <p:nvPr/>
          </p:nvSpPr>
          <p:spPr>
            <a:xfrm>
              <a:off x="6823423" y="1820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4" name="Google Shape;2014;p31"/>
            <p:cNvSpPr/>
            <p:nvPr/>
          </p:nvSpPr>
          <p:spPr>
            <a:xfrm>
              <a:off x="6763892" y="17907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31"/>
            <p:cNvSpPr/>
            <p:nvPr/>
          </p:nvSpPr>
          <p:spPr>
            <a:xfrm>
              <a:off x="6763892"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6" name="Google Shape;2016;p31"/>
            <p:cNvSpPr/>
            <p:nvPr/>
          </p:nvSpPr>
          <p:spPr>
            <a:xfrm>
              <a:off x="6734555" y="1760791"/>
              <a:ext cx="327279" cy="148875"/>
            </a:xfrm>
            <a:custGeom>
              <a:avLst/>
              <a:gdLst/>
              <a:ahLst/>
              <a:cxnLst/>
              <a:rect l="l" t="t" r="r" b="b"/>
              <a:pathLst>
                <a:path w="327279" h="148875" extrusionOk="0">
                  <a:moveTo>
                    <a:pt x="297275" y="190"/>
                  </a:moveTo>
                  <a:lnTo>
                    <a:pt x="297275" y="59722"/>
                  </a:lnTo>
                  <a:lnTo>
                    <a:pt x="267557" y="59722"/>
                  </a:lnTo>
                  <a:lnTo>
                    <a:pt x="267557" y="30004"/>
                  </a:lnTo>
                  <a:lnTo>
                    <a:pt x="237839" y="30004"/>
                  </a:lnTo>
                  <a:lnTo>
                    <a:pt x="237839" y="59722"/>
                  </a:lnTo>
                  <a:lnTo>
                    <a:pt x="208121" y="59722"/>
                  </a:lnTo>
                  <a:lnTo>
                    <a:pt x="208121" y="89440"/>
                  </a:lnTo>
                  <a:lnTo>
                    <a:pt x="178403" y="89440"/>
                  </a:lnTo>
                  <a:lnTo>
                    <a:pt x="178403" y="59722"/>
                  </a:lnTo>
                  <a:lnTo>
                    <a:pt x="118872" y="59722"/>
                  </a:lnTo>
                  <a:lnTo>
                    <a:pt x="118872" y="89440"/>
                  </a:lnTo>
                  <a:lnTo>
                    <a:pt x="89154" y="89440"/>
                  </a:lnTo>
                  <a:lnTo>
                    <a:pt x="89154" y="29908"/>
                  </a:lnTo>
                  <a:lnTo>
                    <a:pt x="59436" y="29908"/>
                  </a:lnTo>
                  <a:lnTo>
                    <a:pt x="59436" y="59627"/>
                  </a:lnTo>
                  <a:lnTo>
                    <a:pt x="29718" y="59627"/>
                  </a:lnTo>
                  <a:lnTo>
                    <a:pt x="29718" y="95"/>
                  </a:lnTo>
                  <a:lnTo>
                    <a:pt x="0" y="95"/>
                  </a:lnTo>
                  <a:lnTo>
                    <a:pt x="0" y="89440"/>
                  </a:lnTo>
                  <a:lnTo>
                    <a:pt x="59531" y="89440"/>
                  </a:lnTo>
                  <a:lnTo>
                    <a:pt x="59531" y="119158"/>
                  </a:lnTo>
                  <a:lnTo>
                    <a:pt x="29813" y="119158"/>
                  </a:lnTo>
                  <a:lnTo>
                    <a:pt x="29813" y="148876"/>
                  </a:lnTo>
                  <a:lnTo>
                    <a:pt x="89345" y="148876"/>
                  </a:lnTo>
                  <a:lnTo>
                    <a:pt x="89345" y="119158"/>
                  </a:lnTo>
                  <a:lnTo>
                    <a:pt x="119063" y="119158"/>
                  </a:lnTo>
                  <a:lnTo>
                    <a:pt x="119063" y="148876"/>
                  </a:lnTo>
                  <a:lnTo>
                    <a:pt x="148781" y="148876"/>
                  </a:lnTo>
                  <a:lnTo>
                    <a:pt x="148781" y="119158"/>
                  </a:lnTo>
                  <a:lnTo>
                    <a:pt x="178499" y="119158"/>
                  </a:lnTo>
                  <a:lnTo>
                    <a:pt x="178499" y="148876"/>
                  </a:lnTo>
                  <a:lnTo>
                    <a:pt x="297561" y="148876"/>
                  </a:lnTo>
                  <a:lnTo>
                    <a:pt x="297561" y="89344"/>
                  </a:lnTo>
                  <a:lnTo>
                    <a:pt x="327279" y="89344"/>
                  </a:lnTo>
                  <a:lnTo>
                    <a:pt x="327279" y="0"/>
                  </a:lnTo>
                  <a:lnTo>
                    <a:pt x="297561" y="0"/>
                  </a:lnTo>
                  <a:close/>
                  <a:moveTo>
                    <a:pt x="267557" y="119253"/>
                  </a:moveTo>
                  <a:lnTo>
                    <a:pt x="237839" y="119253"/>
                  </a:lnTo>
                  <a:lnTo>
                    <a:pt x="237839" y="89535"/>
                  </a:lnTo>
                  <a:lnTo>
                    <a:pt x="267557" y="89535"/>
                  </a:lnTo>
                  <a:lnTo>
                    <a:pt x="267557" y="1192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7" name="Google Shape;2017;p31"/>
            <p:cNvSpPr/>
            <p:nvPr/>
          </p:nvSpPr>
          <p:spPr>
            <a:xfrm>
              <a:off x="6823423" y="188004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31"/>
            <p:cNvSpPr/>
            <p:nvPr/>
          </p:nvSpPr>
          <p:spPr>
            <a:xfrm>
              <a:off x="6853237" y="21478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9" name="Google Shape;2019;p31"/>
            <p:cNvSpPr/>
            <p:nvPr/>
          </p:nvSpPr>
          <p:spPr>
            <a:xfrm>
              <a:off x="6882955"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0" name="Google Shape;2020;p31"/>
            <p:cNvSpPr/>
            <p:nvPr/>
          </p:nvSpPr>
          <p:spPr>
            <a:xfrm>
              <a:off x="6793705" y="205854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1" name="Google Shape;2021;p31"/>
            <p:cNvSpPr/>
            <p:nvPr/>
          </p:nvSpPr>
          <p:spPr>
            <a:xfrm>
              <a:off x="6823423"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31"/>
            <p:cNvSpPr/>
            <p:nvPr/>
          </p:nvSpPr>
          <p:spPr>
            <a:xfrm>
              <a:off x="6972299" y="2118169"/>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31"/>
            <p:cNvSpPr/>
            <p:nvPr/>
          </p:nvSpPr>
          <p:spPr>
            <a:xfrm>
              <a:off x="6972299" y="21776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31"/>
            <p:cNvSpPr/>
            <p:nvPr/>
          </p:nvSpPr>
          <p:spPr>
            <a:xfrm>
              <a:off x="6675024" y="1969388"/>
              <a:ext cx="476154" cy="237934"/>
            </a:xfrm>
            <a:custGeom>
              <a:avLst/>
              <a:gdLst/>
              <a:ahLst/>
              <a:cxnLst/>
              <a:rect l="l" t="t" r="r" b="b"/>
              <a:pathLst>
                <a:path w="476154" h="237934" extrusionOk="0">
                  <a:moveTo>
                    <a:pt x="446056" y="178499"/>
                  </a:moveTo>
                  <a:lnTo>
                    <a:pt x="446056" y="148781"/>
                  </a:lnTo>
                  <a:lnTo>
                    <a:pt x="416338" y="148781"/>
                  </a:lnTo>
                  <a:lnTo>
                    <a:pt x="416338" y="178499"/>
                  </a:lnTo>
                  <a:lnTo>
                    <a:pt x="386620" y="178499"/>
                  </a:lnTo>
                  <a:lnTo>
                    <a:pt x="386620" y="148781"/>
                  </a:lnTo>
                  <a:lnTo>
                    <a:pt x="416338" y="148781"/>
                  </a:lnTo>
                  <a:lnTo>
                    <a:pt x="416338" y="119063"/>
                  </a:lnTo>
                  <a:lnTo>
                    <a:pt x="386620" y="119063"/>
                  </a:lnTo>
                  <a:lnTo>
                    <a:pt x="386620" y="89345"/>
                  </a:lnTo>
                  <a:lnTo>
                    <a:pt x="356902" y="89345"/>
                  </a:lnTo>
                  <a:lnTo>
                    <a:pt x="356902" y="0"/>
                  </a:lnTo>
                  <a:lnTo>
                    <a:pt x="327184" y="0"/>
                  </a:lnTo>
                  <a:lnTo>
                    <a:pt x="327184" y="29718"/>
                  </a:lnTo>
                  <a:lnTo>
                    <a:pt x="118872" y="29718"/>
                  </a:lnTo>
                  <a:lnTo>
                    <a:pt x="118872" y="0"/>
                  </a:lnTo>
                  <a:lnTo>
                    <a:pt x="89154" y="0"/>
                  </a:lnTo>
                  <a:lnTo>
                    <a:pt x="89154" y="89345"/>
                  </a:lnTo>
                  <a:lnTo>
                    <a:pt x="59436" y="89345"/>
                  </a:lnTo>
                  <a:lnTo>
                    <a:pt x="59436" y="119063"/>
                  </a:lnTo>
                  <a:lnTo>
                    <a:pt x="29718" y="119063"/>
                  </a:lnTo>
                  <a:lnTo>
                    <a:pt x="29718" y="148781"/>
                  </a:lnTo>
                  <a:lnTo>
                    <a:pt x="0" y="148781"/>
                  </a:lnTo>
                  <a:lnTo>
                    <a:pt x="0" y="178499"/>
                  </a:lnTo>
                  <a:lnTo>
                    <a:pt x="59531" y="178499"/>
                  </a:lnTo>
                  <a:lnTo>
                    <a:pt x="59531" y="208217"/>
                  </a:lnTo>
                  <a:lnTo>
                    <a:pt x="119063" y="208217"/>
                  </a:lnTo>
                  <a:lnTo>
                    <a:pt x="119063" y="237935"/>
                  </a:lnTo>
                  <a:lnTo>
                    <a:pt x="297656" y="237935"/>
                  </a:lnTo>
                  <a:lnTo>
                    <a:pt x="297656" y="118872"/>
                  </a:lnTo>
                  <a:lnTo>
                    <a:pt x="357188" y="118872"/>
                  </a:lnTo>
                  <a:lnTo>
                    <a:pt x="357188" y="208217"/>
                  </a:lnTo>
                  <a:lnTo>
                    <a:pt x="446437" y="208217"/>
                  </a:lnTo>
                  <a:lnTo>
                    <a:pt x="446437" y="237935"/>
                  </a:lnTo>
                  <a:lnTo>
                    <a:pt x="476155" y="237935"/>
                  </a:lnTo>
                  <a:lnTo>
                    <a:pt x="476155" y="178403"/>
                  </a:lnTo>
                  <a:lnTo>
                    <a:pt x="446437" y="178403"/>
                  </a:lnTo>
                  <a:close/>
                  <a:moveTo>
                    <a:pt x="118682" y="89154"/>
                  </a:moveTo>
                  <a:lnTo>
                    <a:pt x="148400" y="89154"/>
                  </a:lnTo>
                  <a:lnTo>
                    <a:pt x="148400" y="118872"/>
                  </a:lnTo>
                  <a:lnTo>
                    <a:pt x="118682" y="118872"/>
                  </a:lnTo>
                  <a:lnTo>
                    <a:pt x="118682" y="89154"/>
                  </a:lnTo>
                  <a:close/>
                  <a:moveTo>
                    <a:pt x="237744" y="178499"/>
                  </a:moveTo>
                  <a:lnTo>
                    <a:pt x="208026" y="178499"/>
                  </a:lnTo>
                  <a:lnTo>
                    <a:pt x="208026" y="208217"/>
                  </a:lnTo>
                  <a:lnTo>
                    <a:pt x="178308" y="208217"/>
                  </a:lnTo>
                  <a:lnTo>
                    <a:pt x="178308" y="178499"/>
                  </a:lnTo>
                  <a:lnTo>
                    <a:pt x="148590" y="178499"/>
                  </a:lnTo>
                  <a:lnTo>
                    <a:pt x="148590" y="148781"/>
                  </a:lnTo>
                  <a:lnTo>
                    <a:pt x="178308" y="148781"/>
                  </a:lnTo>
                  <a:lnTo>
                    <a:pt x="178308" y="119063"/>
                  </a:lnTo>
                  <a:lnTo>
                    <a:pt x="208026" y="119063"/>
                  </a:lnTo>
                  <a:lnTo>
                    <a:pt x="208026" y="148781"/>
                  </a:lnTo>
                  <a:lnTo>
                    <a:pt x="237744" y="148781"/>
                  </a:lnTo>
                  <a:lnTo>
                    <a:pt x="237744" y="1784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5" name="Google Shape;2025;p31"/>
            <p:cNvSpPr/>
            <p:nvPr/>
          </p:nvSpPr>
          <p:spPr>
            <a:xfrm>
              <a:off x="6853237"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6" name="Google Shape;2026;p31"/>
            <p:cNvSpPr/>
            <p:nvPr/>
          </p:nvSpPr>
          <p:spPr>
            <a:xfrm>
              <a:off x="6972299" y="2088356"/>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31"/>
            <p:cNvSpPr/>
            <p:nvPr/>
          </p:nvSpPr>
          <p:spPr>
            <a:xfrm>
              <a:off x="7210424" y="2683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8" name="Google Shape;2028;p31"/>
            <p:cNvSpPr/>
            <p:nvPr/>
          </p:nvSpPr>
          <p:spPr>
            <a:xfrm>
              <a:off x="7269955" y="27134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9" name="Google Shape;2029;p31"/>
            <p:cNvSpPr/>
            <p:nvPr/>
          </p:nvSpPr>
          <p:spPr>
            <a:xfrm>
              <a:off x="7180611" y="2772918"/>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31"/>
            <p:cNvSpPr/>
            <p:nvPr/>
          </p:nvSpPr>
          <p:spPr>
            <a:xfrm>
              <a:off x="7269955" y="2505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31"/>
            <p:cNvSpPr/>
            <p:nvPr/>
          </p:nvSpPr>
          <p:spPr>
            <a:xfrm>
              <a:off x="7359205"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31"/>
            <p:cNvSpPr/>
            <p:nvPr/>
          </p:nvSpPr>
          <p:spPr>
            <a:xfrm>
              <a:off x="7329487" y="2683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31"/>
            <p:cNvSpPr/>
            <p:nvPr/>
          </p:nvSpPr>
          <p:spPr>
            <a:xfrm>
              <a:off x="6853237" y="26538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31"/>
            <p:cNvSpPr/>
            <p:nvPr/>
          </p:nvSpPr>
          <p:spPr>
            <a:xfrm>
              <a:off x="6972299" y="26241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31"/>
            <p:cNvSpPr/>
            <p:nvPr/>
          </p:nvSpPr>
          <p:spPr>
            <a:xfrm>
              <a:off x="6882955" y="2594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31"/>
            <p:cNvSpPr/>
            <p:nvPr/>
          </p:nvSpPr>
          <p:spPr>
            <a:xfrm>
              <a:off x="6942486" y="2564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31"/>
            <p:cNvSpPr/>
            <p:nvPr/>
          </p:nvSpPr>
          <p:spPr>
            <a:xfrm>
              <a:off x="6823423" y="2564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31"/>
            <p:cNvSpPr/>
            <p:nvPr/>
          </p:nvSpPr>
          <p:spPr>
            <a:xfrm>
              <a:off x="6793705" y="26241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31"/>
            <p:cNvSpPr/>
            <p:nvPr/>
          </p:nvSpPr>
          <p:spPr>
            <a:xfrm>
              <a:off x="6912768" y="26538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1"/>
            <p:cNvSpPr/>
            <p:nvPr/>
          </p:nvSpPr>
          <p:spPr>
            <a:xfrm>
              <a:off x="6734174" y="268366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1"/>
            <p:cNvSpPr/>
            <p:nvPr/>
          </p:nvSpPr>
          <p:spPr>
            <a:xfrm>
              <a:off x="6942486" y="2683668"/>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1"/>
            <p:cNvSpPr/>
            <p:nvPr/>
          </p:nvSpPr>
          <p:spPr>
            <a:xfrm>
              <a:off x="6823423" y="2713482"/>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31"/>
            <p:cNvSpPr/>
            <p:nvPr/>
          </p:nvSpPr>
          <p:spPr>
            <a:xfrm>
              <a:off x="6763892" y="2832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31"/>
            <p:cNvSpPr/>
            <p:nvPr/>
          </p:nvSpPr>
          <p:spPr>
            <a:xfrm>
              <a:off x="7061548" y="2802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31"/>
            <p:cNvSpPr/>
            <p:nvPr/>
          </p:nvSpPr>
          <p:spPr>
            <a:xfrm>
              <a:off x="6644830"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31"/>
            <p:cNvSpPr/>
            <p:nvPr/>
          </p:nvSpPr>
          <p:spPr>
            <a:xfrm>
              <a:off x="6793705" y="17907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31"/>
            <p:cNvSpPr/>
            <p:nvPr/>
          </p:nvSpPr>
          <p:spPr>
            <a:xfrm>
              <a:off x="6823423"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8" name="Google Shape;2048;p31"/>
            <p:cNvSpPr/>
            <p:nvPr/>
          </p:nvSpPr>
          <p:spPr>
            <a:xfrm>
              <a:off x="6882955" y="1820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31"/>
            <p:cNvSpPr/>
            <p:nvPr/>
          </p:nvSpPr>
          <p:spPr>
            <a:xfrm>
              <a:off x="7002017" y="1820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31"/>
            <p:cNvSpPr/>
            <p:nvPr/>
          </p:nvSpPr>
          <p:spPr>
            <a:xfrm>
              <a:off x="6882955" y="190976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31"/>
            <p:cNvSpPr/>
            <p:nvPr/>
          </p:nvSpPr>
          <p:spPr>
            <a:xfrm>
              <a:off x="6853237" y="1939480"/>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31"/>
            <p:cNvSpPr/>
            <p:nvPr/>
          </p:nvSpPr>
          <p:spPr>
            <a:xfrm>
              <a:off x="6793705" y="1939480"/>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31"/>
            <p:cNvSpPr/>
            <p:nvPr/>
          </p:nvSpPr>
          <p:spPr>
            <a:xfrm>
              <a:off x="6644830" y="2207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4" name="Google Shape;2054;p31"/>
            <p:cNvSpPr/>
            <p:nvPr/>
          </p:nvSpPr>
          <p:spPr>
            <a:xfrm>
              <a:off x="7150893" y="2237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31"/>
            <p:cNvSpPr/>
            <p:nvPr/>
          </p:nvSpPr>
          <p:spPr>
            <a:xfrm>
              <a:off x="7150893" y="2386012"/>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6" name="Google Shape;2056;p31"/>
            <p:cNvSpPr/>
            <p:nvPr/>
          </p:nvSpPr>
          <p:spPr>
            <a:xfrm>
              <a:off x="7150893" y="2207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7" name="Google Shape;2057;p31"/>
            <p:cNvSpPr/>
            <p:nvPr/>
          </p:nvSpPr>
          <p:spPr>
            <a:xfrm>
              <a:off x="7061548" y="2266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8" name="Google Shape;2058;p31"/>
            <p:cNvSpPr/>
            <p:nvPr/>
          </p:nvSpPr>
          <p:spPr>
            <a:xfrm>
              <a:off x="6704361"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9" name="Google Shape;2059;p31"/>
            <p:cNvSpPr/>
            <p:nvPr/>
          </p:nvSpPr>
          <p:spPr>
            <a:xfrm>
              <a:off x="7002017" y="2237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31"/>
            <p:cNvSpPr/>
            <p:nvPr/>
          </p:nvSpPr>
          <p:spPr>
            <a:xfrm>
              <a:off x="7061548"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1" name="Google Shape;2061;p31"/>
            <p:cNvSpPr/>
            <p:nvPr/>
          </p:nvSpPr>
          <p:spPr>
            <a:xfrm>
              <a:off x="6763892" y="2237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1"/>
            <p:cNvSpPr/>
            <p:nvPr/>
          </p:nvSpPr>
          <p:spPr>
            <a:xfrm>
              <a:off x="6704361" y="2266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1"/>
            <p:cNvSpPr/>
            <p:nvPr/>
          </p:nvSpPr>
          <p:spPr>
            <a:xfrm>
              <a:off x="6972299"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1"/>
            <p:cNvSpPr/>
            <p:nvPr/>
          </p:nvSpPr>
          <p:spPr>
            <a:xfrm rot="-5400000">
              <a:off x="6793705" y="17311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1"/>
            <p:cNvSpPr/>
            <p:nvPr/>
          </p:nvSpPr>
          <p:spPr>
            <a:xfrm rot="-5400000">
              <a:off x="6942581" y="17609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1"/>
            <p:cNvSpPr/>
            <p:nvPr/>
          </p:nvSpPr>
          <p:spPr>
            <a:xfrm rot="-5400000">
              <a:off x="6853237" y="17609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1"/>
            <p:cNvSpPr/>
            <p:nvPr/>
          </p:nvSpPr>
          <p:spPr>
            <a:xfrm rot="-5400000">
              <a:off x="7002017" y="173126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8" name="Google Shape;2068;p31"/>
          <p:cNvGrpSpPr/>
          <p:nvPr/>
        </p:nvGrpSpPr>
        <p:grpSpPr>
          <a:xfrm>
            <a:off x="8207023" y="4075289"/>
            <a:ext cx="448302" cy="759477"/>
            <a:chOff x="4873846" y="3904107"/>
            <a:chExt cx="595312" cy="1369123"/>
          </a:xfrm>
        </p:grpSpPr>
        <p:sp>
          <p:nvSpPr>
            <p:cNvPr id="2069" name="Google Shape;2069;p31"/>
            <p:cNvSpPr/>
            <p:nvPr/>
          </p:nvSpPr>
          <p:spPr>
            <a:xfrm>
              <a:off x="4873846" y="3933825"/>
              <a:ext cx="595312" cy="1339405"/>
            </a:xfrm>
            <a:custGeom>
              <a:avLst/>
              <a:gdLst/>
              <a:ahLst/>
              <a:cxnLst/>
              <a:rect l="l" t="t" r="r" b="b"/>
              <a:pathLst>
                <a:path w="595312" h="1339405" extrusionOk="0">
                  <a:moveTo>
                    <a:pt x="565499" y="238125"/>
                  </a:moveTo>
                  <a:lnTo>
                    <a:pt x="535781" y="238125"/>
                  </a:lnTo>
                  <a:lnTo>
                    <a:pt x="535781" y="208407"/>
                  </a:lnTo>
                  <a:lnTo>
                    <a:pt x="505968" y="208407"/>
                  </a:lnTo>
                  <a:lnTo>
                    <a:pt x="505968" y="178594"/>
                  </a:lnTo>
                  <a:lnTo>
                    <a:pt x="446437" y="178594"/>
                  </a:lnTo>
                  <a:lnTo>
                    <a:pt x="446437" y="119063"/>
                  </a:lnTo>
                  <a:lnTo>
                    <a:pt x="416719" y="119063"/>
                  </a:lnTo>
                  <a:lnTo>
                    <a:pt x="416719" y="178594"/>
                  </a:lnTo>
                  <a:lnTo>
                    <a:pt x="357187" y="178594"/>
                  </a:lnTo>
                  <a:lnTo>
                    <a:pt x="327374" y="178594"/>
                  </a:lnTo>
                  <a:lnTo>
                    <a:pt x="327374" y="148780"/>
                  </a:lnTo>
                  <a:lnTo>
                    <a:pt x="297656" y="148780"/>
                  </a:lnTo>
                  <a:lnTo>
                    <a:pt x="297656" y="89345"/>
                  </a:lnTo>
                  <a:lnTo>
                    <a:pt x="267843" y="89345"/>
                  </a:lnTo>
                  <a:lnTo>
                    <a:pt x="267843" y="59531"/>
                  </a:lnTo>
                  <a:lnTo>
                    <a:pt x="238125" y="59531"/>
                  </a:lnTo>
                  <a:lnTo>
                    <a:pt x="238125" y="29718"/>
                  </a:lnTo>
                  <a:lnTo>
                    <a:pt x="208312" y="29718"/>
                  </a:lnTo>
                  <a:lnTo>
                    <a:pt x="208312" y="0"/>
                  </a:lnTo>
                  <a:lnTo>
                    <a:pt x="178594" y="0"/>
                  </a:lnTo>
                  <a:lnTo>
                    <a:pt x="178594" y="29718"/>
                  </a:lnTo>
                  <a:lnTo>
                    <a:pt x="119063" y="29718"/>
                  </a:lnTo>
                  <a:lnTo>
                    <a:pt x="119063" y="59531"/>
                  </a:lnTo>
                  <a:lnTo>
                    <a:pt x="89249" y="59531"/>
                  </a:lnTo>
                  <a:lnTo>
                    <a:pt x="89249" y="89345"/>
                  </a:lnTo>
                  <a:lnTo>
                    <a:pt x="59531" y="89345"/>
                  </a:lnTo>
                  <a:lnTo>
                    <a:pt x="59531" y="119063"/>
                  </a:lnTo>
                  <a:lnTo>
                    <a:pt x="59531" y="148780"/>
                  </a:lnTo>
                  <a:lnTo>
                    <a:pt x="29718" y="148780"/>
                  </a:lnTo>
                  <a:lnTo>
                    <a:pt x="29718" y="178594"/>
                  </a:lnTo>
                  <a:lnTo>
                    <a:pt x="0" y="178594"/>
                  </a:lnTo>
                  <a:lnTo>
                    <a:pt x="0" y="208407"/>
                  </a:lnTo>
                  <a:lnTo>
                    <a:pt x="0" y="297656"/>
                  </a:lnTo>
                  <a:lnTo>
                    <a:pt x="0" y="1250156"/>
                  </a:lnTo>
                  <a:lnTo>
                    <a:pt x="29718" y="1250156"/>
                  </a:lnTo>
                  <a:lnTo>
                    <a:pt x="29718" y="1279970"/>
                  </a:lnTo>
                  <a:lnTo>
                    <a:pt x="59531" y="1279970"/>
                  </a:lnTo>
                  <a:lnTo>
                    <a:pt x="59531" y="1309688"/>
                  </a:lnTo>
                  <a:lnTo>
                    <a:pt x="89249" y="1309688"/>
                  </a:lnTo>
                  <a:lnTo>
                    <a:pt x="89249" y="1339406"/>
                  </a:lnTo>
                  <a:lnTo>
                    <a:pt x="267843" y="1339406"/>
                  </a:lnTo>
                  <a:lnTo>
                    <a:pt x="267843" y="1309688"/>
                  </a:lnTo>
                  <a:lnTo>
                    <a:pt x="297656" y="1309688"/>
                  </a:lnTo>
                  <a:lnTo>
                    <a:pt x="297656" y="1279970"/>
                  </a:lnTo>
                  <a:lnTo>
                    <a:pt x="327374" y="1279970"/>
                  </a:lnTo>
                  <a:lnTo>
                    <a:pt x="327374" y="1250156"/>
                  </a:lnTo>
                  <a:lnTo>
                    <a:pt x="357187" y="1250156"/>
                  </a:lnTo>
                  <a:lnTo>
                    <a:pt x="357187" y="535781"/>
                  </a:lnTo>
                  <a:lnTo>
                    <a:pt x="565499" y="535781"/>
                  </a:lnTo>
                  <a:lnTo>
                    <a:pt x="565499" y="505968"/>
                  </a:lnTo>
                  <a:lnTo>
                    <a:pt x="595313" y="505968"/>
                  </a:lnTo>
                  <a:lnTo>
                    <a:pt x="595313" y="297656"/>
                  </a:lnTo>
                  <a:lnTo>
                    <a:pt x="565499" y="297656"/>
                  </a:lnTo>
                  <a:lnTo>
                    <a:pt x="565499" y="238125"/>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1"/>
            <p:cNvSpPr/>
            <p:nvPr/>
          </p:nvSpPr>
          <p:spPr>
            <a:xfrm>
              <a:off x="5260752" y="3993356"/>
              <a:ext cx="29717" cy="59531"/>
            </a:xfrm>
            <a:custGeom>
              <a:avLst/>
              <a:gdLst/>
              <a:ahLst/>
              <a:cxnLst/>
              <a:rect l="l" t="t" r="r" b="b"/>
              <a:pathLst>
                <a:path w="29717" h="59531" extrusionOk="0">
                  <a:moveTo>
                    <a:pt x="0" y="0"/>
                  </a:moveTo>
                  <a:lnTo>
                    <a:pt x="29718" y="0"/>
                  </a:lnTo>
                  <a:lnTo>
                    <a:pt x="29718" y="59531"/>
                  </a:lnTo>
                  <a:lnTo>
                    <a:pt x="0" y="5953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1"/>
            <p:cNvSpPr/>
            <p:nvPr/>
          </p:nvSpPr>
          <p:spPr>
            <a:xfrm>
              <a:off x="5171503" y="3933825"/>
              <a:ext cx="59531" cy="29718"/>
            </a:xfrm>
            <a:custGeom>
              <a:avLst/>
              <a:gdLst/>
              <a:ahLst/>
              <a:cxnLst/>
              <a:rect l="l" t="t" r="r" b="b"/>
              <a:pathLst>
                <a:path w="59531" h="29718" extrusionOk="0">
                  <a:moveTo>
                    <a:pt x="0" y="0"/>
                  </a:moveTo>
                  <a:lnTo>
                    <a:pt x="59531" y="0"/>
                  </a:lnTo>
                  <a:lnTo>
                    <a:pt x="59531"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1"/>
            <p:cNvSpPr/>
            <p:nvPr/>
          </p:nvSpPr>
          <p:spPr>
            <a:xfrm>
              <a:off x="5082158" y="3904107"/>
              <a:ext cx="89344" cy="29718"/>
            </a:xfrm>
            <a:custGeom>
              <a:avLst/>
              <a:gdLst/>
              <a:ahLst/>
              <a:cxnLst/>
              <a:rect l="l" t="t" r="r" b="b"/>
              <a:pathLst>
                <a:path w="89344" h="29718" extrusionOk="0">
                  <a:moveTo>
                    <a:pt x="0" y="0"/>
                  </a:moveTo>
                  <a:lnTo>
                    <a:pt x="89345" y="0"/>
                  </a:lnTo>
                  <a:lnTo>
                    <a:pt x="89345"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1"/>
            <p:cNvSpPr/>
            <p:nvPr/>
          </p:nvSpPr>
          <p:spPr>
            <a:xfrm>
              <a:off x="5231034" y="3963543"/>
              <a:ext cx="29717" cy="29718"/>
            </a:xfrm>
            <a:custGeom>
              <a:avLst/>
              <a:gdLst/>
              <a:ahLst/>
              <a:cxnLst/>
              <a:rect l="l" t="t" r="r" b="b"/>
              <a:pathLst>
                <a:path w="29717" h="29718" extrusionOk="0">
                  <a:moveTo>
                    <a:pt x="0" y="0"/>
                  </a:moveTo>
                  <a:lnTo>
                    <a:pt x="29718" y="0"/>
                  </a:lnTo>
                  <a:lnTo>
                    <a:pt x="29718" y="29718"/>
                  </a:lnTo>
                  <a:lnTo>
                    <a:pt x="0" y="2971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4" name="Google Shape;2074;p31"/>
            <p:cNvGrpSpPr/>
            <p:nvPr/>
          </p:nvGrpSpPr>
          <p:grpSpPr>
            <a:xfrm>
              <a:off x="4873846" y="3904107"/>
              <a:ext cx="595218" cy="1369123"/>
              <a:chOff x="4873846" y="3904107"/>
              <a:chExt cx="595218" cy="1369123"/>
            </a:xfrm>
          </p:grpSpPr>
          <p:sp>
            <p:nvSpPr>
              <p:cNvPr id="2075" name="Google Shape;2075;p31"/>
              <p:cNvSpPr/>
              <p:nvPr/>
            </p:nvSpPr>
            <p:spPr>
              <a:xfrm>
                <a:off x="5409628" y="417195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1"/>
              <p:cNvSpPr/>
              <p:nvPr/>
            </p:nvSpPr>
            <p:spPr>
              <a:xfrm>
                <a:off x="5439346" y="4231481"/>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1"/>
              <p:cNvSpPr/>
              <p:nvPr/>
            </p:nvSpPr>
            <p:spPr>
              <a:xfrm>
                <a:off x="5231034" y="4439793"/>
                <a:ext cx="208406" cy="29718"/>
              </a:xfrm>
              <a:custGeom>
                <a:avLst/>
                <a:gdLst/>
                <a:ahLst/>
                <a:cxnLst/>
                <a:rect l="l" t="t" r="r" b="b"/>
                <a:pathLst>
                  <a:path w="208406" h="29718" extrusionOk="0">
                    <a:moveTo>
                      <a:pt x="0" y="0"/>
                    </a:moveTo>
                    <a:lnTo>
                      <a:pt x="208407" y="0"/>
                    </a:lnTo>
                    <a:lnTo>
                      <a:pt x="208407"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1"/>
              <p:cNvSpPr/>
              <p:nvPr/>
            </p:nvSpPr>
            <p:spPr>
              <a:xfrm>
                <a:off x="5379814" y="4142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1"/>
              <p:cNvSpPr/>
              <p:nvPr/>
            </p:nvSpPr>
            <p:spPr>
              <a:xfrm>
                <a:off x="5231034" y="4112418"/>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1"/>
              <p:cNvSpPr/>
              <p:nvPr/>
            </p:nvSpPr>
            <p:spPr>
              <a:xfrm>
                <a:off x="5260752" y="417195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1"/>
              <p:cNvSpPr/>
              <p:nvPr/>
            </p:nvSpPr>
            <p:spPr>
              <a:xfrm>
                <a:off x="5231034" y="4380357"/>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1"/>
              <p:cNvSpPr/>
              <p:nvPr/>
            </p:nvSpPr>
            <p:spPr>
              <a:xfrm>
                <a:off x="5350096" y="4201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1"/>
              <p:cNvSpPr/>
              <p:nvPr/>
            </p:nvSpPr>
            <p:spPr>
              <a:xfrm>
                <a:off x="5379814" y="4261294"/>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1"/>
              <p:cNvSpPr/>
              <p:nvPr/>
            </p:nvSpPr>
            <p:spPr>
              <a:xfrm>
                <a:off x="5231034" y="4201668"/>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1"/>
              <p:cNvSpPr/>
              <p:nvPr/>
            </p:nvSpPr>
            <p:spPr>
              <a:xfrm>
                <a:off x="5290565" y="40528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1"/>
              <p:cNvSpPr/>
              <p:nvPr/>
            </p:nvSpPr>
            <p:spPr>
              <a:xfrm>
                <a:off x="5260752" y="3993356"/>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1"/>
              <p:cNvSpPr/>
              <p:nvPr/>
            </p:nvSpPr>
            <p:spPr>
              <a:xfrm>
                <a:off x="5171503" y="393382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1"/>
              <p:cNvSpPr/>
              <p:nvPr/>
            </p:nvSpPr>
            <p:spPr>
              <a:xfrm>
                <a:off x="5082158" y="3904107"/>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1"/>
              <p:cNvSpPr/>
              <p:nvPr/>
            </p:nvSpPr>
            <p:spPr>
              <a:xfrm>
                <a:off x="5052440" y="393382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1"/>
              <p:cNvSpPr/>
              <p:nvPr/>
            </p:nvSpPr>
            <p:spPr>
              <a:xfrm>
                <a:off x="5082158" y="396354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1"/>
              <p:cNvSpPr/>
              <p:nvPr/>
            </p:nvSpPr>
            <p:spPr>
              <a:xfrm>
                <a:off x="5052440" y="396354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1"/>
              <p:cNvSpPr/>
              <p:nvPr/>
            </p:nvSpPr>
            <p:spPr>
              <a:xfrm>
                <a:off x="5231034" y="396354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1"/>
              <p:cNvSpPr/>
              <p:nvPr/>
            </p:nvSpPr>
            <p:spPr>
              <a:xfrm>
                <a:off x="5052440" y="52137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1"/>
              <p:cNvSpPr/>
              <p:nvPr/>
            </p:nvSpPr>
            <p:spPr>
              <a:xfrm>
                <a:off x="5171503" y="4469606"/>
                <a:ext cx="29717" cy="148780"/>
              </a:xfrm>
              <a:custGeom>
                <a:avLst/>
                <a:gdLst/>
                <a:ahLst/>
                <a:cxnLst/>
                <a:rect l="l" t="t" r="r" b="b"/>
                <a:pathLst>
                  <a:path w="29717" h="148780" extrusionOk="0">
                    <a:moveTo>
                      <a:pt x="0" y="0"/>
                    </a:moveTo>
                    <a:lnTo>
                      <a:pt x="29718" y="0"/>
                    </a:lnTo>
                    <a:lnTo>
                      <a:pt x="29718" y="148780"/>
                    </a:lnTo>
                    <a:lnTo>
                      <a:pt x="0" y="1487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1"/>
              <p:cNvSpPr/>
              <p:nvPr/>
            </p:nvSpPr>
            <p:spPr>
              <a:xfrm>
                <a:off x="4903564" y="473754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1"/>
              <p:cNvSpPr/>
              <p:nvPr/>
            </p:nvSpPr>
            <p:spPr>
              <a:xfrm>
                <a:off x="5171503" y="497566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1"/>
              <p:cNvSpPr/>
              <p:nvPr/>
            </p:nvSpPr>
            <p:spPr>
              <a:xfrm>
                <a:off x="4933378" y="51839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1"/>
              <p:cNvSpPr/>
              <p:nvPr/>
            </p:nvSpPr>
            <p:spPr>
              <a:xfrm>
                <a:off x="4903564"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1"/>
              <p:cNvSpPr/>
              <p:nvPr/>
            </p:nvSpPr>
            <p:spPr>
              <a:xfrm>
                <a:off x="4873846" y="4231481"/>
                <a:ext cx="29718" cy="952500"/>
              </a:xfrm>
              <a:custGeom>
                <a:avLst/>
                <a:gdLst/>
                <a:ahLst/>
                <a:cxnLst/>
                <a:rect l="l" t="t" r="r" b="b"/>
                <a:pathLst>
                  <a:path w="29718" h="952500" extrusionOk="0">
                    <a:moveTo>
                      <a:pt x="0" y="0"/>
                    </a:moveTo>
                    <a:lnTo>
                      <a:pt x="29718" y="0"/>
                    </a:lnTo>
                    <a:lnTo>
                      <a:pt x="29718" y="952500"/>
                    </a:lnTo>
                    <a:lnTo>
                      <a:pt x="0" y="9525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1"/>
              <p:cNvSpPr/>
              <p:nvPr/>
            </p:nvSpPr>
            <p:spPr>
              <a:xfrm>
                <a:off x="4903564" y="4796980"/>
                <a:ext cx="29718" cy="327469"/>
              </a:xfrm>
              <a:custGeom>
                <a:avLst/>
                <a:gdLst/>
                <a:ahLst/>
                <a:cxnLst/>
                <a:rect l="l" t="t" r="r" b="b"/>
                <a:pathLst>
                  <a:path w="29718" h="327469" extrusionOk="0">
                    <a:moveTo>
                      <a:pt x="0" y="0"/>
                    </a:moveTo>
                    <a:lnTo>
                      <a:pt x="29718" y="0"/>
                    </a:lnTo>
                    <a:lnTo>
                      <a:pt x="29718" y="327470"/>
                    </a:lnTo>
                    <a:lnTo>
                      <a:pt x="0" y="3274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1"/>
              <p:cNvSpPr/>
              <p:nvPr/>
            </p:nvSpPr>
            <p:spPr>
              <a:xfrm>
                <a:off x="4933378" y="4291012"/>
                <a:ext cx="29718" cy="863155"/>
              </a:xfrm>
              <a:custGeom>
                <a:avLst/>
                <a:gdLst/>
                <a:ahLst/>
                <a:cxnLst/>
                <a:rect l="l" t="t" r="r" b="b"/>
                <a:pathLst>
                  <a:path w="29718" h="863155" extrusionOk="0">
                    <a:moveTo>
                      <a:pt x="0" y="0"/>
                    </a:moveTo>
                    <a:lnTo>
                      <a:pt x="29718" y="0"/>
                    </a:lnTo>
                    <a:lnTo>
                      <a:pt x="29718" y="863155"/>
                    </a:lnTo>
                    <a:lnTo>
                      <a:pt x="0" y="8631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1"/>
              <p:cNvSpPr/>
              <p:nvPr/>
            </p:nvSpPr>
            <p:spPr>
              <a:xfrm>
                <a:off x="4963191" y="4350543"/>
                <a:ext cx="178498" cy="238125"/>
              </a:xfrm>
              <a:custGeom>
                <a:avLst/>
                <a:gdLst/>
                <a:ahLst/>
                <a:cxnLst/>
                <a:rect l="l" t="t" r="r" b="b"/>
                <a:pathLst>
                  <a:path w="178498" h="238125" extrusionOk="0">
                    <a:moveTo>
                      <a:pt x="148780" y="0"/>
                    </a:moveTo>
                    <a:lnTo>
                      <a:pt x="148780" y="29718"/>
                    </a:lnTo>
                    <a:lnTo>
                      <a:pt x="29718" y="29718"/>
                    </a:lnTo>
                    <a:lnTo>
                      <a:pt x="29718" y="0"/>
                    </a:lnTo>
                    <a:lnTo>
                      <a:pt x="0" y="0"/>
                    </a:lnTo>
                    <a:lnTo>
                      <a:pt x="0" y="238125"/>
                    </a:lnTo>
                    <a:lnTo>
                      <a:pt x="29718" y="238125"/>
                    </a:lnTo>
                    <a:lnTo>
                      <a:pt x="29718" y="208407"/>
                    </a:lnTo>
                    <a:lnTo>
                      <a:pt x="148780" y="208407"/>
                    </a:lnTo>
                    <a:lnTo>
                      <a:pt x="148780" y="238125"/>
                    </a:lnTo>
                    <a:lnTo>
                      <a:pt x="178499" y="238125"/>
                    </a:lnTo>
                    <a:lnTo>
                      <a:pt x="178499" y="0"/>
                    </a:lnTo>
                    <a:lnTo>
                      <a:pt x="148780" y="0"/>
                    </a:lnTo>
                    <a:close/>
                    <a:moveTo>
                      <a:pt x="148780" y="178594"/>
                    </a:moveTo>
                    <a:lnTo>
                      <a:pt x="89249" y="178594"/>
                    </a:lnTo>
                    <a:lnTo>
                      <a:pt x="89249" y="59531"/>
                    </a:lnTo>
                    <a:lnTo>
                      <a:pt x="148780" y="59531"/>
                    </a:lnTo>
                    <a:lnTo>
                      <a:pt x="148780" y="17859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1"/>
              <p:cNvSpPr/>
              <p:nvPr/>
            </p:nvSpPr>
            <p:spPr>
              <a:xfrm>
                <a:off x="5141689" y="4291012"/>
                <a:ext cx="29717" cy="863155"/>
              </a:xfrm>
              <a:custGeom>
                <a:avLst/>
                <a:gdLst/>
                <a:ahLst/>
                <a:cxnLst/>
                <a:rect l="l" t="t" r="r" b="b"/>
                <a:pathLst>
                  <a:path w="29717" h="863155" extrusionOk="0">
                    <a:moveTo>
                      <a:pt x="0" y="0"/>
                    </a:moveTo>
                    <a:lnTo>
                      <a:pt x="29718" y="0"/>
                    </a:lnTo>
                    <a:lnTo>
                      <a:pt x="29718" y="863155"/>
                    </a:lnTo>
                    <a:lnTo>
                      <a:pt x="0" y="8631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1"/>
              <p:cNvSpPr/>
              <p:nvPr/>
            </p:nvSpPr>
            <p:spPr>
              <a:xfrm>
                <a:off x="5171503" y="4618482"/>
                <a:ext cx="29717" cy="357187"/>
              </a:xfrm>
              <a:custGeom>
                <a:avLst/>
                <a:gdLst/>
                <a:ahLst/>
                <a:cxnLst/>
                <a:rect l="l" t="t" r="r" b="b"/>
                <a:pathLst>
                  <a:path w="29717" h="357187" extrusionOk="0">
                    <a:moveTo>
                      <a:pt x="0" y="0"/>
                    </a:moveTo>
                    <a:lnTo>
                      <a:pt x="29718" y="0"/>
                    </a:lnTo>
                    <a:lnTo>
                      <a:pt x="29718" y="357188"/>
                    </a:lnTo>
                    <a:lnTo>
                      <a:pt x="0" y="35718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1"/>
              <p:cNvSpPr/>
              <p:nvPr/>
            </p:nvSpPr>
            <p:spPr>
              <a:xfrm>
                <a:off x="5201221" y="4469606"/>
                <a:ext cx="29717" cy="714375"/>
              </a:xfrm>
              <a:custGeom>
                <a:avLst/>
                <a:gdLst/>
                <a:ahLst/>
                <a:cxnLst/>
                <a:rect l="l" t="t" r="r" b="b"/>
                <a:pathLst>
                  <a:path w="29717" h="714375" extrusionOk="0">
                    <a:moveTo>
                      <a:pt x="0" y="0"/>
                    </a:moveTo>
                    <a:lnTo>
                      <a:pt x="29718" y="0"/>
                    </a:lnTo>
                    <a:lnTo>
                      <a:pt x="29718" y="714375"/>
                    </a:lnTo>
                    <a:lnTo>
                      <a:pt x="0" y="7143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1"/>
              <p:cNvSpPr/>
              <p:nvPr/>
            </p:nvSpPr>
            <p:spPr>
              <a:xfrm>
                <a:off x="5231034" y="4201667"/>
                <a:ext cx="148780" cy="178689"/>
              </a:xfrm>
              <a:custGeom>
                <a:avLst/>
                <a:gdLst/>
                <a:ahLst/>
                <a:cxnLst/>
                <a:rect l="l" t="t" r="r" b="b"/>
                <a:pathLst>
                  <a:path w="148780" h="178689" extrusionOk="0">
                    <a:moveTo>
                      <a:pt x="148780" y="59627"/>
                    </a:moveTo>
                    <a:lnTo>
                      <a:pt x="148780" y="178689"/>
                    </a:lnTo>
                    <a:lnTo>
                      <a:pt x="0" y="178689"/>
                    </a:lnTo>
                    <a:lnTo>
                      <a:pt x="0" y="59627"/>
                    </a:lnTo>
                    <a:lnTo>
                      <a:pt x="29718" y="59627"/>
                    </a:lnTo>
                    <a:lnTo>
                      <a:pt x="29718" y="0"/>
                    </a:lnTo>
                    <a:lnTo>
                      <a:pt x="119063" y="0"/>
                    </a:lnTo>
                    <a:lnTo>
                      <a:pt x="119063" y="59627"/>
                    </a:lnTo>
                    <a:lnTo>
                      <a:pt x="148780" y="5962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1"/>
              <p:cNvSpPr/>
              <p:nvPr/>
            </p:nvSpPr>
            <p:spPr>
              <a:xfrm>
                <a:off x="5201221" y="4231481"/>
                <a:ext cx="29717" cy="238125"/>
              </a:xfrm>
              <a:custGeom>
                <a:avLst/>
                <a:gdLst/>
                <a:ahLst/>
                <a:cxnLst/>
                <a:rect l="l" t="t" r="r" b="b"/>
                <a:pathLst>
                  <a:path w="29717" h="238125" extrusionOk="0">
                    <a:moveTo>
                      <a:pt x="0" y="0"/>
                    </a:moveTo>
                    <a:lnTo>
                      <a:pt x="29718" y="0"/>
                    </a:lnTo>
                    <a:lnTo>
                      <a:pt x="29718" y="238125"/>
                    </a:lnTo>
                    <a:lnTo>
                      <a:pt x="0" y="23812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1"/>
              <p:cNvSpPr/>
              <p:nvPr/>
            </p:nvSpPr>
            <p:spPr>
              <a:xfrm>
                <a:off x="4963096" y="5243512"/>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1"/>
              <p:cNvSpPr/>
              <p:nvPr/>
            </p:nvSpPr>
            <p:spPr>
              <a:xfrm>
                <a:off x="5141689" y="521379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1"/>
              <p:cNvSpPr/>
              <p:nvPr/>
            </p:nvSpPr>
            <p:spPr>
              <a:xfrm>
                <a:off x="5141689" y="426129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1"/>
              <p:cNvSpPr/>
              <p:nvPr/>
            </p:nvSpPr>
            <p:spPr>
              <a:xfrm>
                <a:off x="4933378" y="42612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59094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1"/>
              <p:cNvSpPr/>
              <p:nvPr/>
            </p:nvSpPr>
            <p:spPr>
              <a:xfrm>
                <a:off x="5171503" y="4261294"/>
                <a:ext cx="29717" cy="208406"/>
              </a:xfrm>
              <a:custGeom>
                <a:avLst/>
                <a:gdLst/>
                <a:ahLst/>
                <a:cxnLst/>
                <a:rect l="l" t="t" r="r" b="b"/>
                <a:pathLst>
                  <a:path w="29717" h="208406" extrusionOk="0">
                    <a:moveTo>
                      <a:pt x="0" y="0"/>
                    </a:moveTo>
                    <a:lnTo>
                      <a:pt x="29718" y="0"/>
                    </a:lnTo>
                    <a:lnTo>
                      <a:pt x="29718" y="208407"/>
                    </a:lnTo>
                    <a:lnTo>
                      <a:pt x="0" y="2084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1"/>
              <p:cNvSpPr/>
              <p:nvPr/>
            </p:nvSpPr>
            <p:spPr>
              <a:xfrm>
                <a:off x="5171503" y="42314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rgbClr val="EF9C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1"/>
              <p:cNvSpPr/>
              <p:nvPr/>
            </p:nvSpPr>
            <p:spPr>
              <a:xfrm>
                <a:off x="4933378" y="42612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1"/>
              <p:cNvSpPr/>
              <p:nvPr/>
            </p:nvSpPr>
            <p:spPr>
              <a:xfrm>
                <a:off x="4903564" y="4261294"/>
                <a:ext cx="29718" cy="476250"/>
              </a:xfrm>
              <a:custGeom>
                <a:avLst/>
                <a:gdLst/>
                <a:ahLst/>
                <a:cxnLst/>
                <a:rect l="l" t="t" r="r" b="b"/>
                <a:pathLst>
                  <a:path w="29718" h="476250" extrusionOk="0">
                    <a:moveTo>
                      <a:pt x="0" y="0"/>
                    </a:moveTo>
                    <a:lnTo>
                      <a:pt x="29718" y="0"/>
                    </a:lnTo>
                    <a:lnTo>
                      <a:pt x="29718" y="476250"/>
                    </a:lnTo>
                    <a:lnTo>
                      <a:pt x="0" y="47625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1"/>
              <p:cNvSpPr/>
              <p:nvPr/>
            </p:nvSpPr>
            <p:spPr>
              <a:xfrm>
                <a:off x="4903564" y="42314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EF9C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1"/>
              <p:cNvSpPr/>
              <p:nvPr/>
            </p:nvSpPr>
            <p:spPr>
              <a:xfrm>
                <a:off x="5201221" y="4142232"/>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1"/>
              <p:cNvSpPr/>
              <p:nvPr/>
            </p:nvSpPr>
            <p:spPr>
              <a:xfrm>
                <a:off x="4873846" y="4142232"/>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1"/>
              <p:cNvSpPr/>
              <p:nvPr/>
            </p:nvSpPr>
            <p:spPr>
              <a:xfrm>
                <a:off x="4933378" y="52137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1"/>
              <p:cNvSpPr/>
              <p:nvPr/>
            </p:nvSpPr>
            <p:spPr>
              <a:xfrm>
                <a:off x="4963096" y="51541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1"/>
              <p:cNvSpPr/>
              <p:nvPr/>
            </p:nvSpPr>
            <p:spPr>
              <a:xfrm>
                <a:off x="5111971" y="51541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1"/>
              <p:cNvSpPr/>
              <p:nvPr/>
            </p:nvSpPr>
            <p:spPr>
              <a:xfrm>
                <a:off x="4963095" y="5183981"/>
                <a:ext cx="89344" cy="59531"/>
              </a:xfrm>
              <a:custGeom>
                <a:avLst/>
                <a:gdLst/>
                <a:ahLst/>
                <a:cxnLst/>
                <a:rect l="l" t="t" r="r" b="b"/>
                <a:pathLst>
                  <a:path w="89344" h="59531" extrusionOk="0">
                    <a:moveTo>
                      <a:pt x="89344" y="29813"/>
                    </a:moveTo>
                    <a:lnTo>
                      <a:pt x="89344" y="59531"/>
                    </a:lnTo>
                    <a:lnTo>
                      <a:pt x="0" y="59531"/>
                    </a:lnTo>
                    <a:lnTo>
                      <a:pt x="0" y="0"/>
                    </a:lnTo>
                    <a:lnTo>
                      <a:pt x="29813" y="0"/>
                    </a:lnTo>
                    <a:lnTo>
                      <a:pt x="29813" y="29813"/>
                    </a:lnTo>
                    <a:lnTo>
                      <a:pt x="89344" y="2981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1"/>
              <p:cNvSpPr/>
              <p:nvPr/>
            </p:nvSpPr>
            <p:spPr>
              <a:xfrm>
                <a:off x="4992909" y="5183981"/>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1"/>
              <p:cNvSpPr/>
              <p:nvPr/>
            </p:nvSpPr>
            <p:spPr>
              <a:xfrm>
                <a:off x="5111971" y="5005387"/>
                <a:ext cx="89249" cy="238125"/>
              </a:xfrm>
              <a:custGeom>
                <a:avLst/>
                <a:gdLst/>
                <a:ahLst/>
                <a:cxnLst/>
                <a:rect l="l" t="t" r="r" b="b"/>
                <a:pathLst>
                  <a:path w="89249" h="238125" extrusionOk="0">
                    <a:moveTo>
                      <a:pt x="89249" y="0"/>
                    </a:moveTo>
                    <a:lnTo>
                      <a:pt x="89249" y="178594"/>
                    </a:lnTo>
                    <a:lnTo>
                      <a:pt x="59531" y="178594"/>
                    </a:lnTo>
                    <a:lnTo>
                      <a:pt x="59531" y="208407"/>
                    </a:lnTo>
                    <a:lnTo>
                      <a:pt x="29718" y="208407"/>
                    </a:lnTo>
                    <a:lnTo>
                      <a:pt x="29718" y="238125"/>
                    </a:lnTo>
                    <a:lnTo>
                      <a:pt x="0" y="238125"/>
                    </a:lnTo>
                    <a:lnTo>
                      <a:pt x="0" y="178594"/>
                    </a:lnTo>
                    <a:lnTo>
                      <a:pt x="29718" y="178594"/>
                    </a:lnTo>
                    <a:lnTo>
                      <a:pt x="29718" y="148780"/>
                    </a:lnTo>
                    <a:lnTo>
                      <a:pt x="59531" y="148780"/>
                    </a:lnTo>
                    <a:lnTo>
                      <a:pt x="59531" y="0"/>
                    </a:lnTo>
                    <a:lnTo>
                      <a:pt x="89249"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1"/>
              <p:cNvSpPr/>
              <p:nvPr/>
            </p:nvSpPr>
            <p:spPr>
              <a:xfrm>
                <a:off x="5171503" y="51839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1"/>
              <p:cNvSpPr/>
              <p:nvPr/>
            </p:nvSpPr>
            <p:spPr>
              <a:xfrm>
                <a:off x="4903564" y="51541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1"/>
              <p:cNvSpPr/>
              <p:nvPr/>
            </p:nvSpPr>
            <p:spPr>
              <a:xfrm>
                <a:off x="4903564" y="51839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1"/>
              <p:cNvSpPr/>
              <p:nvPr/>
            </p:nvSpPr>
            <p:spPr>
              <a:xfrm>
                <a:off x="4992909" y="4618482"/>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1"/>
              <p:cNvSpPr/>
              <p:nvPr/>
            </p:nvSpPr>
            <p:spPr>
              <a:xfrm>
                <a:off x="4992909" y="4558855"/>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1"/>
              <p:cNvSpPr/>
              <p:nvPr/>
            </p:nvSpPr>
            <p:spPr>
              <a:xfrm>
                <a:off x="5111971" y="45886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1"/>
              <p:cNvSpPr/>
              <p:nvPr/>
            </p:nvSpPr>
            <p:spPr>
              <a:xfrm>
                <a:off x="4992909" y="458866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1"/>
              <p:cNvSpPr/>
              <p:nvPr/>
            </p:nvSpPr>
            <p:spPr>
              <a:xfrm>
                <a:off x="4963096" y="4588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1"/>
              <p:cNvSpPr/>
              <p:nvPr/>
            </p:nvSpPr>
            <p:spPr>
              <a:xfrm>
                <a:off x="4992909"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1"/>
              <p:cNvSpPr/>
              <p:nvPr/>
            </p:nvSpPr>
            <p:spPr>
              <a:xfrm>
                <a:off x="5022627" y="49458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1"/>
              <p:cNvSpPr/>
              <p:nvPr/>
            </p:nvSpPr>
            <p:spPr>
              <a:xfrm>
                <a:off x="4992909"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1"/>
              <p:cNvSpPr/>
              <p:nvPr/>
            </p:nvSpPr>
            <p:spPr>
              <a:xfrm>
                <a:off x="4992909" y="49458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1"/>
              <p:cNvSpPr/>
              <p:nvPr/>
            </p:nvSpPr>
            <p:spPr>
              <a:xfrm>
                <a:off x="4963096" y="49458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1"/>
              <p:cNvSpPr/>
              <p:nvPr/>
            </p:nvSpPr>
            <p:spPr>
              <a:xfrm>
                <a:off x="5052440" y="50351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1"/>
              <p:cNvSpPr/>
              <p:nvPr/>
            </p:nvSpPr>
            <p:spPr>
              <a:xfrm>
                <a:off x="4963096" y="50947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1"/>
              <p:cNvSpPr/>
              <p:nvPr/>
            </p:nvSpPr>
            <p:spPr>
              <a:xfrm>
                <a:off x="5111971" y="500538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1"/>
              <p:cNvSpPr/>
              <p:nvPr/>
            </p:nvSpPr>
            <p:spPr>
              <a:xfrm>
                <a:off x="4992909" y="479698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1"/>
              <p:cNvSpPr/>
              <p:nvPr/>
            </p:nvSpPr>
            <p:spPr>
              <a:xfrm>
                <a:off x="5082158" y="50649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1"/>
              <p:cNvSpPr/>
              <p:nvPr/>
            </p:nvSpPr>
            <p:spPr>
              <a:xfrm>
                <a:off x="5052440" y="509473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1"/>
              <p:cNvSpPr/>
              <p:nvPr/>
            </p:nvSpPr>
            <p:spPr>
              <a:xfrm>
                <a:off x="5022627" y="50649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1"/>
              <p:cNvSpPr/>
              <p:nvPr/>
            </p:nvSpPr>
            <p:spPr>
              <a:xfrm>
                <a:off x="5082158" y="482679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1"/>
              <p:cNvSpPr/>
              <p:nvPr/>
            </p:nvSpPr>
            <p:spPr>
              <a:xfrm>
                <a:off x="5111971" y="485660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1"/>
              <p:cNvSpPr/>
              <p:nvPr/>
            </p:nvSpPr>
            <p:spPr>
              <a:xfrm>
                <a:off x="5082158" y="488632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1"/>
              <p:cNvSpPr/>
              <p:nvPr/>
            </p:nvSpPr>
            <p:spPr>
              <a:xfrm>
                <a:off x="5082158" y="485660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1"/>
              <p:cNvSpPr/>
              <p:nvPr/>
            </p:nvSpPr>
            <p:spPr>
              <a:xfrm>
                <a:off x="5052440" y="485660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1"/>
              <p:cNvSpPr/>
              <p:nvPr/>
            </p:nvSpPr>
            <p:spPr>
              <a:xfrm>
                <a:off x="5022627" y="46779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1"/>
              <p:cNvSpPr/>
              <p:nvPr/>
            </p:nvSpPr>
            <p:spPr>
              <a:xfrm>
                <a:off x="5052440" y="470773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1"/>
              <p:cNvSpPr/>
              <p:nvPr/>
            </p:nvSpPr>
            <p:spPr>
              <a:xfrm>
                <a:off x="5022627" y="473754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1"/>
              <p:cNvSpPr/>
              <p:nvPr/>
            </p:nvSpPr>
            <p:spPr>
              <a:xfrm>
                <a:off x="4963191" y="4618482"/>
                <a:ext cx="178498" cy="565403"/>
              </a:xfrm>
              <a:custGeom>
                <a:avLst/>
                <a:gdLst/>
                <a:ahLst/>
                <a:cxnLst/>
                <a:rect l="l" t="t" r="r" b="b"/>
                <a:pathLst>
                  <a:path w="178498" h="565403" extrusionOk="0">
                    <a:moveTo>
                      <a:pt x="178499" y="238125"/>
                    </a:moveTo>
                    <a:lnTo>
                      <a:pt x="178499" y="0"/>
                    </a:lnTo>
                    <a:lnTo>
                      <a:pt x="148780" y="0"/>
                    </a:lnTo>
                    <a:lnTo>
                      <a:pt x="148780" y="29718"/>
                    </a:lnTo>
                    <a:lnTo>
                      <a:pt x="29718" y="29718"/>
                    </a:lnTo>
                    <a:lnTo>
                      <a:pt x="29718" y="0"/>
                    </a:lnTo>
                    <a:lnTo>
                      <a:pt x="0" y="0"/>
                    </a:lnTo>
                    <a:lnTo>
                      <a:pt x="0" y="327470"/>
                    </a:lnTo>
                    <a:lnTo>
                      <a:pt x="29718" y="327470"/>
                    </a:lnTo>
                    <a:lnTo>
                      <a:pt x="29718" y="297752"/>
                    </a:lnTo>
                    <a:lnTo>
                      <a:pt x="59436" y="297752"/>
                    </a:lnTo>
                    <a:lnTo>
                      <a:pt x="59436" y="327470"/>
                    </a:lnTo>
                    <a:lnTo>
                      <a:pt x="89154" y="327470"/>
                    </a:lnTo>
                    <a:lnTo>
                      <a:pt x="89154" y="357188"/>
                    </a:lnTo>
                    <a:lnTo>
                      <a:pt x="59436" y="357188"/>
                    </a:lnTo>
                    <a:lnTo>
                      <a:pt x="59436" y="386905"/>
                    </a:lnTo>
                    <a:lnTo>
                      <a:pt x="29718" y="386905"/>
                    </a:lnTo>
                    <a:lnTo>
                      <a:pt x="29718" y="357188"/>
                    </a:lnTo>
                    <a:lnTo>
                      <a:pt x="0" y="357188"/>
                    </a:lnTo>
                    <a:lnTo>
                      <a:pt x="0" y="476250"/>
                    </a:lnTo>
                    <a:lnTo>
                      <a:pt x="29718" y="476250"/>
                    </a:lnTo>
                    <a:lnTo>
                      <a:pt x="29718" y="505968"/>
                    </a:lnTo>
                    <a:lnTo>
                      <a:pt x="0" y="505968"/>
                    </a:lnTo>
                    <a:lnTo>
                      <a:pt x="0" y="535686"/>
                    </a:lnTo>
                    <a:lnTo>
                      <a:pt x="29718" y="535686"/>
                    </a:lnTo>
                    <a:lnTo>
                      <a:pt x="29718" y="565404"/>
                    </a:lnTo>
                    <a:lnTo>
                      <a:pt x="148780" y="565404"/>
                    </a:lnTo>
                    <a:lnTo>
                      <a:pt x="148780" y="535686"/>
                    </a:lnTo>
                    <a:lnTo>
                      <a:pt x="178499" y="535686"/>
                    </a:lnTo>
                    <a:lnTo>
                      <a:pt x="178499" y="416623"/>
                    </a:lnTo>
                    <a:lnTo>
                      <a:pt x="148780" y="416623"/>
                    </a:lnTo>
                    <a:lnTo>
                      <a:pt x="148780" y="386905"/>
                    </a:lnTo>
                    <a:lnTo>
                      <a:pt x="178499" y="386905"/>
                    </a:lnTo>
                    <a:lnTo>
                      <a:pt x="178499" y="267843"/>
                    </a:lnTo>
                    <a:lnTo>
                      <a:pt x="148780" y="267843"/>
                    </a:lnTo>
                    <a:lnTo>
                      <a:pt x="148780" y="297561"/>
                    </a:lnTo>
                    <a:lnTo>
                      <a:pt x="119063" y="297561"/>
                    </a:lnTo>
                    <a:lnTo>
                      <a:pt x="119063" y="267843"/>
                    </a:lnTo>
                    <a:lnTo>
                      <a:pt x="89345" y="267843"/>
                    </a:lnTo>
                    <a:lnTo>
                      <a:pt x="89345" y="238125"/>
                    </a:lnTo>
                    <a:lnTo>
                      <a:pt x="119063" y="238125"/>
                    </a:lnTo>
                    <a:lnTo>
                      <a:pt x="119063" y="208407"/>
                    </a:lnTo>
                    <a:lnTo>
                      <a:pt x="148780" y="208407"/>
                    </a:lnTo>
                    <a:lnTo>
                      <a:pt x="148780" y="238125"/>
                    </a:lnTo>
                    <a:lnTo>
                      <a:pt x="178499" y="238125"/>
                    </a:lnTo>
                    <a:close/>
                    <a:moveTo>
                      <a:pt x="59436" y="208407"/>
                    </a:moveTo>
                    <a:lnTo>
                      <a:pt x="29718" y="208407"/>
                    </a:lnTo>
                    <a:lnTo>
                      <a:pt x="29718" y="178689"/>
                    </a:lnTo>
                    <a:lnTo>
                      <a:pt x="59436" y="178689"/>
                    </a:lnTo>
                    <a:lnTo>
                      <a:pt x="59436" y="208407"/>
                    </a:lnTo>
                    <a:close/>
                    <a:moveTo>
                      <a:pt x="118967" y="416814"/>
                    </a:moveTo>
                    <a:lnTo>
                      <a:pt x="118967" y="446532"/>
                    </a:lnTo>
                    <a:lnTo>
                      <a:pt x="148685" y="446532"/>
                    </a:lnTo>
                    <a:lnTo>
                      <a:pt x="148685" y="476250"/>
                    </a:lnTo>
                    <a:lnTo>
                      <a:pt x="118967" y="476250"/>
                    </a:lnTo>
                    <a:lnTo>
                      <a:pt x="118967" y="505968"/>
                    </a:lnTo>
                    <a:lnTo>
                      <a:pt x="89249" y="505968"/>
                    </a:lnTo>
                    <a:lnTo>
                      <a:pt x="89249" y="476250"/>
                    </a:lnTo>
                    <a:lnTo>
                      <a:pt x="59531" y="476250"/>
                    </a:lnTo>
                    <a:lnTo>
                      <a:pt x="59531" y="446532"/>
                    </a:lnTo>
                    <a:lnTo>
                      <a:pt x="89249" y="446532"/>
                    </a:lnTo>
                    <a:lnTo>
                      <a:pt x="89249" y="416814"/>
                    </a:lnTo>
                    <a:lnTo>
                      <a:pt x="118967" y="416814"/>
                    </a:lnTo>
                    <a:close/>
                    <a:moveTo>
                      <a:pt x="118967" y="119158"/>
                    </a:moveTo>
                    <a:lnTo>
                      <a:pt x="89249" y="119158"/>
                    </a:lnTo>
                    <a:lnTo>
                      <a:pt x="89249" y="148876"/>
                    </a:lnTo>
                    <a:lnTo>
                      <a:pt x="59531" y="148876"/>
                    </a:lnTo>
                    <a:lnTo>
                      <a:pt x="59531" y="119158"/>
                    </a:lnTo>
                    <a:lnTo>
                      <a:pt x="29813" y="119158"/>
                    </a:lnTo>
                    <a:lnTo>
                      <a:pt x="29813" y="89440"/>
                    </a:lnTo>
                    <a:lnTo>
                      <a:pt x="59531" y="89440"/>
                    </a:lnTo>
                    <a:lnTo>
                      <a:pt x="59531" y="59722"/>
                    </a:lnTo>
                    <a:lnTo>
                      <a:pt x="89249" y="59722"/>
                    </a:lnTo>
                    <a:lnTo>
                      <a:pt x="89249" y="89440"/>
                    </a:lnTo>
                    <a:lnTo>
                      <a:pt x="118967" y="89440"/>
                    </a:lnTo>
                    <a:lnTo>
                      <a:pt x="118967" y="1191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1"/>
              <p:cNvSpPr/>
              <p:nvPr/>
            </p:nvSpPr>
            <p:spPr>
              <a:xfrm>
                <a:off x="5052440" y="50649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1"/>
              <p:cNvSpPr/>
              <p:nvPr/>
            </p:nvSpPr>
            <p:spPr>
              <a:xfrm>
                <a:off x="5022627" y="470773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1"/>
              <p:cNvSpPr/>
              <p:nvPr/>
            </p:nvSpPr>
            <p:spPr>
              <a:xfrm>
                <a:off x="4992909" y="4707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57" name="Google Shape;2157;p31"/>
              <p:cNvGrpSpPr/>
              <p:nvPr/>
            </p:nvGrpSpPr>
            <p:grpSpPr>
              <a:xfrm>
                <a:off x="5052440" y="4410075"/>
                <a:ext cx="59531" cy="119062"/>
                <a:chOff x="5052440" y="4410075"/>
                <a:chExt cx="59531" cy="119062"/>
              </a:xfrm>
            </p:grpSpPr>
            <p:sp>
              <p:nvSpPr>
                <p:cNvPr id="2158" name="Google Shape;2158;p31"/>
                <p:cNvSpPr/>
                <p:nvPr/>
              </p:nvSpPr>
              <p:spPr>
                <a:xfrm>
                  <a:off x="5052440" y="4439793"/>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1"/>
                <p:cNvSpPr/>
                <p:nvPr/>
              </p:nvSpPr>
              <p:spPr>
                <a:xfrm>
                  <a:off x="5052440" y="44994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1"/>
                <p:cNvSpPr/>
                <p:nvPr/>
              </p:nvSpPr>
              <p:spPr>
                <a:xfrm>
                  <a:off x="5052440" y="441007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61" name="Google Shape;2161;p31"/>
              <p:cNvSpPr/>
              <p:nvPr/>
            </p:nvSpPr>
            <p:spPr>
              <a:xfrm>
                <a:off x="4963096" y="4291012"/>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1"/>
              <p:cNvSpPr/>
              <p:nvPr/>
            </p:nvSpPr>
            <p:spPr>
              <a:xfrm>
                <a:off x="5171503" y="414223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1"/>
              <p:cNvSpPr/>
              <p:nvPr/>
            </p:nvSpPr>
            <p:spPr>
              <a:xfrm>
                <a:off x="5171503" y="40826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1"/>
              <p:cNvSpPr/>
              <p:nvPr/>
            </p:nvSpPr>
            <p:spPr>
              <a:xfrm>
                <a:off x="5141689" y="40826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1"/>
              <p:cNvSpPr/>
              <p:nvPr/>
            </p:nvSpPr>
            <p:spPr>
              <a:xfrm>
                <a:off x="5231034" y="4142232"/>
                <a:ext cx="208311" cy="297560"/>
              </a:xfrm>
              <a:custGeom>
                <a:avLst/>
                <a:gdLst/>
                <a:ahLst/>
                <a:cxnLst/>
                <a:rect l="l" t="t" r="r" b="b"/>
                <a:pathLst>
                  <a:path w="208311" h="297560" extrusionOk="0">
                    <a:moveTo>
                      <a:pt x="208312" y="89249"/>
                    </a:moveTo>
                    <a:lnTo>
                      <a:pt x="208312" y="297561"/>
                    </a:lnTo>
                    <a:lnTo>
                      <a:pt x="0" y="297561"/>
                    </a:lnTo>
                    <a:lnTo>
                      <a:pt x="0" y="267843"/>
                    </a:lnTo>
                    <a:lnTo>
                      <a:pt x="148780" y="267843"/>
                    </a:lnTo>
                    <a:lnTo>
                      <a:pt x="148780" y="238125"/>
                    </a:lnTo>
                    <a:lnTo>
                      <a:pt x="178594" y="238125"/>
                    </a:lnTo>
                    <a:lnTo>
                      <a:pt x="178594" y="119063"/>
                    </a:lnTo>
                    <a:lnTo>
                      <a:pt x="148780" y="119063"/>
                    </a:lnTo>
                    <a:lnTo>
                      <a:pt x="148780" y="59436"/>
                    </a:lnTo>
                    <a:lnTo>
                      <a:pt x="119063" y="59436"/>
                    </a:lnTo>
                    <a:lnTo>
                      <a:pt x="119063" y="29718"/>
                    </a:lnTo>
                    <a:lnTo>
                      <a:pt x="29718" y="29718"/>
                    </a:lnTo>
                    <a:lnTo>
                      <a:pt x="29718" y="59436"/>
                    </a:lnTo>
                    <a:lnTo>
                      <a:pt x="0" y="59436"/>
                    </a:lnTo>
                    <a:lnTo>
                      <a:pt x="0" y="0"/>
                    </a:lnTo>
                    <a:lnTo>
                      <a:pt x="148780" y="0"/>
                    </a:lnTo>
                    <a:lnTo>
                      <a:pt x="148780" y="29718"/>
                    </a:lnTo>
                    <a:lnTo>
                      <a:pt x="178594" y="29718"/>
                    </a:lnTo>
                    <a:lnTo>
                      <a:pt x="178594" y="89249"/>
                    </a:lnTo>
                    <a:lnTo>
                      <a:pt x="208312" y="8924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1"/>
              <p:cNvSpPr/>
              <p:nvPr/>
            </p:nvSpPr>
            <p:spPr>
              <a:xfrm>
                <a:off x="5290565" y="4112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1"/>
              <p:cNvSpPr/>
              <p:nvPr/>
            </p:nvSpPr>
            <p:spPr>
              <a:xfrm>
                <a:off x="4903564" y="4142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1"/>
              <p:cNvSpPr/>
              <p:nvPr/>
            </p:nvSpPr>
            <p:spPr>
              <a:xfrm>
                <a:off x="4903564" y="40826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1"/>
              <p:cNvSpPr/>
              <p:nvPr/>
            </p:nvSpPr>
            <p:spPr>
              <a:xfrm>
                <a:off x="5201221" y="4112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1"/>
              <p:cNvSpPr/>
              <p:nvPr/>
            </p:nvSpPr>
            <p:spPr>
              <a:xfrm>
                <a:off x="5111971" y="402316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1"/>
              <p:cNvSpPr/>
              <p:nvPr/>
            </p:nvSpPr>
            <p:spPr>
              <a:xfrm>
                <a:off x="4963096" y="39933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1"/>
              <p:cNvSpPr/>
              <p:nvPr/>
            </p:nvSpPr>
            <p:spPr>
              <a:xfrm>
                <a:off x="4873846" y="4112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1"/>
              <p:cNvSpPr/>
              <p:nvPr/>
            </p:nvSpPr>
            <p:spPr>
              <a:xfrm>
                <a:off x="4963096" y="4201668"/>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1"/>
              <p:cNvSpPr/>
              <p:nvPr/>
            </p:nvSpPr>
            <p:spPr>
              <a:xfrm>
                <a:off x="5141689" y="417195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1"/>
              <p:cNvSpPr/>
              <p:nvPr/>
            </p:nvSpPr>
            <p:spPr>
              <a:xfrm>
                <a:off x="4903564" y="4171950"/>
                <a:ext cx="297656" cy="119062"/>
              </a:xfrm>
              <a:custGeom>
                <a:avLst/>
                <a:gdLst/>
                <a:ahLst/>
                <a:cxnLst/>
                <a:rect l="l" t="t" r="r" b="b"/>
                <a:pathLst>
                  <a:path w="297656" h="119062" extrusionOk="0">
                    <a:moveTo>
                      <a:pt x="297656" y="0"/>
                    </a:moveTo>
                    <a:lnTo>
                      <a:pt x="297656" y="59531"/>
                    </a:lnTo>
                    <a:lnTo>
                      <a:pt x="267938" y="59531"/>
                    </a:lnTo>
                    <a:lnTo>
                      <a:pt x="267938" y="89345"/>
                    </a:lnTo>
                    <a:lnTo>
                      <a:pt x="238125" y="89345"/>
                    </a:lnTo>
                    <a:lnTo>
                      <a:pt x="238125" y="119063"/>
                    </a:lnTo>
                    <a:lnTo>
                      <a:pt x="59531" y="119063"/>
                    </a:lnTo>
                    <a:lnTo>
                      <a:pt x="59531" y="89345"/>
                    </a:lnTo>
                    <a:lnTo>
                      <a:pt x="29813" y="89345"/>
                    </a:lnTo>
                    <a:lnTo>
                      <a:pt x="29813" y="59531"/>
                    </a:lnTo>
                    <a:lnTo>
                      <a:pt x="0" y="59531"/>
                    </a:lnTo>
                    <a:lnTo>
                      <a:pt x="0" y="0"/>
                    </a:lnTo>
                    <a:lnTo>
                      <a:pt x="29813" y="0"/>
                    </a:lnTo>
                    <a:lnTo>
                      <a:pt x="29813" y="29718"/>
                    </a:lnTo>
                    <a:lnTo>
                      <a:pt x="59531" y="29718"/>
                    </a:lnTo>
                    <a:lnTo>
                      <a:pt x="59531" y="59531"/>
                    </a:lnTo>
                    <a:lnTo>
                      <a:pt x="238125" y="59531"/>
                    </a:lnTo>
                    <a:lnTo>
                      <a:pt x="238125" y="29718"/>
                    </a:lnTo>
                    <a:lnTo>
                      <a:pt x="267938" y="29718"/>
                    </a:lnTo>
                    <a:lnTo>
                      <a:pt x="267938" y="0"/>
                    </a:lnTo>
                    <a:lnTo>
                      <a:pt x="297656"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1"/>
              <p:cNvSpPr/>
              <p:nvPr/>
            </p:nvSpPr>
            <p:spPr>
              <a:xfrm>
                <a:off x="4933378"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1"/>
              <p:cNvSpPr/>
              <p:nvPr/>
            </p:nvSpPr>
            <p:spPr>
              <a:xfrm>
                <a:off x="4992909" y="4052887"/>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1"/>
              <p:cNvSpPr/>
              <p:nvPr/>
            </p:nvSpPr>
            <p:spPr>
              <a:xfrm>
                <a:off x="4992909" y="3963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1"/>
              <p:cNvSpPr/>
              <p:nvPr/>
            </p:nvSpPr>
            <p:spPr>
              <a:xfrm>
                <a:off x="5111971" y="399335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1"/>
              <p:cNvSpPr/>
              <p:nvPr/>
            </p:nvSpPr>
            <p:spPr>
              <a:xfrm>
                <a:off x="4992909" y="3993356"/>
                <a:ext cx="119062" cy="59531"/>
              </a:xfrm>
              <a:custGeom>
                <a:avLst/>
                <a:gdLst/>
                <a:ahLst/>
                <a:cxnLst/>
                <a:rect l="l" t="t" r="r" b="b"/>
                <a:pathLst>
                  <a:path w="119062" h="59531" extrusionOk="0">
                    <a:moveTo>
                      <a:pt x="0" y="0"/>
                    </a:moveTo>
                    <a:lnTo>
                      <a:pt x="119063" y="0"/>
                    </a:lnTo>
                    <a:lnTo>
                      <a:pt x="119063"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1"/>
              <p:cNvSpPr/>
              <p:nvPr/>
            </p:nvSpPr>
            <p:spPr>
              <a:xfrm>
                <a:off x="4963096" y="40231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1"/>
              <p:cNvSpPr/>
              <p:nvPr/>
            </p:nvSpPr>
            <p:spPr>
              <a:xfrm>
                <a:off x="4992909" y="4142232"/>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1"/>
              <p:cNvSpPr/>
              <p:nvPr/>
            </p:nvSpPr>
            <p:spPr>
              <a:xfrm>
                <a:off x="4963096" y="4112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1"/>
              <p:cNvSpPr/>
              <p:nvPr/>
            </p:nvSpPr>
            <p:spPr>
              <a:xfrm>
                <a:off x="5111971" y="4112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1"/>
              <p:cNvSpPr/>
              <p:nvPr/>
            </p:nvSpPr>
            <p:spPr>
              <a:xfrm>
                <a:off x="5141689" y="4023169"/>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1"/>
              <p:cNvSpPr/>
              <p:nvPr/>
            </p:nvSpPr>
            <p:spPr>
              <a:xfrm>
                <a:off x="4903564" y="4112418"/>
                <a:ext cx="297656" cy="89249"/>
              </a:xfrm>
              <a:custGeom>
                <a:avLst/>
                <a:gdLst/>
                <a:ahLst/>
                <a:cxnLst/>
                <a:rect l="l" t="t" r="r" b="b"/>
                <a:pathLst>
                  <a:path w="297656" h="89249" extrusionOk="0">
                    <a:moveTo>
                      <a:pt x="297656" y="0"/>
                    </a:moveTo>
                    <a:lnTo>
                      <a:pt x="297656" y="29813"/>
                    </a:lnTo>
                    <a:lnTo>
                      <a:pt x="267938" y="29813"/>
                    </a:lnTo>
                    <a:lnTo>
                      <a:pt x="267938" y="59531"/>
                    </a:lnTo>
                    <a:lnTo>
                      <a:pt x="238125" y="59531"/>
                    </a:lnTo>
                    <a:lnTo>
                      <a:pt x="238125" y="89249"/>
                    </a:lnTo>
                    <a:lnTo>
                      <a:pt x="59531" y="89249"/>
                    </a:lnTo>
                    <a:lnTo>
                      <a:pt x="59531" y="59531"/>
                    </a:lnTo>
                    <a:lnTo>
                      <a:pt x="29813" y="59531"/>
                    </a:lnTo>
                    <a:lnTo>
                      <a:pt x="29813" y="29813"/>
                    </a:lnTo>
                    <a:lnTo>
                      <a:pt x="0" y="29813"/>
                    </a:lnTo>
                    <a:lnTo>
                      <a:pt x="0" y="0"/>
                    </a:lnTo>
                    <a:lnTo>
                      <a:pt x="59531" y="0"/>
                    </a:lnTo>
                    <a:lnTo>
                      <a:pt x="59531" y="29813"/>
                    </a:lnTo>
                    <a:lnTo>
                      <a:pt x="89345" y="29813"/>
                    </a:lnTo>
                    <a:lnTo>
                      <a:pt x="89345" y="59531"/>
                    </a:lnTo>
                    <a:lnTo>
                      <a:pt x="208407" y="59531"/>
                    </a:lnTo>
                    <a:lnTo>
                      <a:pt x="208407" y="29813"/>
                    </a:lnTo>
                    <a:lnTo>
                      <a:pt x="238125" y="29813"/>
                    </a:lnTo>
                    <a:lnTo>
                      <a:pt x="238125" y="0"/>
                    </a:lnTo>
                    <a:lnTo>
                      <a:pt x="297656"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1"/>
              <p:cNvSpPr/>
              <p:nvPr/>
            </p:nvSpPr>
            <p:spPr>
              <a:xfrm>
                <a:off x="4933378" y="405288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1"/>
              <p:cNvSpPr/>
              <p:nvPr/>
            </p:nvSpPr>
            <p:spPr>
              <a:xfrm>
                <a:off x="4963096" y="43207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1"/>
              <p:cNvSpPr/>
              <p:nvPr/>
            </p:nvSpPr>
            <p:spPr>
              <a:xfrm>
                <a:off x="4992909" y="4350543"/>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1"/>
              <p:cNvSpPr/>
              <p:nvPr/>
            </p:nvSpPr>
            <p:spPr>
              <a:xfrm>
                <a:off x="4992909" y="432073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1"/>
              <p:cNvSpPr/>
              <p:nvPr/>
            </p:nvSpPr>
            <p:spPr>
              <a:xfrm>
                <a:off x="5111971" y="43207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1"/>
              <p:cNvSpPr/>
              <p:nvPr/>
            </p:nvSpPr>
            <p:spPr>
              <a:xfrm>
                <a:off x="4963095" y="4052887"/>
                <a:ext cx="178593" cy="89344"/>
              </a:xfrm>
              <a:custGeom>
                <a:avLst/>
                <a:gdLst/>
                <a:ahLst/>
                <a:cxnLst/>
                <a:rect l="l" t="t" r="r" b="b"/>
                <a:pathLst>
                  <a:path w="178593" h="89344" extrusionOk="0">
                    <a:moveTo>
                      <a:pt x="178594" y="0"/>
                    </a:moveTo>
                    <a:lnTo>
                      <a:pt x="178594" y="59531"/>
                    </a:lnTo>
                    <a:lnTo>
                      <a:pt x="148876" y="59531"/>
                    </a:lnTo>
                    <a:lnTo>
                      <a:pt x="148876" y="89345"/>
                    </a:lnTo>
                    <a:lnTo>
                      <a:pt x="29813" y="89345"/>
                    </a:lnTo>
                    <a:lnTo>
                      <a:pt x="29813" y="59531"/>
                    </a:lnTo>
                    <a:lnTo>
                      <a:pt x="0" y="59531"/>
                    </a:lnTo>
                    <a:lnTo>
                      <a:pt x="0" y="0"/>
                    </a:lnTo>
                    <a:lnTo>
                      <a:pt x="29813" y="0"/>
                    </a:lnTo>
                    <a:lnTo>
                      <a:pt x="29813" y="29718"/>
                    </a:lnTo>
                    <a:lnTo>
                      <a:pt x="148876" y="29718"/>
                    </a:lnTo>
                    <a:lnTo>
                      <a:pt x="148876" y="0"/>
                    </a:lnTo>
                    <a:lnTo>
                      <a:pt x="178594"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1"/>
              <p:cNvSpPr/>
              <p:nvPr/>
            </p:nvSpPr>
            <p:spPr>
              <a:xfrm>
                <a:off x="4933378" y="40231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4" name="Google Shape;2194;p31"/>
            <p:cNvSpPr/>
            <p:nvPr/>
          </p:nvSpPr>
          <p:spPr>
            <a:xfrm>
              <a:off x="5082158" y="44696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1"/>
            <p:cNvSpPr/>
            <p:nvPr/>
          </p:nvSpPr>
          <p:spPr>
            <a:xfrm>
              <a:off x="5052440" y="4439793"/>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1"/>
            <p:cNvSpPr/>
            <p:nvPr/>
          </p:nvSpPr>
          <p:spPr>
            <a:xfrm>
              <a:off x="5082158" y="441007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1"/>
            <p:cNvSpPr/>
            <p:nvPr/>
          </p:nvSpPr>
          <p:spPr>
            <a:xfrm>
              <a:off x="5052440" y="44994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1"/>
            <p:cNvSpPr/>
            <p:nvPr/>
          </p:nvSpPr>
          <p:spPr>
            <a:xfrm>
              <a:off x="4933378" y="4380357"/>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1"/>
            <p:cNvSpPr/>
            <p:nvPr/>
          </p:nvSpPr>
          <p:spPr>
            <a:xfrm>
              <a:off x="4933378" y="4856607"/>
              <a:ext cx="29718" cy="148780"/>
            </a:xfrm>
            <a:custGeom>
              <a:avLst/>
              <a:gdLst/>
              <a:ahLst/>
              <a:cxnLst/>
              <a:rect l="l" t="t" r="r" b="b"/>
              <a:pathLst>
                <a:path w="29718" h="148780" extrusionOk="0">
                  <a:moveTo>
                    <a:pt x="0" y="0"/>
                  </a:moveTo>
                  <a:lnTo>
                    <a:pt x="29718" y="0"/>
                  </a:lnTo>
                  <a:lnTo>
                    <a:pt x="29718" y="148781"/>
                  </a:lnTo>
                  <a:lnTo>
                    <a:pt x="0" y="1487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1"/>
            <p:cNvSpPr/>
            <p:nvPr/>
          </p:nvSpPr>
          <p:spPr>
            <a:xfrm>
              <a:off x="4963096"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1"/>
            <p:cNvSpPr/>
            <p:nvPr/>
          </p:nvSpPr>
          <p:spPr>
            <a:xfrm>
              <a:off x="4992909" y="515416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1"/>
            <p:cNvSpPr/>
            <p:nvPr/>
          </p:nvSpPr>
          <p:spPr>
            <a:xfrm>
              <a:off x="5022627" y="51839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1"/>
            <p:cNvSpPr/>
            <p:nvPr/>
          </p:nvSpPr>
          <p:spPr>
            <a:xfrm>
              <a:off x="4933378"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1"/>
            <p:cNvSpPr/>
            <p:nvPr/>
          </p:nvSpPr>
          <p:spPr>
            <a:xfrm>
              <a:off x="5141689" y="45886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1"/>
            <p:cNvSpPr/>
            <p:nvPr/>
          </p:nvSpPr>
          <p:spPr>
            <a:xfrm>
              <a:off x="5111971" y="512445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1"/>
            <p:cNvSpPr/>
            <p:nvPr/>
          </p:nvSpPr>
          <p:spPr>
            <a:xfrm>
              <a:off x="4903564" y="42612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FD7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7" name="Google Shape;2207;p31"/>
            <p:cNvSpPr/>
            <p:nvPr/>
          </p:nvSpPr>
          <p:spPr>
            <a:xfrm>
              <a:off x="5171503" y="426129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8" name="Google Shape;2208;p31"/>
            <p:cNvSpPr/>
            <p:nvPr/>
          </p:nvSpPr>
          <p:spPr>
            <a:xfrm>
              <a:off x="5171503" y="432073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31"/>
            <p:cNvSpPr/>
            <p:nvPr/>
          </p:nvSpPr>
          <p:spPr>
            <a:xfrm>
              <a:off x="5141689" y="429101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1"/>
            <p:cNvSpPr/>
            <p:nvPr/>
          </p:nvSpPr>
          <p:spPr>
            <a:xfrm>
              <a:off x="4933378" y="42910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1"/>
            <p:cNvSpPr/>
            <p:nvPr/>
          </p:nvSpPr>
          <p:spPr>
            <a:xfrm>
              <a:off x="4903564" y="417195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1"/>
            <p:cNvSpPr/>
            <p:nvPr/>
          </p:nvSpPr>
          <p:spPr>
            <a:xfrm>
              <a:off x="5171503" y="4171950"/>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1"/>
            <p:cNvSpPr/>
            <p:nvPr/>
          </p:nvSpPr>
          <p:spPr>
            <a:xfrm>
              <a:off x="4933378" y="4201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31"/>
            <p:cNvSpPr/>
            <p:nvPr/>
          </p:nvSpPr>
          <p:spPr>
            <a:xfrm>
              <a:off x="4963096" y="42314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1"/>
            <p:cNvSpPr/>
            <p:nvPr/>
          </p:nvSpPr>
          <p:spPr>
            <a:xfrm>
              <a:off x="5111971" y="426129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1"/>
            <p:cNvSpPr/>
            <p:nvPr/>
          </p:nvSpPr>
          <p:spPr>
            <a:xfrm>
              <a:off x="4992909" y="426129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7" name="Google Shape;2217;p31"/>
            <p:cNvSpPr/>
            <p:nvPr/>
          </p:nvSpPr>
          <p:spPr>
            <a:xfrm>
              <a:off x="5022627" y="42314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1"/>
            <p:cNvSpPr/>
            <p:nvPr/>
          </p:nvSpPr>
          <p:spPr>
            <a:xfrm>
              <a:off x="5052440" y="4261294"/>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1"/>
            <p:cNvSpPr/>
            <p:nvPr/>
          </p:nvSpPr>
          <p:spPr>
            <a:xfrm>
              <a:off x="4992909" y="429101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1"/>
            <p:cNvSpPr/>
            <p:nvPr/>
          </p:nvSpPr>
          <p:spPr>
            <a:xfrm>
              <a:off x="5052440" y="429101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1"/>
            <p:cNvSpPr/>
            <p:nvPr/>
          </p:nvSpPr>
          <p:spPr>
            <a:xfrm>
              <a:off x="5111971" y="429101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1"/>
            <p:cNvSpPr/>
            <p:nvPr/>
          </p:nvSpPr>
          <p:spPr>
            <a:xfrm>
              <a:off x="5171503" y="42314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3" name="Google Shape;2223;p31"/>
            <p:cNvSpPr/>
            <p:nvPr/>
          </p:nvSpPr>
          <p:spPr>
            <a:xfrm>
              <a:off x="4903564" y="423148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31"/>
            <p:cNvSpPr/>
            <p:nvPr/>
          </p:nvSpPr>
          <p:spPr>
            <a:xfrm>
              <a:off x="5082158" y="42314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5" name="Google Shape;2225;p31"/>
            <p:cNvSpPr/>
            <p:nvPr/>
          </p:nvSpPr>
          <p:spPr>
            <a:xfrm>
              <a:off x="5052440" y="4112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31"/>
            <p:cNvSpPr/>
            <p:nvPr/>
          </p:nvSpPr>
          <p:spPr>
            <a:xfrm>
              <a:off x="4963096" y="4142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31"/>
            <p:cNvSpPr/>
            <p:nvPr/>
          </p:nvSpPr>
          <p:spPr>
            <a:xfrm>
              <a:off x="5111971" y="414223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31"/>
            <p:cNvSpPr/>
            <p:nvPr/>
          </p:nvSpPr>
          <p:spPr>
            <a:xfrm>
              <a:off x="5171503" y="4112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31"/>
            <p:cNvSpPr/>
            <p:nvPr/>
          </p:nvSpPr>
          <p:spPr>
            <a:xfrm>
              <a:off x="4903564" y="41124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31"/>
            <p:cNvSpPr/>
            <p:nvPr/>
          </p:nvSpPr>
          <p:spPr>
            <a:xfrm>
              <a:off x="5141689" y="414223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31"/>
            <p:cNvSpPr/>
            <p:nvPr/>
          </p:nvSpPr>
          <p:spPr>
            <a:xfrm>
              <a:off x="5141689" y="423148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1"/>
            <p:cNvSpPr/>
            <p:nvPr/>
          </p:nvSpPr>
          <p:spPr>
            <a:xfrm>
              <a:off x="5141689" y="42016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1"/>
            <p:cNvSpPr/>
            <p:nvPr/>
          </p:nvSpPr>
          <p:spPr>
            <a:xfrm>
              <a:off x="5231034" y="414223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1"/>
            <p:cNvSpPr/>
            <p:nvPr/>
          </p:nvSpPr>
          <p:spPr>
            <a:xfrm>
              <a:off x="5290565" y="4142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1"/>
            <p:cNvSpPr/>
            <p:nvPr/>
          </p:nvSpPr>
          <p:spPr>
            <a:xfrm>
              <a:off x="5350096" y="41422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1"/>
            <p:cNvSpPr/>
            <p:nvPr/>
          </p:nvSpPr>
          <p:spPr>
            <a:xfrm>
              <a:off x="5260752" y="441007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1"/>
            <p:cNvSpPr/>
            <p:nvPr/>
          </p:nvSpPr>
          <p:spPr>
            <a:xfrm>
              <a:off x="5320283" y="4410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1"/>
            <p:cNvSpPr/>
            <p:nvPr/>
          </p:nvSpPr>
          <p:spPr>
            <a:xfrm>
              <a:off x="5379814" y="4410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Google Shape;2244;p32">
            <a:extLst>
              <a:ext uri="{FF2B5EF4-FFF2-40B4-BE49-F238E27FC236}">
                <a16:creationId xmlns:a16="http://schemas.microsoft.com/office/drawing/2014/main" id="{701EB59B-D2FF-7EB8-5AE8-93DE5011AB4D}"/>
              </a:ext>
            </a:extLst>
          </p:cNvPr>
          <p:cNvSpPr txBox="1">
            <a:spLocks/>
          </p:cNvSpPr>
          <p:nvPr/>
        </p:nvSpPr>
        <p:spPr>
          <a:xfrm>
            <a:off x="888229" y="402121"/>
            <a:ext cx="7367539" cy="89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800"/>
              <a:buFont typeface="Archivo"/>
              <a:buNone/>
              <a:defRPr sz="3000" b="0" i="0" u="none" strike="noStrike" cap="none">
                <a:solidFill>
                  <a:schemeClr val="dk1"/>
                </a:solidFill>
                <a:latin typeface="Archivo"/>
                <a:ea typeface="Archivo"/>
                <a:cs typeface="Archivo"/>
                <a:sym typeface="Archivo"/>
              </a:defRPr>
            </a:lvl1pPr>
            <a:lvl2pPr marL="914400" marR="0" lvl="1"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sz="3200" b="1" dirty="0">
                <a:latin typeface="Verdana" panose="020B0604030504040204" pitchFamily="34" charset="0"/>
                <a:ea typeface="Verdana" panose="020B0604030504040204" pitchFamily="34" charset="0"/>
              </a:rPr>
              <a:t>Purpose of the Data</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34"/>
          <p:cNvSpPr txBox="1">
            <a:spLocks noGrp="1"/>
          </p:cNvSpPr>
          <p:nvPr>
            <p:ph type="title"/>
          </p:nvPr>
        </p:nvSpPr>
        <p:spPr>
          <a:xfrm>
            <a:off x="713225" y="521225"/>
            <a:ext cx="7717500" cy="46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 Process</a:t>
            </a:r>
            <a:endParaRPr dirty="0"/>
          </a:p>
        </p:txBody>
      </p:sp>
      <p:sp>
        <p:nvSpPr>
          <p:cNvPr id="2260" name="Google Shape;2260;p34"/>
          <p:cNvSpPr txBox="1"/>
          <p:nvPr/>
        </p:nvSpPr>
        <p:spPr>
          <a:xfrm flipH="1">
            <a:off x="1130850" y="3018349"/>
            <a:ext cx="1287000" cy="101178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dirty="0">
                <a:solidFill>
                  <a:schemeClr val="dk1"/>
                </a:solidFill>
                <a:latin typeface="Abadi" panose="020B0604020104020204" pitchFamily="34" charset="0"/>
                <a:ea typeface="Archivo"/>
                <a:cs typeface="Archivo"/>
                <a:sym typeface="Archivo"/>
              </a:rPr>
              <a:t>Adding primary and foreign keys to tables and then importing to SSMS</a:t>
            </a:r>
            <a:endParaRPr sz="1100" dirty="0">
              <a:solidFill>
                <a:schemeClr val="dk1"/>
              </a:solidFill>
              <a:latin typeface="Abadi" panose="020B0604020104020204" pitchFamily="34" charset="0"/>
              <a:ea typeface="Archivo"/>
              <a:cs typeface="Archivo"/>
              <a:sym typeface="Archivo"/>
            </a:endParaRPr>
          </a:p>
        </p:txBody>
      </p:sp>
      <p:sp>
        <p:nvSpPr>
          <p:cNvPr id="2261" name="Google Shape;2261;p34"/>
          <p:cNvSpPr txBox="1"/>
          <p:nvPr/>
        </p:nvSpPr>
        <p:spPr>
          <a:xfrm flipH="1">
            <a:off x="1305450" y="1845738"/>
            <a:ext cx="937800" cy="655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a:solidFill>
                  <a:schemeClr val="lt2"/>
                </a:solidFill>
                <a:latin typeface="Press Start 2P"/>
                <a:ea typeface="Press Start 2P"/>
                <a:cs typeface="Press Start 2P"/>
                <a:sym typeface="Press Start 2P"/>
              </a:rPr>
              <a:t>01</a:t>
            </a:r>
            <a:endParaRPr sz="2300">
              <a:solidFill>
                <a:schemeClr val="lt2"/>
              </a:solidFill>
              <a:latin typeface="Press Start 2P"/>
              <a:ea typeface="Press Start 2P"/>
              <a:cs typeface="Press Start 2P"/>
              <a:sym typeface="Press Start 2P"/>
            </a:endParaRPr>
          </a:p>
        </p:txBody>
      </p:sp>
      <p:sp>
        <p:nvSpPr>
          <p:cNvPr id="2262" name="Google Shape;2262;p34"/>
          <p:cNvSpPr txBox="1"/>
          <p:nvPr/>
        </p:nvSpPr>
        <p:spPr>
          <a:xfrm flipH="1">
            <a:off x="2743587" y="3018349"/>
            <a:ext cx="1791635" cy="16775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C2A19"/>
              </a:buClr>
              <a:buSzPts val="1100"/>
              <a:buFont typeface="Arial"/>
              <a:buNone/>
            </a:pPr>
            <a:r>
              <a:rPr lang="en" sz="1100" dirty="0">
                <a:solidFill>
                  <a:schemeClr val="dk1"/>
                </a:solidFill>
                <a:latin typeface="Abadi" panose="020B0604020104020204" pitchFamily="34" charset="0"/>
                <a:ea typeface="Archivo"/>
                <a:cs typeface="Archivo"/>
                <a:sym typeface="Archivo"/>
              </a:rPr>
              <a:t>Altering queries to make proper references and foreign keys in SSMS</a:t>
            </a:r>
            <a:endParaRPr sz="1100" dirty="0">
              <a:solidFill>
                <a:schemeClr val="dk1"/>
              </a:solidFill>
              <a:latin typeface="Abadi" panose="020B0604020104020204" pitchFamily="34" charset="0"/>
              <a:ea typeface="Archivo"/>
              <a:cs typeface="Archivo"/>
              <a:sym typeface="Archivo"/>
            </a:endParaRPr>
          </a:p>
        </p:txBody>
      </p:sp>
      <p:sp>
        <p:nvSpPr>
          <p:cNvPr id="2263" name="Google Shape;2263;p34"/>
          <p:cNvSpPr txBox="1"/>
          <p:nvPr/>
        </p:nvSpPr>
        <p:spPr>
          <a:xfrm flipH="1">
            <a:off x="3170517" y="1845738"/>
            <a:ext cx="937800" cy="655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a:solidFill>
                  <a:schemeClr val="lt2"/>
                </a:solidFill>
                <a:latin typeface="Press Start 2P"/>
                <a:ea typeface="Press Start 2P"/>
                <a:cs typeface="Press Start 2P"/>
                <a:sym typeface="Press Start 2P"/>
              </a:rPr>
              <a:t>02</a:t>
            </a:r>
            <a:endParaRPr sz="2300">
              <a:solidFill>
                <a:schemeClr val="lt2"/>
              </a:solidFill>
              <a:latin typeface="Press Start 2P"/>
              <a:ea typeface="Press Start 2P"/>
              <a:cs typeface="Press Start 2P"/>
              <a:sym typeface="Press Start 2P"/>
            </a:endParaRPr>
          </a:p>
        </p:txBody>
      </p:sp>
      <p:sp>
        <p:nvSpPr>
          <p:cNvPr id="2264" name="Google Shape;2264;p34"/>
          <p:cNvSpPr txBox="1"/>
          <p:nvPr/>
        </p:nvSpPr>
        <p:spPr>
          <a:xfrm flipH="1">
            <a:off x="4861050" y="3018350"/>
            <a:ext cx="1287000" cy="65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dirty="0">
                <a:solidFill>
                  <a:schemeClr val="dk1"/>
                </a:solidFill>
                <a:latin typeface="Abadi" panose="020B0604020104020204" pitchFamily="34" charset="0"/>
                <a:ea typeface="Archivo"/>
                <a:cs typeface="Archivo"/>
                <a:sym typeface="Archivo"/>
              </a:rPr>
              <a:t>Answering queries as outlines in the project proposal</a:t>
            </a:r>
            <a:endParaRPr sz="1100" dirty="0">
              <a:solidFill>
                <a:schemeClr val="dk1"/>
              </a:solidFill>
              <a:latin typeface="Abadi" panose="020B0604020104020204" pitchFamily="34" charset="0"/>
              <a:ea typeface="Archivo"/>
              <a:cs typeface="Archivo"/>
              <a:sym typeface="Archivo"/>
            </a:endParaRPr>
          </a:p>
        </p:txBody>
      </p:sp>
      <p:sp>
        <p:nvSpPr>
          <p:cNvPr id="2265" name="Google Shape;2265;p34"/>
          <p:cNvSpPr txBox="1"/>
          <p:nvPr/>
        </p:nvSpPr>
        <p:spPr>
          <a:xfrm flipH="1">
            <a:off x="5035658" y="1845738"/>
            <a:ext cx="937800" cy="655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a:solidFill>
                  <a:schemeClr val="lt2"/>
                </a:solidFill>
                <a:latin typeface="Press Start 2P"/>
                <a:ea typeface="Press Start 2P"/>
                <a:cs typeface="Press Start 2P"/>
                <a:sym typeface="Press Start 2P"/>
              </a:rPr>
              <a:t>03</a:t>
            </a:r>
            <a:endParaRPr sz="2300">
              <a:solidFill>
                <a:schemeClr val="lt2"/>
              </a:solidFill>
              <a:latin typeface="Press Start 2P"/>
              <a:ea typeface="Press Start 2P"/>
              <a:cs typeface="Press Start 2P"/>
              <a:sym typeface="Press Start 2P"/>
            </a:endParaRPr>
          </a:p>
        </p:txBody>
      </p:sp>
      <p:sp>
        <p:nvSpPr>
          <p:cNvPr id="2266" name="Google Shape;2266;p34"/>
          <p:cNvSpPr txBox="1"/>
          <p:nvPr/>
        </p:nvSpPr>
        <p:spPr>
          <a:xfrm flipH="1">
            <a:off x="6726150" y="3018349"/>
            <a:ext cx="1287000" cy="13278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dirty="0">
                <a:solidFill>
                  <a:schemeClr val="dk1"/>
                </a:solidFill>
                <a:latin typeface="Abadi" panose="020B0604020104020204" pitchFamily="34" charset="0"/>
                <a:ea typeface="Archivo"/>
                <a:cs typeface="Archivo"/>
                <a:sym typeface="Archivo"/>
              </a:rPr>
              <a:t>Using those queries as separate tables and then importing them in Power BI to make a dashboard</a:t>
            </a:r>
            <a:endParaRPr sz="1100" dirty="0">
              <a:solidFill>
                <a:schemeClr val="dk1"/>
              </a:solidFill>
              <a:latin typeface="Abadi" panose="020B0604020104020204" pitchFamily="34" charset="0"/>
              <a:ea typeface="Archivo"/>
              <a:cs typeface="Archivo"/>
              <a:sym typeface="Archivo"/>
            </a:endParaRPr>
          </a:p>
        </p:txBody>
      </p:sp>
      <p:sp>
        <p:nvSpPr>
          <p:cNvPr id="2267" name="Google Shape;2267;p34"/>
          <p:cNvSpPr txBox="1"/>
          <p:nvPr/>
        </p:nvSpPr>
        <p:spPr>
          <a:xfrm flipH="1">
            <a:off x="6900750" y="1845738"/>
            <a:ext cx="937800" cy="655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a:solidFill>
                  <a:schemeClr val="lt2"/>
                </a:solidFill>
                <a:latin typeface="Press Start 2P"/>
                <a:ea typeface="Press Start 2P"/>
                <a:cs typeface="Press Start 2P"/>
                <a:sym typeface="Press Start 2P"/>
              </a:rPr>
              <a:t>04</a:t>
            </a:r>
            <a:endParaRPr sz="2300">
              <a:solidFill>
                <a:schemeClr val="lt2"/>
              </a:solidFill>
              <a:latin typeface="Press Start 2P"/>
              <a:ea typeface="Press Start 2P"/>
              <a:cs typeface="Press Start 2P"/>
              <a:sym typeface="Press Start 2P"/>
            </a:endParaRPr>
          </a:p>
        </p:txBody>
      </p:sp>
      <p:cxnSp>
        <p:nvCxnSpPr>
          <p:cNvPr id="2268" name="Google Shape;2268;p34"/>
          <p:cNvCxnSpPr>
            <a:cxnSpLocks/>
            <a:stCxn id="2260" idx="0"/>
            <a:endCxn id="2269" idx="2"/>
          </p:cNvCxnSpPr>
          <p:nvPr/>
        </p:nvCxnSpPr>
        <p:spPr>
          <a:xfrm flipV="1">
            <a:off x="1774350" y="2796388"/>
            <a:ext cx="0" cy="221961"/>
          </a:xfrm>
          <a:prstGeom prst="straightConnector1">
            <a:avLst/>
          </a:prstGeom>
          <a:noFill/>
          <a:ln w="19050" cap="flat" cmpd="sng">
            <a:solidFill>
              <a:schemeClr val="dk1"/>
            </a:solidFill>
            <a:prstDash val="solid"/>
            <a:round/>
            <a:headEnd type="none" w="med" len="med"/>
            <a:tailEnd type="none" w="med" len="med"/>
          </a:ln>
        </p:spPr>
      </p:cxnSp>
      <p:sp>
        <p:nvSpPr>
          <p:cNvPr id="2269" name="Google Shape;2269;p34"/>
          <p:cNvSpPr/>
          <p:nvPr/>
        </p:nvSpPr>
        <p:spPr>
          <a:xfrm>
            <a:off x="1737600" y="2722888"/>
            <a:ext cx="73500" cy="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0" name="Google Shape;2270;p34"/>
          <p:cNvCxnSpPr>
            <a:stCxn id="2271" idx="1"/>
            <a:endCxn id="2261" idx="1"/>
          </p:cNvCxnSpPr>
          <p:nvPr/>
        </p:nvCxnSpPr>
        <p:spPr>
          <a:xfrm rot="10800000">
            <a:off x="2243188" y="2173338"/>
            <a:ext cx="426900" cy="0"/>
          </a:xfrm>
          <a:prstGeom prst="straightConnector1">
            <a:avLst/>
          </a:prstGeom>
          <a:noFill/>
          <a:ln w="19050" cap="flat" cmpd="sng">
            <a:solidFill>
              <a:schemeClr val="dk1"/>
            </a:solidFill>
            <a:prstDash val="solid"/>
            <a:round/>
            <a:headEnd type="none" w="med" len="med"/>
            <a:tailEnd type="none" w="med" len="med"/>
          </a:ln>
        </p:spPr>
      </p:cxnSp>
      <p:sp>
        <p:nvSpPr>
          <p:cNvPr id="2271" name="Google Shape;2271;p34"/>
          <p:cNvSpPr/>
          <p:nvPr/>
        </p:nvSpPr>
        <p:spPr>
          <a:xfrm>
            <a:off x="2670088" y="2136588"/>
            <a:ext cx="73500" cy="7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2" name="Google Shape;2272;p34"/>
          <p:cNvCxnSpPr>
            <a:stCxn id="2273" idx="1"/>
            <a:endCxn id="2263" idx="1"/>
          </p:cNvCxnSpPr>
          <p:nvPr/>
        </p:nvCxnSpPr>
        <p:spPr>
          <a:xfrm rot="10800000">
            <a:off x="4108325" y="2173338"/>
            <a:ext cx="426900" cy="0"/>
          </a:xfrm>
          <a:prstGeom prst="straightConnector1">
            <a:avLst/>
          </a:prstGeom>
          <a:noFill/>
          <a:ln w="19050" cap="flat" cmpd="sng">
            <a:solidFill>
              <a:schemeClr val="dk1"/>
            </a:solidFill>
            <a:prstDash val="solid"/>
            <a:round/>
            <a:headEnd type="none" w="med" len="med"/>
            <a:tailEnd type="none" w="med" len="med"/>
          </a:ln>
        </p:spPr>
      </p:cxnSp>
      <p:sp>
        <p:nvSpPr>
          <p:cNvPr id="2273" name="Google Shape;2273;p34"/>
          <p:cNvSpPr/>
          <p:nvPr/>
        </p:nvSpPr>
        <p:spPr>
          <a:xfrm>
            <a:off x="4535225" y="2136588"/>
            <a:ext cx="73500" cy="7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4" name="Google Shape;2274;p34"/>
          <p:cNvCxnSpPr>
            <a:stCxn id="2275" idx="1"/>
            <a:endCxn id="2265" idx="1"/>
          </p:cNvCxnSpPr>
          <p:nvPr/>
        </p:nvCxnSpPr>
        <p:spPr>
          <a:xfrm rot="10800000">
            <a:off x="5973475" y="2173338"/>
            <a:ext cx="426900" cy="0"/>
          </a:xfrm>
          <a:prstGeom prst="straightConnector1">
            <a:avLst/>
          </a:prstGeom>
          <a:noFill/>
          <a:ln w="19050" cap="flat" cmpd="sng">
            <a:solidFill>
              <a:schemeClr val="dk1"/>
            </a:solidFill>
            <a:prstDash val="solid"/>
            <a:round/>
            <a:headEnd type="none" w="med" len="med"/>
            <a:tailEnd type="none" w="med" len="med"/>
          </a:ln>
        </p:spPr>
      </p:cxnSp>
      <p:sp>
        <p:nvSpPr>
          <p:cNvPr id="2275" name="Google Shape;2275;p34"/>
          <p:cNvSpPr/>
          <p:nvPr/>
        </p:nvSpPr>
        <p:spPr>
          <a:xfrm>
            <a:off x="6400375" y="2136588"/>
            <a:ext cx="73500" cy="7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6" name="Google Shape;2276;p34"/>
          <p:cNvCxnSpPr>
            <a:stCxn id="2269" idx="0"/>
            <a:endCxn id="2261" idx="2"/>
          </p:cNvCxnSpPr>
          <p:nvPr/>
        </p:nvCxnSpPr>
        <p:spPr>
          <a:xfrm rot="10800000">
            <a:off x="1774350" y="2500888"/>
            <a:ext cx="0" cy="222000"/>
          </a:xfrm>
          <a:prstGeom prst="straightConnector1">
            <a:avLst/>
          </a:prstGeom>
          <a:noFill/>
          <a:ln w="19050" cap="flat" cmpd="sng">
            <a:solidFill>
              <a:schemeClr val="dk1"/>
            </a:solidFill>
            <a:prstDash val="solid"/>
            <a:round/>
            <a:headEnd type="none" w="med" len="med"/>
            <a:tailEnd type="none" w="med" len="med"/>
          </a:ln>
        </p:spPr>
      </p:cxnSp>
      <p:cxnSp>
        <p:nvCxnSpPr>
          <p:cNvPr id="2277" name="Google Shape;2277;p34"/>
          <p:cNvCxnSpPr>
            <a:cxnSpLocks/>
            <a:stCxn id="2262" idx="0"/>
            <a:endCxn id="2278" idx="2"/>
          </p:cNvCxnSpPr>
          <p:nvPr/>
        </p:nvCxnSpPr>
        <p:spPr>
          <a:xfrm flipV="1">
            <a:off x="3639404" y="2796388"/>
            <a:ext cx="46" cy="221961"/>
          </a:xfrm>
          <a:prstGeom prst="straightConnector1">
            <a:avLst/>
          </a:prstGeom>
          <a:noFill/>
          <a:ln w="19050" cap="flat" cmpd="sng">
            <a:solidFill>
              <a:schemeClr val="dk1"/>
            </a:solidFill>
            <a:prstDash val="solid"/>
            <a:round/>
            <a:headEnd type="none" w="med" len="med"/>
            <a:tailEnd type="none" w="med" len="med"/>
          </a:ln>
        </p:spPr>
      </p:cxnSp>
      <p:sp>
        <p:nvSpPr>
          <p:cNvPr id="2278" name="Google Shape;2278;p34"/>
          <p:cNvSpPr/>
          <p:nvPr/>
        </p:nvSpPr>
        <p:spPr>
          <a:xfrm>
            <a:off x="3602700" y="2722888"/>
            <a:ext cx="73500" cy="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9" name="Google Shape;2279;p34"/>
          <p:cNvCxnSpPr>
            <a:stCxn id="2278" idx="0"/>
            <a:endCxn id="2263" idx="2"/>
          </p:cNvCxnSpPr>
          <p:nvPr/>
        </p:nvCxnSpPr>
        <p:spPr>
          <a:xfrm rot="10800000">
            <a:off x="3639450" y="2500888"/>
            <a:ext cx="0" cy="222000"/>
          </a:xfrm>
          <a:prstGeom prst="straightConnector1">
            <a:avLst/>
          </a:prstGeom>
          <a:noFill/>
          <a:ln w="19050" cap="flat" cmpd="sng">
            <a:solidFill>
              <a:schemeClr val="dk1"/>
            </a:solidFill>
            <a:prstDash val="solid"/>
            <a:round/>
            <a:headEnd type="none" w="med" len="med"/>
            <a:tailEnd type="none" w="med" len="med"/>
          </a:ln>
        </p:spPr>
      </p:cxnSp>
      <p:cxnSp>
        <p:nvCxnSpPr>
          <p:cNvPr id="2280" name="Google Shape;2280;p34"/>
          <p:cNvCxnSpPr>
            <a:stCxn id="2264" idx="0"/>
            <a:endCxn id="2281" idx="2"/>
          </p:cNvCxnSpPr>
          <p:nvPr/>
        </p:nvCxnSpPr>
        <p:spPr>
          <a:xfrm rot="10800000">
            <a:off x="5504550" y="2796350"/>
            <a:ext cx="0" cy="222000"/>
          </a:xfrm>
          <a:prstGeom prst="straightConnector1">
            <a:avLst/>
          </a:prstGeom>
          <a:noFill/>
          <a:ln w="19050" cap="flat" cmpd="sng">
            <a:solidFill>
              <a:schemeClr val="dk1"/>
            </a:solidFill>
            <a:prstDash val="solid"/>
            <a:round/>
            <a:headEnd type="none" w="med" len="med"/>
            <a:tailEnd type="none" w="med" len="med"/>
          </a:ln>
        </p:spPr>
      </p:cxnSp>
      <p:sp>
        <p:nvSpPr>
          <p:cNvPr id="2281" name="Google Shape;2281;p34"/>
          <p:cNvSpPr/>
          <p:nvPr/>
        </p:nvSpPr>
        <p:spPr>
          <a:xfrm>
            <a:off x="5467800" y="2722888"/>
            <a:ext cx="73500" cy="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2" name="Google Shape;2282;p34"/>
          <p:cNvCxnSpPr>
            <a:stCxn id="2281" idx="0"/>
            <a:endCxn id="2265" idx="2"/>
          </p:cNvCxnSpPr>
          <p:nvPr/>
        </p:nvCxnSpPr>
        <p:spPr>
          <a:xfrm rot="10800000">
            <a:off x="5504550" y="2500888"/>
            <a:ext cx="0" cy="222000"/>
          </a:xfrm>
          <a:prstGeom prst="straightConnector1">
            <a:avLst/>
          </a:prstGeom>
          <a:noFill/>
          <a:ln w="19050" cap="flat" cmpd="sng">
            <a:solidFill>
              <a:schemeClr val="dk1"/>
            </a:solidFill>
            <a:prstDash val="solid"/>
            <a:round/>
            <a:headEnd type="none" w="med" len="med"/>
            <a:tailEnd type="none" w="med" len="med"/>
          </a:ln>
        </p:spPr>
      </p:cxnSp>
      <p:cxnSp>
        <p:nvCxnSpPr>
          <p:cNvPr id="2283" name="Google Shape;2283;p34"/>
          <p:cNvCxnSpPr>
            <a:cxnSpLocks/>
            <a:stCxn id="2266" idx="0"/>
            <a:endCxn id="2284" idx="2"/>
          </p:cNvCxnSpPr>
          <p:nvPr/>
        </p:nvCxnSpPr>
        <p:spPr>
          <a:xfrm flipV="1">
            <a:off x="7369650" y="2796388"/>
            <a:ext cx="0" cy="221961"/>
          </a:xfrm>
          <a:prstGeom prst="straightConnector1">
            <a:avLst/>
          </a:prstGeom>
          <a:noFill/>
          <a:ln w="19050" cap="flat" cmpd="sng">
            <a:solidFill>
              <a:schemeClr val="dk1"/>
            </a:solidFill>
            <a:prstDash val="solid"/>
            <a:round/>
            <a:headEnd type="none" w="med" len="med"/>
            <a:tailEnd type="none" w="med" len="med"/>
          </a:ln>
        </p:spPr>
      </p:cxnSp>
      <p:sp>
        <p:nvSpPr>
          <p:cNvPr id="2284" name="Google Shape;2284;p34"/>
          <p:cNvSpPr/>
          <p:nvPr/>
        </p:nvSpPr>
        <p:spPr>
          <a:xfrm>
            <a:off x="7332900" y="2722888"/>
            <a:ext cx="73500" cy="7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5" name="Google Shape;2285;p34"/>
          <p:cNvCxnSpPr>
            <a:stCxn id="2284" idx="0"/>
            <a:endCxn id="2267" idx="2"/>
          </p:cNvCxnSpPr>
          <p:nvPr/>
        </p:nvCxnSpPr>
        <p:spPr>
          <a:xfrm rot="10800000">
            <a:off x="7369650" y="2500888"/>
            <a:ext cx="0" cy="222000"/>
          </a:xfrm>
          <a:prstGeom prst="straightConnector1">
            <a:avLst/>
          </a:prstGeom>
          <a:noFill/>
          <a:ln w="19050" cap="flat" cmpd="sng">
            <a:solidFill>
              <a:schemeClr val="dk1"/>
            </a:solidFill>
            <a:prstDash val="solid"/>
            <a:round/>
            <a:headEnd type="none" w="med" len="med"/>
            <a:tailEnd type="none" w="med" len="med"/>
          </a:ln>
        </p:spPr>
      </p:cxnSp>
      <p:cxnSp>
        <p:nvCxnSpPr>
          <p:cNvPr id="2286" name="Google Shape;2286;p34"/>
          <p:cNvCxnSpPr>
            <a:stCxn id="2263" idx="3"/>
            <a:endCxn id="2271" idx="3"/>
          </p:cNvCxnSpPr>
          <p:nvPr/>
        </p:nvCxnSpPr>
        <p:spPr>
          <a:xfrm rot="10800000">
            <a:off x="2743617" y="2173338"/>
            <a:ext cx="426900" cy="0"/>
          </a:xfrm>
          <a:prstGeom prst="straightConnector1">
            <a:avLst/>
          </a:prstGeom>
          <a:noFill/>
          <a:ln w="19050" cap="flat" cmpd="sng">
            <a:solidFill>
              <a:schemeClr val="dk1"/>
            </a:solidFill>
            <a:prstDash val="solid"/>
            <a:round/>
            <a:headEnd type="none" w="med" len="med"/>
            <a:tailEnd type="none" w="med" len="med"/>
          </a:ln>
        </p:spPr>
      </p:cxnSp>
      <p:cxnSp>
        <p:nvCxnSpPr>
          <p:cNvPr id="2287" name="Google Shape;2287;p34"/>
          <p:cNvCxnSpPr>
            <a:stCxn id="2265" idx="3"/>
            <a:endCxn id="2273" idx="3"/>
          </p:cNvCxnSpPr>
          <p:nvPr/>
        </p:nvCxnSpPr>
        <p:spPr>
          <a:xfrm rot="10800000">
            <a:off x="4608758" y="2173338"/>
            <a:ext cx="426900" cy="0"/>
          </a:xfrm>
          <a:prstGeom prst="straightConnector1">
            <a:avLst/>
          </a:prstGeom>
          <a:noFill/>
          <a:ln w="19050" cap="flat" cmpd="sng">
            <a:solidFill>
              <a:schemeClr val="dk1"/>
            </a:solidFill>
            <a:prstDash val="solid"/>
            <a:round/>
            <a:headEnd type="none" w="med" len="med"/>
            <a:tailEnd type="none" w="med" len="med"/>
          </a:ln>
        </p:spPr>
      </p:cxnSp>
      <p:cxnSp>
        <p:nvCxnSpPr>
          <p:cNvPr id="2288" name="Google Shape;2288;p34"/>
          <p:cNvCxnSpPr>
            <a:stCxn id="2267" idx="3"/>
            <a:endCxn id="2275" idx="3"/>
          </p:cNvCxnSpPr>
          <p:nvPr/>
        </p:nvCxnSpPr>
        <p:spPr>
          <a:xfrm rot="10800000">
            <a:off x="6473850" y="2173338"/>
            <a:ext cx="426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5">
          <a:extLst>
            <a:ext uri="{FF2B5EF4-FFF2-40B4-BE49-F238E27FC236}">
              <a16:creationId xmlns:a16="http://schemas.microsoft.com/office/drawing/2014/main" id="{C65B4D2B-D804-42E9-C79E-C5A7B2D875A1}"/>
            </a:ext>
          </a:extLst>
        </p:cNvPr>
        <p:cNvGrpSpPr/>
        <p:nvPr/>
      </p:nvGrpSpPr>
      <p:grpSpPr>
        <a:xfrm>
          <a:off x="0" y="0"/>
          <a:ext cx="0" cy="0"/>
          <a:chOff x="0" y="0"/>
          <a:chExt cx="0" cy="0"/>
        </a:xfrm>
      </p:grpSpPr>
      <p:sp>
        <p:nvSpPr>
          <p:cNvPr id="1466" name="Google Shape;1466;p29">
            <a:extLst>
              <a:ext uri="{FF2B5EF4-FFF2-40B4-BE49-F238E27FC236}">
                <a16:creationId xmlns:a16="http://schemas.microsoft.com/office/drawing/2014/main" id="{F498EB56-8B87-B630-7726-2821587BDD72}"/>
              </a:ext>
            </a:extLst>
          </p:cNvPr>
          <p:cNvSpPr txBox="1">
            <a:spLocks noGrp="1"/>
          </p:cNvSpPr>
          <p:nvPr>
            <p:ph type="title"/>
          </p:nvPr>
        </p:nvSpPr>
        <p:spPr>
          <a:xfrm>
            <a:off x="1848833" y="3020742"/>
            <a:ext cx="5446333" cy="6906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SQL Queries w/ Visualization</a:t>
            </a:r>
            <a:endParaRPr dirty="0"/>
          </a:p>
        </p:txBody>
      </p:sp>
      <p:sp>
        <p:nvSpPr>
          <p:cNvPr id="1467" name="Google Shape;1467;p29">
            <a:extLst>
              <a:ext uri="{FF2B5EF4-FFF2-40B4-BE49-F238E27FC236}">
                <a16:creationId xmlns:a16="http://schemas.microsoft.com/office/drawing/2014/main" id="{83560220-4BEE-26C3-AD7B-66D0EB33ECEB}"/>
              </a:ext>
            </a:extLst>
          </p:cNvPr>
          <p:cNvSpPr txBox="1">
            <a:spLocks noGrp="1"/>
          </p:cNvSpPr>
          <p:nvPr>
            <p:ph type="title" idx="2"/>
          </p:nvPr>
        </p:nvSpPr>
        <p:spPr>
          <a:xfrm>
            <a:off x="3949050" y="1403063"/>
            <a:ext cx="12459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1469" name="Google Shape;1469;p29">
            <a:extLst>
              <a:ext uri="{FF2B5EF4-FFF2-40B4-BE49-F238E27FC236}">
                <a16:creationId xmlns:a16="http://schemas.microsoft.com/office/drawing/2014/main" id="{565DF85A-73D5-5645-9AA5-2A202CCF3D02}"/>
              </a:ext>
            </a:extLst>
          </p:cNvPr>
          <p:cNvGrpSpPr/>
          <p:nvPr/>
        </p:nvGrpSpPr>
        <p:grpSpPr>
          <a:xfrm>
            <a:off x="844484" y="2993057"/>
            <a:ext cx="892968" cy="1339405"/>
            <a:chOff x="6421659" y="3904107"/>
            <a:chExt cx="892968" cy="1339405"/>
          </a:xfrm>
        </p:grpSpPr>
        <p:sp>
          <p:nvSpPr>
            <p:cNvPr id="1470" name="Google Shape;1470;p29">
              <a:extLst>
                <a:ext uri="{FF2B5EF4-FFF2-40B4-BE49-F238E27FC236}">
                  <a16:creationId xmlns:a16="http://schemas.microsoft.com/office/drawing/2014/main" id="{0986F9C7-D770-42E8-55D9-A95E2E6397AF}"/>
                </a:ext>
              </a:extLst>
            </p:cNvPr>
            <p:cNvSpPr/>
            <p:nvPr/>
          </p:nvSpPr>
          <p:spPr>
            <a:xfrm>
              <a:off x="6421659" y="3904107"/>
              <a:ext cx="892968" cy="1339405"/>
            </a:xfrm>
            <a:custGeom>
              <a:avLst/>
              <a:gdLst/>
              <a:ahLst/>
              <a:cxnLst/>
              <a:rect l="l" t="t" r="r" b="b"/>
              <a:pathLst>
                <a:path w="892968" h="1339405" extrusionOk="0">
                  <a:moveTo>
                    <a:pt x="863155" y="654748"/>
                  </a:moveTo>
                  <a:lnTo>
                    <a:pt x="833438" y="654748"/>
                  </a:lnTo>
                  <a:lnTo>
                    <a:pt x="833438" y="595313"/>
                  </a:lnTo>
                  <a:lnTo>
                    <a:pt x="803624" y="595313"/>
                  </a:lnTo>
                  <a:lnTo>
                    <a:pt x="803624" y="565499"/>
                  </a:lnTo>
                  <a:lnTo>
                    <a:pt x="773906" y="565499"/>
                  </a:lnTo>
                  <a:lnTo>
                    <a:pt x="773906" y="535686"/>
                  </a:lnTo>
                  <a:lnTo>
                    <a:pt x="714375" y="535686"/>
                  </a:lnTo>
                  <a:lnTo>
                    <a:pt x="714375" y="505968"/>
                  </a:lnTo>
                  <a:lnTo>
                    <a:pt x="595313" y="505968"/>
                  </a:lnTo>
                  <a:lnTo>
                    <a:pt x="595313" y="535686"/>
                  </a:lnTo>
                  <a:lnTo>
                    <a:pt x="535781" y="535686"/>
                  </a:lnTo>
                  <a:lnTo>
                    <a:pt x="535781" y="476250"/>
                  </a:lnTo>
                  <a:lnTo>
                    <a:pt x="565499" y="476250"/>
                  </a:lnTo>
                  <a:lnTo>
                    <a:pt x="565499" y="416623"/>
                  </a:lnTo>
                  <a:lnTo>
                    <a:pt x="565499" y="357188"/>
                  </a:lnTo>
                  <a:lnTo>
                    <a:pt x="565499" y="297561"/>
                  </a:lnTo>
                  <a:lnTo>
                    <a:pt x="535781" y="297561"/>
                  </a:lnTo>
                  <a:lnTo>
                    <a:pt x="535781" y="267843"/>
                  </a:lnTo>
                  <a:lnTo>
                    <a:pt x="505968" y="267843"/>
                  </a:lnTo>
                  <a:lnTo>
                    <a:pt x="505968" y="208312"/>
                  </a:lnTo>
                  <a:lnTo>
                    <a:pt x="535781" y="208312"/>
                  </a:lnTo>
                  <a:lnTo>
                    <a:pt x="535781" y="178498"/>
                  </a:lnTo>
                  <a:lnTo>
                    <a:pt x="565499" y="178498"/>
                  </a:lnTo>
                  <a:lnTo>
                    <a:pt x="565499" y="119063"/>
                  </a:lnTo>
                  <a:lnTo>
                    <a:pt x="595313" y="119063"/>
                  </a:lnTo>
                  <a:lnTo>
                    <a:pt x="595313" y="89249"/>
                  </a:lnTo>
                  <a:lnTo>
                    <a:pt x="565499" y="89249"/>
                  </a:lnTo>
                  <a:lnTo>
                    <a:pt x="565499" y="29718"/>
                  </a:lnTo>
                  <a:lnTo>
                    <a:pt x="535781" y="29718"/>
                  </a:lnTo>
                  <a:lnTo>
                    <a:pt x="535781" y="0"/>
                  </a:lnTo>
                  <a:lnTo>
                    <a:pt x="357188" y="0"/>
                  </a:lnTo>
                  <a:lnTo>
                    <a:pt x="357188" y="29718"/>
                  </a:lnTo>
                  <a:lnTo>
                    <a:pt x="327374" y="29718"/>
                  </a:lnTo>
                  <a:lnTo>
                    <a:pt x="327374" y="89249"/>
                  </a:lnTo>
                  <a:lnTo>
                    <a:pt x="297656" y="89249"/>
                  </a:lnTo>
                  <a:lnTo>
                    <a:pt x="297656" y="119063"/>
                  </a:lnTo>
                  <a:lnTo>
                    <a:pt x="327374" y="119063"/>
                  </a:lnTo>
                  <a:lnTo>
                    <a:pt x="327374" y="178498"/>
                  </a:lnTo>
                  <a:lnTo>
                    <a:pt x="357188" y="178498"/>
                  </a:lnTo>
                  <a:lnTo>
                    <a:pt x="357188" y="208312"/>
                  </a:lnTo>
                  <a:lnTo>
                    <a:pt x="386905" y="208312"/>
                  </a:lnTo>
                  <a:lnTo>
                    <a:pt x="386905" y="267843"/>
                  </a:lnTo>
                  <a:lnTo>
                    <a:pt x="357188" y="267843"/>
                  </a:lnTo>
                  <a:lnTo>
                    <a:pt x="357188" y="297561"/>
                  </a:lnTo>
                  <a:lnTo>
                    <a:pt x="327374" y="297561"/>
                  </a:lnTo>
                  <a:lnTo>
                    <a:pt x="327374" y="357188"/>
                  </a:lnTo>
                  <a:lnTo>
                    <a:pt x="327374" y="416623"/>
                  </a:lnTo>
                  <a:lnTo>
                    <a:pt x="327374" y="476250"/>
                  </a:lnTo>
                  <a:lnTo>
                    <a:pt x="357188" y="476250"/>
                  </a:lnTo>
                  <a:lnTo>
                    <a:pt x="357188" y="535686"/>
                  </a:lnTo>
                  <a:lnTo>
                    <a:pt x="297656" y="535686"/>
                  </a:lnTo>
                  <a:lnTo>
                    <a:pt x="297656" y="505968"/>
                  </a:lnTo>
                  <a:lnTo>
                    <a:pt x="178594" y="505968"/>
                  </a:lnTo>
                  <a:lnTo>
                    <a:pt x="178594" y="535686"/>
                  </a:lnTo>
                  <a:lnTo>
                    <a:pt x="119063" y="535686"/>
                  </a:lnTo>
                  <a:lnTo>
                    <a:pt x="119063" y="565499"/>
                  </a:lnTo>
                  <a:lnTo>
                    <a:pt x="89249" y="565499"/>
                  </a:lnTo>
                  <a:lnTo>
                    <a:pt x="89249" y="595313"/>
                  </a:lnTo>
                  <a:lnTo>
                    <a:pt x="59531" y="595313"/>
                  </a:lnTo>
                  <a:lnTo>
                    <a:pt x="59531" y="654748"/>
                  </a:lnTo>
                  <a:lnTo>
                    <a:pt x="29718" y="654748"/>
                  </a:lnTo>
                  <a:lnTo>
                    <a:pt x="29718" y="714375"/>
                  </a:lnTo>
                  <a:lnTo>
                    <a:pt x="0" y="714375"/>
                  </a:lnTo>
                  <a:lnTo>
                    <a:pt x="0" y="833438"/>
                  </a:lnTo>
                  <a:lnTo>
                    <a:pt x="29718" y="833438"/>
                  </a:lnTo>
                  <a:lnTo>
                    <a:pt x="29718" y="922687"/>
                  </a:lnTo>
                  <a:lnTo>
                    <a:pt x="59531" y="922687"/>
                  </a:lnTo>
                  <a:lnTo>
                    <a:pt x="59531" y="982218"/>
                  </a:lnTo>
                  <a:lnTo>
                    <a:pt x="89249" y="982218"/>
                  </a:lnTo>
                  <a:lnTo>
                    <a:pt x="89249" y="1041749"/>
                  </a:lnTo>
                  <a:lnTo>
                    <a:pt x="119063" y="1041749"/>
                  </a:lnTo>
                  <a:lnTo>
                    <a:pt x="119063" y="1101281"/>
                  </a:lnTo>
                  <a:lnTo>
                    <a:pt x="148780" y="1101281"/>
                  </a:lnTo>
                  <a:lnTo>
                    <a:pt x="148780" y="1130998"/>
                  </a:lnTo>
                  <a:lnTo>
                    <a:pt x="178594" y="1130998"/>
                  </a:lnTo>
                  <a:lnTo>
                    <a:pt x="178594" y="1160812"/>
                  </a:lnTo>
                  <a:lnTo>
                    <a:pt x="208312" y="1160812"/>
                  </a:lnTo>
                  <a:lnTo>
                    <a:pt x="208312" y="1190625"/>
                  </a:lnTo>
                  <a:lnTo>
                    <a:pt x="238125" y="1190625"/>
                  </a:lnTo>
                  <a:lnTo>
                    <a:pt x="238125" y="1220343"/>
                  </a:lnTo>
                  <a:lnTo>
                    <a:pt x="267843" y="1220343"/>
                  </a:lnTo>
                  <a:lnTo>
                    <a:pt x="267843" y="1250061"/>
                  </a:lnTo>
                  <a:lnTo>
                    <a:pt x="297656" y="1250061"/>
                  </a:lnTo>
                  <a:lnTo>
                    <a:pt x="297656" y="1279874"/>
                  </a:lnTo>
                  <a:lnTo>
                    <a:pt x="357188" y="1279874"/>
                  </a:lnTo>
                  <a:lnTo>
                    <a:pt x="357188" y="1309688"/>
                  </a:lnTo>
                  <a:lnTo>
                    <a:pt x="416719" y="1309688"/>
                  </a:lnTo>
                  <a:lnTo>
                    <a:pt x="416719" y="1339406"/>
                  </a:lnTo>
                  <a:lnTo>
                    <a:pt x="476250" y="1339406"/>
                  </a:lnTo>
                  <a:lnTo>
                    <a:pt x="476250" y="1309688"/>
                  </a:lnTo>
                  <a:lnTo>
                    <a:pt x="535781" y="1309688"/>
                  </a:lnTo>
                  <a:lnTo>
                    <a:pt x="535781" y="1279874"/>
                  </a:lnTo>
                  <a:lnTo>
                    <a:pt x="595313" y="1279874"/>
                  </a:lnTo>
                  <a:lnTo>
                    <a:pt x="595313" y="1250061"/>
                  </a:lnTo>
                  <a:lnTo>
                    <a:pt x="625030" y="1250061"/>
                  </a:lnTo>
                  <a:lnTo>
                    <a:pt x="625030" y="1220343"/>
                  </a:lnTo>
                  <a:lnTo>
                    <a:pt x="654844" y="1220343"/>
                  </a:lnTo>
                  <a:lnTo>
                    <a:pt x="654844" y="1190625"/>
                  </a:lnTo>
                  <a:lnTo>
                    <a:pt x="684562" y="1190625"/>
                  </a:lnTo>
                  <a:lnTo>
                    <a:pt x="684562" y="1160812"/>
                  </a:lnTo>
                  <a:lnTo>
                    <a:pt x="714375" y="1160812"/>
                  </a:lnTo>
                  <a:lnTo>
                    <a:pt x="714375" y="1130998"/>
                  </a:lnTo>
                  <a:lnTo>
                    <a:pt x="744093" y="1130998"/>
                  </a:lnTo>
                  <a:lnTo>
                    <a:pt x="744093" y="1101281"/>
                  </a:lnTo>
                  <a:lnTo>
                    <a:pt x="773906" y="1101281"/>
                  </a:lnTo>
                  <a:lnTo>
                    <a:pt x="773906" y="1041749"/>
                  </a:lnTo>
                  <a:lnTo>
                    <a:pt x="803624" y="1041749"/>
                  </a:lnTo>
                  <a:lnTo>
                    <a:pt x="803624" y="982218"/>
                  </a:lnTo>
                  <a:lnTo>
                    <a:pt x="833438" y="982218"/>
                  </a:lnTo>
                  <a:lnTo>
                    <a:pt x="833438" y="922687"/>
                  </a:lnTo>
                  <a:lnTo>
                    <a:pt x="863155" y="922687"/>
                  </a:lnTo>
                  <a:lnTo>
                    <a:pt x="863155" y="833438"/>
                  </a:lnTo>
                  <a:lnTo>
                    <a:pt x="892969" y="833438"/>
                  </a:lnTo>
                  <a:lnTo>
                    <a:pt x="892969" y="714375"/>
                  </a:lnTo>
                  <a:lnTo>
                    <a:pt x="863155" y="714375"/>
                  </a:lnTo>
                  <a:lnTo>
                    <a:pt x="863155" y="654748"/>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1" name="Google Shape;1471;p29">
              <a:extLst>
                <a:ext uri="{FF2B5EF4-FFF2-40B4-BE49-F238E27FC236}">
                  <a16:creationId xmlns:a16="http://schemas.microsoft.com/office/drawing/2014/main" id="{0EC437F8-0FC8-3B34-DC8B-E99136A7704E}"/>
                </a:ext>
              </a:extLst>
            </p:cNvPr>
            <p:cNvGrpSpPr/>
            <p:nvPr/>
          </p:nvGrpSpPr>
          <p:grpSpPr>
            <a:xfrm>
              <a:off x="6421659" y="3904107"/>
              <a:ext cx="892873" cy="1339405"/>
              <a:chOff x="6421659" y="3904107"/>
              <a:chExt cx="892873" cy="1339405"/>
            </a:xfrm>
          </p:grpSpPr>
          <p:sp>
            <p:nvSpPr>
              <p:cNvPr id="1472" name="Google Shape;1472;p29">
                <a:extLst>
                  <a:ext uri="{FF2B5EF4-FFF2-40B4-BE49-F238E27FC236}">
                    <a16:creationId xmlns:a16="http://schemas.microsoft.com/office/drawing/2014/main" id="{8B699E35-51F5-1C36-290E-2D21FAECDD45}"/>
                  </a:ext>
                </a:extLst>
              </p:cNvPr>
              <p:cNvSpPr/>
              <p:nvPr/>
            </p:nvSpPr>
            <p:spPr>
              <a:xfrm>
                <a:off x="6838378" y="52137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9">
                <a:extLst>
                  <a:ext uri="{FF2B5EF4-FFF2-40B4-BE49-F238E27FC236}">
                    <a16:creationId xmlns:a16="http://schemas.microsoft.com/office/drawing/2014/main" id="{D4739A3A-3E77-2317-4AF4-9683076BEC91}"/>
                  </a:ext>
                </a:extLst>
              </p:cNvPr>
              <p:cNvSpPr/>
              <p:nvPr/>
            </p:nvSpPr>
            <p:spPr>
              <a:xfrm>
                <a:off x="6897909" y="51839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9">
                <a:extLst>
                  <a:ext uri="{FF2B5EF4-FFF2-40B4-BE49-F238E27FC236}">
                    <a16:creationId xmlns:a16="http://schemas.microsoft.com/office/drawing/2014/main" id="{2D34EDEF-36E5-5025-339F-B123B994609D}"/>
                  </a:ext>
                </a:extLst>
              </p:cNvPr>
              <p:cNvSpPr/>
              <p:nvPr/>
            </p:nvSpPr>
            <p:spPr>
              <a:xfrm>
                <a:off x="6957440" y="51541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9">
                <a:extLst>
                  <a:ext uri="{FF2B5EF4-FFF2-40B4-BE49-F238E27FC236}">
                    <a16:creationId xmlns:a16="http://schemas.microsoft.com/office/drawing/2014/main" id="{1EEC7A1F-EDD7-D3EE-4746-9038FF4237EA}"/>
                  </a:ext>
                </a:extLst>
              </p:cNvPr>
              <p:cNvSpPr/>
              <p:nvPr/>
            </p:nvSpPr>
            <p:spPr>
              <a:xfrm>
                <a:off x="7016971"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9">
                <a:extLst>
                  <a:ext uri="{FF2B5EF4-FFF2-40B4-BE49-F238E27FC236}">
                    <a16:creationId xmlns:a16="http://schemas.microsoft.com/office/drawing/2014/main" id="{CC965EE9-01FE-035E-5F11-A945D4FB10F8}"/>
                  </a:ext>
                </a:extLst>
              </p:cNvPr>
              <p:cNvSpPr/>
              <p:nvPr/>
            </p:nvSpPr>
            <p:spPr>
              <a:xfrm>
                <a:off x="7046689" y="50947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9">
                <a:extLst>
                  <a:ext uri="{FF2B5EF4-FFF2-40B4-BE49-F238E27FC236}">
                    <a16:creationId xmlns:a16="http://schemas.microsoft.com/office/drawing/2014/main" id="{C772654C-B93C-46C2-CE72-D89679A2BB94}"/>
                  </a:ext>
                </a:extLst>
              </p:cNvPr>
              <p:cNvSpPr/>
              <p:nvPr/>
            </p:nvSpPr>
            <p:spPr>
              <a:xfrm>
                <a:off x="7076503"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9">
                <a:extLst>
                  <a:ext uri="{FF2B5EF4-FFF2-40B4-BE49-F238E27FC236}">
                    <a16:creationId xmlns:a16="http://schemas.microsoft.com/office/drawing/2014/main" id="{0C407C7A-F37B-D6F5-BAD1-E27FB3701436}"/>
                  </a:ext>
                </a:extLst>
              </p:cNvPr>
              <p:cNvSpPr/>
              <p:nvPr/>
            </p:nvSpPr>
            <p:spPr>
              <a:xfrm>
                <a:off x="7106221"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9">
                <a:extLst>
                  <a:ext uri="{FF2B5EF4-FFF2-40B4-BE49-F238E27FC236}">
                    <a16:creationId xmlns:a16="http://schemas.microsoft.com/office/drawing/2014/main" id="{5AFC2688-06F9-F7E4-CD47-361EFCE6BF6F}"/>
                  </a:ext>
                </a:extLst>
              </p:cNvPr>
              <p:cNvSpPr/>
              <p:nvPr/>
            </p:nvSpPr>
            <p:spPr>
              <a:xfrm>
                <a:off x="7136034"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9">
                <a:extLst>
                  <a:ext uri="{FF2B5EF4-FFF2-40B4-BE49-F238E27FC236}">
                    <a16:creationId xmlns:a16="http://schemas.microsoft.com/office/drawing/2014/main" id="{C1F7C00D-A305-0328-C595-A65976460EE1}"/>
                  </a:ext>
                </a:extLst>
              </p:cNvPr>
              <p:cNvSpPr/>
              <p:nvPr/>
            </p:nvSpPr>
            <p:spPr>
              <a:xfrm>
                <a:off x="7165752" y="49458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9">
                <a:extLst>
                  <a:ext uri="{FF2B5EF4-FFF2-40B4-BE49-F238E27FC236}">
                    <a16:creationId xmlns:a16="http://schemas.microsoft.com/office/drawing/2014/main" id="{AC1C5697-2EA5-11F9-7192-E37FE63D2569}"/>
                  </a:ext>
                </a:extLst>
              </p:cNvPr>
              <p:cNvSpPr/>
              <p:nvPr/>
            </p:nvSpPr>
            <p:spPr>
              <a:xfrm>
                <a:off x="7195565" y="48863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9">
                <a:extLst>
                  <a:ext uri="{FF2B5EF4-FFF2-40B4-BE49-F238E27FC236}">
                    <a16:creationId xmlns:a16="http://schemas.microsoft.com/office/drawing/2014/main" id="{C32D562A-5FA9-CE25-F5A2-E05BFDD3BABD}"/>
                  </a:ext>
                </a:extLst>
              </p:cNvPr>
              <p:cNvSpPr/>
              <p:nvPr/>
            </p:nvSpPr>
            <p:spPr>
              <a:xfrm>
                <a:off x="7225283" y="48267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9">
                <a:extLst>
                  <a:ext uri="{FF2B5EF4-FFF2-40B4-BE49-F238E27FC236}">
                    <a16:creationId xmlns:a16="http://schemas.microsoft.com/office/drawing/2014/main" id="{6CF9AC2E-F8B3-1144-AF35-C1119A57832B}"/>
                  </a:ext>
                </a:extLst>
              </p:cNvPr>
              <p:cNvSpPr/>
              <p:nvPr/>
            </p:nvSpPr>
            <p:spPr>
              <a:xfrm>
                <a:off x="7255096" y="473754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9">
                <a:extLst>
                  <a:ext uri="{FF2B5EF4-FFF2-40B4-BE49-F238E27FC236}">
                    <a16:creationId xmlns:a16="http://schemas.microsoft.com/office/drawing/2014/main" id="{A4E37D09-23C1-A5F1-5E23-7022869C68B6}"/>
                  </a:ext>
                </a:extLst>
              </p:cNvPr>
              <p:cNvSpPr/>
              <p:nvPr/>
            </p:nvSpPr>
            <p:spPr>
              <a:xfrm>
                <a:off x="7255096" y="45588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9">
                <a:extLst>
                  <a:ext uri="{FF2B5EF4-FFF2-40B4-BE49-F238E27FC236}">
                    <a16:creationId xmlns:a16="http://schemas.microsoft.com/office/drawing/2014/main" id="{0392E8C4-B18C-3525-BA13-CDAD71443A56}"/>
                  </a:ext>
                </a:extLst>
              </p:cNvPr>
              <p:cNvSpPr/>
              <p:nvPr/>
            </p:nvSpPr>
            <p:spPr>
              <a:xfrm>
                <a:off x="7225283" y="4499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9">
                <a:extLst>
                  <a:ext uri="{FF2B5EF4-FFF2-40B4-BE49-F238E27FC236}">
                    <a16:creationId xmlns:a16="http://schemas.microsoft.com/office/drawing/2014/main" id="{93F3164D-B200-9C31-DB34-EB707A101DCA}"/>
                  </a:ext>
                </a:extLst>
              </p:cNvPr>
              <p:cNvSpPr/>
              <p:nvPr/>
            </p:nvSpPr>
            <p:spPr>
              <a:xfrm>
                <a:off x="7195565"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9">
                <a:extLst>
                  <a:ext uri="{FF2B5EF4-FFF2-40B4-BE49-F238E27FC236}">
                    <a16:creationId xmlns:a16="http://schemas.microsoft.com/office/drawing/2014/main" id="{B4B9E37E-8210-837B-CD14-87F4100D64F2}"/>
                  </a:ext>
                </a:extLst>
              </p:cNvPr>
              <p:cNvSpPr/>
              <p:nvPr/>
            </p:nvSpPr>
            <p:spPr>
              <a:xfrm>
                <a:off x="6927627"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29">
                <a:extLst>
                  <a:ext uri="{FF2B5EF4-FFF2-40B4-BE49-F238E27FC236}">
                    <a16:creationId xmlns:a16="http://schemas.microsoft.com/office/drawing/2014/main" id="{11D21E60-AD58-E78D-852F-8425BFD9260C}"/>
                  </a:ext>
                </a:extLst>
              </p:cNvPr>
              <p:cNvSpPr/>
              <p:nvPr/>
            </p:nvSpPr>
            <p:spPr>
              <a:xfrm>
                <a:off x="7136034"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29">
                <a:extLst>
                  <a:ext uri="{FF2B5EF4-FFF2-40B4-BE49-F238E27FC236}">
                    <a16:creationId xmlns:a16="http://schemas.microsoft.com/office/drawing/2014/main" id="{80090D28-64C3-F0B2-8555-0154C12EA19A}"/>
                  </a:ext>
                </a:extLst>
              </p:cNvPr>
              <p:cNvSpPr/>
              <p:nvPr/>
            </p:nvSpPr>
            <p:spPr>
              <a:xfrm>
                <a:off x="6957440"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9">
                <a:extLst>
                  <a:ext uri="{FF2B5EF4-FFF2-40B4-BE49-F238E27FC236}">
                    <a16:creationId xmlns:a16="http://schemas.microsoft.com/office/drawing/2014/main" id="{8948C789-3578-0414-51B9-B71665216A7C}"/>
                  </a:ext>
                </a:extLst>
              </p:cNvPr>
              <p:cNvSpPr/>
              <p:nvPr/>
            </p:nvSpPr>
            <p:spPr>
              <a:xfrm>
                <a:off x="6897909" y="4499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9">
                <a:extLst>
                  <a:ext uri="{FF2B5EF4-FFF2-40B4-BE49-F238E27FC236}">
                    <a16:creationId xmlns:a16="http://schemas.microsoft.com/office/drawing/2014/main" id="{DD0534AA-CA2A-163C-6168-8AEB18DC707C}"/>
                  </a:ext>
                </a:extLst>
              </p:cNvPr>
              <p:cNvSpPr/>
              <p:nvPr/>
            </p:nvSpPr>
            <p:spPr>
              <a:xfrm>
                <a:off x="7016971" y="4410075"/>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9">
                <a:extLst>
                  <a:ext uri="{FF2B5EF4-FFF2-40B4-BE49-F238E27FC236}">
                    <a16:creationId xmlns:a16="http://schemas.microsoft.com/office/drawing/2014/main" id="{8B72D287-9816-08F7-A1B1-126A5E7C4B21}"/>
                  </a:ext>
                </a:extLst>
              </p:cNvPr>
              <p:cNvSpPr/>
              <p:nvPr/>
            </p:nvSpPr>
            <p:spPr>
              <a:xfrm>
                <a:off x="7284814" y="461848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9">
                <a:extLst>
                  <a:ext uri="{FF2B5EF4-FFF2-40B4-BE49-F238E27FC236}">
                    <a16:creationId xmlns:a16="http://schemas.microsoft.com/office/drawing/2014/main" id="{3206BE79-FF0D-7F66-6C10-0CE940823D26}"/>
                  </a:ext>
                </a:extLst>
              </p:cNvPr>
              <p:cNvSpPr/>
              <p:nvPr/>
            </p:nvSpPr>
            <p:spPr>
              <a:xfrm>
                <a:off x="6778846" y="51839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9">
                <a:extLst>
                  <a:ext uri="{FF2B5EF4-FFF2-40B4-BE49-F238E27FC236}">
                    <a16:creationId xmlns:a16="http://schemas.microsoft.com/office/drawing/2014/main" id="{1E85368C-7C03-E6A1-597B-BA80717002F3}"/>
                  </a:ext>
                </a:extLst>
              </p:cNvPr>
              <p:cNvSpPr/>
              <p:nvPr/>
            </p:nvSpPr>
            <p:spPr>
              <a:xfrm>
                <a:off x="6719315" y="51541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9">
                <a:extLst>
                  <a:ext uri="{FF2B5EF4-FFF2-40B4-BE49-F238E27FC236}">
                    <a16:creationId xmlns:a16="http://schemas.microsoft.com/office/drawing/2014/main" id="{C8C3B147-EFA4-FB15-7ABF-11B760AC0BE0}"/>
                  </a:ext>
                </a:extLst>
              </p:cNvPr>
              <p:cNvSpPr/>
              <p:nvPr/>
            </p:nvSpPr>
            <p:spPr>
              <a:xfrm>
                <a:off x="6689502"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9">
                <a:extLst>
                  <a:ext uri="{FF2B5EF4-FFF2-40B4-BE49-F238E27FC236}">
                    <a16:creationId xmlns:a16="http://schemas.microsoft.com/office/drawing/2014/main" id="{553D4C29-9B06-F290-5974-E6AA8EC0477E}"/>
                  </a:ext>
                </a:extLst>
              </p:cNvPr>
              <p:cNvSpPr/>
              <p:nvPr/>
            </p:nvSpPr>
            <p:spPr>
              <a:xfrm>
                <a:off x="6659784" y="50947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9">
                <a:extLst>
                  <a:ext uri="{FF2B5EF4-FFF2-40B4-BE49-F238E27FC236}">
                    <a16:creationId xmlns:a16="http://schemas.microsoft.com/office/drawing/2014/main" id="{F815E483-FFD9-873F-9AC3-D6F66F105007}"/>
                  </a:ext>
                </a:extLst>
              </p:cNvPr>
              <p:cNvSpPr/>
              <p:nvPr/>
            </p:nvSpPr>
            <p:spPr>
              <a:xfrm>
                <a:off x="6629971"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9">
                <a:extLst>
                  <a:ext uri="{FF2B5EF4-FFF2-40B4-BE49-F238E27FC236}">
                    <a16:creationId xmlns:a16="http://schemas.microsoft.com/office/drawing/2014/main" id="{19B7EC72-63B8-D786-1AFA-578544FCF646}"/>
                  </a:ext>
                </a:extLst>
              </p:cNvPr>
              <p:cNvSpPr/>
              <p:nvPr/>
            </p:nvSpPr>
            <p:spPr>
              <a:xfrm>
                <a:off x="6600253"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9">
                <a:extLst>
                  <a:ext uri="{FF2B5EF4-FFF2-40B4-BE49-F238E27FC236}">
                    <a16:creationId xmlns:a16="http://schemas.microsoft.com/office/drawing/2014/main" id="{1EEF1126-19D9-D74F-86D8-F39F823EBA48}"/>
                  </a:ext>
                </a:extLst>
              </p:cNvPr>
              <p:cNvSpPr/>
              <p:nvPr/>
            </p:nvSpPr>
            <p:spPr>
              <a:xfrm>
                <a:off x="6570439"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9">
                <a:extLst>
                  <a:ext uri="{FF2B5EF4-FFF2-40B4-BE49-F238E27FC236}">
                    <a16:creationId xmlns:a16="http://schemas.microsoft.com/office/drawing/2014/main" id="{27AA2DCE-32C6-FE0D-C5B7-97C2FCEB9D75}"/>
                  </a:ext>
                </a:extLst>
              </p:cNvPr>
              <p:cNvSpPr/>
              <p:nvPr/>
            </p:nvSpPr>
            <p:spPr>
              <a:xfrm>
                <a:off x="6540721" y="4945856"/>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9">
                <a:extLst>
                  <a:ext uri="{FF2B5EF4-FFF2-40B4-BE49-F238E27FC236}">
                    <a16:creationId xmlns:a16="http://schemas.microsoft.com/office/drawing/2014/main" id="{15BD5F4A-7F36-0628-4FD5-037E42A82E51}"/>
                  </a:ext>
                </a:extLst>
              </p:cNvPr>
              <p:cNvSpPr/>
              <p:nvPr/>
            </p:nvSpPr>
            <p:spPr>
              <a:xfrm>
                <a:off x="6510908" y="48863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9">
                <a:extLst>
                  <a:ext uri="{FF2B5EF4-FFF2-40B4-BE49-F238E27FC236}">
                    <a16:creationId xmlns:a16="http://schemas.microsoft.com/office/drawing/2014/main" id="{6890DBFE-DA3B-48E9-C80A-278E1305464C}"/>
                  </a:ext>
                </a:extLst>
              </p:cNvPr>
              <p:cNvSpPr/>
              <p:nvPr/>
            </p:nvSpPr>
            <p:spPr>
              <a:xfrm>
                <a:off x="6481190" y="48267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9">
                <a:extLst>
                  <a:ext uri="{FF2B5EF4-FFF2-40B4-BE49-F238E27FC236}">
                    <a16:creationId xmlns:a16="http://schemas.microsoft.com/office/drawing/2014/main" id="{95E75278-D6DA-7FDB-71EF-A70DC274C99E}"/>
                  </a:ext>
                </a:extLst>
              </p:cNvPr>
              <p:cNvSpPr/>
              <p:nvPr/>
            </p:nvSpPr>
            <p:spPr>
              <a:xfrm>
                <a:off x="6451377" y="4737544"/>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9">
                <a:extLst>
                  <a:ext uri="{FF2B5EF4-FFF2-40B4-BE49-F238E27FC236}">
                    <a16:creationId xmlns:a16="http://schemas.microsoft.com/office/drawing/2014/main" id="{29076A92-D8DB-4D2A-39CA-495EFE0100F6}"/>
                  </a:ext>
                </a:extLst>
              </p:cNvPr>
              <p:cNvSpPr/>
              <p:nvPr/>
            </p:nvSpPr>
            <p:spPr>
              <a:xfrm>
                <a:off x="6451377" y="455885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29">
                <a:extLst>
                  <a:ext uri="{FF2B5EF4-FFF2-40B4-BE49-F238E27FC236}">
                    <a16:creationId xmlns:a16="http://schemas.microsoft.com/office/drawing/2014/main" id="{94AE54B6-C825-E7F3-CB77-42C9049721C3}"/>
                  </a:ext>
                </a:extLst>
              </p:cNvPr>
              <p:cNvSpPr/>
              <p:nvPr/>
            </p:nvSpPr>
            <p:spPr>
              <a:xfrm>
                <a:off x="6481190" y="4499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29">
                <a:extLst>
                  <a:ext uri="{FF2B5EF4-FFF2-40B4-BE49-F238E27FC236}">
                    <a16:creationId xmlns:a16="http://schemas.microsoft.com/office/drawing/2014/main" id="{2BAE8899-523E-9055-ABBF-2036CB312C0A}"/>
                  </a:ext>
                </a:extLst>
              </p:cNvPr>
              <p:cNvSpPr/>
              <p:nvPr/>
            </p:nvSpPr>
            <p:spPr>
              <a:xfrm>
                <a:off x="6510908" y="4588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9">
                <a:extLst>
                  <a:ext uri="{FF2B5EF4-FFF2-40B4-BE49-F238E27FC236}">
                    <a16:creationId xmlns:a16="http://schemas.microsoft.com/office/drawing/2014/main" id="{9FC8B50A-3155-5804-8087-AA98B079B653}"/>
                  </a:ext>
                </a:extLst>
              </p:cNvPr>
              <p:cNvSpPr/>
              <p:nvPr/>
            </p:nvSpPr>
            <p:spPr>
              <a:xfrm>
                <a:off x="6510908" y="4707731"/>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9">
                <a:extLst>
                  <a:ext uri="{FF2B5EF4-FFF2-40B4-BE49-F238E27FC236}">
                    <a16:creationId xmlns:a16="http://schemas.microsoft.com/office/drawing/2014/main" id="{80C0A936-A224-B2A1-E3BB-00ADBE840C16}"/>
                  </a:ext>
                </a:extLst>
              </p:cNvPr>
              <p:cNvSpPr/>
              <p:nvPr/>
            </p:nvSpPr>
            <p:spPr>
              <a:xfrm>
                <a:off x="6540721" y="47969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9">
                <a:extLst>
                  <a:ext uri="{FF2B5EF4-FFF2-40B4-BE49-F238E27FC236}">
                    <a16:creationId xmlns:a16="http://schemas.microsoft.com/office/drawing/2014/main" id="{ED070223-BBC9-A79A-4266-1EA56E8851F2}"/>
                  </a:ext>
                </a:extLst>
              </p:cNvPr>
              <p:cNvSpPr/>
              <p:nvPr/>
            </p:nvSpPr>
            <p:spPr>
              <a:xfrm>
                <a:off x="6570439" y="485660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9">
                <a:extLst>
                  <a:ext uri="{FF2B5EF4-FFF2-40B4-BE49-F238E27FC236}">
                    <a16:creationId xmlns:a16="http://schemas.microsoft.com/office/drawing/2014/main" id="{C80B5414-ADCC-C905-B338-03A0FB0B333B}"/>
                  </a:ext>
                </a:extLst>
              </p:cNvPr>
              <p:cNvSpPr/>
              <p:nvPr/>
            </p:nvSpPr>
            <p:spPr>
              <a:xfrm>
                <a:off x="6600253" y="49160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9">
                <a:extLst>
                  <a:ext uri="{FF2B5EF4-FFF2-40B4-BE49-F238E27FC236}">
                    <a16:creationId xmlns:a16="http://schemas.microsoft.com/office/drawing/2014/main" id="{F580A758-68FD-77FF-B091-1609F9236746}"/>
                  </a:ext>
                </a:extLst>
              </p:cNvPr>
              <p:cNvSpPr/>
              <p:nvPr/>
            </p:nvSpPr>
            <p:spPr>
              <a:xfrm>
                <a:off x="6629971"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9">
                <a:extLst>
                  <a:ext uri="{FF2B5EF4-FFF2-40B4-BE49-F238E27FC236}">
                    <a16:creationId xmlns:a16="http://schemas.microsoft.com/office/drawing/2014/main" id="{E00467B3-5702-9468-618D-F7D6AD573629}"/>
                  </a:ext>
                </a:extLst>
              </p:cNvPr>
              <p:cNvSpPr/>
              <p:nvPr/>
            </p:nvSpPr>
            <p:spPr>
              <a:xfrm>
                <a:off x="6659784"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9">
                <a:extLst>
                  <a:ext uri="{FF2B5EF4-FFF2-40B4-BE49-F238E27FC236}">
                    <a16:creationId xmlns:a16="http://schemas.microsoft.com/office/drawing/2014/main" id="{8241EE83-01D4-38BD-9B69-39AF72E04568}"/>
                  </a:ext>
                </a:extLst>
              </p:cNvPr>
              <p:cNvSpPr/>
              <p:nvPr/>
            </p:nvSpPr>
            <p:spPr>
              <a:xfrm>
                <a:off x="6689502"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9">
                <a:extLst>
                  <a:ext uri="{FF2B5EF4-FFF2-40B4-BE49-F238E27FC236}">
                    <a16:creationId xmlns:a16="http://schemas.microsoft.com/office/drawing/2014/main" id="{917AC16B-C55D-776E-7E6C-12F77FA041EB}"/>
                  </a:ext>
                </a:extLst>
              </p:cNvPr>
              <p:cNvSpPr/>
              <p:nvPr/>
            </p:nvSpPr>
            <p:spPr>
              <a:xfrm>
                <a:off x="6719315"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9">
                <a:extLst>
                  <a:ext uri="{FF2B5EF4-FFF2-40B4-BE49-F238E27FC236}">
                    <a16:creationId xmlns:a16="http://schemas.microsoft.com/office/drawing/2014/main" id="{73937576-3225-860D-662A-5981F63509D3}"/>
                  </a:ext>
                </a:extLst>
              </p:cNvPr>
              <p:cNvSpPr/>
              <p:nvPr/>
            </p:nvSpPr>
            <p:spPr>
              <a:xfrm>
                <a:off x="6987158"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9">
                <a:extLst>
                  <a:ext uri="{FF2B5EF4-FFF2-40B4-BE49-F238E27FC236}">
                    <a16:creationId xmlns:a16="http://schemas.microsoft.com/office/drawing/2014/main" id="{554B2952-DB80-3A87-CE43-B2F9847C7DD9}"/>
                  </a:ext>
                </a:extLst>
              </p:cNvPr>
              <p:cNvSpPr/>
              <p:nvPr/>
            </p:nvSpPr>
            <p:spPr>
              <a:xfrm>
                <a:off x="7016971"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9">
                <a:extLst>
                  <a:ext uri="{FF2B5EF4-FFF2-40B4-BE49-F238E27FC236}">
                    <a16:creationId xmlns:a16="http://schemas.microsoft.com/office/drawing/2014/main" id="{581F699B-7C50-03AF-BE52-E5E0E25EAAFA}"/>
                  </a:ext>
                </a:extLst>
              </p:cNvPr>
              <p:cNvSpPr/>
              <p:nvPr/>
            </p:nvSpPr>
            <p:spPr>
              <a:xfrm>
                <a:off x="7046689"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9">
                <a:extLst>
                  <a:ext uri="{FF2B5EF4-FFF2-40B4-BE49-F238E27FC236}">
                    <a16:creationId xmlns:a16="http://schemas.microsoft.com/office/drawing/2014/main" id="{0516B686-2B01-118F-6A7B-D05D6CFA28F8}"/>
                  </a:ext>
                </a:extLst>
              </p:cNvPr>
              <p:cNvSpPr/>
              <p:nvPr/>
            </p:nvSpPr>
            <p:spPr>
              <a:xfrm>
                <a:off x="7076503"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9">
                <a:extLst>
                  <a:ext uri="{FF2B5EF4-FFF2-40B4-BE49-F238E27FC236}">
                    <a16:creationId xmlns:a16="http://schemas.microsoft.com/office/drawing/2014/main" id="{D4CD3CC2-B789-DD08-9170-5ED9BC2E06CC}"/>
                  </a:ext>
                </a:extLst>
              </p:cNvPr>
              <p:cNvSpPr/>
              <p:nvPr/>
            </p:nvSpPr>
            <p:spPr>
              <a:xfrm>
                <a:off x="7106221" y="49160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9">
                <a:extLst>
                  <a:ext uri="{FF2B5EF4-FFF2-40B4-BE49-F238E27FC236}">
                    <a16:creationId xmlns:a16="http://schemas.microsoft.com/office/drawing/2014/main" id="{E31258F7-C016-C15A-FF2E-C6A6EF336396}"/>
                  </a:ext>
                </a:extLst>
              </p:cNvPr>
              <p:cNvSpPr/>
              <p:nvPr/>
            </p:nvSpPr>
            <p:spPr>
              <a:xfrm>
                <a:off x="7136034" y="485660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9">
                <a:extLst>
                  <a:ext uri="{FF2B5EF4-FFF2-40B4-BE49-F238E27FC236}">
                    <a16:creationId xmlns:a16="http://schemas.microsoft.com/office/drawing/2014/main" id="{D0AE3D2A-BCDE-8CCD-E4FE-C4082571780C}"/>
                  </a:ext>
                </a:extLst>
              </p:cNvPr>
              <p:cNvSpPr/>
              <p:nvPr/>
            </p:nvSpPr>
            <p:spPr>
              <a:xfrm>
                <a:off x="7165752" y="47969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29">
                <a:extLst>
                  <a:ext uri="{FF2B5EF4-FFF2-40B4-BE49-F238E27FC236}">
                    <a16:creationId xmlns:a16="http://schemas.microsoft.com/office/drawing/2014/main" id="{8DA839C9-BC1F-5443-EFB8-44BD12A45E3D}"/>
                  </a:ext>
                </a:extLst>
              </p:cNvPr>
              <p:cNvSpPr/>
              <p:nvPr/>
            </p:nvSpPr>
            <p:spPr>
              <a:xfrm>
                <a:off x="7225283" y="464820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29">
                <a:extLst>
                  <a:ext uri="{FF2B5EF4-FFF2-40B4-BE49-F238E27FC236}">
                    <a16:creationId xmlns:a16="http://schemas.microsoft.com/office/drawing/2014/main" id="{5A83FCF7-8E5E-1C70-C54D-ACE469F7E157}"/>
                  </a:ext>
                </a:extLst>
              </p:cNvPr>
              <p:cNvSpPr/>
              <p:nvPr/>
            </p:nvSpPr>
            <p:spPr>
              <a:xfrm>
                <a:off x="7195565" y="4588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9">
                <a:extLst>
                  <a:ext uri="{FF2B5EF4-FFF2-40B4-BE49-F238E27FC236}">
                    <a16:creationId xmlns:a16="http://schemas.microsoft.com/office/drawing/2014/main" id="{F6AD26AA-342E-1D62-311F-4C8BAA4A637B}"/>
                  </a:ext>
                </a:extLst>
              </p:cNvPr>
              <p:cNvSpPr/>
              <p:nvPr/>
            </p:nvSpPr>
            <p:spPr>
              <a:xfrm>
                <a:off x="7165752" y="4529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9">
                <a:extLst>
                  <a:ext uri="{FF2B5EF4-FFF2-40B4-BE49-F238E27FC236}">
                    <a16:creationId xmlns:a16="http://schemas.microsoft.com/office/drawing/2014/main" id="{21F77941-5DFE-63AE-8537-79DEED015203}"/>
                  </a:ext>
                </a:extLst>
              </p:cNvPr>
              <p:cNvSpPr/>
              <p:nvPr/>
            </p:nvSpPr>
            <p:spPr>
              <a:xfrm>
                <a:off x="7106221" y="4499419"/>
                <a:ext cx="59531" cy="30099"/>
              </a:xfrm>
              <a:custGeom>
                <a:avLst/>
                <a:gdLst/>
                <a:ahLst/>
                <a:cxnLst/>
                <a:rect l="l" t="t" r="r" b="b"/>
                <a:pathLst>
                  <a:path w="59531" h="30099" extrusionOk="0">
                    <a:moveTo>
                      <a:pt x="0" y="0"/>
                    </a:moveTo>
                    <a:lnTo>
                      <a:pt x="59531" y="0"/>
                    </a:lnTo>
                    <a:lnTo>
                      <a:pt x="59531"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9">
                <a:extLst>
                  <a:ext uri="{FF2B5EF4-FFF2-40B4-BE49-F238E27FC236}">
                    <a16:creationId xmlns:a16="http://schemas.microsoft.com/office/drawing/2014/main" id="{315DE361-C245-2ECE-4F19-79B6DAF5C72D}"/>
                  </a:ext>
                </a:extLst>
              </p:cNvPr>
              <p:cNvSpPr/>
              <p:nvPr/>
            </p:nvSpPr>
            <p:spPr>
              <a:xfrm>
                <a:off x="7046689" y="4469606"/>
                <a:ext cx="59531" cy="30099"/>
              </a:xfrm>
              <a:custGeom>
                <a:avLst/>
                <a:gdLst/>
                <a:ahLst/>
                <a:cxnLst/>
                <a:rect l="l" t="t" r="r" b="b"/>
                <a:pathLst>
                  <a:path w="59531" h="30099" extrusionOk="0">
                    <a:moveTo>
                      <a:pt x="0" y="0"/>
                    </a:moveTo>
                    <a:lnTo>
                      <a:pt x="59531" y="0"/>
                    </a:lnTo>
                    <a:lnTo>
                      <a:pt x="59531"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9">
                <a:extLst>
                  <a:ext uri="{FF2B5EF4-FFF2-40B4-BE49-F238E27FC236}">
                    <a16:creationId xmlns:a16="http://schemas.microsoft.com/office/drawing/2014/main" id="{00AF7344-F267-23E3-55E2-A8F59F3B0957}"/>
                  </a:ext>
                </a:extLst>
              </p:cNvPr>
              <p:cNvSpPr/>
              <p:nvPr/>
            </p:nvSpPr>
            <p:spPr>
              <a:xfrm>
                <a:off x="6987158" y="4499419"/>
                <a:ext cx="59531" cy="30099"/>
              </a:xfrm>
              <a:custGeom>
                <a:avLst/>
                <a:gdLst/>
                <a:ahLst/>
                <a:cxnLst/>
                <a:rect l="l" t="t" r="r" b="b"/>
                <a:pathLst>
                  <a:path w="59531" h="30099" extrusionOk="0">
                    <a:moveTo>
                      <a:pt x="0" y="0"/>
                    </a:moveTo>
                    <a:lnTo>
                      <a:pt x="59531" y="0"/>
                    </a:lnTo>
                    <a:lnTo>
                      <a:pt x="59531"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9">
                <a:extLst>
                  <a:ext uri="{FF2B5EF4-FFF2-40B4-BE49-F238E27FC236}">
                    <a16:creationId xmlns:a16="http://schemas.microsoft.com/office/drawing/2014/main" id="{D90FA533-6F3C-BDCF-209F-F5CD3ABA0288}"/>
                  </a:ext>
                </a:extLst>
              </p:cNvPr>
              <p:cNvSpPr/>
              <p:nvPr/>
            </p:nvSpPr>
            <p:spPr>
              <a:xfrm>
                <a:off x="6957440" y="4529137"/>
                <a:ext cx="29718" cy="30099"/>
              </a:xfrm>
              <a:custGeom>
                <a:avLst/>
                <a:gdLst/>
                <a:ahLst/>
                <a:cxnLst/>
                <a:rect l="l" t="t" r="r" b="b"/>
                <a:pathLst>
                  <a:path w="29718" h="30099" extrusionOk="0">
                    <a:moveTo>
                      <a:pt x="0" y="0"/>
                    </a:moveTo>
                    <a:lnTo>
                      <a:pt x="29718" y="0"/>
                    </a:lnTo>
                    <a:lnTo>
                      <a:pt x="29718" y="30099"/>
                    </a:lnTo>
                    <a:lnTo>
                      <a:pt x="0" y="30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9">
                <a:extLst>
                  <a:ext uri="{FF2B5EF4-FFF2-40B4-BE49-F238E27FC236}">
                    <a16:creationId xmlns:a16="http://schemas.microsoft.com/office/drawing/2014/main" id="{9FCF8AEB-9B3D-A611-F5C2-70D3846E460A}"/>
                  </a:ext>
                </a:extLst>
              </p:cNvPr>
              <p:cNvSpPr/>
              <p:nvPr/>
            </p:nvSpPr>
            <p:spPr>
              <a:xfrm>
                <a:off x="7195565" y="4707731"/>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9">
                <a:extLst>
                  <a:ext uri="{FF2B5EF4-FFF2-40B4-BE49-F238E27FC236}">
                    <a16:creationId xmlns:a16="http://schemas.microsoft.com/office/drawing/2014/main" id="{E2C03934-0D4C-BD0F-C0F5-AD26DF26CADC}"/>
                  </a:ext>
                </a:extLst>
              </p:cNvPr>
              <p:cNvSpPr/>
              <p:nvPr/>
            </p:nvSpPr>
            <p:spPr>
              <a:xfrm>
                <a:off x="6749033" y="509473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9">
                <a:extLst>
                  <a:ext uri="{FF2B5EF4-FFF2-40B4-BE49-F238E27FC236}">
                    <a16:creationId xmlns:a16="http://schemas.microsoft.com/office/drawing/2014/main" id="{50762148-B36C-16C8-83BD-03714CA0125D}"/>
                  </a:ext>
                </a:extLst>
              </p:cNvPr>
              <p:cNvSpPr/>
              <p:nvPr/>
            </p:nvSpPr>
            <p:spPr>
              <a:xfrm>
                <a:off x="6927627" y="509473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9">
                <a:extLst>
                  <a:ext uri="{FF2B5EF4-FFF2-40B4-BE49-F238E27FC236}">
                    <a16:creationId xmlns:a16="http://schemas.microsoft.com/office/drawing/2014/main" id="{CA3B75E2-D5EB-3605-881F-1E6195E30BD2}"/>
                  </a:ext>
                </a:extLst>
              </p:cNvPr>
              <p:cNvSpPr/>
              <p:nvPr/>
            </p:nvSpPr>
            <p:spPr>
              <a:xfrm>
                <a:off x="6808564" y="5124450"/>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9">
                <a:extLst>
                  <a:ext uri="{FF2B5EF4-FFF2-40B4-BE49-F238E27FC236}">
                    <a16:creationId xmlns:a16="http://schemas.microsoft.com/office/drawing/2014/main" id="{54A4D8E3-2D41-4639-72A8-649432A43AD0}"/>
                  </a:ext>
                </a:extLst>
              </p:cNvPr>
              <p:cNvSpPr/>
              <p:nvPr/>
            </p:nvSpPr>
            <p:spPr>
              <a:xfrm>
                <a:off x="6778846" y="4856607"/>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9">
                <a:extLst>
                  <a:ext uri="{FF2B5EF4-FFF2-40B4-BE49-F238E27FC236}">
                    <a16:creationId xmlns:a16="http://schemas.microsoft.com/office/drawing/2014/main" id="{2DC3C1DF-0A96-9CF0-585B-64D0E820DE40}"/>
                  </a:ext>
                </a:extLst>
              </p:cNvPr>
              <p:cNvSpPr/>
              <p:nvPr/>
            </p:nvSpPr>
            <p:spPr>
              <a:xfrm>
                <a:off x="6957440" y="482679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9">
                <a:extLst>
                  <a:ext uri="{FF2B5EF4-FFF2-40B4-BE49-F238E27FC236}">
                    <a16:creationId xmlns:a16="http://schemas.microsoft.com/office/drawing/2014/main" id="{6E4A6D06-F9BF-9A45-FAD9-4F0B9C25445C}"/>
                  </a:ext>
                </a:extLst>
              </p:cNvPr>
              <p:cNvSpPr/>
              <p:nvPr/>
            </p:nvSpPr>
            <p:spPr>
              <a:xfrm>
                <a:off x="6689502" y="4826793"/>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9">
                <a:extLst>
                  <a:ext uri="{FF2B5EF4-FFF2-40B4-BE49-F238E27FC236}">
                    <a16:creationId xmlns:a16="http://schemas.microsoft.com/office/drawing/2014/main" id="{987A1E17-3DA7-B4A0-182F-A5EC7E4E726F}"/>
                  </a:ext>
                </a:extLst>
              </p:cNvPr>
              <p:cNvSpPr/>
              <p:nvPr/>
            </p:nvSpPr>
            <p:spPr>
              <a:xfrm>
                <a:off x="7046689" y="47969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9">
                <a:extLst>
                  <a:ext uri="{FF2B5EF4-FFF2-40B4-BE49-F238E27FC236}">
                    <a16:creationId xmlns:a16="http://schemas.microsoft.com/office/drawing/2014/main" id="{687CBFA5-6538-D6DC-180C-0BB28584CBB1}"/>
                  </a:ext>
                </a:extLst>
              </p:cNvPr>
              <p:cNvSpPr/>
              <p:nvPr/>
            </p:nvSpPr>
            <p:spPr>
              <a:xfrm>
                <a:off x="6629971" y="47969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9">
                <a:extLst>
                  <a:ext uri="{FF2B5EF4-FFF2-40B4-BE49-F238E27FC236}">
                    <a16:creationId xmlns:a16="http://schemas.microsoft.com/office/drawing/2014/main" id="{5C2478F7-34C4-EF8D-DF1F-A8BFA7D6F557}"/>
                  </a:ext>
                </a:extLst>
              </p:cNvPr>
              <p:cNvSpPr/>
              <p:nvPr/>
            </p:nvSpPr>
            <p:spPr>
              <a:xfrm>
                <a:off x="6629971" y="47375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29">
                <a:extLst>
                  <a:ext uri="{FF2B5EF4-FFF2-40B4-BE49-F238E27FC236}">
                    <a16:creationId xmlns:a16="http://schemas.microsoft.com/office/drawing/2014/main" id="{49DB0219-D4F8-3191-ADA0-5514356E56C2}"/>
                  </a:ext>
                </a:extLst>
              </p:cNvPr>
              <p:cNvSpPr/>
              <p:nvPr/>
            </p:nvSpPr>
            <p:spPr>
              <a:xfrm>
                <a:off x="6689502" y="47077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29">
                <a:extLst>
                  <a:ext uri="{FF2B5EF4-FFF2-40B4-BE49-F238E27FC236}">
                    <a16:creationId xmlns:a16="http://schemas.microsoft.com/office/drawing/2014/main" id="{34FF5739-035C-BCC2-D0C9-BADAA9E90D7B}"/>
                  </a:ext>
                </a:extLst>
              </p:cNvPr>
              <p:cNvSpPr/>
              <p:nvPr/>
            </p:nvSpPr>
            <p:spPr>
              <a:xfrm>
                <a:off x="7046689" y="473754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9">
                <a:extLst>
                  <a:ext uri="{FF2B5EF4-FFF2-40B4-BE49-F238E27FC236}">
                    <a16:creationId xmlns:a16="http://schemas.microsoft.com/office/drawing/2014/main" id="{B145D3D8-3948-C4CC-645D-94FB02A1B1CA}"/>
                  </a:ext>
                </a:extLst>
              </p:cNvPr>
              <p:cNvSpPr/>
              <p:nvPr/>
            </p:nvSpPr>
            <p:spPr>
              <a:xfrm>
                <a:off x="6987158" y="470773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9">
                <a:extLst>
                  <a:ext uri="{FF2B5EF4-FFF2-40B4-BE49-F238E27FC236}">
                    <a16:creationId xmlns:a16="http://schemas.microsoft.com/office/drawing/2014/main" id="{E114B211-3962-2674-6278-3193606156FC}"/>
                  </a:ext>
                </a:extLst>
              </p:cNvPr>
              <p:cNvSpPr/>
              <p:nvPr/>
            </p:nvSpPr>
            <p:spPr>
              <a:xfrm>
                <a:off x="6749033" y="4677918"/>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9">
                <a:extLst>
                  <a:ext uri="{FF2B5EF4-FFF2-40B4-BE49-F238E27FC236}">
                    <a16:creationId xmlns:a16="http://schemas.microsoft.com/office/drawing/2014/main" id="{4C31C451-C649-1DFF-8544-71E91FCD03EA}"/>
                  </a:ext>
                </a:extLst>
              </p:cNvPr>
              <p:cNvSpPr/>
              <p:nvPr/>
            </p:nvSpPr>
            <p:spPr>
              <a:xfrm>
                <a:off x="7106221" y="47672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9">
                <a:extLst>
                  <a:ext uri="{FF2B5EF4-FFF2-40B4-BE49-F238E27FC236}">
                    <a16:creationId xmlns:a16="http://schemas.microsoft.com/office/drawing/2014/main" id="{44A8CDE2-7342-957A-A269-C34E01DFC9A1}"/>
                  </a:ext>
                </a:extLst>
              </p:cNvPr>
              <p:cNvSpPr/>
              <p:nvPr/>
            </p:nvSpPr>
            <p:spPr>
              <a:xfrm>
                <a:off x="6600253" y="47672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9">
                <a:extLst>
                  <a:ext uri="{FF2B5EF4-FFF2-40B4-BE49-F238E27FC236}">
                    <a16:creationId xmlns:a16="http://schemas.microsoft.com/office/drawing/2014/main" id="{5D0D3D1B-412E-DC7F-D1D3-1D137FBEEE93}"/>
                  </a:ext>
                </a:extLst>
              </p:cNvPr>
              <p:cNvSpPr/>
              <p:nvPr/>
            </p:nvSpPr>
            <p:spPr>
              <a:xfrm>
                <a:off x="6838378" y="51839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9">
                <a:extLst>
                  <a:ext uri="{FF2B5EF4-FFF2-40B4-BE49-F238E27FC236}">
                    <a16:creationId xmlns:a16="http://schemas.microsoft.com/office/drawing/2014/main" id="{F6B45FAA-82FF-9DA5-1019-6705DE4C1949}"/>
                  </a:ext>
                </a:extLst>
              </p:cNvPr>
              <p:cNvSpPr/>
              <p:nvPr/>
            </p:nvSpPr>
            <p:spPr>
              <a:xfrm>
                <a:off x="6838378" y="51541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9">
                <a:extLst>
                  <a:ext uri="{FF2B5EF4-FFF2-40B4-BE49-F238E27FC236}">
                    <a16:creationId xmlns:a16="http://schemas.microsoft.com/office/drawing/2014/main" id="{720E50B4-E51D-9465-B253-18B4CC156823}"/>
                  </a:ext>
                </a:extLst>
              </p:cNvPr>
              <p:cNvSpPr/>
              <p:nvPr/>
            </p:nvSpPr>
            <p:spPr>
              <a:xfrm>
                <a:off x="6868096" y="441007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9">
                <a:extLst>
                  <a:ext uri="{FF2B5EF4-FFF2-40B4-BE49-F238E27FC236}">
                    <a16:creationId xmlns:a16="http://schemas.microsoft.com/office/drawing/2014/main" id="{B00BBC94-05A3-60C7-67DF-DA8AE9D7F107}"/>
                  </a:ext>
                </a:extLst>
              </p:cNvPr>
              <p:cNvSpPr/>
              <p:nvPr/>
            </p:nvSpPr>
            <p:spPr>
              <a:xfrm>
                <a:off x="7136034"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9">
                <a:extLst>
                  <a:ext uri="{FF2B5EF4-FFF2-40B4-BE49-F238E27FC236}">
                    <a16:creationId xmlns:a16="http://schemas.microsoft.com/office/drawing/2014/main" id="{E848B71F-53A8-A041-2A5F-3583A1BD9218}"/>
                  </a:ext>
                </a:extLst>
              </p:cNvPr>
              <p:cNvSpPr/>
              <p:nvPr/>
            </p:nvSpPr>
            <p:spPr>
              <a:xfrm>
                <a:off x="7106220" y="4945856"/>
                <a:ext cx="59531" cy="89249"/>
              </a:xfrm>
              <a:custGeom>
                <a:avLst/>
                <a:gdLst/>
                <a:ahLst/>
                <a:cxnLst/>
                <a:rect l="l" t="t" r="r" b="b"/>
                <a:pathLst>
                  <a:path w="59531" h="89249" extrusionOk="0">
                    <a:moveTo>
                      <a:pt x="59531" y="0"/>
                    </a:moveTo>
                    <a:lnTo>
                      <a:pt x="59531" y="59531"/>
                    </a:lnTo>
                    <a:lnTo>
                      <a:pt x="29813" y="59531"/>
                    </a:lnTo>
                    <a:lnTo>
                      <a:pt x="29813" y="89249"/>
                    </a:lnTo>
                    <a:lnTo>
                      <a:pt x="0" y="89249"/>
                    </a:lnTo>
                    <a:lnTo>
                      <a:pt x="0" y="29813"/>
                    </a:lnTo>
                    <a:lnTo>
                      <a:pt x="29813" y="29813"/>
                    </a:lnTo>
                    <a:lnTo>
                      <a:pt x="29813" y="0"/>
                    </a:lnTo>
                    <a:lnTo>
                      <a:pt x="5953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9">
                <a:extLst>
                  <a:ext uri="{FF2B5EF4-FFF2-40B4-BE49-F238E27FC236}">
                    <a16:creationId xmlns:a16="http://schemas.microsoft.com/office/drawing/2014/main" id="{229B9D57-9D36-C27B-3795-96D676FB126A}"/>
                  </a:ext>
                </a:extLst>
              </p:cNvPr>
              <p:cNvSpPr/>
              <p:nvPr/>
            </p:nvSpPr>
            <p:spPr>
              <a:xfrm>
                <a:off x="7076503"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9">
                <a:extLst>
                  <a:ext uri="{FF2B5EF4-FFF2-40B4-BE49-F238E27FC236}">
                    <a16:creationId xmlns:a16="http://schemas.microsoft.com/office/drawing/2014/main" id="{525B91AA-E7D8-DB29-4DB6-92E6727857EE}"/>
                  </a:ext>
                </a:extLst>
              </p:cNvPr>
              <p:cNvSpPr/>
              <p:nvPr/>
            </p:nvSpPr>
            <p:spPr>
              <a:xfrm>
                <a:off x="7046689" y="503510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9">
                <a:extLst>
                  <a:ext uri="{FF2B5EF4-FFF2-40B4-BE49-F238E27FC236}">
                    <a16:creationId xmlns:a16="http://schemas.microsoft.com/office/drawing/2014/main" id="{3CAE7855-BE2F-8125-B180-609BA3CC3AA5}"/>
                  </a:ext>
                </a:extLst>
              </p:cNvPr>
              <p:cNvSpPr/>
              <p:nvPr/>
            </p:nvSpPr>
            <p:spPr>
              <a:xfrm>
                <a:off x="7046689"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9">
                <a:extLst>
                  <a:ext uri="{FF2B5EF4-FFF2-40B4-BE49-F238E27FC236}">
                    <a16:creationId xmlns:a16="http://schemas.microsoft.com/office/drawing/2014/main" id="{9FEAC42A-E398-50FB-4FA9-7F8B7B33ECB2}"/>
                  </a:ext>
                </a:extLst>
              </p:cNvPr>
              <p:cNvSpPr/>
              <p:nvPr/>
            </p:nvSpPr>
            <p:spPr>
              <a:xfrm>
                <a:off x="6897909" y="5124450"/>
                <a:ext cx="119062" cy="59531"/>
              </a:xfrm>
              <a:custGeom>
                <a:avLst/>
                <a:gdLst/>
                <a:ahLst/>
                <a:cxnLst/>
                <a:rect l="l" t="t" r="r" b="b"/>
                <a:pathLst>
                  <a:path w="119062" h="59531" extrusionOk="0">
                    <a:moveTo>
                      <a:pt x="119063" y="0"/>
                    </a:moveTo>
                    <a:lnTo>
                      <a:pt x="119063" y="29718"/>
                    </a:lnTo>
                    <a:lnTo>
                      <a:pt x="59531" y="29718"/>
                    </a:lnTo>
                    <a:lnTo>
                      <a:pt x="59531" y="59531"/>
                    </a:lnTo>
                    <a:lnTo>
                      <a:pt x="0" y="59531"/>
                    </a:lnTo>
                    <a:lnTo>
                      <a:pt x="0" y="29718"/>
                    </a:lnTo>
                    <a:lnTo>
                      <a:pt x="29718" y="29718"/>
                    </a:lnTo>
                    <a:lnTo>
                      <a:pt x="29718" y="0"/>
                    </a:lnTo>
                    <a:lnTo>
                      <a:pt x="1190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9">
                <a:extLst>
                  <a:ext uri="{FF2B5EF4-FFF2-40B4-BE49-F238E27FC236}">
                    <a16:creationId xmlns:a16="http://schemas.microsoft.com/office/drawing/2014/main" id="{9DB93DDC-38C3-A58E-09A4-5DBF52DFFAD2}"/>
                  </a:ext>
                </a:extLst>
              </p:cNvPr>
              <p:cNvSpPr/>
              <p:nvPr/>
            </p:nvSpPr>
            <p:spPr>
              <a:xfrm>
                <a:off x="7016971" y="50649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9">
                <a:extLst>
                  <a:ext uri="{FF2B5EF4-FFF2-40B4-BE49-F238E27FC236}">
                    <a16:creationId xmlns:a16="http://schemas.microsoft.com/office/drawing/2014/main" id="{F1F764AB-ECF4-3477-87D5-771C757708B3}"/>
                  </a:ext>
                </a:extLst>
              </p:cNvPr>
              <p:cNvSpPr/>
              <p:nvPr/>
            </p:nvSpPr>
            <p:spPr>
              <a:xfrm>
                <a:off x="6987158" y="509473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29">
                <a:extLst>
                  <a:ext uri="{FF2B5EF4-FFF2-40B4-BE49-F238E27FC236}">
                    <a16:creationId xmlns:a16="http://schemas.microsoft.com/office/drawing/2014/main" id="{90E8FBFD-4041-9D39-2F02-368AEEA394B8}"/>
                  </a:ext>
                </a:extLst>
              </p:cNvPr>
              <p:cNvSpPr/>
              <p:nvPr/>
            </p:nvSpPr>
            <p:spPr>
              <a:xfrm>
                <a:off x="6481190" y="464820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9">
                <a:extLst>
                  <a:ext uri="{FF2B5EF4-FFF2-40B4-BE49-F238E27FC236}">
                    <a16:creationId xmlns:a16="http://schemas.microsoft.com/office/drawing/2014/main" id="{782A3AC2-7411-E88F-20E6-7B4E086EE297}"/>
                  </a:ext>
                </a:extLst>
              </p:cNvPr>
              <p:cNvSpPr/>
              <p:nvPr/>
            </p:nvSpPr>
            <p:spPr>
              <a:xfrm>
                <a:off x="6510908"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9">
                <a:extLst>
                  <a:ext uri="{FF2B5EF4-FFF2-40B4-BE49-F238E27FC236}">
                    <a16:creationId xmlns:a16="http://schemas.microsoft.com/office/drawing/2014/main" id="{AA5F3D3D-3D3B-9C3B-42F1-998E3FC1C7D1}"/>
                  </a:ext>
                </a:extLst>
              </p:cNvPr>
              <p:cNvSpPr/>
              <p:nvPr/>
            </p:nvSpPr>
            <p:spPr>
              <a:xfrm>
                <a:off x="6540721" y="4529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9">
                <a:extLst>
                  <a:ext uri="{FF2B5EF4-FFF2-40B4-BE49-F238E27FC236}">
                    <a16:creationId xmlns:a16="http://schemas.microsoft.com/office/drawing/2014/main" id="{2056A473-873F-A342-3ABA-91C8612522BA}"/>
                  </a:ext>
                </a:extLst>
              </p:cNvPr>
              <p:cNvSpPr/>
              <p:nvPr/>
            </p:nvSpPr>
            <p:spPr>
              <a:xfrm>
                <a:off x="6778846" y="4469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9">
                <a:extLst>
                  <a:ext uri="{FF2B5EF4-FFF2-40B4-BE49-F238E27FC236}">
                    <a16:creationId xmlns:a16="http://schemas.microsoft.com/office/drawing/2014/main" id="{67B4B5FD-8B40-4BDE-03F3-46E9045E6A0C}"/>
                  </a:ext>
                </a:extLst>
              </p:cNvPr>
              <p:cNvSpPr/>
              <p:nvPr/>
            </p:nvSpPr>
            <p:spPr>
              <a:xfrm>
                <a:off x="6778846" y="438035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9">
                <a:extLst>
                  <a:ext uri="{FF2B5EF4-FFF2-40B4-BE49-F238E27FC236}">
                    <a16:creationId xmlns:a16="http://schemas.microsoft.com/office/drawing/2014/main" id="{A9439E10-9188-B10F-39FF-6A540BDA2B30}"/>
                  </a:ext>
                </a:extLst>
              </p:cNvPr>
              <p:cNvSpPr/>
              <p:nvPr/>
            </p:nvSpPr>
            <p:spPr>
              <a:xfrm>
                <a:off x="6927627" y="438035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9">
                <a:extLst>
                  <a:ext uri="{FF2B5EF4-FFF2-40B4-BE49-F238E27FC236}">
                    <a16:creationId xmlns:a16="http://schemas.microsoft.com/office/drawing/2014/main" id="{C451518E-796D-3F9B-EC20-2E2021D12D23}"/>
                  </a:ext>
                </a:extLst>
              </p:cNvPr>
              <p:cNvSpPr/>
              <p:nvPr/>
            </p:nvSpPr>
            <p:spPr>
              <a:xfrm>
                <a:off x="6749033" y="43207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9">
                <a:extLst>
                  <a:ext uri="{FF2B5EF4-FFF2-40B4-BE49-F238E27FC236}">
                    <a16:creationId xmlns:a16="http://schemas.microsoft.com/office/drawing/2014/main" id="{0FDC6007-9E31-528D-3FDC-14F9F8A8AEC2}"/>
                  </a:ext>
                </a:extLst>
              </p:cNvPr>
              <p:cNvSpPr/>
              <p:nvPr/>
            </p:nvSpPr>
            <p:spPr>
              <a:xfrm>
                <a:off x="6778846" y="4320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9">
                <a:extLst>
                  <a:ext uri="{FF2B5EF4-FFF2-40B4-BE49-F238E27FC236}">
                    <a16:creationId xmlns:a16="http://schemas.microsoft.com/office/drawing/2014/main" id="{8FABA0AD-DDF4-29A6-CB88-31891A7E843F}"/>
                  </a:ext>
                </a:extLst>
              </p:cNvPr>
              <p:cNvSpPr/>
              <p:nvPr/>
            </p:nvSpPr>
            <p:spPr>
              <a:xfrm>
                <a:off x="6778846" y="42314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9">
                <a:extLst>
                  <a:ext uri="{FF2B5EF4-FFF2-40B4-BE49-F238E27FC236}">
                    <a16:creationId xmlns:a16="http://schemas.microsoft.com/office/drawing/2014/main" id="{DD753727-51A3-9F62-580E-2D628C69CC8E}"/>
                  </a:ext>
                </a:extLst>
              </p:cNvPr>
              <p:cNvSpPr/>
              <p:nvPr/>
            </p:nvSpPr>
            <p:spPr>
              <a:xfrm>
                <a:off x="6778846" y="39635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9">
                <a:extLst>
                  <a:ext uri="{FF2B5EF4-FFF2-40B4-BE49-F238E27FC236}">
                    <a16:creationId xmlns:a16="http://schemas.microsoft.com/office/drawing/2014/main" id="{A788BE76-FBBB-0E56-770E-B362D235BF07}"/>
                  </a:ext>
                </a:extLst>
              </p:cNvPr>
              <p:cNvSpPr/>
              <p:nvPr/>
            </p:nvSpPr>
            <p:spPr>
              <a:xfrm>
                <a:off x="6927627" y="39635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9">
                <a:extLst>
                  <a:ext uri="{FF2B5EF4-FFF2-40B4-BE49-F238E27FC236}">
                    <a16:creationId xmlns:a16="http://schemas.microsoft.com/office/drawing/2014/main" id="{80DFC411-7B94-035B-AB88-339A4E3E35AC}"/>
                  </a:ext>
                </a:extLst>
              </p:cNvPr>
              <p:cNvSpPr/>
              <p:nvPr/>
            </p:nvSpPr>
            <p:spPr>
              <a:xfrm>
                <a:off x="6749033" y="42612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9">
                <a:extLst>
                  <a:ext uri="{FF2B5EF4-FFF2-40B4-BE49-F238E27FC236}">
                    <a16:creationId xmlns:a16="http://schemas.microsoft.com/office/drawing/2014/main" id="{811191C4-980C-FFD9-85DC-944EEAD1B754}"/>
                  </a:ext>
                </a:extLst>
              </p:cNvPr>
              <p:cNvSpPr/>
              <p:nvPr/>
            </p:nvSpPr>
            <p:spPr>
              <a:xfrm>
                <a:off x="6957440" y="4261294"/>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9">
                <a:extLst>
                  <a:ext uri="{FF2B5EF4-FFF2-40B4-BE49-F238E27FC236}">
                    <a16:creationId xmlns:a16="http://schemas.microsoft.com/office/drawing/2014/main" id="{C4C4E8AA-CEAC-3D4A-D52A-ACCC3B714A28}"/>
                  </a:ext>
                </a:extLst>
              </p:cNvPr>
              <p:cNvSpPr/>
              <p:nvPr/>
            </p:nvSpPr>
            <p:spPr>
              <a:xfrm>
                <a:off x="6897909" y="4320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9">
                <a:extLst>
                  <a:ext uri="{FF2B5EF4-FFF2-40B4-BE49-F238E27FC236}">
                    <a16:creationId xmlns:a16="http://schemas.microsoft.com/office/drawing/2014/main" id="{6FD1B062-3452-705E-923E-1EE8EA9DEECA}"/>
                  </a:ext>
                </a:extLst>
              </p:cNvPr>
              <p:cNvSpPr/>
              <p:nvPr/>
            </p:nvSpPr>
            <p:spPr>
              <a:xfrm>
                <a:off x="6897909" y="42314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9">
                <a:extLst>
                  <a:ext uri="{FF2B5EF4-FFF2-40B4-BE49-F238E27FC236}">
                    <a16:creationId xmlns:a16="http://schemas.microsoft.com/office/drawing/2014/main" id="{3964D873-84A2-0868-AC6B-FFA5937A3A83}"/>
                  </a:ext>
                </a:extLst>
              </p:cNvPr>
              <p:cNvSpPr/>
              <p:nvPr/>
            </p:nvSpPr>
            <p:spPr>
              <a:xfrm>
                <a:off x="6838378" y="4350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9">
                <a:extLst>
                  <a:ext uri="{FF2B5EF4-FFF2-40B4-BE49-F238E27FC236}">
                    <a16:creationId xmlns:a16="http://schemas.microsoft.com/office/drawing/2014/main" id="{4623D22B-FC3A-D9CC-E85E-43E79C6BBCF4}"/>
                  </a:ext>
                </a:extLst>
              </p:cNvPr>
              <p:cNvSpPr/>
              <p:nvPr/>
            </p:nvSpPr>
            <p:spPr>
              <a:xfrm>
                <a:off x="6778846" y="4261294"/>
                <a:ext cx="178593" cy="89249"/>
              </a:xfrm>
              <a:custGeom>
                <a:avLst/>
                <a:gdLst/>
                <a:ahLst/>
                <a:cxnLst/>
                <a:rect l="l" t="t" r="r" b="b"/>
                <a:pathLst>
                  <a:path w="178593" h="89249" extrusionOk="0">
                    <a:moveTo>
                      <a:pt x="178594" y="0"/>
                    </a:moveTo>
                    <a:lnTo>
                      <a:pt x="178594" y="59436"/>
                    </a:lnTo>
                    <a:lnTo>
                      <a:pt x="119063" y="59436"/>
                    </a:lnTo>
                    <a:lnTo>
                      <a:pt x="119063" y="89249"/>
                    </a:lnTo>
                    <a:lnTo>
                      <a:pt x="59531" y="89249"/>
                    </a:lnTo>
                    <a:lnTo>
                      <a:pt x="59531" y="59436"/>
                    </a:lnTo>
                    <a:lnTo>
                      <a:pt x="0" y="59436"/>
                    </a:lnTo>
                    <a:lnTo>
                      <a:pt x="0" y="0"/>
                    </a:lnTo>
                    <a:lnTo>
                      <a:pt x="59531" y="0"/>
                    </a:lnTo>
                    <a:lnTo>
                      <a:pt x="59531" y="29718"/>
                    </a:lnTo>
                    <a:lnTo>
                      <a:pt x="119063" y="29718"/>
                    </a:lnTo>
                    <a:lnTo>
                      <a:pt x="119063" y="0"/>
                    </a:lnTo>
                    <a:lnTo>
                      <a:pt x="178594"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29">
                <a:extLst>
                  <a:ext uri="{FF2B5EF4-FFF2-40B4-BE49-F238E27FC236}">
                    <a16:creationId xmlns:a16="http://schemas.microsoft.com/office/drawing/2014/main" id="{E2C73C19-FA9B-03D7-5F90-75BFC334E28A}"/>
                  </a:ext>
                </a:extLst>
              </p:cNvPr>
              <p:cNvSpPr/>
              <p:nvPr/>
            </p:nvSpPr>
            <p:spPr>
              <a:xfrm>
                <a:off x="6838378" y="42612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29">
                <a:extLst>
                  <a:ext uri="{FF2B5EF4-FFF2-40B4-BE49-F238E27FC236}">
                    <a16:creationId xmlns:a16="http://schemas.microsoft.com/office/drawing/2014/main" id="{41D15BE7-8143-BA42-326E-9E4467D5C172}"/>
                  </a:ext>
                </a:extLst>
              </p:cNvPr>
              <p:cNvSpPr/>
              <p:nvPr/>
            </p:nvSpPr>
            <p:spPr>
              <a:xfrm>
                <a:off x="6808564" y="3993356"/>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9">
                <a:extLst>
                  <a:ext uri="{FF2B5EF4-FFF2-40B4-BE49-F238E27FC236}">
                    <a16:creationId xmlns:a16="http://schemas.microsoft.com/office/drawing/2014/main" id="{60DB5414-8A66-5C19-69A1-BF112D7579D3}"/>
                  </a:ext>
                </a:extLst>
              </p:cNvPr>
              <p:cNvSpPr/>
              <p:nvPr/>
            </p:nvSpPr>
            <p:spPr>
              <a:xfrm>
                <a:off x="6778846" y="3904107"/>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9">
                <a:extLst>
                  <a:ext uri="{FF2B5EF4-FFF2-40B4-BE49-F238E27FC236}">
                    <a16:creationId xmlns:a16="http://schemas.microsoft.com/office/drawing/2014/main" id="{19D17C89-54FA-1087-D91A-B84EFF4F6641}"/>
                  </a:ext>
                </a:extLst>
              </p:cNvPr>
              <p:cNvSpPr/>
              <p:nvPr/>
            </p:nvSpPr>
            <p:spPr>
              <a:xfrm>
                <a:off x="6957440" y="432073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9">
                <a:extLst>
                  <a:ext uri="{FF2B5EF4-FFF2-40B4-BE49-F238E27FC236}">
                    <a16:creationId xmlns:a16="http://schemas.microsoft.com/office/drawing/2014/main" id="{7081FA42-9AE1-51D5-0092-374DE3C63914}"/>
                  </a:ext>
                </a:extLst>
              </p:cNvPr>
              <p:cNvSpPr/>
              <p:nvPr/>
            </p:nvSpPr>
            <p:spPr>
              <a:xfrm>
                <a:off x="6540721"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9">
                <a:extLst>
                  <a:ext uri="{FF2B5EF4-FFF2-40B4-BE49-F238E27FC236}">
                    <a16:creationId xmlns:a16="http://schemas.microsoft.com/office/drawing/2014/main" id="{7C1F06A7-F009-D0BF-5A82-6D750A57AA2A}"/>
                  </a:ext>
                </a:extLst>
              </p:cNvPr>
              <p:cNvSpPr/>
              <p:nvPr/>
            </p:nvSpPr>
            <p:spPr>
              <a:xfrm>
                <a:off x="6570439" y="44994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9">
                <a:extLst>
                  <a:ext uri="{FF2B5EF4-FFF2-40B4-BE49-F238E27FC236}">
                    <a16:creationId xmlns:a16="http://schemas.microsoft.com/office/drawing/2014/main" id="{D21BF3E2-5915-9218-0065-8EE19A1B9A0D}"/>
                  </a:ext>
                </a:extLst>
              </p:cNvPr>
              <p:cNvSpPr/>
              <p:nvPr/>
            </p:nvSpPr>
            <p:spPr>
              <a:xfrm>
                <a:off x="6719315" y="4439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9">
                <a:extLst>
                  <a:ext uri="{FF2B5EF4-FFF2-40B4-BE49-F238E27FC236}">
                    <a16:creationId xmlns:a16="http://schemas.microsoft.com/office/drawing/2014/main" id="{F6E7ADD8-58A8-967A-8468-AD94C66B9112}"/>
                  </a:ext>
                </a:extLst>
              </p:cNvPr>
              <p:cNvSpPr/>
              <p:nvPr/>
            </p:nvSpPr>
            <p:spPr>
              <a:xfrm>
                <a:off x="6808564" y="4499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9">
                <a:extLst>
                  <a:ext uri="{FF2B5EF4-FFF2-40B4-BE49-F238E27FC236}">
                    <a16:creationId xmlns:a16="http://schemas.microsoft.com/office/drawing/2014/main" id="{ADFA4E76-419E-3337-971C-9C455B67978B}"/>
                  </a:ext>
                </a:extLst>
              </p:cNvPr>
              <p:cNvSpPr/>
              <p:nvPr/>
            </p:nvSpPr>
            <p:spPr>
              <a:xfrm>
                <a:off x="6600253" y="4410075"/>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9">
                <a:extLst>
                  <a:ext uri="{FF2B5EF4-FFF2-40B4-BE49-F238E27FC236}">
                    <a16:creationId xmlns:a16="http://schemas.microsoft.com/office/drawing/2014/main" id="{12AA8BAE-C30F-4DE8-2AAB-23BA7C6F7CC4}"/>
                  </a:ext>
                </a:extLst>
              </p:cNvPr>
              <p:cNvSpPr/>
              <p:nvPr/>
            </p:nvSpPr>
            <p:spPr>
              <a:xfrm>
                <a:off x="6629971" y="446960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9">
                <a:extLst>
                  <a:ext uri="{FF2B5EF4-FFF2-40B4-BE49-F238E27FC236}">
                    <a16:creationId xmlns:a16="http://schemas.microsoft.com/office/drawing/2014/main" id="{04D1A5D0-089C-8DD1-8684-7B3846FB9AE3}"/>
                  </a:ext>
                </a:extLst>
              </p:cNvPr>
              <p:cNvSpPr/>
              <p:nvPr/>
            </p:nvSpPr>
            <p:spPr>
              <a:xfrm>
                <a:off x="6689502" y="44994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9">
                <a:extLst>
                  <a:ext uri="{FF2B5EF4-FFF2-40B4-BE49-F238E27FC236}">
                    <a16:creationId xmlns:a16="http://schemas.microsoft.com/office/drawing/2014/main" id="{5064B7F1-42A7-8324-23F1-9E42B3FCC105}"/>
                  </a:ext>
                </a:extLst>
              </p:cNvPr>
              <p:cNvSpPr/>
              <p:nvPr/>
            </p:nvSpPr>
            <p:spPr>
              <a:xfrm>
                <a:off x="6749033" y="45291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9">
                <a:extLst>
                  <a:ext uri="{FF2B5EF4-FFF2-40B4-BE49-F238E27FC236}">
                    <a16:creationId xmlns:a16="http://schemas.microsoft.com/office/drawing/2014/main" id="{84327759-4CDD-2BA3-0F56-D357AEC54F3D}"/>
                  </a:ext>
                </a:extLst>
              </p:cNvPr>
              <p:cNvSpPr/>
              <p:nvPr/>
            </p:nvSpPr>
            <p:spPr>
              <a:xfrm>
                <a:off x="6421659" y="461848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9">
                <a:extLst>
                  <a:ext uri="{FF2B5EF4-FFF2-40B4-BE49-F238E27FC236}">
                    <a16:creationId xmlns:a16="http://schemas.microsoft.com/office/drawing/2014/main" id="{28495949-3604-9693-064A-141C15ABE9BC}"/>
                  </a:ext>
                </a:extLst>
              </p:cNvPr>
              <p:cNvSpPr/>
              <p:nvPr/>
            </p:nvSpPr>
            <p:spPr>
              <a:xfrm>
                <a:off x="6778846"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9">
                <a:extLst>
                  <a:ext uri="{FF2B5EF4-FFF2-40B4-BE49-F238E27FC236}">
                    <a16:creationId xmlns:a16="http://schemas.microsoft.com/office/drawing/2014/main" id="{B1C2E532-286F-1540-832F-6F3712EA9560}"/>
                  </a:ext>
                </a:extLst>
              </p:cNvPr>
              <p:cNvSpPr/>
              <p:nvPr/>
            </p:nvSpPr>
            <p:spPr>
              <a:xfrm>
                <a:off x="6808564" y="4112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9">
                <a:extLst>
                  <a:ext uri="{FF2B5EF4-FFF2-40B4-BE49-F238E27FC236}">
                    <a16:creationId xmlns:a16="http://schemas.microsoft.com/office/drawing/2014/main" id="{07D32E82-03A2-8E84-0D3A-1D156BE75288}"/>
                  </a:ext>
                </a:extLst>
              </p:cNvPr>
              <p:cNvSpPr/>
              <p:nvPr/>
            </p:nvSpPr>
            <p:spPr>
              <a:xfrm>
                <a:off x="6927627"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9">
                <a:extLst>
                  <a:ext uri="{FF2B5EF4-FFF2-40B4-BE49-F238E27FC236}">
                    <a16:creationId xmlns:a16="http://schemas.microsoft.com/office/drawing/2014/main" id="{CCD383FD-6755-27D8-BC12-473A9EFD0ECC}"/>
                  </a:ext>
                </a:extLst>
              </p:cNvPr>
              <p:cNvSpPr/>
              <p:nvPr/>
            </p:nvSpPr>
            <p:spPr>
              <a:xfrm>
                <a:off x="6927627"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29">
                <a:extLst>
                  <a:ext uri="{FF2B5EF4-FFF2-40B4-BE49-F238E27FC236}">
                    <a16:creationId xmlns:a16="http://schemas.microsoft.com/office/drawing/2014/main" id="{94D86619-E939-9F56-40C6-ABB9E81F8CD7}"/>
                  </a:ext>
                </a:extLst>
              </p:cNvPr>
              <p:cNvSpPr/>
              <p:nvPr/>
            </p:nvSpPr>
            <p:spPr>
              <a:xfrm>
                <a:off x="6778846"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1" name="Google Shape;1591;p29">
                <a:extLst>
                  <a:ext uri="{FF2B5EF4-FFF2-40B4-BE49-F238E27FC236}">
                    <a16:creationId xmlns:a16="http://schemas.microsoft.com/office/drawing/2014/main" id="{D1EB7B51-81A1-B33A-3B59-B912E7A510E9}"/>
                  </a:ext>
                </a:extLst>
              </p:cNvPr>
              <p:cNvSpPr/>
              <p:nvPr/>
            </p:nvSpPr>
            <p:spPr>
              <a:xfrm>
                <a:off x="6719315" y="39933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9">
                <a:extLst>
                  <a:ext uri="{FF2B5EF4-FFF2-40B4-BE49-F238E27FC236}">
                    <a16:creationId xmlns:a16="http://schemas.microsoft.com/office/drawing/2014/main" id="{DDDBA793-8EF2-104B-FE7D-B9E942E4C8E5}"/>
                  </a:ext>
                </a:extLst>
              </p:cNvPr>
              <p:cNvSpPr/>
              <p:nvPr/>
            </p:nvSpPr>
            <p:spPr>
              <a:xfrm>
                <a:off x="6987158" y="39933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9">
                <a:extLst>
                  <a:ext uri="{FF2B5EF4-FFF2-40B4-BE49-F238E27FC236}">
                    <a16:creationId xmlns:a16="http://schemas.microsoft.com/office/drawing/2014/main" id="{0FAE9619-4C20-74F8-B121-9A593DDFB7A0}"/>
                  </a:ext>
                </a:extLst>
              </p:cNvPr>
              <p:cNvSpPr/>
              <p:nvPr/>
            </p:nvSpPr>
            <p:spPr>
              <a:xfrm>
                <a:off x="6957440" y="39338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9">
                <a:extLst>
                  <a:ext uri="{FF2B5EF4-FFF2-40B4-BE49-F238E27FC236}">
                    <a16:creationId xmlns:a16="http://schemas.microsoft.com/office/drawing/2014/main" id="{85F28FB3-833D-4444-E692-FBDA13C9DB15}"/>
                  </a:ext>
                </a:extLst>
              </p:cNvPr>
              <p:cNvSpPr/>
              <p:nvPr/>
            </p:nvSpPr>
            <p:spPr>
              <a:xfrm>
                <a:off x="6778846" y="3933825"/>
                <a:ext cx="178593" cy="59531"/>
              </a:xfrm>
              <a:custGeom>
                <a:avLst/>
                <a:gdLst/>
                <a:ahLst/>
                <a:cxnLst/>
                <a:rect l="l" t="t" r="r" b="b"/>
                <a:pathLst>
                  <a:path w="178593" h="59531" extrusionOk="0">
                    <a:moveTo>
                      <a:pt x="178594" y="0"/>
                    </a:moveTo>
                    <a:lnTo>
                      <a:pt x="178594" y="29718"/>
                    </a:lnTo>
                    <a:lnTo>
                      <a:pt x="148780" y="29718"/>
                    </a:lnTo>
                    <a:lnTo>
                      <a:pt x="148780" y="59531"/>
                    </a:lnTo>
                    <a:lnTo>
                      <a:pt x="29718" y="59531"/>
                    </a:lnTo>
                    <a:lnTo>
                      <a:pt x="29718" y="29718"/>
                    </a:lnTo>
                    <a:lnTo>
                      <a:pt x="0" y="29718"/>
                    </a:lnTo>
                    <a:lnTo>
                      <a:pt x="0" y="0"/>
                    </a:lnTo>
                    <a:lnTo>
                      <a:pt x="17859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9">
                <a:extLst>
                  <a:ext uri="{FF2B5EF4-FFF2-40B4-BE49-F238E27FC236}">
                    <a16:creationId xmlns:a16="http://schemas.microsoft.com/office/drawing/2014/main" id="{55F1C2A8-C20B-CC4C-C519-53FF6D177DDE}"/>
                  </a:ext>
                </a:extLst>
              </p:cNvPr>
              <p:cNvSpPr/>
              <p:nvPr/>
            </p:nvSpPr>
            <p:spPr>
              <a:xfrm>
                <a:off x="6749033" y="3933825"/>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9">
                <a:extLst>
                  <a:ext uri="{FF2B5EF4-FFF2-40B4-BE49-F238E27FC236}">
                    <a16:creationId xmlns:a16="http://schemas.microsoft.com/office/drawing/2014/main" id="{8FD8C11C-F367-CEB4-D7A5-EFD263456E22}"/>
                  </a:ext>
                </a:extLst>
              </p:cNvPr>
              <p:cNvSpPr/>
              <p:nvPr/>
            </p:nvSpPr>
            <p:spPr>
              <a:xfrm>
                <a:off x="6957440" y="40231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9">
                <a:extLst>
                  <a:ext uri="{FF2B5EF4-FFF2-40B4-BE49-F238E27FC236}">
                    <a16:creationId xmlns:a16="http://schemas.microsoft.com/office/drawing/2014/main" id="{EEEB20CC-3422-96DB-7F19-89992CA39A8C}"/>
                  </a:ext>
                </a:extLst>
              </p:cNvPr>
              <p:cNvSpPr/>
              <p:nvPr/>
            </p:nvSpPr>
            <p:spPr>
              <a:xfrm>
                <a:off x="6749033" y="40231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9">
                <a:extLst>
                  <a:ext uri="{FF2B5EF4-FFF2-40B4-BE49-F238E27FC236}">
                    <a16:creationId xmlns:a16="http://schemas.microsoft.com/office/drawing/2014/main" id="{89DE8496-B1E1-B3A5-F1B3-803B71935872}"/>
                  </a:ext>
                </a:extLst>
              </p:cNvPr>
              <p:cNvSpPr/>
              <p:nvPr/>
            </p:nvSpPr>
            <p:spPr>
              <a:xfrm>
                <a:off x="6897909" y="4112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9">
                <a:extLst>
                  <a:ext uri="{FF2B5EF4-FFF2-40B4-BE49-F238E27FC236}">
                    <a16:creationId xmlns:a16="http://schemas.microsoft.com/office/drawing/2014/main" id="{672A9550-428D-E695-7824-D4091BED7540}"/>
                  </a:ext>
                </a:extLst>
              </p:cNvPr>
              <p:cNvSpPr/>
              <p:nvPr/>
            </p:nvSpPr>
            <p:spPr>
              <a:xfrm>
                <a:off x="6749033" y="4201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9">
                <a:extLst>
                  <a:ext uri="{FF2B5EF4-FFF2-40B4-BE49-F238E27FC236}">
                    <a16:creationId xmlns:a16="http://schemas.microsoft.com/office/drawing/2014/main" id="{13FC3823-6ED4-B6A0-500C-71CC288FB325}"/>
                  </a:ext>
                </a:extLst>
              </p:cNvPr>
              <p:cNvSpPr/>
              <p:nvPr/>
            </p:nvSpPr>
            <p:spPr>
              <a:xfrm>
                <a:off x="6957440" y="420166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9">
                <a:extLst>
                  <a:ext uri="{FF2B5EF4-FFF2-40B4-BE49-F238E27FC236}">
                    <a16:creationId xmlns:a16="http://schemas.microsoft.com/office/drawing/2014/main" id="{00A6C518-32CE-E9AF-3090-9BFB71DC75D5}"/>
                  </a:ext>
                </a:extLst>
              </p:cNvPr>
              <p:cNvSpPr/>
              <p:nvPr/>
            </p:nvSpPr>
            <p:spPr>
              <a:xfrm>
                <a:off x="6540721" y="4648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9">
                <a:extLst>
                  <a:ext uri="{FF2B5EF4-FFF2-40B4-BE49-F238E27FC236}">
                    <a16:creationId xmlns:a16="http://schemas.microsoft.com/office/drawing/2014/main" id="{5774AE95-2C10-135D-C13F-4ABF0661C187}"/>
                  </a:ext>
                </a:extLst>
              </p:cNvPr>
              <p:cNvSpPr/>
              <p:nvPr/>
            </p:nvSpPr>
            <p:spPr>
              <a:xfrm>
                <a:off x="6570439" y="46184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9">
                <a:extLst>
                  <a:ext uri="{FF2B5EF4-FFF2-40B4-BE49-F238E27FC236}">
                    <a16:creationId xmlns:a16="http://schemas.microsoft.com/office/drawing/2014/main" id="{BED9061E-9FAB-5590-01FA-EE16D4E83F4A}"/>
                  </a:ext>
                </a:extLst>
              </p:cNvPr>
              <p:cNvSpPr/>
              <p:nvPr/>
            </p:nvSpPr>
            <p:spPr>
              <a:xfrm>
                <a:off x="6629971" y="458866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9">
                <a:extLst>
                  <a:ext uri="{FF2B5EF4-FFF2-40B4-BE49-F238E27FC236}">
                    <a16:creationId xmlns:a16="http://schemas.microsoft.com/office/drawing/2014/main" id="{BF1F98B9-A101-2870-3D9A-2A1CEC173F39}"/>
                  </a:ext>
                </a:extLst>
              </p:cNvPr>
              <p:cNvSpPr/>
              <p:nvPr/>
            </p:nvSpPr>
            <p:spPr>
              <a:xfrm>
                <a:off x="6719315" y="4618482"/>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9">
                <a:extLst>
                  <a:ext uri="{FF2B5EF4-FFF2-40B4-BE49-F238E27FC236}">
                    <a16:creationId xmlns:a16="http://schemas.microsoft.com/office/drawing/2014/main" id="{31CDA3C0-F7AE-67E0-3D35-7FC98FEB4ED3}"/>
                  </a:ext>
                </a:extLst>
              </p:cNvPr>
              <p:cNvSpPr/>
              <p:nvPr/>
            </p:nvSpPr>
            <p:spPr>
              <a:xfrm>
                <a:off x="6838378" y="464820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9">
                <a:extLst>
                  <a:ext uri="{FF2B5EF4-FFF2-40B4-BE49-F238E27FC236}">
                    <a16:creationId xmlns:a16="http://schemas.microsoft.com/office/drawing/2014/main" id="{12069CE3-1F4F-0873-E1FD-78E2B4F6A051}"/>
                  </a:ext>
                </a:extLst>
              </p:cNvPr>
              <p:cNvSpPr/>
              <p:nvPr/>
            </p:nvSpPr>
            <p:spPr>
              <a:xfrm>
                <a:off x="7016971" y="4677918"/>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7" name="Google Shape;1607;p29">
                <a:extLst>
                  <a:ext uri="{FF2B5EF4-FFF2-40B4-BE49-F238E27FC236}">
                    <a16:creationId xmlns:a16="http://schemas.microsoft.com/office/drawing/2014/main" id="{FD76614E-C1E2-5ECD-0416-75CD3D4FEA3C}"/>
                  </a:ext>
                </a:extLst>
              </p:cNvPr>
              <p:cNvSpPr/>
              <p:nvPr/>
            </p:nvSpPr>
            <p:spPr>
              <a:xfrm>
                <a:off x="7106221" y="4648200"/>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9">
                <a:extLst>
                  <a:ext uri="{FF2B5EF4-FFF2-40B4-BE49-F238E27FC236}">
                    <a16:creationId xmlns:a16="http://schemas.microsoft.com/office/drawing/2014/main" id="{21258173-3285-8AD8-F41B-795482F43A9A}"/>
                  </a:ext>
                </a:extLst>
              </p:cNvPr>
              <p:cNvSpPr/>
              <p:nvPr/>
            </p:nvSpPr>
            <p:spPr>
              <a:xfrm>
                <a:off x="7076503" y="458866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9">
                <a:extLst>
                  <a:ext uri="{FF2B5EF4-FFF2-40B4-BE49-F238E27FC236}">
                    <a16:creationId xmlns:a16="http://schemas.microsoft.com/office/drawing/2014/main" id="{332D9242-9E1D-FF9B-108E-14D57A911862}"/>
                  </a:ext>
                </a:extLst>
              </p:cNvPr>
              <p:cNvSpPr/>
              <p:nvPr/>
            </p:nvSpPr>
            <p:spPr>
              <a:xfrm>
                <a:off x="6987158" y="461848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9">
                <a:extLst>
                  <a:ext uri="{FF2B5EF4-FFF2-40B4-BE49-F238E27FC236}">
                    <a16:creationId xmlns:a16="http://schemas.microsoft.com/office/drawing/2014/main" id="{837BBB7D-BB7C-96F3-3304-1E976B024785}"/>
                  </a:ext>
                </a:extLst>
              </p:cNvPr>
              <p:cNvSpPr/>
              <p:nvPr/>
            </p:nvSpPr>
            <p:spPr>
              <a:xfrm>
                <a:off x="6927627" y="464820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11" name="Google Shape;1611;p29">
                <a:extLst>
                  <a:ext uri="{FF2B5EF4-FFF2-40B4-BE49-F238E27FC236}">
                    <a16:creationId xmlns:a16="http://schemas.microsoft.com/office/drawing/2014/main" id="{52E88018-8F74-FCAF-96FE-874ADD836BA5}"/>
                  </a:ext>
                </a:extLst>
              </p:cNvPr>
              <p:cNvGrpSpPr/>
              <p:nvPr/>
            </p:nvGrpSpPr>
            <p:grpSpPr>
              <a:xfrm>
                <a:off x="6927627" y="4945856"/>
                <a:ext cx="89249" cy="89249"/>
                <a:chOff x="6927627" y="4945856"/>
                <a:chExt cx="89249" cy="89249"/>
              </a:xfrm>
            </p:grpSpPr>
            <p:sp>
              <p:nvSpPr>
                <p:cNvPr id="1612" name="Google Shape;1612;p29">
                  <a:extLst>
                    <a:ext uri="{FF2B5EF4-FFF2-40B4-BE49-F238E27FC236}">
                      <a16:creationId xmlns:a16="http://schemas.microsoft.com/office/drawing/2014/main" id="{2D14C168-1C3A-10BB-8E12-9AE5FB8F39A7}"/>
                    </a:ext>
                  </a:extLst>
                </p:cNvPr>
                <p:cNvSpPr/>
                <p:nvPr/>
              </p:nvSpPr>
              <p:spPr>
                <a:xfrm>
                  <a:off x="6957440" y="49458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9">
                  <a:extLst>
                    <a:ext uri="{FF2B5EF4-FFF2-40B4-BE49-F238E27FC236}">
                      <a16:creationId xmlns:a16="http://schemas.microsoft.com/office/drawing/2014/main" id="{4C22D35C-DF9E-D975-5263-FC844C2F738D}"/>
                    </a:ext>
                  </a:extLst>
                </p:cNvPr>
                <p:cNvSpPr/>
                <p:nvPr/>
              </p:nvSpPr>
              <p:spPr>
                <a:xfrm>
                  <a:off x="6987158"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9">
                  <a:extLst>
                    <a:ext uri="{FF2B5EF4-FFF2-40B4-BE49-F238E27FC236}">
                      <a16:creationId xmlns:a16="http://schemas.microsoft.com/office/drawing/2014/main" id="{C8B9C6D6-5812-88EE-1DD0-080822C3A1ED}"/>
                    </a:ext>
                  </a:extLst>
                </p:cNvPr>
                <p:cNvSpPr/>
                <p:nvPr/>
              </p:nvSpPr>
              <p:spPr>
                <a:xfrm>
                  <a:off x="6957440"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9">
                  <a:extLst>
                    <a:ext uri="{FF2B5EF4-FFF2-40B4-BE49-F238E27FC236}">
                      <a16:creationId xmlns:a16="http://schemas.microsoft.com/office/drawing/2014/main" id="{7FC9A04F-DECB-4B4A-F255-BD74BB0D51A0}"/>
                    </a:ext>
                  </a:extLst>
                </p:cNvPr>
                <p:cNvSpPr/>
                <p:nvPr/>
              </p:nvSpPr>
              <p:spPr>
                <a:xfrm>
                  <a:off x="6927627"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6" name="Google Shape;1616;p29">
                <a:extLst>
                  <a:ext uri="{FF2B5EF4-FFF2-40B4-BE49-F238E27FC236}">
                    <a16:creationId xmlns:a16="http://schemas.microsoft.com/office/drawing/2014/main" id="{5CFB51D7-58BE-9E09-F1E9-AE5F8C4C9443}"/>
                  </a:ext>
                </a:extLst>
              </p:cNvPr>
              <p:cNvGrpSpPr/>
              <p:nvPr/>
            </p:nvGrpSpPr>
            <p:grpSpPr>
              <a:xfrm>
                <a:off x="6659784" y="4886325"/>
                <a:ext cx="89249" cy="89249"/>
                <a:chOff x="6659784" y="4886325"/>
                <a:chExt cx="89249" cy="89249"/>
              </a:xfrm>
            </p:grpSpPr>
            <p:sp>
              <p:nvSpPr>
                <p:cNvPr id="1617" name="Google Shape;1617;p29">
                  <a:extLst>
                    <a:ext uri="{FF2B5EF4-FFF2-40B4-BE49-F238E27FC236}">
                      <a16:creationId xmlns:a16="http://schemas.microsoft.com/office/drawing/2014/main" id="{9F20D49B-ABCD-D0AF-7762-29281FCE8450}"/>
                    </a:ext>
                  </a:extLst>
                </p:cNvPr>
                <p:cNvSpPr/>
                <p:nvPr/>
              </p:nvSpPr>
              <p:spPr>
                <a:xfrm>
                  <a:off x="6689502" y="48863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9">
                  <a:extLst>
                    <a:ext uri="{FF2B5EF4-FFF2-40B4-BE49-F238E27FC236}">
                      <a16:creationId xmlns:a16="http://schemas.microsoft.com/office/drawing/2014/main" id="{3AB31021-ADBB-1B51-D138-EDCC7836BEA9}"/>
                    </a:ext>
                  </a:extLst>
                </p:cNvPr>
                <p:cNvSpPr/>
                <p:nvPr/>
              </p:nvSpPr>
              <p:spPr>
                <a:xfrm>
                  <a:off x="6719315"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9">
                  <a:extLst>
                    <a:ext uri="{FF2B5EF4-FFF2-40B4-BE49-F238E27FC236}">
                      <a16:creationId xmlns:a16="http://schemas.microsoft.com/office/drawing/2014/main" id="{12306943-219E-3170-4EC7-A72527039101}"/>
                    </a:ext>
                  </a:extLst>
                </p:cNvPr>
                <p:cNvSpPr/>
                <p:nvPr/>
              </p:nvSpPr>
              <p:spPr>
                <a:xfrm>
                  <a:off x="6689502" y="494585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9">
                  <a:extLst>
                    <a:ext uri="{FF2B5EF4-FFF2-40B4-BE49-F238E27FC236}">
                      <a16:creationId xmlns:a16="http://schemas.microsoft.com/office/drawing/2014/main" id="{68131C4F-AD23-54E3-4C74-407391C33C9F}"/>
                    </a:ext>
                  </a:extLst>
                </p:cNvPr>
                <p:cNvSpPr/>
                <p:nvPr/>
              </p:nvSpPr>
              <p:spPr>
                <a:xfrm>
                  <a:off x="6659784"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21" name="Google Shape;1621;p29">
                <a:extLst>
                  <a:ext uri="{FF2B5EF4-FFF2-40B4-BE49-F238E27FC236}">
                    <a16:creationId xmlns:a16="http://schemas.microsoft.com/office/drawing/2014/main" id="{962060E0-2023-3FC7-B5D5-3288AFBE82B6}"/>
                  </a:ext>
                </a:extLst>
              </p:cNvPr>
              <p:cNvSpPr/>
              <p:nvPr/>
            </p:nvSpPr>
            <p:spPr>
              <a:xfrm>
                <a:off x="6838378"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9">
                <a:extLst>
                  <a:ext uri="{FF2B5EF4-FFF2-40B4-BE49-F238E27FC236}">
                    <a16:creationId xmlns:a16="http://schemas.microsoft.com/office/drawing/2014/main" id="{6FE02D05-29D2-88AC-4340-5B32A3C45B3D}"/>
                  </a:ext>
                </a:extLst>
              </p:cNvPr>
              <p:cNvSpPr/>
              <p:nvPr/>
            </p:nvSpPr>
            <p:spPr>
              <a:xfrm>
                <a:off x="7136034" y="4707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9">
                <a:extLst>
                  <a:ext uri="{FF2B5EF4-FFF2-40B4-BE49-F238E27FC236}">
                    <a16:creationId xmlns:a16="http://schemas.microsoft.com/office/drawing/2014/main" id="{62F82DE9-B958-FE0A-7745-FBADD3F05995}"/>
                  </a:ext>
                </a:extLst>
              </p:cNvPr>
              <p:cNvSpPr/>
              <p:nvPr/>
            </p:nvSpPr>
            <p:spPr>
              <a:xfrm>
                <a:off x="6600253" y="4677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9">
                <a:extLst>
                  <a:ext uri="{FF2B5EF4-FFF2-40B4-BE49-F238E27FC236}">
                    <a16:creationId xmlns:a16="http://schemas.microsoft.com/office/drawing/2014/main" id="{1AE6B179-2302-E637-ACD1-812E2D64A302}"/>
                  </a:ext>
                </a:extLst>
              </p:cNvPr>
              <p:cNvSpPr/>
              <p:nvPr/>
            </p:nvSpPr>
            <p:spPr>
              <a:xfrm>
                <a:off x="6510908" y="4618482"/>
                <a:ext cx="713613" cy="505777"/>
              </a:xfrm>
              <a:custGeom>
                <a:avLst/>
                <a:gdLst/>
                <a:ahLst/>
                <a:cxnLst/>
                <a:rect l="l" t="t" r="r" b="b"/>
                <a:pathLst>
                  <a:path w="713613" h="505777" extrusionOk="0">
                    <a:moveTo>
                      <a:pt x="684657" y="29718"/>
                    </a:moveTo>
                    <a:lnTo>
                      <a:pt x="684657" y="59436"/>
                    </a:lnTo>
                    <a:lnTo>
                      <a:pt x="595313" y="59436"/>
                    </a:lnTo>
                    <a:lnTo>
                      <a:pt x="595313" y="89154"/>
                    </a:lnTo>
                    <a:lnTo>
                      <a:pt x="535781" y="89154"/>
                    </a:lnTo>
                    <a:lnTo>
                      <a:pt x="535781" y="118872"/>
                    </a:lnTo>
                    <a:lnTo>
                      <a:pt x="595313" y="118872"/>
                    </a:lnTo>
                    <a:lnTo>
                      <a:pt x="595313" y="148590"/>
                    </a:lnTo>
                    <a:lnTo>
                      <a:pt x="625030" y="148590"/>
                    </a:lnTo>
                    <a:lnTo>
                      <a:pt x="625030" y="178308"/>
                    </a:lnTo>
                    <a:lnTo>
                      <a:pt x="595313" y="178308"/>
                    </a:lnTo>
                    <a:lnTo>
                      <a:pt x="595313" y="208026"/>
                    </a:lnTo>
                    <a:lnTo>
                      <a:pt x="535781" y="208026"/>
                    </a:lnTo>
                    <a:lnTo>
                      <a:pt x="535781" y="237744"/>
                    </a:lnTo>
                    <a:lnTo>
                      <a:pt x="446437" y="237744"/>
                    </a:lnTo>
                    <a:lnTo>
                      <a:pt x="446437" y="267462"/>
                    </a:lnTo>
                    <a:lnTo>
                      <a:pt x="267843" y="267462"/>
                    </a:lnTo>
                    <a:lnTo>
                      <a:pt x="267843" y="237744"/>
                    </a:lnTo>
                    <a:lnTo>
                      <a:pt x="178499" y="237744"/>
                    </a:lnTo>
                    <a:lnTo>
                      <a:pt x="178499" y="208026"/>
                    </a:lnTo>
                    <a:lnTo>
                      <a:pt x="118967" y="208026"/>
                    </a:lnTo>
                    <a:lnTo>
                      <a:pt x="118967" y="178308"/>
                    </a:lnTo>
                    <a:lnTo>
                      <a:pt x="89249" y="178308"/>
                    </a:lnTo>
                    <a:lnTo>
                      <a:pt x="89249" y="148590"/>
                    </a:lnTo>
                    <a:lnTo>
                      <a:pt x="118967" y="148590"/>
                    </a:lnTo>
                    <a:lnTo>
                      <a:pt x="118967" y="118872"/>
                    </a:lnTo>
                    <a:lnTo>
                      <a:pt x="178499" y="118872"/>
                    </a:lnTo>
                    <a:lnTo>
                      <a:pt x="178499" y="89154"/>
                    </a:lnTo>
                    <a:lnTo>
                      <a:pt x="238030" y="89154"/>
                    </a:lnTo>
                    <a:lnTo>
                      <a:pt x="238030" y="59436"/>
                    </a:lnTo>
                    <a:lnTo>
                      <a:pt x="327374" y="59436"/>
                    </a:lnTo>
                    <a:lnTo>
                      <a:pt x="327374" y="29718"/>
                    </a:lnTo>
                    <a:lnTo>
                      <a:pt x="208312" y="29718"/>
                    </a:lnTo>
                    <a:lnTo>
                      <a:pt x="208312" y="0"/>
                    </a:lnTo>
                    <a:lnTo>
                      <a:pt x="118967" y="0"/>
                    </a:lnTo>
                    <a:lnTo>
                      <a:pt x="118967" y="29718"/>
                    </a:lnTo>
                    <a:lnTo>
                      <a:pt x="59436" y="29718"/>
                    </a:lnTo>
                    <a:lnTo>
                      <a:pt x="59436" y="59436"/>
                    </a:lnTo>
                    <a:lnTo>
                      <a:pt x="29718" y="59436"/>
                    </a:lnTo>
                    <a:lnTo>
                      <a:pt x="29718" y="29718"/>
                    </a:lnTo>
                    <a:lnTo>
                      <a:pt x="0" y="29718"/>
                    </a:lnTo>
                    <a:lnTo>
                      <a:pt x="0" y="89249"/>
                    </a:lnTo>
                    <a:lnTo>
                      <a:pt x="29718" y="89249"/>
                    </a:lnTo>
                    <a:lnTo>
                      <a:pt x="29718" y="178594"/>
                    </a:lnTo>
                    <a:lnTo>
                      <a:pt x="59436" y="178594"/>
                    </a:lnTo>
                    <a:lnTo>
                      <a:pt x="59436" y="238125"/>
                    </a:lnTo>
                    <a:lnTo>
                      <a:pt x="89154" y="238125"/>
                    </a:lnTo>
                    <a:lnTo>
                      <a:pt x="89154" y="297656"/>
                    </a:lnTo>
                    <a:lnTo>
                      <a:pt x="118872" y="297656"/>
                    </a:lnTo>
                    <a:lnTo>
                      <a:pt x="118872" y="357188"/>
                    </a:lnTo>
                    <a:lnTo>
                      <a:pt x="148590" y="357188"/>
                    </a:lnTo>
                    <a:lnTo>
                      <a:pt x="148590" y="386905"/>
                    </a:lnTo>
                    <a:lnTo>
                      <a:pt x="178308" y="386905"/>
                    </a:lnTo>
                    <a:lnTo>
                      <a:pt x="178308" y="416623"/>
                    </a:lnTo>
                    <a:lnTo>
                      <a:pt x="208026" y="416623"/>
                    </a:lnTo>
                    <a:lnTo>
                      <a:pt x="208026" y="446341"/>
                    </a:lnTo>
                    <a:lnTo>
                      <a:pt x="237744" y="446341"/>
                    </a:lnTo>
                    <a:lnTo>
                      <a:pt x="237744" y="476059"/>
                    </a:lnTo>
                    <a:lnTo>
                      <a:pt x="297275" y="476059"/>
                    </a:lnTo>
                    <a:lnTo>
                      <a:pt x="297275" y="505778"/>
                    </a:lnTo>
                    <a:lnTo>
                      <a:pt x="416338" y="505778"/>
                    </a:lnTo>
                    <a:lnTo>
                      <a:pt x="416338" y="476059"/>
                    </a:lnTo>
                    <a:lnTo>
                      <a:pt x="475869" y="476059"/>
                    </a:lnTo>
                    <a:lnTo>
                      <a:pt x="475869" y="446341"/>
                    </a:lnTo>
                    <a:lnTo>
                      <a:pt x="505587" y="446341"/>
                    </a:lnTo>
                    <a:lnTo>
                      <a:pt x="505587" y="416623"/>
                    </a:lnTo>
                    <a:lnTo>
                      <a:pt x="535305" y="416623"/>
                    </a:lnTo>
                    <a:lnTo>
                      <a:pt x="535305" y="386905"/>
                    </a:lnTo>
                    <a:lnTo>
                      <a:pt x="565023" y="386905"/>
                    </a:lnTo>
                    <a:lnTo>
                      <a:pt x="565023" y="357188"/>
                    </a:lnTo>
                    <a:lnTo>
                      <a:pt x="594741" y="357188"/>
                    </a:lnTo>
                    <a:lnTo>
                      <a:pt x="594741" y="297656"/>
                    </a:lnTo>
                    <a:lnTo>
                      <a:pt x="624459" y="297656"/>
                    </a:lnTo>
                    <a:lnTo>
                      <a:pt x="624459" y="238125"/>
                    </a:lnTo>
                    <a:lnTo>
                      <a:pt x="654177" y="238125"/>
                    </a:lnTo>
                    <a:lnTo>
                      <a:pt x="654177" y="178594"/>
                    </a:lnTo>
                    <a:lnTo>
                      <a:pt x="683895" y="178594"/>
                    </a:lnTo>
                    <a:lnTo>
                      <a:pt x="683895" y="89249"/>
                    </a:lnTo>
                    <a:lnTo>
                      <a:pt x="713613" y="89249"/>
                    </a:lnTo>
                    <a:lnTo>
                      <a:pt x="713613" y="29718"/>
                    </a:lnTo>
                    <a:lnTo>
                      <a:pt x="683895" y="29718"/>
                    </a:lnTo>
                    <a:close/>
                    <a:moveTo>
                      <a:pt x="89345" y="59436"/>
                    </a:moveTo>
                    <a:lnTo>
                      <a:pt x="119063" y="59436"/>
                    </a:lnTo>
                    <a:lnTo>
                      <a:pt x="119063" y="89154"/>
                    </a:lnTo>
                    <a:lnTo>
                      <a:pt x="89345" y="89154"/>
                    </a:lnTo>
                    <a:lnTo>
                      <a:pt x="89345" y="59436"/>
                    </a:lnTo>
                    <a:close/>
                    <a:moveTo>
                      <a:pt x="238125" y="327279"/>
                    </a:moveTo>
                    <a:lnTo>
                      <a:pt x="208407" y="327279"/>
                    </a:lnTo>
                    <a:lnTo>
                      <a:pt x="208407" y="356997"/>
                    </a:lnTo>
                    <a:lnTo>
                      <a:pt x="178689" y="356997"/>
                    </a:lnTo>
                    <a:lnTo>
                      <a:pt x="178689" y="327279"/>
                    </a:lnTo>
                    <a:lnTo>
                      <a:pt x="148971" y="327279"/>
                    </a:lnTo>
                    <a:lnTo>
                      <a:pt x="148971" y="297561"/>
                    </a:lnTo>
                    <a:lnTo>
                      <a:pt x="178689" y="297561"/>
                    </a:lnTo>
                    <a:lnTo>
                      <a:pt x="178689" y="267843"/>
                    </a:lnTo>
                    <a:lnTo>
                      <a:pt x="208407" y="267843"/>
                    </a:lnTo>
                    <a:lnTo>
                      <a:pt x="208407" y="297561"/>
                    </a:lnTo>
                    <a:lnTo>
                      <a:pt x="238125" y="297561"/>
                    </a:lnTo>
                    <a:lnTo>
                      <a:pt x="238125" y="327279"/>
                    </a:lnTo>
                    <a:close/>
                    <a:moveTo>
                      <a:pt x="357188" y="416623"/>
                    </a:moveTo>
                    <a:lnTo>
                      <a:pt x="327470" y="416623"/>
                    </a:lnTo>
                    <a:lnTo>
                      <a:pt x="327470" y="386905"/>
                    </a:lnTo>
                    <a:lnTo>
                      <a:pt x="357188" y="386905"/>
                    </a:lnTo>
                    <a:lnTo>
                      <a:pt x="357188" y="416623"/>
                    </a:lnTo>
                    <a:close/>
                    <a:moveTo>
                      <a:pt x="505968" y="386905"/>
                    </a:moveTo>
                    <a:lnTo>
                      <a:pt x="476250" y="386905"/>
                    </a:lnTo>
                    <a:lnTo>
                      <a:pt x="476250" y="416623"/>
                    </a:lnTo>
                    <a:lnTo>
                      <a:pt x="446532" y="416623"/>
                    </a:lnTo>
                    <a:lnTo>
                      <a:pt x="446532" y="386905"/>
                    </a:lnTo>
                    <a:lnTo>
                      <a:pt x="416814" y="386905"/>
                    </a:lnTo>
                    <a:lnTo>
                      <a:pt x="416814" y="357188"/>
                    </a:lnTo>
                    <a:lnTo>
                      <a:pt x="446532" y="357188"/>
                    </a:lnTo>
                    <a:lnTo>
                      <a:pt x="446532" y="327470"/>
                    </a:lnTo>
                    <a:lnTo>
                      <a:pt x="476250" y="327470"/>
                    </a:lnTo>
                    <a:lnTo>
                      <a:pt x="476250" y="357188"/>
                    </a:lnTo>
                    <a:lnTo>
                      <a:pt x="505968" y="357188"/>
                    </a:lnTo>
                    <a:lnTo>
                      <a:pt x="505968" y="386905"/>
                    </a:lnTo>
                    <a:close/>
                    <a:moveTo>
                      <a:pt x="565499" y="297561"/>
                    </a:moveTo>
                    <a:lnTo>
                      <a:pt x="535781" y="297561"/>
                    </a:lnTo>
                    <a:lnTo>
                      <a:pt x="535781" y="267843"/>
                    </a:lnTo>
                    <a:lnTo>
                      <a:pt x="565499" y="267843"/>
                    </a:lnTo>
                    <a:lnTo>
                      <a:pt x="565499" y="297561"/>
                    </a:lnTo>
                    <a:close/>
                    <a:moveTo>
                      <a:pt x="654844" y="118967"/>
                    </a:moveTo>
                    <a:lnTo>
                      <a:pt x="625126" y="118967"/>
                    </a:lnTo>
                    <a:lnTo>
                      <a:pt x="625126" y="89249"/>
                    </a:lnTo>
                    <a:lnTo>
                      <a:pt x="654844" y="89249"/>
                    </a:lnTo>
                    <a:lnTo>
                      <a:pt x="654844" y="11896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9">
                <a:extLst>
                  <a:ext uri="{FF2B5EF4-FFF2-40B4-BE49-F238E27FC236}">
                    <a16:creationId xmlns:a16="http://schemas.microsoft.com/office/drawing/2014/main" id="{966201B7-AD60-2228-5EA0-E3EB8A8A1046}"/>
                  </a:ext>
                </a:extLst>
              </p:cNvPr>
              <p:cNvSpPr/>
              <p:nvPr/>
            </p:nvSpPr>
            <p:spPr>
              <a:xfrm>
                <a:off x="6689502" y="491604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9">
                <a:extLst>
                  <a:ext uri="{FF2B5EF4-FFF2-40B4-BE49-F238E27FC236}">
                    <a16:creationId xmlns:a16="http://schemas.microsoft.com/office/drawing/2014/main" id="{3486A287-42B5-AD11-3D0C-D570ECD39197}"/>
                  </a:ext>
                </a:extLst>
              </p:cNvPr>
              <p:cNvSpPr/>
              <p:nvPr/>
            </p:nvSpPr>
            <p:spPr>
              <a:xfrm>
                <a:off x="6957440"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9">
                <a:extLst>
                  <a:ext uri="{FF2B5EF4-FFF2-40B4-BE49-F238E27FC236}">
                    <a16:creationId xmlns:a16="http://schemas.microsoft.com/office/drawing/2014/main" id="{68BBE931-08E0-4F3C-60E6-338A19B34F3A}"/>
                  </a:ext>
                </a:extLst>
              </p:cNvPr>
              <p:cNvSpPr/>
              <p:nvPr/>
            </p:nvSpPr>
            <p:spPr>
              <a:xfrm>
                <a:off x="7046689" y="488632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9">
                <a:extLst>
                  <a:ext uri="{FF2B5EF4-FFF2-40B4-BE49-F238E27FC236}">
                    <a16:creationId xmlns:a16="http://schemas.microsoft.com/office/drawing/2014/main" id="{611095FF-DC46-0B07-E7DB-20149BA87735}"/>
                  </a:ext>
                </a:extLst>
              </p:cNvPr>
              <p:cNvSpPr/>
              <p:nvPr/>
            </p:nvSpPr>
            <p:spPr>
              <a:xfrm>
                <a:off x="6749033" y="3993356"/>
                <a:ext cx="238125" cy="267938"/>
              </a:xfrm>
              <a:custGeom>
                <a:avLst/>
                <a:gdLst/>
                <a:ahLst/>
                <a:cxnLst/>
                <a:rect l="l" t="t" r="r" b="b"/>
                <a:pathLst>
                  <a:path w="238125" h="267938" extrusionOk="0">
                    <a:moveTo>
                      <a:pt x="238125" y="0"/>
                    </a:moveTo>
                    <a:lnTo>
                      <a:pt x="238125" y="29813"/>
                    </a:lnTo>
                    <a:lnTo>
                      <a:pt x="208407" y="29813"/>
                    </a:lnTo>
                    <a:lnTo>
                      <a:pt x="208407" y="89249"/>
                    </a:lnTo>
                    <a:lnTo>
                      <a:pt x="178594" y="89249"/>
                    </a:lnTo>
                    <a:lnTo>
                      <a:pt x="178594" y="119063"/>
                    </a:lnTo>
                    <a:lnTo>
                      <a:pt x="148876" y="119063"/>
                    </a:lnTo>
                    <a:lnTo>
                      <a:pt x="148876" y="178594"/>
                    </a:lnTo>
                    <a:lnTo>
                      <a:pt x="178594" y="178594"/>
                    </a:lnTo>
                    <a:lnTo>
                      <a:pt x="178594" y="208312"/>
                    </a:lnTo>
                    <a:lnTo>
                      <a:pt x="208407" y="208312"/>
                    </a:lnTo>
                    <a:lnTo>
                      <a:pt x="208407" y="238125"/>
                    </a:lnTo>
                    <a:lnTo>
                      <a:pt x="148876" y="238125"/>
                    </a:lnTo>
                    <a:lnTo>
                      <a:pt x="148876" y="267938"/>
                    </a:lnTo>
                    <a:lnTo>
                      <a:pt x="89345" y="267938"/>
                    </a:lnTo>
                    <a:lnTo>
                      <a:pt x="89345" y="238125"/>
                    </a:lnTo>
                    <a:lnTo>
                      <a:pt x="29813" y="238125"/>
                    </a:lnTo>
                    <a:lnTo>
                      <a:pt x="29813" y="208312"/>
                    </a:lnTo>
                    <a:lnTo>
                      <a:pt x="59531" y="208312"/>
                    </a:lnTo>
                    <a:lnTo>
                      <a:pt x="59531" y="178594"/>
                    </a:lnTo>
                    <a:lnTo>
                      <a:pt x="89345" y="178594"/>
                    </a:lnTo>
                    <a:lnTo>
                      <a:pt x="89345" y="119063"/>
                    </a:lnTo>
                    <a:lnTo>
                      <a:pt x="59531" y="119063"/>
                    </a:lnTo>
                    <a:lnTo>
                      <a:pt x="59531" y="89249"/>
                    </a:lnTo>
                    <a:lnTo>
                      <a:pt x="148876" y="89249"/>
                    </a:lnTo>
                    <a:lnTo>
                      <a:pt x="148876" y="59531"/>
                    </a:lnTo>
                    <a:lnTo>
                      <a:pt x="59531" y="59531"/>
                    </a:lnTo>
                    <a:lnTo>
                      <a:pt x="59531" y="89249"/>
                    </a:lnTo>
                    <a:lnTo>
                      <a:pt x="29813" y="89249"/>
                    </a:lnTo>
                    <a:lnTo>
                      <a:pt x="29813" y="29813"/>
                    </a:lnTo>
                    <a:lnTo>
                      <a:pt x="0" y="29813"/>
                    </a:lnTo>
                    <a:lnTo>
                      <a:pt x="0" y="0"/>
                    </a:lnTo>
                    <a:lnTo>
                      <a:pt x="59531" y="0"/>
                    </a:lnTo>
                    <a:lnTo>
                      <a:pt x="59531" y="29813"/>
                    </a:lnTo>
                    <a:lnTo>
                      <a:pt x="178594" y="29813"/>
                    </a:lnTo>
                    <a:lnTo>
                      <a:pt x="178594" y="0"/>
                    </a:lnTo>
                    <a:lnTo>
                      <a:pt x="23812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9">
                <a:extLst>
                  <a:ext uri="{FF2B5EF4-FFF2-40B4-BE49-F238E27FC236}">
                    <a16:creationId xmlns:a16="http://schemas.microsoft.com/office/drawing/2014/main" id="{F2A724C7-C1DD-CC68-9EBC-B2F373052DA2}"/>
                  </a:ext>
                </a:extLst>
              </p:cNvPr>
              <p:cNvSpPr/>
              <p:nvPr/>
            </p:nvSpPr>
            <p:spPr>
              <a:xfrm>
                <a:off x="6778846" y="40528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9">
                <a:extLst>
                  <a:ext uri="{FF2B5EF4-FFF2-40B4-BE49-F238E27FC236}">
                    <a16:creationId xmlns:a16="http://schemas.microsoft.com/office/drawing/2014/main" id="{AE78A7EC-9D08-795D-195D-782CC7ACA323}"/>
                  </a:ext>
                </a:extLst>
              </p:cNvPr>
              <p:cNvSpPr/>
              <p:nvPr/>
            </p:nvSpPr>
            <p:spPr>
              <a:xfrm>
                <a:off x="6808564"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9">
                <a:extLst>
                  <a:ext uri="{FF2B5EF4-FFF2-40B4-BE49-F238E27FC236}">
                    <a16:creationId xmlns:a16="http://schemas.microsoft.com/office/drawing/2014/main" id="{C6782530-0B7F-D97F-DD22-716C335C2CD7}"/>
                  </a:ext>
                </a:extLst>
              </p:cNvPr>
              <p:cNvSpPr/>
              <p:nvPr/>
            </p:nvSpPr>
            <p:spPr>
              <a:xfrm>
                <a:off x="6927627" y="40528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9">
                <a:extLst>
                  <a:ext uri="{FF2B5EF4-FFF2-40B4-BE49-F238E27FC236}">
                    <a16:creationId xmlns:a16="http://schemas.microsoft.com/office/drawing/2014/main" id="{BAA7B355-3494-9781-C105-A37175CFFF8B}"/>
                  </a:ext>
                </a:extLst>
              </p:cNvPr>
              <p:cNvSpPr/>
              <p:nvPr/>
            </p:nvSpPr>
            <p:spPr>
              <a:xfrm>
                <a:off x="6897909" y="4082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9">
                <a:extLst>
                  <a:ext uri="{FF2B5EF4-FFF2-40B4-BE49-F238E27FC236}">
                    <a16:creationId xmlns:a16="http://schemas.microsoft.com/office/drawing/2014/main" id="{1F0AD492-D9B4-2AE3-556B-0BDACF53EE4F}"/>
                  </a:ext>
                </a:extLst>
              </p:cNvPr>
              <p:cNvSpPr/>
              <p:nvPr/>
            </p:nvSpPr>
            <p:spPr>
              <a:xfrm>
                <a:off x="6808564" y="4052887"/>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9">
                <a:extLst>
                  <a:ext uri="{FF2B5EF4-FFF2-40B4-BE49-F238E27FC236}">
                    <a16:creationId xmlns:a16="http://schemas.microsoft.com/office/drawing/2014/main" id="{401BA785-0F34-935F-6BF3-BEA7BE6F7CAD}"/>
                  </a:ext>
                </a:extLst>
              </p:cNvPr>
              <p:cNvSpPr/>
              <p:nvPr/>
            </p:nvSpPr>
            <p:spPr>
              <a:xfrm>
                <a:off x="6838378" y="41124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9">
                <a:extLst>
                  <a:ext uri="{FF2B5EF4-FFF2-40B4-BE49-F238E27FC236}">
                    <a16:creationId xmlns:a16="http://schemas.microsoft.com/office/drawing/2014/main" id="{E9262BEA-F86C-42F3-BDBA-23E2EFE26775}"/>
                  </a:ext>
                </a:extLst>
              </p:cNvPr>
              <p:cNvSpPr/>
              <p:nvPr/>
            </p:nvSpPr>
            <p:spPr>
              <a:xfrm>
                <a:off x="6808564"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9">
                <a:extLst>
                  <a:ext uri="{FF2B5EF4-FFF2-40B4-BE49-F238E27FC236}">
                    <a16:creationId xmlns:a16="http://schemas.microsoft.com/office/drawing/2014/main" id="{9887345B-909B-5A35-6B98-883BCCDE2488}"/>
                  </a:ext>
                </a:extLst>
              </p:cNvPr>
              <p:cNvSpPr/>
              <p:nvPr/>
            </p:nvSpPr>
            <p:spPr>
              <a:xfrm>
                <a:off x="6897909" y="41719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9">
                <a:extLst>
                  <a:ext uri="{FF2B5EF4-FFF2-40B4-BE49-F238E27FC236}">
                    <a16:creationId xmlns:a16="http://schemas.microsoft.com/office/drawing/2014/main" id="{0BB4AD3B-B0D5-C58D-4250-6FBB1D2AF9FD}"/>
                  </a:ext>
                </a:extLst>
              </p:cNvPr>
              <p:cNvSpPr/>
              <p:nvPr/>
            </p:nvSpPr>
            <p:spPr>
              <a:xfrm>
                <a:off x="6927627" y="4201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9">
                <a:extLst>
                  <a:ext uri="{FF2B5EF4-FFF2-40B4-BE49-F238E27FC236}">
                    <a16:creationId xmlns:a16="http://schemas.microsoft.com/office/drawing/2014/main" id="{B74DFB2F-CF1B-DE7F-6742-6E1E231D860D}"/>
                  </a:ext>
                </a:extLst>
              </p:cNvPr>
              <p:cNvSpPr/>
              <p:nvPr/>
            </p:nvSpPr>
            <p:spPr>
              <a:xfrm>
                <a:off x="6778846" y="4201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9">
                <a:extLst>
                  <a:ext uri="{FF2B5EF4-FFF2-40B4-BE49-F238E27FC236}">
                    <a16:creationId xmlns:a16="http://schemas.microsoft.com/office/drawing/2014/main" id="{6A4CB192-2F96-6566-69D4-005310B3365E}"/>
                  </a:ext>
                </a:extLst>
              </p:cNvPr>
              <p:cNvSpPr/>
              <p:nvPr/>
            </p:nvSpPr>
            <p:spPr>
              <a:xfrm>
                <a:off x="6749033" y="39933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9">
                <a:extLst>
                  <a:ext uri="{FF2B5EF4-FFF2-40B4-BE49-F238E27FC236}">
                    <a16:creationId xmlns:a16="http://schemas.microsoft.com/office/drawing/2014/main" id="{3BF0501B-CBC0-E1A5-BE4E-5E5722D94422}"/>
                  </a:ext>
                </a:extLst>
              </p:cNvPr>
              <p:cNvSpPr/>
              <p:nvPr/>
            </p:nvSpPr>
            <p:spPr>
              <a:xfrm>
                <a:off x="6927627" y="3993356"/>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9">
                <a:extLst>
                  <a:ext uri="{FF2B5EF4-FFF2-40B4-BE49-F238E27FC236}">
                    <a16:creationId xmlns:a16="http://schemas.microsoft.com/office/drawing/2014/main" id="{FE634295-BE65-D642-F619-B04E2E0AF6D7}"/>
                  </a:ext>
                </a:extLst>
              </p:cNvPr>
              <p:cNvSpPr/>
              <p:nvPr/>
            </p:nvSpPr>
            <p:spPr>
              <a:xfrm>
                <a:off x="6808564" y="4023169"/>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9">
                <a:extLst>
                  <a:ext uri="{FF2B5EF4-FFF2-40B4-BE49-F238E27FC236}">
                    <a16:creationId xmlns:a16="http://schemas.microsoft.com/office/drawing/2014/main" id="{0DD33046-A323-8E00-B632-4189C030D096}"/>
                  </a:ext>
                </a:extLst>
              </p:cNvPr>
              <p:cNvSpPr/>
              <p:nvPr/>
            </p:nvSpPr>
            <p:spPr>
              <a:xfrm>
                <a:off x="6481190" y="476726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9">
                <a:extLst>
                  <a:ext uri="{FF2B5EF4-FFF2-40B4-BE49-F238E27FC236}">
                    <a16:creationId xmlns:a16="http://schemas.microsoft.com/office/drawing/2014/main" id="{552A47F3-25C8-07B2-FAB1-DFA819BF8116}"/>
                  </a:ext>
                </a:extLst>
              </p:cNvPr>
              <p:cNvSpPr/>
              <p:nvPr/>
            </p:nvSpPr>
            <p:spPr>
              <a:xfrm>
                <a:off x="6510908" y="4796980"/>
                <a:ext cx="89344" cy="208407"/>
              </a:xfrm>
              <a:custGeom>
                <a:avLst/>
                <a:gdLst/>
                <a:ahLst/>
                <a:cxnLst/>
                <a:rect l="l" t="t" r="r" b="b"/>
                <a:pathLst>
                  <a:path w="89344" h="208407" extrusionOk="0">
                    <a:moveTo>
                      <a:pt x="89345" y="119063"/>
                    </a:moveTo>
                    <a:lnTo>
                      <a:pt x="89345" y="208407"/>
                    </a:lnTo>
                    <a:lnTo>
                      <a:pt x="59531" y="208407"/>
                    </a:lnTo>
                    <a:lnTo>
                      <a:pt x="59531" y="148876"/>
                    </a:lnTo>
                    <a:lnTo>
                      <a:pt x="29813" y="148876"/>
                    </a:lnTo>
                    <a:lnTo>
                      <a:pt x="29813" y="89345"/>
                    </a:lnTo>
                    <a:lnTo>
                      <a:pt x="0" y="89345"/>
                    </a:lnTo>
                    <a:lnTo>
                      <a:pt x="0" y="0"/>
                    </a:lnTo>
                    <a:lnTo>
                      <a:pt x="29813" y="0"/>
                    </a:lnTo>
                    <a:lnTo>
                      <a:pt x="29813" y="59627"/>
                    </a:lnTo>
                    <a:lnTo>
                      <a:pt x="59531" y="59627"/>
                    </a:lnTo>
                    <a:lnTo>
                      <a:pt x="59531" y="119063"/>
                    </a:lnTo>
                    <a:lnTo>
                      <a:pt x="89345" y="11906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9">
                <a:extLst>
                  <a:ext uri="{FF2B5EF4-FFF2-40B4-BE49-F238E27FC236}">
                    <a16:creationId xmlns:a16="http://schemas.microsoft.com/office/drawing/2014/main" id="{85E0D77B-061F-B2F0-5F9F-81B61CEE48A4}"/>
                  </a:ext>
                </a:extLst>
              </p:cNvPr>
              <p:cNvSpPr/>
              <p:nvPr/>
            </p:nvSpPr>
            <p:spPr>
              <a:xfrm>
                <a:off x="6600253" y="497566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9">
                <a:extLst>
                  <a:ext uri="{FF2B5EF4-FFF2-40B4-BE49-F238E27FC236}">
                    <a16:creationId xmlns:a16="http://schemas.microsoft.com/office/drawing/2014/main" id="{5DF52711-3144-2267-843C-793D60F71D6F}"/>
                  </a:ext>
                </a:extLst>
              </p:cNvPr>
              <p:cNvSpPr/>
              <p:nvPr/>
            </p:nvSpPr>
            <p:spPr>
              <a:xfrm>
                <a:off x="6689502" y="5064918"/>
                <a:ext cx="148875" cy="119062"/>
              </a:xfrm>
              <a:custGeom>
                <a:avLst/>
                <a:gdLst/>
                <a:ahLst/>
                <a:cxnLst/>
                <a:rect l="l" t="t" r="r" b="b"/>
                <a:pathLst>
                  <a:path w="148875" h="119062" extrusionOk="0">
                    <a:moveTo>
                      <a:pt x="148876" y="89249"/>
                    </a:moveTo>
                    <a:lnTo>
                      <a:pt x="148876" y="119063"/>
                    </a:lnTo>
                    <a:lnTo>
                      <a:pt x="89345" y="119063"/>
                    </a:lnTo>
                    <a:lnTo>
                      <a:pt x="89345" y="89249"/>
                    </a:lnTo>
                    <a:lnTo>
                      <a:pt x="29813" y="89249"/>
                    </a:lnTo>
                    <a:lnTo>
                      <a:pt x="29813" y="59531"/>
                    </a:lnTo>
                    <a:lnTo>
                      <a:pt x="0" y="59531"/>
                    </a:lnTo>
                    <a:lnTo>
                      <a:pt x="0" y="0"/>
                    </a:lnTo>
                    <a:lnTo>
                      <a:pt x="29813" y="0"/>
                    </a:lnTo>
                    <a:lnTo>
                      <a:pt x="29813" y="29813"/>
                    </a:lnTo>
                    <a:lnTo>
                      <a:pt x="59531" y="29813"/>
                    </a:lnTo>
                    <a:lnTo>
                      <a:pt x="59531" y="59531"/>
                    </a:lnTo>
                    <a:lnTo>
                      <a:pt x="119063" y="59531"/>
                    </a:lnTo>
                    <a:lnTo>
                      <a:pt x="119063" y="89249"/>
                    </a:lnTo>
                    <a:lnTo>
                      <a:pt x="148876" y="892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9">
                <a:extLst>
                  <a:ext uri="{FF2B5EF4-FFF2-40B4-BE49-F238E27FC236}">
                    <a16:creationId xmlns:a16="http://schemas.microsoft.com/office/drawing/2014/main" id="{1CA1B55C-93C8-032C-5D7D-F8959D813AE0}"/>
                  </a:ext>
                </a:extLst>
              </p:cNvPr>
              <p:cNvSpPr/>
              <p:nvPr/>
            </p:nvSpPr>
            <p:spPr>
              <a:xfrm>
                <a:off x="6629970" y="5005387"/>
                <a:ext cx="59531" cy="59531"/>
              </a:xfrm>
              <a:custGeom>
                <a:avLst/>
                <a:gdLst/>
                <a:ahLst/>
                <a:cxnLst/>
                <a:rect l="l" t="t" r="r" b="b"/>
                <a:pathLst>
                  <a:path w="59531" h="59531" extrusionOk="0">
                    <a:moveTo>
                      <a:pt x="59531" y="29718"/>
                    </a:moveTo>
                    <a:lnTo>
                      <a:pt x="59531" y="59531"/>
                    </a:lnTo>
                    <a:lnTo>
                      <a:pt x="0" y="59531"/>
                    </a:lnTo>
                    <a:lnTo>
                      <a:pt x="0" y="0"/>
                    </a:lnTo>
                    <a:lnTo>
                      <a:pt x="29813" y="0"/>
                    </a:lnTo>
                    <a:lnTo>
                      <a:pt x="29813" y="29718"/>
                    </a:lnTo>
                    <a:lnTo>
                      <a:pt x="59531"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9">
                <a:extLst>
                  <a:ext uri="{FF2B5EF4-FFF2-40B4-BE49-F238E27FC236}">
                    <a16:creationId xmlns:a16="http://schemas.microsoft.com/office/drawing/2014/main" id="{8B8E7297-E174-BBAE-B469-8A6BDD997901}"/>
                  </a:ext>
                </a:extLst>
              </p:cNvPr>
              <p:cNvSpPr/>
              <p:nvPr/>
            </p:nvSpPr>
            <p:spPr>
              <a:xfrm>
                <a:off x="6659784" y="5064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48" name="Google Shape;1648;p29">
                <a:extLst>
                  <a:ext uri="{FF2B5EF4-FFF2-40B4-BE49-F238E27FC236}">
                    <a16:creationId xmlns:a16="http://schemas.microsoft.com/office/drawing/2014/main" id="{4FD4CD62-BD97-4B9A-BC34-152061CA4472}"/>
                  </a:ext>
                </a:extLst>
              </p:cNvPr>
              <p:cNvGrpSpPr/>
              <p:nvPr/>
            </p:nvGrpSpPr>
            <p:grpSpPr>
              <a:xfrm>
                <a:off x="6451662" y="4350734"/>
                <a:ext cx="833056" cy="595122"/>
                <a:chOff x="6451662" y="4350734"/>
                <a:chExt cx="833056" cy="595122"/>
              </a:xfrm>
            </p:grpSpPr>
            <p:sp>
              <p:nvSpPr>
                <p:cNvPr id="1649" name="Google Shape;1649;p29">
                  <a:extLst>
                    <a:ext uri="{FF2B5EF4-FFF2-40B4-BE49-F238E27FC236}">
                      <a16:creationId xmlns:a16="http://schemas.microsoft.com/office/drawing/2014/main" id="{5FAD528D-BE1A-7238-E888-AC57229CEDE4}"/>
                    </a:ext>
                  </a:extLst>
                </p:cNvPr>
                <p:cNvSpPr/>
                <p:nvPr/>
              </p:nvSpPr>
              <p:spPr>
                <a:xfrm>
                  <a:off x="7106221" y="4618482"/>
                  <a:ext cx="89344" cy="29718"/>
                </a:xfrm>
                <a:custGeom>
                  <a:avLst/>
                  <a:gdLst/>
                  <a:ahLst/>
                  <a:cxnLst/>
                  <a:rect l="l" t="t" r="r" b="b"/>
                  <a:pathLst>
                    <a:path w="89344" h="29718" extrusionOk="0">
                      <a:moveTo>
                        <a:pt x="0" y="0"/>
                      </a:moveTo>
                      <a:lnTo>
                        <a:pt x="89345" y="0"/>
                      </a:lnTo>
                      <a:lnTo>
                        <a:pt x="8934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9">
                  <a:extLst>
                    <a:ext uri="{FF2B5EF4-FFF2-40B4-BE49-F238E27FC236}">
                      <a16:creationId xmlns:a16="http://schemas.microsoft.com/office/drawing/2014/main" id="{7242E10B-FF4F-7422-C786-B3E3EEBBA0FD}"/>
                    </a:ext>
                  </a:extLst>
                </p:cNvPr>
                <p:cNvSpPr/>
                <p:nvPr/>
              </p:nvSpPr>
              <p:spPr>
                <a:xfrm>
                  <a:off x="7046689" y="4588668"/>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9">
                  <a:extLst>
                    <a:ext uri="{FF2B5EF4-FFF2-40B4-BE49-F238E27FC236}">
                      <a16:creationId xmlns:a16="http://schemas.microsoft.com/office/drawing/2014/main" id="{C6518E58-0AE6-777B-B3FB-FC303A6C9011}"/>
                    </a:ext>
                  </a:extLst>
                </p:cNvPr>
                <p:cNvSpPr/>
                <p:nvPr/>
              </p:nvSpPr>
              <p:spPr>
                <a:xfrm>
                  <a:off x="6987158" y="4648200"/>
                  <a:ext cx="59531" cy="59531"/>
                </a:xfrm>
                <a:custGeom>
                  <a:avLst/>
                  <a:gdLst/>
                  <a:ahLst/>
                  <a:cxnLst/>
                  <a:rect l="l" t="t" r="r" b="b"/>
                  <a:pathLst>
                    <a:path w="59531" h="59531" extrusionOk="0">
                      <a:moveTo>
                        <a:pt x="59531" y="0"/>
                      </a:moveTo>
                      <a:lnTo>
                        <a:pt x="59531" y="29718"/>
                      </a:lnTo>
                      <a:lnTo>
                        <a:pt x="29813" y="29718"/>
                      </a:lnTo>
                      <a:lnTo>
                        <a:pt x="29813" y="59531"/>
                      </a:lnTo>
                      <a:lnTo>
                        <a:pt x="0" y="59531"/>
                      </a:lnTo>
                      <a:lnTo>
                        <a:pt x="0" y="0"/>
                      </a:lnTo>
                      <a:lnTo>
                        <a:pt x="59531"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9">
                  <a:extLst>
                    <a:ext uri="{FF2B5EF4-FFF2-40B4-BE49-F238E27FC236}">
                      <a16:creationId xmlns:a16="http://schemas.microsoft.com/office/drawing/2014/main" id="{A408C848-B03C-D55F-6F73-B24B5C6FD375}"/>
                    </a:ext>
                  </a:extLst>
                </p:cNvPr>
                <p:cNvSpPr/>
                <p:nvPr/>
              </p:nvSpPr>
              <p:spPr>
                <a:xfrm>
                  <a:off x="7046689" y="464820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9">
                  <a:extLst>
                    <a:ext uri="{FF2B5EF4-FFF2-40B4-BE49-F238E27FC236}">
                      <a16:creationId xmlns:a16="http://schemas.microsoft.com/office/drawing/2014/main" id="{3EE3DBEB-6CE6-DD8F-BFE0-FCAEEC053340}"/>
                    </a:ext>
                  </a:extLst>
                </p:cNvPr>
                <p:cNvSpPr/>
                <p:nvPr/>
              </p:nvSpPr>
              <p:spPr>
                <a:xfrm>
                  <a:off x="6451662" y="4350734"/>
                  <a:ext cx="833056" cy="595122"/>
                </a:xfrm>
                <a:custGeom>
                  <a:avLst/>
                  <a:gdLst/>
                  <a:ahLst/>
                  <a:cxnLst/>
                  <a:rect l="l" t="t" r="r" b="b"/>
                  <a:pathLst>
                    <a:path w="833056" h="595122" extrusionOk="0">
                      <a:moveTo>
                        <a:pt x="803434" y="267748"/>
                      </a:moveTo>
                      <a:lnTo>
                        <a:pt x="803434" y="208217"/>
                      </a:lnTo>
                      <a:lnTo>
                        <a:pt x="773716" y="208217"/>
                      </a:lnTo>
                      <a:lnTo>
                        <a:pt x="773716" y="148685"/>
                      </a:lnTo>
                      <a:lnTo>
                        <a:pt x="743998" y="148685"/>
                      </a:lnTo>
                      <a:lnTo>
                        <a:pt x="743998" y="118967"/>
                      </a:lnTo>
                      <a:lnTo>
                        <a:pt x="684467" y="118967"/>
                      </a:lnTo>
                      <a:lnTo>
                        <a:pt x="684467" y="89249"/>
                      </a:lnTo>
                      <a:lnTo>
                        <a:pt x="565404" y="89249"/>
                      </a:lnTo>
                      <a:lnTo>
                        <a:pt x="565404" y="118967"/>
                      </a:lnTo>
                      <a:lnTo>
                        <a:pt x="505873" y="118967"/>
                      </a:lnTo>
                      <a:lnTo>
                        <a:pt x="505873" y="148685"/>
                      </a:lnTo>
                      <a:lnTo>
                        <a:pt x="476155" y="148685"/>
                      </a:lnTo>
                      <a:lnTo>
                        <a:pt x="476155" y="178403"/>
                      </a:lnTo>
                      <a:lnTo>
                        <a:pt x="446437" y="178403"/>
                      </a:lnTo>
                      <a:lnTo>
                        <a:pt x="446437" y="148685"/>
                      </a:lnTo>
                      <a:lnTo>
                        <a:pt x="476155" y="148685"/>
                      </a:lnTo>
                      <a:lnTo>
                        <a:pt x="476155" y="118967"/>
                      </a:lnTo>
                      <a:lnTo>
                        <a:pt x="505873" y="118967"/>
                      </a:lnTo>
                      <a:lnTo>
                        <a:pt x="505873" y="89249"/>
                      </a:lnTo>
                      <a:lnTo>
                        <a:pt x="476155" y="89249"/>
                      </a:lnTo>
                      <a:lnTo>
                        <a:pt x="476155" y="29718"/>
                      </a:lnTo>
                      <a:lnTo>
                        <a:pt x="505873" y="29718"/>
                      </a:lnTo>
                      <a:lnTo>
                        <a:pt x="505873" y="0"/>
                      </a:lnTo>
                      <a:lnTo>
                        <a:pt x="446342" y="0"/>
                      </a:lnTo>
                      <a:lnTo>
                        <a:pt x="446342" y="29718"/>
                      </a:lnTo>
                      <a:lnTo>
                        <a:pt x="386810" y="29718"/>
                      </a:lnTo>
                      <a:lnTo>
                        <a:pt x="386810" y="0"/>
                      </a:lnTo>
                      <a:lnTo>
                        <a:pt x="327279" y="0"/>
                      </a:lnTo>
                      <a:lnTo>
                        <a:pt x="327279" y="29718"/>
                      </a:lnTo>
                      <a:lnTo>
                        <a:pt x="356997" y="29718"/>
                      </a:lnTo>
                      <a:lnTo>
                        <a:pt x="356997" y="89249"/>
                      </a:lnTo>
                      <a:lnTo>
                        <a:pt x="327279" y="89249"/>
                      </a:lnTo>
                      <a:lnTo>
                        <a:pt x="327279" y="118967"/>
                      </a:lnTo>
                      <a:lnTo>
                        <a:pt x="356997" y="118967"/>
                      </a:lnTo>
                      <a:lnTo>
                        <a:pt x="356997" y="148685"/>
                      </a:lnTo>
                      <a:lnTo>
                        <a:pt x="386715" y="148685"/>
                      </a:lnTo>
                      <a:lnTo>
                        <a:pt x="386715" y="178403"/>
                      </a:lnTo>
                      <a:lnTo>
                        <a:pt x="356997" y="178403"/>
                      </a:lnTo>
                      <a:lnTo>
                        <a:pt x="356997" y="148685"/>
                      </a:lnTo>
                      <a:lnTo>
                        <a:pt x="327279" y="148685"/>
                      </a:lnTo>
                      <a:lnTo>
                        <a:pt x="327279" y="118967"/>
                      </a:lnTo>
                      <a:lnTo>
                        <a:pt x="267748" y="118967"/>
                      </a:lnTo>
                      <a:lnTo>
                        <a:pt x="267748" y="89249"/>
                      </a:lnTo>
                      <a:lnTo>
                        <a:pt x="148685" y="89249"/>
                      </a:lnTo>
                      <a:lnTo>
                        <a:pt x="148685" y="118967"/>
                      </a:lnTo>
                      <a:lnTo>
                        <a:pt x="89154" y="118967"/>
                      </a:lnTo>
                      <a:lnTo>
                        <a:pt x="89154" y="148685"/>
                      </a:lnTo>
                      <a:lnTo>
                        <a:pt x="59436" y="148685"/>
                      </a:lnTo>
                      <a:lnTo>
                        <a:pt x="59436" y="208217"/>
                      </a:lnTo>
                      <a:lnTo>
                        <a:pt x="29718" y="208217"/>
                      </a:lnTo>
                      <a:lnTo>
                        <a:pt x="29718" y="267748"/>
                      </a:lnTo>
                      <a:lnTo>
                        <a:pt x="0" y="267748"/>
                      </a:lnTo>
                      <a:lnTo>
                        <a:pt x="0" y="386810"/>
                      </a:lnTo>
                      <a:lnTo>
                        <a:pt x="29718" y="386810"/>
                      </a:lnTo>
                      <a:lnTo>
                        <a:pt x="29718" y="416528"/>
                      </a:lnTo>
                      <a:lnTo>
                        <a:pt x="59436" y="416528"/>
                      </a:lnTo>
                      <a:lnTo>
                        <a:pt x="59436" y="356997"/>
                      </a:lnTo>
                      <a:lnTo>
                        <a:pt x="29718" y="356997"/>
                      </a:lnTo>
                      <a:lnTo>
                        <a:pt x="29718" y="297466"/>
                      </a:lnTo>
                      <a:lnTo>
                        <a:pt x="59436" y="297466"/>
                      </a:lnTo>
                      <a:lnTo>
                        <a:pt x="59436" y="237935"/>
                      </a:lnTo>
                      <a:lnTo>
                        <a:pt x="89154" y="237935"/>
                      </a:lnTo>
                      <a:lnTo>
                        <a:pt x="89154" y="178403"/>
                      </a:lnTo>
                      <a:lnTo>
                        <a:pt x="118872" y="178403"/>
                      </a:lnTo>
                      <a:lnTo>
                        <a:pt x="118872" y="148685"/>
                      </a:lnTo>
                      <a:lnTo>
                        <a:pt x="178403" y="148685"/>
                      </a:lnTo>
                      <a:lnTo>
                        <a:pt x="178403" y="118967"/>
                      </a:lnTo>
                      <a:lnTo>
                        <a:pt x="237935" y="118967"/>
                      </a:lnTo>
                      <a:lnTo>
                        <a:pt x="237935" y="148685"/>
                      </a:lnTo>
                      <a:lnTo>
                        <a:pt x="297466" y="148685"/>
                      </a:lnTo>
                      <a:lnTo>
                        <a:pt x="297466" y="178403"/>
                      </a:lnTo>
                      <a:lnTo>
                        <a:pt x="327184" y="178403"/>
                      </a:lnTo>
                      <a:lnTo>
                        <a:pt x="327184" y="208121"/>
                      </a:lnTo>
                      <a:lnTo>
                        <a:pt x="297466" y="208121"/>
                      </a:lnTo>
                      <a:lnTo>
                        <a:pt x="297466" y="178403"/>
                      </a:lnTo>
                      <a:lnTo>
                        <a:pt x="237935" y="178403"/>
                      </a:lnTo>
                      <a:lnTo>
                        <a:pt x="237935" y="148685"/>
                      </a:lnTo>
                      <a:lnTo>
                        <a:pt x="178403" y="148685"/>
                      </a:lnTo>
                      <a:lnTo>
                        <a:pt x="178403" y="178403"/>
                      </a:lnTo>
                      <a:lnTo>
                        <a:pt x="118872" y="178403"/>
                      </a:lnTo>
                      <a:lnTo>
                        <a:pt x="118872" y="237935"/>
                      </a:lnTo>
                      <a:lnTo>
                        <a:pt x="89154" y="237935"/>
                      </a:lnTo>
                      <a:lnTo>
                        <a:pt x="89154" y="297466"/>
                      </a:lnTo>
                      <a:lnTo>
                        <a:pt x="118872" y="297466"/>
                      </a:lnTo>
                      <a:lnTo>
                        <a:pt x="118872" y="267748"/>
                      </a:lnTo>
                      <a:lnTo>
                        <a:pt x="178403" y="267748"/>
                      </a:lnTo>
                      <a:lnTo>
                        <a:pt x="178403" y="238030"/>
                      </a:lnTo>
                      <a:lnTo>
                        <a:pt x="267748" y="238030"/>
                      </a:lnTo>
                      <a:lnTo>
                        <a:pt x="267748" y="267748"/>
                      </a:lnTo>
                      <a:lnTo>
                        <a:pt x="386810" y="267748"/>
                      </a:lnTo>
                      <a:lnTo>
                        <a:pt x="386810" y="297466"/>
                      </a:lnTo>
                      <a:lnTo>
                        <a:pt x="535591" y="297466"/>
                      </a:lnTo>
                      <a:lnTo>
                        <a:pt x="535591" y="267748"/>
                      </a:lnTo>
                      <a:lnTo>
                        <a:pt x="595122" y="267748"/>
                      </a:lnTo>
                      <a:lnTo>
                        <a:pt x="595122" y="208217"/>
                      </a:lnTo>
                      <a:lnTo>
                        <a:pt x="654653" y="208217"/>
                      </a:lnTo>
                      <a:lnTo>
                        <a:pt x="654653" y="237935"/>
                      </a:lnTo>
                      <a:lnTo>
                        <a:pt x="714185" y="237935"/>
                      </a:lnTo>
                      <a:lnTo>
                        <a:pt x="714185" y="178689"/>
                      </a:lnTo>
                      <a:lnTo>
                        <a:pt x="654653" y="178689"/>
                      </a:lnTo>
                      <a:lnTo>
                        <a:pt x="654653" y="148971"/>
                      </a:lnTo>
                      <a:lnTo>
                        <a:pt x="595122" y="148971"/>
                      </a:lnTo>
                      <a:lnTo>
                        <a:pt x="595122" y="178689"/>
                      </a:lnTo>
                      <a:lnTo>
                        <a:pt x="535591" y="178689"/>
                      </a:lnTo>
                      <a:lnTo>
                        <a:pt x="535591" y="208407"/>
                      </a:lnTo>
                      <a:lnTo>
                        <a:pt x="505873" y="208407"/>
                      </a:lnTo>
                      <a:lnTo>
                        <a:pt x="505873" y="178308"/>
                      </a:lnTo>
                      <a:lnTo>
                        <a:pt x="535591" y="178308"/>
                      </a:lnTo>
                      <a:lnTo>
                        <a:pt x="535591" y="148590"/>
                      </a:lnTo>
                      <a:lnTo>
                        <a:pt x="595122" y="148590"/>
                      </a:lnTo>
                      <a:lnTo>
                        <a:pt x="595122" y="118872"/>
                      </a:lnTo>
                      <a:lnTo>
                        <a:pt x="654653" y="118872"/>
                      </a:lnTo>
                      <a:lnTo>
                        <a:pt x="654653" y="148590"/>
                      </a:lnTo>
                      <a:lnTo>
                        <a:pt x="714185" y="148590"/>
                      </a:lnTo>
                      <a:lnTo>
                        <a:pt x="714185" y="178308"/>
                      </a:lnTo>
                      <a:lnTo>
                        <a:pt x="743903" y="178308"/>
                      </a:lnTo>
                      <a:lnTo>
                        <a:pt x="743903" y="237839"/>
                      </a:lnTo>
                      <a:lnTo>
                        <a:pt x="773621" y="237839"/>
                      </a:lnTo>
                      <a:lnTo>
                        <a:pt x="773621" y="297371"/>
                      </a:lnTo>
                      <a:lnTo>
                        <a:pt x="803338" y="297371"/>
                      </a:lnTo>
                      <a:lnTo>
                        <a:pt x="803338" y="356902"/>
                      </a:lnTo>
                      <a:lnTo>
                        <a:pt x="773621" y="356902"/>
                      </a:lnTo>
                      <a:lnTo>
                        <a:pt x="773621" y="446246"/>
                      </a:lnTo>
                      <a:lnTo>
                        <a:pt x="743903" y="446246"/>
                      </a:lnTo>
                      <a:lnTo>
                        <a:pt x="743903" y="505778"/>
                      </a:lnTo>
                      <a:lnTo>
                        <a:pt x="714185" y="505778"/>
                      </a:lnTo>
                      <a:lnTo>
                        <a:pt x="714185" y="595122"/>
                      </a:lnTo>
                      <a:lnTo>
                        <a:pt x="743903" y="595122"/>
                      </a:lnTo>
                      <a:lnTo>
                        <a:pt x="743903" y="535591"/>
                      </a:lnTo>
                      <a:lnTo>
                        <a:pt x="773621" y="535591"/>
                      </a:lnTo>
                      <a:lnTo>
                        <a:pt x="773621" y="476060"/>
                      </a:lnTo>
                      <a:lnTo>
                        <a:pt x="803338" y="476060"/>
                      </a:lnTo>
                      <a:lnTo>
                        <a:pt x="803338" y="386715"/>
                      </a:lnTo>
                      <a:lnTo>
                        <a:pt x="833056" y="386715"/>
                      </a:lnTo>
                      <a:lnTo>
                        <a:pt x="833056" y="267653"/>
                      </a:lnTo>
                      <a:lnTo>
                        <a:pt x="803338" y="267653"/>
                      </a:lnTo>
                      <a:close/>
                      <a:moveTo>
                        <a:pt x="416528" y="59341"/>
                      </a:moveTo>
                      <a:lnTo>
                        <a:pt x="446246" y="59341"/>
                      </a:lnTo>
                      <a:lnTo>
                        <a:pt x="446246" y="118872"/>
                      </a:lnTo>
                      <a:lnTo>
                        <a:pt x="416528" y="118872"/>
                      </a:lnTo>
                      <a:lnTo>
                        <a:pt x="416528" y="5934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9">
                  <a:extLst>
                    <a:ext uri="{FF2B5EF4-FFF2-40B4-BE49-F238E27FC236}">
                      <a16:creationId xmlns:a16="http://schemas.microsoft.com/office/drawing/2014/main" id="{01258AA6-A237-4D36-A9FB-043116ED8F67}"/>
                    </a:ext>
                  </a:extLst>
                </p:cNvPr>
                <p:cNvSpPr/>
                <p:nvPr/>
              </p:nvSpPr>
              <p:spPr>
                <a:xfrm>
                  <a:off x="7046689" y="45588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55" name="Google Shape;1655;p29">
                <a:extLst>
                  <a:ext uri="{FF2B5EF4-FFF2-40B4-BE49-F238E27FC236}">
                    <a16:creationId xmlns:a16="http://schemas.microsoft.com/office/drawing/2014/main" id="{3AB0A856-E1FA-6B69-3412-5B58CA0FF8C2}"/>
                  </a:ext>
                </a:extLst>
              </p:cNvPr>
              <p:cNvSpPr/>
              <p:nvPr/>
            </p:nvSpPr>
            <p:spPr>
              <a:xfrm>
                <a:off x="6719315" y="4767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9">
                <a:extLst>
                  <a:ext uri="{FF2B5EF4-FFF2-40B4-BE49-F238E27FC236}">
                    <a16:creationId xmlns:a16="http://schemas.microsoft.com/office/drawing/2014/main" id="{0918DF2D-4B0D-0755-A895-4FEC419B3020}"/>
                  </a:ext>
                </a:extLst>
              </p:cNvPr>
              <p:cNvSpPr/>
              <p:nvPr/>
            </p:nvSpPr>
            <p:spPr>
              <a:xfrm>
                <a:off x="6838378" y="4767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9">
                <a:extLst>
                  <a:ext uri="{FF2B5EF4-FFF2-40B4-BE49-F238E27FC236}">
                    <a16:creationId xmlns:a16="http://schemas.microsoft.com/office/drawing/2014/main" id="{0BA605D8-7DF0-84EB-8842-FB638BDEA329}"/>
                  </a:ext>
                </a:extLst>
              </p:cNvPr>
              <p:cNvSpPr/>
              <p:nvPr/>
            </p:nvSpPr>
            <p:spPr>
              <a:xfrm>
                <a:off x="6629970" y="4707826"/>
                <a:ext cx="476345" cy="148589"/>
              </a:xfrm>
              <a:custGeom>
                <a:avLst/>
                <a:gdLst/>
                <a:ahLst/>
                <a:cxnLst/>
                <a:rect l="l" t="t" r="r" b="b"/>
                <a:pathLst>
                  <a:path w="476345" h="148589" extrusionOk="0">
                    <a:moveTo>
                      <a:pt x="416719" y="59436"/>
                    </a:moveTo>
                    <a:lnTo>
                      <a:pt x="416719" y="29718"/>
                    </a:lnTo>
                    <a:lnTo>
                      <a:pt x="357188" y="29718"/>
                    </a:lnTo>
                    <a:lnTo>
                      <a:pt x="357188" y="0"/>
                    </a:lnTo>
                    <a:lnTo>
                      <a:pt x="119063" y="0"/>
                    </a:lnTo>
                    <a:lnTo>
                      <a:pt x="119063" y="29718"/>
                    </a:lnTo>
                    <a:lnTo>
                      <a:pt x="59531" y="29718"/>
                    </a:lnTo>
                    <a:lnTo>
                      <a:pt x="59531" y="59436"/>
                    </a:lnTo>
                    <a:lnTo>
                      <a:pt x="0" y="59436"/>
                    </a:lnTo>
                    <a:lnTo>
                      <a:pt x="0" y="89154"/>
                    </a:lnTo>
                    <a:lnTo>
                      <a:pt x="59531" y="89154"/>
                    </a:lnTo>
                    <a:lnTo>
                      <a:pt x="59531" y="118872"/>
                    </a:lnTo>
                    <a:lnTo>
                      <a:pt x="148876" y="118872"/>
                    </a:lnTo>
                    <a:lnTo>
                      <a:pt x="148876" y="148590"/>
                    </a:lnTo>
                    <a:lnTo>
                      <a:pt x="327470" y="148590"/>
                    </a:lnTo>
                    <a:lnTo>
                      <a:pt x="327470" y="118872"/>
                    </a:lnTo>
                    <a:lnTo>
                      <a:pt x="416814" y="118872"/>
                    </a:lnTo>
                    <a:lnTo>
                      <a:pt x="416814" y="89154"/>
                    </a:lnTo>
                    <a:lnTo>
                      <a:pt x="476345" y="89154"/>
                    </a:lnTo>
                    <a:lnTo>
                      <a:pt x="476345" y="59436"/>
                    </a:lnTo>
                    <a:lnTo>
                      <a:pt x="416814" y="59436"/>
                    </a:lnTo>
                    <a:close/>
                    <a:moveTo>
                      <a:pt x="148876" y="89154"/>
                    </a:moveTo>
                    <a:lnTo>
                      <a:pt x="89345" y="89154"/>
                    </a:lnTo>
                    <a:lnTo>
                      <a:pt x="89345" y="59436"/>
                    </a:lnTo>
                    <a:lnTo>
                      <a:pt x="148876" y="59436"/>
                    </a:lnTo>
                    <a:lnTo>
                      <a:pt x="148876" y="89154"/>
                    </a:lnTo>
                    <a:close/>
                    <a:moveTo>
                      <a:pt x="267938" y="89154"/>
                    </a:moveTo>
                    <a:lnTo>
                      <a:pt x="208407" y="89154"/>
                    </a:lnTo>
                    <a:lnTo>
                      <a:pt x="208407" y="59436"/>
                    </a:lnTo>
                    <a:lnTo>
                      <a:pt x="267938" y="59436"/>
                    </a:lnTo>
                    <a:lnTo>
                      <a:pt x="267938" y="89154"/>
                    </a:lnTo>
                    <a:close/>
                    <a:moveTo>
                      <a:pt x="387001" y="89154"/>
                    </a:moveTo>
                    <a:lnTo>
                      <a:pt x="327470" y="89154"/>
                    </a:lnTo>
                    <a:lnTo>
                      <a:pt x="327470" y="59436"/>
                    </a:lnTo>
                    <a:lnTo>
                      <a:pt x="387001" y="59436"/>
                    </a:lnTo>
                    <a:lnTo>
                      <a:pt x="387001" y="8915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9">
                <a:extLst>
                  <a:ext uri="{FF2B5EF4-FFF2-40B4-BE49-F238E27FC236}">
                    <a16:creationId xmlns:a16="http://schemas.microsoft.com/office/drawing/2014/main" id="{40D57FEE-4934-6636-C368-F42C0E67516C}"/>
                  </a:ext>
                </a:extLst>
              </p:cNvPr>
              <p:cNvSpPr/>
              <p:nvPr/>
            </p:nvSpPr>
            <p:spPr>
              <a:xfrm>
                <a:off x="6957440" y="4767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59" name="Google Shape;1659;p29">
              <a:extLst>
                <a:ext uri="{FF2B5EF4-FFF2-40B4-BE49-F238E27FC236}">
                  <a16:creationId xmlns:a16="http://schemas.microsoft.com/office/drawing/2014/main" id="{23115936-C097-1050-04EF-B22BC716B5B8}"/>
                </a:ext>
              </a:extLst>
            </p:cNvPr>
            <p:cNvSpPr/>
            <p:nvPr/>
          </p:nvSpPr>
          <p:spPr>
            <a:xfrm>
              <a:off x="7076503" y="4588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9">
              <a:extLst>
                <a:ext uri="{FF2B5EF4-FFF2-40B4-BE49-F238E27FC236}">
                  <a16:creationId xmlns:a16="http://schemas.microsoft.com/office/drawing/2014/main" id="{74ECF994-4B34-D61D-7B08-AE88E013EECC}"/>
                </a:ext>
              </a:extLst>
            </p:cNvPr>
            <p:cNvSpPr/>
            <p:nvPr/>
          </p:nvSpPr>
          <p:spPr>
            <a:xfrm>
              <a:off x="7046689" y="46184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9">
              <a:extLst>
                <a:ext uri="{FF2B5EF4-FFF2-40B4-BE49-F238E27FC236}">
                  <a16:creationId xmlns:a16="http://schemas.microsoft.com/office/drawing/2014/main" id="{A96BB209-010E-DFAA-BEBB-8164F5B24A93}"/>
                </a:ext>
              </a:extLst>
            </p:cNvPr>
            <p:cNvSpPr/>
            <p:nvPr/>
          </p:nvSpPr>
          <p:spPr>
            <a:xfrm>
              <a:off x="6749033" y="485660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9">
              <a:extLst>
                <a:ext uri="{FF2B5EF4-FFF2-40B4-BE49-F238E27FC236}">
                  <a16:creationId xmlns:a16="http://schemas.microsoft.com/office/drawing/2014/main" id="{6F1BFFCB-F83C-572F-1F6F-64248563FA00}"/>
                </a:ext>
              </a:extLst>
            </p:cNvPr>
            <p:cNvSpPr/>
            <p:nvPr/>
          </p:nvSpPr>
          <p:spPr>
            <a:xfrm>
              <a:off x="6659784" y="4826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9">
              <a:extLst>
                <a:ext uri="{FF2B5EF4-FFF2-40B4-BE49-F238E27FC236}">
                  <a16:creationId xmlns:a16="http://schemas.microsoft.com/office/drawing/2014/main" id="{39C07CCF-6F2C-6EA8-661B-07C9793301FC}"/>
                </a:ext>
              </a:extLst>
            </p:cNvPr>
            <p:cNvSpPr/>
            <p:nvPr/>
          </p:nvSpPr>
          <p:spPr>
            <a:xfrm>
              <a:off x="6957440" y="485660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9">
              <a:extLst>
                <a:ext uri="{FF2B5EF4-FFF2-40B4-BE49-F238E27FC236}">
                  <a16:creationId xmlns:a16="http://schemas.microsoft.com/office/drawing/2014/main" id="{B424FCBD-55EC-9A21-9BF5-12AE197B8B43}"/>
                </a:ext>
              </a:extLst>
            </p:cNvPr>
            <p:cNvSpPr/>
            <p:nvPr/>
          </p:nvSpPr>
          <p:spPr>
            <a:xfrm>
              <a:off x="7046689" y="4826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9">
              <a:extLst>
                <a:ext uri="{FF2B5EF4-FFF2-40B4-BE49-F238E27FC236}">
                  <a16:creationId xmlns:a16="http://schemas.microsoft.com/office/drawing/2014/main" id="{642CAB60-F47D-8113-80D0-EDE2B50E8107}"/>
                </a:ext>
              </a:extLst>
            </p:cNvPr>
            <p:cNvSpPr/>
            <p:nvPr/>
          </p:nvSpPr>
          <p:spPr>
            <a:xfrm>
              <a:off x="7106221" y="4737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9">
              <a:extLst>
                <a:ext uri="{FF2B5EF4-FFF2-40B4-BE49-F238E27FC236}">
                  <a16:creationId xmlns:a16="http://schemas.microsoft.com/office/drawing/2014/main" id="{AE7EA47C-CA46-F216-0DC4-B1863E693EFD}"/>
                </a:ext>
              </a:extLst>
            </p:cNvPr>
            <p:cNvSpPr/>
            <p:nvPr/>
          </p:nvSpPr>
          <p:spPr>
            <a:xfrm>
              <a:off x="6600253" y="4737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9">
              <a:extLst>
                <a:ext uri="{FF2B5EF4-FFF2-40B4-BE49-F238E27FC236}">
                  <a16:creationId xmlns:a16="http://schemas.microsoft.com/office/drawing/2014/main" id="{526DD807-BD09-BD3C-6F98-C368D5ADCE93}"/>
                </a:ext>
              </a:extLst>
            </p:cNvPr>
            <p:cNvSpPr/>
            <p:nvPr/>
          </p:nvSpPr>
          <p:spPr>
            <a:xfrm>
              <a:off x="6778846" y="4350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9">
              <a:extLst>
                <a:ext uri="{FF2B5EF4-FFF2-40B4-BE49-F238E27FC236}">
                  <a16:creationId xmlns:a16="http://schemas.microsoft.com/office/drawing/2014/main" id="{37A762A3-0A1B-490F-DB48-A65B7C047B84}"/>
                </a:ext>
              </a:extLst>
            </p:cNvPr>
            <p:cNvSpPr/>
            <p:nvPr/>
          </p:nvSpPr>
          <p:spPr>
            <a:xfrm>
              <a:off x="6838378" y="438035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9">
              <a:extLst>
                <a:ext uri="{FF2B5EF4-FFF2-40B4-BE49-F238E27FC236}">
                  <a16:creationId xmlns:a16="http://schemas.microsoft.com/office/drawing/2014/main" id="{39A9841E-48C6-50DE-0D09-A6A30D7C32F5}"/>
                </a:ext>
              </a:extLst>
            </p:cNvPr>
            <p:cNvSpPr/>
            <p:nvPr/>
          </p:nvSpPr>
          <p:spPr>
            <a:xfrm>
              <a:off x="6897909" y="4350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9">
              <a:extLst>
                <a:ext uri="{FF2B5EF4-FFF2-40B4-BE49-F238E27FC236}">
                  <a16:creationId xmlns:a16="http://schemas.microsoft.com/office/drawing/2014/main" id="{529595D9-4909-98A9-AAB8-307FC2E982CC}"/>
                </a:ext>
              </a:extLst>
            </p:cNvPr>
            <p:cNvSpPr/>
            <p:nvPr/>
          </p:nvSpPr>
          <p:spPr>
            <a:xfrm>
              <a:off x="6778846" y="42612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9">
              <a:extLst>
                <a:ext uri="{FF2B5EF4-FFF2-40B4-BE49-F238E27FC236}">
                  <a16:creationId xmlns:a16="http://schemas.microsoft.com/office/drawing/2014/main" id="{783CAB72-7ADE-6609-71C2-CE79B5E7B895}"/>
                </a:ext>
              </a:extLst>
            </p:cNvPr>
            <p:cNvSpPr/>
            <p:nvPr/>
          </p:nvSpPr>
          <p:spPr>
            <a:xfrm>
              <a:off x="7225283" y="4707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9">
              <a:extLst>
                <a:ext uri="{FF2B5EF4-FFF2-40B4-BE49-F238E27FC236}">
                  <a16:creationId xmlns:a16="http://schemas.microsoft.com/office/drawing/2014/main" id="{DD5945BF-2A52-66D6-CB7F-3F41ADA2441E}"/>
                </a:ext>
              </a:extLst>
            </p:cNvPr>
            <p:cNvSpPr/>
            <p:nvPr/>
          </p:nvSpPr>
          <p:spPr>
            <a:xfrm>
              <a:off x="6570439" y="4529137"/>
              <a:ext cx="59531" cy="59531"/>
            </a:xfrm>
            <a:custGeom>
              <a:avLst/>
              <a:gdLst/>
              <a:ahLst/>
              <a:cxnLst/>
              <a:rect l="l" t="t" r="r" b="b"/>
              <a:pathLst>
                <a:path w="59531" h="59531" extrusionOk="0">
                  <a:moveTo>
                    <a:pt x="0" y="0"/>
                  </a:moveTo>
                  <a:lnTo>
                    <a:pt x="59531" y="0"/>
                  </a:lnTo>
                  <a:lnTo>
                    <a:pt x="59531"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9">
              <a:extLst>
                <a:ext uri="{FF2B5EF4-FFF2-40B4-BE49-F238E27FC236}">
                  <a16:creationId xmlns:a16="http://schemas.microsoft.com/office/drawing/2014/main" id="{CF7AC921-BBC7-03CB-5FB0-AEF7DC3749FD}"/>
                </a:ext>
              </a:extLst>
            </p:cNvPr>
            <p:cNvSpPr/>
            <p:nvPr/>
          </p:nvSpPr>
          <p:spPr>
            <a:xfrm>
              <a:off x="6927627"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9">
              <a:extLst>
                <a:ext uri="{FF2B5EF4-FFF2-40B4-BE49-F238E27FC236}">
                  <a16:creationId xmlns:a16="http://schemas.microsoft.com/office/drawing/2014/main" id="{F9D26233-C20F-5F05-8AE5-DB5F56BDB917}"/>
                </a:ext>
              </a:extLst>
            </p:cNvPr>
            <p:cNvSpPr/>
            <p:nvPr/>
          </p:nvSpPr>
          <p:spPr>
            <a:xfrm>
              <a:off x="7046689" y="50351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9">
              <a:extLst>
                <a:ext uri="{FF2B5EF4-FFF2-40B4-BE49-F238E27FC236}">
                  <a16:creationId xmlns:a16="http://schemas.microsoft.com/office/drawing/2014/main" id="{5329AF7A-A55D-8043-5D50-AF435C749B3F}"/>
                </a:ext>
              </a:extLst>
            </p:cNvPr>
            <p:cNvSpPr/>
            <p:nvPr/>
          </p:nvSpPr>
          <p:spPr>
            <a:xfrm>
              <a:off x="7106221" y="497566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9">
              <a:extLst>
                <a:ext uri="{FF2B5EF4-FFF2-40B4-BE49-F238E27FC236}">
                  <a16:creationId xmlns:a16="http://schemas.microsoft.com/office/drawing/2014/main" id="{0AD9E943-8F84-9594-62CB-2F06C25578E3}"/>
                </a:ext>
              </a:extLst>
            </p:cNvPr>
            <p:cNvSpPr/>
            <p:nvPr/>
          </p:nvSpPr>
          <p:spPr>
            <a:xfrm>
              <a:off x="6629971" y="500538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9">
              <a:extLst>
                <a:ext uri="{FF2B5EF4-FFF2-40B4-BE49-F238E27FC236}">
                  <a16:creationId xmlns:a16="http://schemas.microsoft.com/office/drawing/2014/main" id="{E4B52F92-1117-423A-F225-B2408C6FD581}"/>
                </a:ext>
              </a:extLst>
            </p:cNvPr>
            <p:cNvSpPr/>
            <p:nvPr/>
          </p:nvSpPr>
          <p:spPr>
            <a:xfrm>
              <a:off x="6540721" y="485660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9">
              <a:extLst>
                <a:ext uri="{FF2B5EF4-FFF2-40B4-BE49-F238E27FC236}">
                  <a16:creationId xmlns:a16="http://schemas.microsoft.com/office/drawing/2014/main" id="{4B96624F-696D-C40B-B88E-3455119D184C}"/>
                </a:ext>
              </a:extLst>
            </p:cNvPr>
            <p:cNvSpPr/>
            <p:nvPr/>
          </p:nvSpPr>
          <p:spPr>
            <a:xfrm>
              <a:off x="6778846" y="512445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9" name="Google Shape;1679;p29">
            <a:extLst>
              <a:ext uri="{FF2B5EF4-FFF2-40B4-BE49-F238E27FC236}">
                <a16:creationId xmlns:a16="http://schemas.microsoft.com/office/drawing/2014/main" id="{23714E57-69D6-51CD-25B3-2F85A9F91EDC}"/>
              </a:ext>
            </a:extLst>
          </p:cNvPr>
          <p:cNvGrpSpPr/>
          <p:nvPr/>
        </p:nvGrpSpPr>
        <p:grpSpPr>
          <a:xfrm>
            <a:off x="7422504" y="407117"/>
            <a:ext cx="892969" cy="1369314"/>
            <a:chOff x="4739829" y="1582292"/>
            <a:chExt cx="892969" cy="1369314"/>
          </a:xfrm>
        </p:grpSpPr>
        <p:sp>
          <p:nvSpPr>
            <p:cNvPr id="1680" name="Google Shape;1680;p29">
              <a:extLst>
                <a:ext uri="{FF2B5EF4-FFF2-40B4-BE49-F238E27FC236}">
                  <a16:creationId xmlns:a16="http://schemas.microsoft.com/office/drawing/2014/main" id="{F595747C-9511-7C81-1D1F-BB52B19294E4}"/>
                </a:ext>
              </a:extLst>
            </p:cNvPr>
            <p:cNvSpPr/>
            <p:nvPr/>
          </p:nvSpPr>
          <p:spPr>
            <a:xfrm>
              <a:off x="4739829" y="1582292"/>
              <a:ext cx="892968" cy="1369314"/>
            </a:xfrm>
            <a:custGeom>
              <a:avLst/>
              <a:gdLst/>
              <a:ahLst/>
              <a:cxnLst/>
              <a:rect l="l" t="t" r="r" b="b"/>
              <a:pathLst>
                <a:path w="892968" h="1369314" extrusionOk="0">
                  <a:moveTo>
                    <a:pt x="387001" y="1339501"/>
                  </a:moveTo>
                  <a:lnTo>
                    <a:pt x="387001" y="1369314"/>
                  </a:lnTo>
                  <a:lnTo>
                    <a:pt x="684657" y="1369314"/>
                  </a:lnTo>
                  <a:lnTo>
                    <a:pt x="684657" y="1339501"/>
                  </a:lnTo>
                  <a:lnTo>
                    <a:pt x="803720" y="1339501"/>
                  </a:lnTo>
                  <a:lnTo>
                    <a:pt x="803720" y="1309688"/>
                  </a:lnTo>
                  <a:lnTo>
                    <a:pt x="833438" y="1309688"/>
                  </a:lnTo>
                  <a:lnTo>
                    <a:pt x="833438" y="1279970"/>
                  </a:lnTo>
                  <a:lnTo>
                    <a:pt x="863251" y="1279970"/>
                  </a:lnTo>
                  <a:lnTo>
                    <a:pt x="863251" y="1220438"/>
                  </a:lnTo>
                  <a:lnTo>
                    <a:pt x="833438" y="1220438"/>
                  </a:lnTo>
                  <a:lnTo>
                    <a:pt x="833438" y="1190625"/>
                  </a:lnTo>
                  <a:lnTo>
                    <a:pt x="803720" y="1190625"/>
                  </a:lnTo>
                  <a:lnTo>
                    <a:pt x="803720" y="1160907"/>
                  </a:lnTo>
                  <a:lnTo>
                    <a:pt x="773906" y="1160907"/>
                  </a:lnTo>
                  <a:lnTo>
                    <a:pt x="773906" y="1131189"/>
                  </a:lnTo>
                  <a:lnTo>
                    <a:pt x="803720" y="1131189"/>
                  </a:lnTo>
                  <a:lnTo>
                    <a:pt x="803720" y="1101376"/>
                  </a:lnTo>
                  <a:lnTo>
                    <a:pt x="833438" y="1101376"/>
                  </a:lnTo>
                  <a:lnTo>
                    <a:pt x="833438" y="1041845"/>
                  </a:lnTo>
                  <a:lnTo>
                    <a:pt x="863251" y="1041845"/>
                  </a:lnTo>
                  <a:lnTo>
                    <a:pt x="863251" y="952500"/>
                  </a:lnTo>
                  <a:lnTo>
                    <a:pt x="892969" y="952500"/>
                  </a:lnTo>
                  <a:lnTo>
                    <a:pt x="892969" y="774002"/>
                  </a:lnTo>
                  <a:lnTo>
                    <a:pt x="863251" y="774002"/>
                  </a:lnTo>
                  <a:lnTo>
                    <a:pt x="863251" y="684657"/>
                  </a:lnTo>
                  <a:lnTo>
                    <a:pt x="833438" y="684657"/>
                  </a:lnTo>
                  <a:lnTo>
                    <a:pt x="833438" y="625126"/>
                  </a:lnTo>
                  <a:lnTo>
                    <a:pt x="803720" y="625126"/>
                  </a:lnTo>
                  <a:lnTo>
                    <a:pt x="803720" y="595313"/>
                  </a:lnTo>
                  <a:lnTo>
                    <a:pt x="773906" y="595313"/>
                  </a:lnTo>
                  <a:lnTo>
                    <a:pt x="773906" y="565595"/>
                  </a:lnTo>
                  <a:lnTo>
                    <a:pt x="714375" y="565595"/>
                  </a:lnTo>
                  <a:lnTo>
                    <a:pt x="714375" y="535877"/>
                  </a:lnTo>
                  <a:lnTo>
                    <a:pt x="684657" y="535877"/>
                  </a:lnTo>
                  <a:lnTo>
                    <a:pt x="684657" y="506063"/>
                  </a:lnTo>
                  <a:lnTo>
                    <a:pt x="654844" y="506063"/>
                  </a:lnTo>
                  <a:lnTo>
                    <a:pt x="654844" y="476250"/>
                  </a:lnTo>
                  <a:lnTo>
                    <a:pt x="684657" y="476250"/>
                  </a:lnTo>
                  <a:lnTo>
                    <a:pt x="684657" y="446532"/>
                  </a:lnTo>
                  <a:lnTo>
                    <a:pt x="654844" y="446532"/>
                  </a:lnTo>
                  <a:lnTo>
                    <a:pt x="654844" y="416814"/>
                  </a:lnTo>
                  <a:lnTo>
                    <a:pt x="684657" y="416814"/>
                  </a:lnTo>
                  <a:lnTo>
                    <a:pt x="684657" y="357188"/>
                  </a:lnTo>
                  <a:lnTo>
                    <a:pt x="654844" y="357188"/>
                  </a:lnTo>
                  <a:lnTo>
                    <a:pt x="654844" y="327470"/>
                  </a:lnTo>
                  <a:lnTo>
                    <a:pt x="684657" y="327470"/>
                  </a:lnTo>
                  <a:lnTo>
                    <a:pt x="684657" y="267938"/>
                  </a:lnTo>
                  <a:lnTo>
                    <a:pt x="714375" y="267938"/>
                  </a:lnTo>
                  <a:lnTo>
                    <a:pt x="714375" y="178689"/>
                  </a:lnTo>
                  <a:lnTo>
                    <a:pt x="684657" y="178689"/>
                  </a:lnTo>
                  <a:lnTo>
                    <a:pt x="684657" y="59627"/>
                  </a:lnTo>
                  <a:lnTo>
                    <a:pt x="654844" y="59627"/>
                  </a:lnTo>
                  <a:lnTo>
                    <a:pt x="654844" y="29813"/>
                  </a:lnTo>
                  <a:lnTo>
                    <a:pt x="625126" y="29813"/>
                  </a:lnTo>
                  <a:lnTo>
                    <a:pt x="625126" y="0"/>
                  </a:lnTo>
                  <a:lnTo>
                    <a:pt x="535781" y="0"/>
                  </a:lnTo>
                  <a:lnTo>
                    <a:pt x="535781" y="29813"/>
                  </a:lnTo>
                  <a:lnTo>
                    <a:pt x="506063" y="29813"/>
                  </a:lnTo>
                  <a:lnTo>
                    <a:pt x="506063" y="59627"/>
                  </a:lnTo>
                  <a:lnTo>
                    <a:pt x="476250" y="59627"/>
                  </a:lnTo>
                  <a:lnTo>
                    <a:pt x="476250" y="89345"/>
                  </a:lnTo>
                  <a:lnTo>
                    <a:pt x="446532" y="89345"/>
                  </a:lnTo>
                  <a:lnTo>
                    <a:pt x="446532" y="119063"/>
                  </a:lnTo>
                  <a:lnTo>
                    <a:pt x="416719" y="119063"/>
                  </a:lnTo>
                  <a:lnTo>
                    <a:pt x="416719" y="208407"/>
                  </a:lnTo>
                  <a:lnTo>
                    <a:pt x="387001" y="208407"/>
                  </a:lnTo>
                  <a:lnTo>
                    <a:pt x="387001" y="267938"/>
                  </a:lnTo>
                  <a:lnTo>
                    <a:pt x="416719" y="267938"/>
                  </a:lnTo>
                  <a:lnTo>
                    <a:pt x="416719" y="327470"/>
                  </a:lnTo>
                  <a:lnTo>
                    <a:pt x="416719" y="357188"/>
                  </a:lnTo>
                  <a:lnTo>
                    <a:pt x="387001" y="357188"/>
                  </a:lnTo>
                  <a:lnTo>
                    <a:pt x="387001" y="416814"/>
                  </a:lnTo>
                  <a:lnTo>
                    <a:pt x="416719" y="416814"/>
                  </a:lnTo>
                  <a:lnTo>
                    <a:pt x="416719" y="446532"/>
                  </a:lnTo>
                  <a:lnTo>
                    <a:pt x="387001" y="446532"/>
                  </a:lnTo>
                  <a:lnTo>
                    <a:pt x="387001" y="476250"/>
                  </a:lnTo>
                  <a:lnTo>
                    <a:pt x="416719" y="476250"/>
                  </a:lnTo>
                  <a:lnTo>
                    <a:pt x="416719" y="506063"/>
                  </a:lnTo>
                  <a:lnTo>
                    <a:pt x="387001" y="506063"/>
                  </a:lnTo>
                  <a:lnTo>
                    <a:pt x="387001" y="535877"/>
                  </a:lnTo>
                  <a:lnTo>
                    <a:pt x="357188" y="535877"/>
                  </a:lnTo>
                  <a:lnTo>
                    <a:pt x="357188" y="565595"/>
                  </a:lnTo>
                  <a:lnTo>
                    <a:pt x="297656" y="565595"/>
                  </a:lnTo>
                  <a:lnTo>
                    <a:pt x="297656" y="595313"/>
                  </a:lnTo>
                  <a:lnTo>
                    <a:pt x="267938" y="595313"/>
                  </a:lnTo>
                  <a:lnTo>
                    <a:pt x="267938" y="625126"/>
                  </a:lnTo>
                  <a:lnTo>
                    <a:pt x="238125" y="625126"/>
                  </a:lnTo>
                  <a:lnTo>
                    <a:pt x="238125" y="684657"/>
                  </a:lnTo>
                  <a:lnTo>
                    <a:pt x="208407" y="684657"/>
                  </a:lnTo>
                  <a:lnTo>
                    <a:pt x="208407" y="774002"/>
                  </a:lnTo>
                  <a:lnTo>
                    <a:pt x="178594" y="774002"/>
                  </a:lnTo>
                  <a:lnTo>
                    <a:pt x="178594" y="952500"/>
                  </a:lnTo>
                  <a:lnTo>
                    <a:pt x="89345" y="952500"/>
                  </a:lnTo>
                  <a:lnTo>
                    <a:pt x="89345" y="982313"/>
                  </a:lnTo>
                  <a:lnTo>
                    <a:pt x="59531" y="982313"/>
                  </a:lnTo>
                  <a:lnTo>
                    <a:pt x="59531" y="1012127"/>
                  </a:lnTo>
                  <a:lnTo>
                    <a:pt x="29813" y="1012127"/>
                  </a:lnTo>
                  <a:lnTo>
                    <a:pt x="29813" y="1071563"/>
                  </a:lnTo>
                  <a:lnTo>
                    <a:pt x="0" y="1071563"/>
                  </a:lnTo>
                  <a:lnTo>
                    <a:pt x="0" y="1279970"/>
                  </a:lnTo>
                  <a:lnTo>
                    <a:pt x="29813" y="1279970"/>
                  </a:lnTo>
                  <a:lnTo>
                    <a:pt x="29813" y="1309688"/>
                  </a:lnTo>
                  <a:lnTo>
                    <a:pt x="267938" y="1309688"/>
                  </a:lnTo>
                  <a:lnTo>
                    <a:pt x="267938" y="1339501"/>
                  </a:lnTo>
                  <a:lnTo>
                    <a:pt x="387001" y="1339501"/>
                  </a:lnTo>
                  <a:close/>
                </a:path>
              </a:pathLst>
            </a:custGeom>
            <a:noFill/>
            <a:ln w="5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9">
              <a:extLst>
                <a:ext uri="{FF2B5EF4-FFF2-40B4-BE49-F238E27FC236}">
                  <a16:creationId xmlns:a16="http://schemas.microsoft.com/office/drawing/2014/main" id="{210A7E5B-4571-51A4-0B09-0214DB88963C}"/>
                </a:ext>
              </a:extLst>
            </p:cNvPr>
            <p:cNvSpPr/>
            <p:nvPr/>
          </p:nvSpPr>
          <p:spPr>
            <a:xfrm>
              <a:off x="5097017" y="2743200"/>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29">
              <a:extLst>
                <a:ext uri="{FF2B5EF4-FFF2-40B4-BE49-F238E27FC236}">
                  <a16:creationId xmlns:a16="http://schemas.microsoft.com/office/drawing/2014/main" id="{5B8541D5-08D0-FCE5-EA3D-AE63DB5CA305}"/>
                </a:ext>
              </a:extLst>
            </p:cNvPr>
            <p:cNvSpPr/>
            <p:nvPr/>
          </p:nvSpPr>
          <p:spPr>
            <a:xfrm>
              <a:off x="4948237" y="25347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29">
              <a:extLst>
                <a:ext uri="{FF2B5EF4-FFF2-40B4-BE49-F238E27FC236}">
                  <a16:creationId xmlns:a16="http://schemas.microsoft.com/office/drawing/2014/main" id="{BD7099B2-6DF4-48CC-68BB-E357FD7CA972}"/>
                </a:ext>
              </a:extLst>
            </p:cNvPr>
            <p:cNvSpPr/>
            <p:nvPr/>
          </p:nvSpPr>
          <p:spPr>
            <a:xfrm>
              <a:off x="5394673" y="22966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9">
              <a:extLst>
                <a:ext uri="{FF2B5EF4-FFF2-40B4-BE49-F238E27FC236}">
                  <a16:creationId xmlns:a16="http://schemas.microsoft.com/office/drawing/2014/main" id="{5FD260B2-E6F5-0721-3C8F-AC38DC9E5F00}"/>
                </a:ext>
              </a:extLst>
            </p:cNvPr>
            <p:cNvSpPr/>
            <p:nvPr/>
          </p:nvSpPr>
          <p:spPr>
            <a:xfrm>
              <a:off x="5394673" y="2326481"/>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9">
              <a:extLst>
                <a:ext uri="{FF2B5EF4-FFF2-40B4-BE49-F238E27FC236}">
                  <a16:creationId xmlns:a16="http://schemas.microsoft.com/office/drawing/2014/main" id="{E5E71BA0-FA5A-9219-B030-AD534D9DF344}"/>
                </a:ext>
              </a:extLst>
            </p:cNvPr>
            <p:cNvSpPr/>
            <p:nvPr/>
          </p:nvSpPr>
          <p:spPr>
            <a:xfrm>
              <a:off x="5394673" y="2356294"/>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9">
              <a:extLst>
                <a:ext uri="{FF2B5EF4-FFF2-40B4-BE49-F238E27FC236}">
                  <a16:creationId xmlns:a16="http://schemas.microsoft.com/office/drawing/2014/main" id="{FCCA387A-0A02-848B-8DE9-E4846E0227FD}"/>
                </a:ext>
              </a:extLst>
            </p:cNvPr>
            <p:cNvSpPr/>
            <p:nvPr/>
          </p:nvSpPr>
          <p:spPr>
            <a:xfrm>
              <a:off x="5394673" y="226695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9">
              <a:extLst>
                <a:ext uri="{FF2B5EF4-FFF2-40B4-BE49-F238E27FC236}">
                  <a16:creationId xmlns:a16="http://schemas.microsoft.com/office/drawing/2014/main" id="{86FE7B3E-760E-870D-7ADB-A0D42C500A9D}"/>
                </a:ext>
              </a:extLst>
            </p:cNvPr>
            <p:cNvSpPr/>
            <p:nvPr/>
          </p:nvSpPr>
          <p:spPr>
            <a:xfrm>
              <a:off x="5037486" y="27134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29">
              <a:extLst>
                <a:ext uri="{FF2B5EF4-FFF2-40B4-BE49-F238E27FC236}">
                  <a16:creationId xmlns:a16="http://schemas.microsoft.com/office/drawing/2014/main" id="{36FB317B-FAA9-C414-A574-6A3F0F9A7C53}"/>
                </a:ext>
              </a:extLst>
            </p:cNvPr>
            <p:cNvSpPr/>
            <p:nvPr/>
          </p:nvSpPr>
          <p:spPr>
            <a:xfrm>
              <a:off x="4977955"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9" name="Google Shape;1689;p29">
              <a:extLst>
                <a:ext uri="{FF2B5EF4-FFF2-40B4-BE49-F238E27FC236}">
                  <a16:creationId xmlns:a16="http://schemas.microsoft.com/office/drawing/2014/main" id="{5E9ECAD8-52F9-00D1-E408-C37D1B5CA8EB}"/>
                </a:ext>
              </a:extLst>
            </p:cNvPr>
            <p:cNvSpPr/>
            <p:nvPr/>
          </p:nvSpPr>
          <p:spPr>
            <a:xfrm>
              <a:off x="5007768" y="268366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9">
              <a:extLst>
                <a:ext uri="{FF2B5EF4-FFF2-40B4-BE49-F238E27FC236}">
                  <a16:creationId xmlns:a16="http://schemas.microsoft.com/office/drawing/2014/main" id="{EC7AEAE6-600D-8AC4-4433-959C5BDA35D1}"/>
                </a:ext>
              </a:extLst>
            </p:cNvPr>
            <p:cNvSpPr/>
            <p:nvPr/>
          </p:nvSpPr>
          <p:spPr>
            <a:xfrm>
              <a:off x="4918423" y="2356294"/>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9">
              <a:extLst>
                <a:ext uri="{FF2B5EF4-FFF2-40B4-BE49-F238E27FC236}">
                  <a16:creationId xmlns:a16="http://schemas.microsoft.com/office/drawing/2014/main" id="{FFAD4511-5DEE-CC35-1434-2F12523B0ED9}"/>
                </a:ext>
              </a:extLst>
            </p:cNvPr>
            <p:cNvSpPr/>
            <p:nvPr/>
          </p:nvSpPr>
          <p:spPr>
            <a:xfrm>
              <a:off x="5186362" y="2088356"/>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9">
              <a:extLst>
                <a:ext uri="{FF2B5EF4-FFF2-40B4-BE49-F238E27FC236}">
                  <a16:creationId xmlns:a16="http://schemas.microsoft.com/office/drawing/2014/main" id="{472872E5-FF9C-9691-FA41-02349980FE8F}"/>
                </a:ext>
              </a:extLst>
            </p:cNvPr>
            <p:cNvSpPr/>
            <p:nvPr/>
          </p:nvSpPr>
          <p:spPr>
            <a:xfrm>
              <a:off x="5186362" y="2772918"/>
              <a:ext cx="178593" cy="29718"/>
            </a:xfrm>
            <a:custGeom>
              <a:avLst/>
              <a:gdLst/>
              <a:ahLst/>
              <a:cxnLst/>
              <a:rect l="l" t="t" r="r" b="b"/>
              <a:pathLst>
                <a:path w="178593" h="29718" extrusionOk="0">
                  <a:moveTo>
                    <a:pt x="0" y="0"/>
                  </a:moveTo>
                  <a:lnTo>
                    <a:pt x="178594" y="0"/>
                  </a:lnTo>
                  <a:lnTo>
                    <a:pt x="178594"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9">
              <a:extLst>
                <a:ext uri="{FF2B5EF4-FFF2-40B4-BE49-F238E27FC236}">
                  <a16:creationId xmlns:a16="http://schemas.microsoft.com/office/drawing/2014/main" id="{5D4D4185-DDFB-FF1C-E399-4A624371DDCF}"/>
                </a:ext>
              </a:extLst>
            </p:cNvPr>
            <p:cNvSpPr/>
            <p:nvPr/>
          </p:nvSpPr>
          <p:spPr>
            <a:xfrm>
              <a:off x="5335142" y="26836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29">
              <a:extLst>
                <a:ext uri="{FF2B5EF4-FFF2-40B4-BE49-F238E27FC236}">
                  <a16:creationId xmlns:a16="http://schemas.microsoft.com/office/drawing/2014/main" id="{A49D18F7-B56D-1231-1BFA-4C1DD3705C37}"/>
                </a:ext>
              </a:extLst>
            </p:cNvPr>
            <p:cNvSpPr/>
            <p:nvPr/>
          </p:nvSpPr>
          <p:spPr>
            <a:xfrm>
              <a:off x="5126830" y="2683668"/>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9">
              <a:extLst>
                <a:ext uri="{FF2B5EF4-FFF2-40B4-BE49-F238E27FC236}">
                  <a16:creationId xmlns:a16="http://schemas.microsoft.com/office/drawing/2014/main" id="{CADB5360-2071-7436-C9E0-9CFE6FBC6CE9}"/>
                </a:ext>
              </a:extLst>
            </p:cNvPr>
            <p:cNvSpPr/>
            <p:nvPr/>
          </p:nvSpPr>
          <p:spPr>
            <a:xfrm>
              <a:off x="5216080" y="2713482"/>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6" name="Google Shape;1696;p29">
              <a:extLst>
                <a:ext uri="{FF2B5EF4-FFF2-40B4-BE49-F238E27FC236}">
                  <a16:creationId xmlns:a16="http://schemas.microsoft.com/office/drawing/2014/main" id="{3AF04276-34FB-6B22-9BAE-84E39E394F26}"/>
                </a:ext>
              </a:extLst>
            </p:cNvPr>
            <p:cNvSpPr/>
            <p:nvPr/>
          </p:nvSpPr>
          <p:spPr>
            <a:xfrm>
              <a:off x="5216080" y="2147887"/>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29">
              <a:extLst>
                <a:ext uri="{FF2B5EF4-FFF2-40B4-BE49-F238E27FC236}">
                  <a16:creationId xmlns:a16="http://schemas.microsoft.com/office/drawing/2014/main" id="{FD3B66A0-0E16-54AE-E005-762DC24F7A78}"/>
                </a:ext>
              </a:extLst>
            </p:cNvPr>
            <p:cNvSpPr/>
            <p:nvPr/>
          </p:nvSpPr>
          <p:spPr>
            <a:xfrm>
              <a:off x="5335142" y="2177605"/>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8" name="Google Shape;1698;p29">
              <a:extLst>
                <a:ext uri="{FF2B5EF4-FFF2-40B4-BE49-F238E27FC236}">
                  <a16:creationId xmlns:a16="http://schemas.microsoft.com/office/drawing/2014/main" id="{F98F211B-26BB-F234-DF85-7DE41691BE97}"/>
                </a:ext>
              </a:extLst>
            </p:cNvPr>
            <p:cNvSpPr/>
            <p:nvPr/>
          </p:nvSpPr>
          <p:spPr>
            <a:xfrm>
              <a:off x="5126830" y="2177605"/>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29">
              <a:extLst>
                <a:ext uri="{FF2B5EF4-FFF2-40B4-BE49-F238E27FC236}">
                  <a16:creationId xmlns:a16="http://schemas.microsoft.com/office/drawing/2014/main" id="{79360646-9BF9-0F63-8564-739AFE9197A1}"/>
                </a:ext>
              </a:extLst>
            </p:cNvPr>
            <p:cNvSpPr/>
            <p:nvPr/>
          </p:nvSpPr>
          <p:spPr>
            <a:xfrm>
              <a:off x="5097017" y="2118169"/>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29">
              <a:extLst>
                <a:ext uri="{FF2B5EF4-FFF2-40B4-BE49-F238E27FC236}">
                  <a16:creationId xmlns:a16="http://schemas.microsoft.com/office/drawing/2014/main" id="{1E4B8493-3D1D-4492-B14F-07D590AC5F67}"/>
                </a:ext>
              </a:extLst>
            </p:cNvPr>
            <p:cNvSpPr/>
            <p:nvPr/>
          </p:nvSpPr>
          <p:spPr>
            <a:xfrm>
              <a:off x="4948237" y="2266950"/>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29">
              <a:extLst>
                <a:ext uri="{FF2B5EF4-FFF2-40B4-BE49-F238E27FC236}">
                  <a16:creationId xmlns:a16="http://schemas.microsoft.com/office/drawing/2014/main" id="{6D82141F-A33D-E26B-B75C-55939C01BF4E}"/>
                </a:ext>
              </a:extLst>
            </p:cNvPr>
            <p:cNvSpPr/>
            <p:nvPr/>
          </p:nvSpPr>
          <p:spPr>
            <a:xfrm>
              <a:off x="5037486" y="21478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29">
              <a:extLst>
                <a:ext uri="{FF2B5EF4-FFF2-40B4-BE49-F238E27FC236}">
                  <a16:creationId xmlns:a16="http://schemas.microsoft.com/office/drawing/2014/main" id="{4360B5A3-965D-1AEA-7C32-9DD32FA25522}"/>
                </a:ext>
              </a:extLst>
            </p:cNvPr>
            <p:cNvSpPr/>
            <p:nvPr/>
          </p:nvSpPr>
          <p:spPr>
            <a:xfrm>
              <a:off x="4977955" y="2207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29">
              <a:extLst>
                <a:ext uri="{FF2B5EF4-FFF2-40B4-BE49-F238E27FC236}">
                  <a16:creationId xmlns:a16="http://schemas.microsoft.com/office/drawing/2014/main" id="{8610A2F2-82EF-D441-87D7-89611C310E3D}"/>
                </a:ext>
              </a:extLst>
            </p:cNvPr>
            <p:cNvSpPr/>
            <p:nvPr/>
          </p:nvSpPr>
          <p:spPr>
            <a:xfrm>
              <a:off x="5007768" y="2177605"/>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4" name="Google Shape;1704;p29">
              <a:extLst>
                <a:ext uri="{FF2B5EF4-FFF2-40B4-BE49-F238E27FC236}">
                  <a16:creationId xmlns:a16="http://schemas.microsoft.com/office/drawing/2014/main" id="{12365613-89B1-B3C7-142E-54D1688F7D2D}"/>
                </a:ext>
              </a:extLst>
            </p:cNvPr>
            <p:cNvSpPr/>
            <p:nvPr/>
          </p:nvSpPr>
          <p:spPr>
            <a:xfrm>
              <a:off x="5364955" y="2743200"/>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29">
              <a:extLst>
                <a:ext uri="{FF2B5EF4-FFF2-40B4-BE49-F238E27FC236}">
                  <a16:creationId xmlns:a16="http://schemas.microsoft.com/office/drawing/2014/main" id="{A5A84187-FDAA-4B56-408A-D6B808861E8A}"/>
                </a:ext>
              </a:extLst>
            </p:cNvPr>
            <p:cNvSpPr/>
            <p:nvPr/>
          </p:nvSpPr>
          <p:spPr>
            <a:xfrm>
              <a:off x="5573267" y="2534793"/>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9">
              <a:extLst>
                <a:ext uri="{FF2B5EF4-FFF2-40B4-BE49-F238E27FC236}">
                  <a16:creationId xmlns:a16="http://schemas.microsoft.com/office/drawing/2014/main" id="{64A4BFFC-523F-EE84-AAF7-87226B5AA3AC}"/>
                </a:ext>
              </a:extLst>
            </p:cNvPr>
            <p:cNvSpPr/>
            <p:nvPr/>
          </p:nvSpPr>
          <p:spPr>
            <a:xfrm>
              <a:off x="5454205" y="271348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9">
              <a:extLst>
                <a:ext uri="{FF2B5EF4-FFF2-40B4-BE49-F238E27FC236}">
                  <a16:creationId xmlns:a16="http://schemas.microsoft.com/office/drawing/2014/main" id="{8CEA4DCE-6A7D-EBC4-5174-3C31A10D0A0B}"/>
                </a:ext>
              </a:extLst>
            </p:cNvPr>
            <p:cNvSpPr/>
            <p:nvPr/>
          </p:nvSpPr>
          <p:spPr>
            <a:xfrm>
              <a:off x="5543549"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9">
              <a:extLst>
                <a:ext uri="{FF2B5EF4-FFF2-40B4-BE49-F238E27FC236}">
                  <a16:creationId xmlns:a16="http://schemas.microsoft.com/office/drawing/2014/main" id="{8E184AB3-913A-F409-DAB3-421D54C22EE4}"/>
                </a:ext>
              </a:extLst>
            </p:cNvPr>
            <p:cNvSpPr/>
            <p:nvPr/>
          </p:nvSpPr>
          <p:spPr>
            <a:xfrm>
              <a:off x="5513736" y="26836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9">
              <a:extLst>
                <a:ext uri="{FF2B5EF4-FFF2-40B4-BE49-F238E27FC236}">
                  <a16:creationId xmlns:a16="http://schemas.microsoft.com/office/drawing/2014/main" id="{2C9C2E27-623D-B074-CB6E-8681974D5AD9}"/>
                </a:ext>
              </a:extLst>
            </p:cNvPr>
            <p:cNvSpPr/>
            <p:nvPr/>
          </p:nvSpPr>
          <p:spPr>
            <a:xfrm>
              <a:off x="5603080" y="2356294"/>
              <a:ext cx="29718" cy="178593"/>
            </a:xfrm>
            <a:custGeom>
              <a:avLst/>
              <a:gdLst/>
              <a:ahLst/>
              <a:cxnLst/>
              <a:rect l="l" t="t" r="r" b="b"/>
              <a:pathLst>
                <a:path w="29718" h="178593" extrusionOk="0">
                  <a:moveTo>
                    <a:pt x="0" y="0"/>
                  </a:moveTo>
                  <a:lnTo>
                    <a:pt x="29718" y="0"/>
                  </a:lnTo>
                  <a:lnTo>
                    <a:pt x="29718" y="178594"/>
                  </a:lnTo>
                  <a:lnTo>
                    <a:pt x="0" y="1785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29">
              <a:extLst>
                <a:ext uri="{FF2B5EF4-FFF2-40B4-BE49-F238E27FC236}">
                  <a16:creationId xmlns:a16="http://schemas.microsoft.com/office/drawing/2014/main" id="{9D015D7C-0A6D-2E9B-E324-AA239DCBD85C}"/>
                </a:ext>
              </a:extLst>
            </p:cNvPr>
            <p:cNvSpPr/>
            <p:nvPr/>
          </p:nvSpPr>
          <p:spPr>
            <a:xfrm>
              <a:off x="5424487" y="211816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1" name="Google Shape;1711;p29">
              <a:extLst>
                <a:ext uri="{FF2B5EF4-FFF2-40B4-BE49-F238E27FC236}">
                  <a16:creationId xmlns:a16="http://schemas.microsoft.com/office/drawing/2014/main" id="{6DC586CD-62C6-1CC3-002E-2910E6212244}"/>
                </a:ext>
              </a:extLst>
            </p:cNvPr>
            <p:cNvSpPr/>
            <p:nvPr/>
          </p:nvSpPr>
          <p:spPr>
            <a:xfrm>
              <a:off x="5573267" y="2266950"/>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29">
              <a:extLst>
                <a:ext uri="{FF2B5EF4-FFF2-40B4-BE49-F238E27FC236}">
                  <a16:creationId xmlns:a16="http://schemas.microsoft.com/office/drawing/2014/main" id="{2712DD3C-9429-BE69-F8A2-8BB839425AB6}"/>
                </a:ext>
              </a:extLst>
            </p:cNvPr>
            <p:cNvSpPr/>
            <p:nvPr/>
          </p:nvSpPr>
          <p:spPr>
            <a:xfrm>
              <a:off x="5454205" y="2147887"/>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29">
              <a:extLst>
                <a:ext uri="{FF2B5EF4-FFF2-40B4-BE49-F238E27FC236}">
                  <a16:creationId xmlns:a16="http://schemas.microsoft.com/office/drawing/2014/main" id="{50D10870-3ACD-413A-BE91-877534A950A5}"/>
                </a:ext>
              </a:extLst>
            </p:cNvPr>
            <p:cNvSpPr/>
            <p:nvPr/>
          </p:nvSpPr>
          <p:spPr>
            <a:xfrm>
              <a:off x="5543549" y="2207418"/>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29">
              <a:extLst>
                <a:ext uri="{FF2B5EF4-FFF2-40B4-BE49-F238E27FC236}">
                  <a16:creationId xmlns:a16="http://schemas.microsoft.com/office/drawing/2014/main" id="{56E44850-0998-1A7F-8B28-F0FA2C5DC432}"/>
                </a:ext>
              </a:extLst>
            </p:cNvPr>
            <p:cNvSpPr/>
            <p:nvPr/>
          </p:nvSpPr>
          <p:spPr>
            <a:xfrm>
              <a:off x="5513736" y="217760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9">
              <a:extLst>
                <a:ext uri="{FF2B5EF4-FFF2-40B4-BE49-F238E27FC236}">
                  <a16:creationId xmlns:a16="http://schemas.microsoft.com/office/drawing/2014/main" id="{C5009CA9-7EDA-BF4F-03C1-6CB7BD99A3EC}"/>
                </a:ext>
              </a:extLst>
            </p:cNvPr>
            <p:cNvSpPr/>
            <p:nvPr/>
          </p:nvSpPr>
          <p:spPr>
            <a:xfrm>
              <a:off x="5126830" y="2921793"/>
              <a:ext cx="297656" cy="29718"/>
            </a:xfrm>
            <a:custGeom>
              <a:avLst/>
              <a:gdLst/>
              <a:ahLst/>
              <a:cxnLst/>
              <a:rect l="l" t="t" r="r" b="b"/>
              <a:pathLst>
                <a:path w="297656" h="29718" extrusionOk="0">
                  <a:moveTo>
                    <a:pt x="0" y="0"/>
                  </a:moveTo>
                  <a:lnTo>
                    <a:pt x="297656" y="0"/>
                  </a:lnTo>
                  <a:lnTo>
                    <a:pt x="297656"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9">
              <a:extLst>
                <a:ext uri="{FF2B5EF4-FFF2-40B4-BE49-F238E27FC236}">
                  <a16:creationId xmlns:a16="http://schemas.microsoft.com/office/drawing/2014/main" id="{772096E9-E2B7-E1F7-162F-0A465BBB68DF}"/>
                </a:ext>
              </a:extLst>
            </p:cNvPr>
            <p:cNvSpPr/>
            <p:nvPr/>
          </p:nvSpPr>
          <p:spPr>
            <a:xfrm>
              <a:off x="5424487" y="289198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29">
              <a:extLst>
                <a:ext uri="{FF2B5EF4-FFF2-40B4-BE49-F238E27FC236}">
                  <a16:creationId xmlns:a16="http://schemas.microsoft.com/office/drawing/2014/main" id="{B3B10F99-672A-F70C-C00D-F2607D620AF2}"/>
                </a:ext>
              </a:extLst>
            </p:cNvPr>
            <p:cNvSpPr/>
            <p:nvPr/>
          </p:nvSpPr>
          <p:spPr>
            <a:xfrm>
              <a:off x="5007768" y="289198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29">
              <a:extLst>
                <a:ext uri="{FF2B5EF4-FFF2-40B4-BE49-F238E27FC236}">
                  <a16:creationId xmlns:a16="http://schemas.microsoft.com/office/drawing/2014/main" id="{5871CB88-3798-ABEE-809D-9D7F94E4A5E5}"/>
                </a:ext>
              </a:extLst>
            </p:cNvPr>
            <p:cNvSpPr/>
            <p:nvPr/>
          </p:nvSpPr>
          <p:spPr>
            <a:xfrm>
              <a:off x="5543549" y="286226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29">
              <a:extLst>
                <a:ext uri="{FF2B5EF4-FFF2-40B4-BE49-F238E27FC236}">
                  <a16:creationId xmlns:a16="http://schemas.microsoft.com/office/drawing/2014/main" id="{6627F7D2-4586-DCCC-D680-B2F097011380}"/>
                </a:ext>
              </a:extLst>
            </p:cNvPr>
            <p:cNvSpPr/>
            <p:nvPr/>
          </p:nvSpPr>
          <p:spPr>
            <a:xfrm>
              <a:off x="4948237" y="28027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29">
              <a:extLst>
                <a:ext uri="{FF2B5EF4-FFF2-40B4-BE49-F238E27FC236}">
                  <a16:creationId xmlns:a16="http://schemas.microsoft.com/office/drawing/2014/main" id="{823E1584-5443-B923-19EB-DC64660E02EA}"/>
                </a:ext>
              </a:extLst>
            </p:cNvPr>
            <p:cNvSpPr/>
            <p:nvPr/>
          </p:nvSpPr>
          <p:spPr>
            <a:xfrm>
              <a:off x="5007768" y="2802731"/>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29">
              <a:extLst>
                <a:ext uri="{FF2B5EF4-FFF2-40B4-BE49-F238E27FC236}">
                  <a16:creationId xmlns:a16="http://schemas.microsoft.com/office/drawing/2014/main" id="{34561C96-1223-0146-582F-8FF07CE17BF6}"/>
                </a:ext>
              </a:extLst>
            </p:cNvPr>
            <p:cNvSpPr/>
            <p:nvPr/>
          </p:nvSpPr>
          <p:spPr>
            <a:xfrm>
              <a:off x="5513736" y="2802731"/>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29">
              <a:extLst>
                <a:ext uri="{FF2B5EF4-FFF2-40B4-BE49-F238E27FC236}">
                  <a16:creationId xmlns:a16="http://schemas.microsoft.com/office/drawing/2014/main" id="{5E2088D2-BE15-C977-6690-45704D3862EF}"/>
                </a:ext>
              </a:extLst>
            </p:cNvPr>
            <p:cNvSpPr/>
            <p:nvPr/>
          </p:nvSpPr>
          <p:spPr>
            <a:xfrm>
              <a:off x="5037486" y="2832544"/>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9">
              <a:extLst>
                <a:ext uri="{FF2B5EF4-FFF2-40B4-BE49-F238E27FC236}">
                  <a16:creationId xmlns:a16="http://schemas.microsoft.com/office/drawing/2014/main" id="{A186506F-97C3-F973-C8D4-5A9BD1ED846E}"/>
                </a:ext>
              </a:extLst>
            </p:cNvPr>
            <p:cNvSpPr/>
            <p:nvPr/>
          </p:nvSpPr>
          <p:spPr>
            <a:xfrm>
              <a:off x="5394673" y="2832544"/>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29">
              <a:extLst>
                <a:ext uri="{FF2B5EF4-FFF2-40B4-BE49-F238E27FC236}">
                  <a16:creationId xmlns:a16="http://schemas.microsoft.com/office/drawing/2014/main" id="{894EF77E-08BB-2CD7-255A-A77A6EA30110}"/>
                </a:ext>
              </a:extLst>
            </p:cNvPr>
            <p:cNvSpPr/>
            <p:nvPr/>
          </p:nvSpPr>
          <p:spPr>
            <a:xfrm>
              <a:off x="5156548" y="2862262"/>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29">
              <a:extLst>
                <a:ext uri="{FF2B5EF4-FFF2-40B4-BE49-F238E27FC236}">
                  <a16:creationId xmlns:a16="http://schemas.microsoft.com/office/drawing/2014/main" id="{6F1A2828-33D2-2805-63F9-BEE0CDD0AC7D}"/>
                </a:ext>
              </a:extLst>
            </p:cNvPr>
            <p:cNvSpPr/>
            <p:nvPr/>
          </p:nvSpPr>
          <p:spPr>
            <a:xfrm>
              <a:off x="5573267" y="28027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29">
              <a:extLst>
                <a:ext uri="{FF2B5EF4-FFF2-40B4-BE49-F238E27FC236}">
                  <a16:creationId xmlns:a16="http://schemas.microsoft.com/office/drawing/2014/main" id="{CC33C43B-0C46-CD91-DCEC-FABA4F772FE3}"/>
                </a:ext>
              </a:extLst>
            </p:cNvPr>
            <p:cNvSpPr/>
            <p:nvPr/>
          </p:nvSpPr>
          <p:spPr>
            <a:xfrm>
              <a:off x="4977955"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9">
              <a:extLst>
                <a:ext uri="{FF2B5EF4-FFF2-40B4-BE49-F238E27FC236}">
                  <a16:creationId xmlns:a16="http://schemas.microsoft.com/office/drawing/2014/main" id="{B4447A19-31B5-E2D9-56B2-2F8337D40983}"/>
                </a:ext>
              </a:extLst>
            </p:cNvPr>
            <p:cNvSpPr/>
            <p:nvPr/>
          </p:nvSpPr>
          <p:spPr>
            <a:xfrm>
              <a:off x="5543549"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29">
              <a:extLst>
                <a:ext uri="{FF2B5EF4-FFF2-40B4-BE49-F238E27FC236}">
                  <a16:creationId xmlns:a16="http://schemas.microsoft.com/office/drawing/2014/main" id="{603E92EA-6B1C-A5B8-FB97-F16E592D5110}"/>
                </a:ext>
              </a:extLst>
            </p:cNvPr>
            <p:cNvSpPr/>
            <p:nvPr/>
          </p:nvSpPr>
          <p:spPr>
            <a:xfrm>
              <a:off x="5007768" y="274320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29">
              <a:extLst>
                <a:ext uri="{FF2B5EF4-FFF2-40B4-BE49-F238E27FC236}">
                  <a16:creationId xmlns:a16="http://schemas.microsoft.com/office/drawing/2014/main" id="{F091C4A0-F135-6499-F6E3-AC8D91116EB3}"/>
                </a:ext>
              </a:extLst>
            </p:cNvPr>
            <p:cNvSpPr/>
            <p:nvPr/>
          </p:nvSpPr>
          <p:spPr>
            <a:xfrm>
              <a:off x="5007768" y="2743200"/>
              <a:ext cx="535781" cy="119062"/>
            </a:xfrm>
            <a:custGeom>
              <a:avLst/>
              <a:gdLst/>
              <a:ahLst/>
              <a:cxnLst/>
              <a:rect l="l" t="t" r="r" b="b"/>
              <a:pathLst>
                <a:path w="535781" h="119062" extrusionOk="0">
                  <a:moveTo>
                    <a:pt x="535781" y="29718"/>
                  </a:moveTo>
                  <a:lnTo>
                    <a:pt x="535781" y="59531"/>
                  </a:lnTo>
                  <a:lnTo>
                    <a:pt x="505968" y="59531"/>
                  </a:lnTo>
                  <a:lnTo>
                    <a:pt x="505968" y="89345"/>
                  </a:lnTo>
                  <a:lnTo>
                    <a:pt x="386906" y="89345"/>
                  </a:lnTo>
                  <a:lnTo>
                    <a:pt x="386906" y="119063"/>
                  </a:lnTo>
                  <a:lnTo>
                    <a:pt x="148780" y="119063"/>
                  </a:lnTo>
                  <a:lnTo>
                    <a:pt x="148780" y="89345"/>
                  </a:lnTo>
                  <a:lnTo>
                    <a:pt x="29718" y="89345"/>
                  </a:lnTo>
                  <a:lnTo>
                    <a:pt x="29718" y="59531"/>
                  </a:lnTo>
                  <a:lnTo>
                    <a:pt x="0" y="59531"/>
                  </a:lnTo>
                  <a:lnTo>
                    <a:pt x="0" y="29718"/>
                  </a:lnTo>
                  <a:lnTo>
                    <a:pt x="29718" y="29718"/>
                  </a:lnTo>
                  <a:lnTo>
                    <a:pt x="29718" y="0"/>
                  </a:lnTo>
                  <a:lnTo>
                    <a:pt x="89249" y="0"/>
                  </a:lnTo>
                  <a:lnTo>
                    <a:pt x="89249" y="29718"/>
                  </a:lnTo>
                  <a:lnTo>
                    <a:pt x="178594" y="29718"/>
                  </a:lnTo>
                  <a:lnTo>
                    <a:pt x="178594" y="59531"/>
                  </a:lnTo>
                  <a:lnTo>
                    <a:pt x="357188" y="59531"/>
                  </a:lnTo>
                  <a:lnTo>
                    <a:pt x="357188" y="29718"/>
                  </a:lnTo>
                  <a:lnTo>
                    <a:pt x="446437" y="29718"/>
                  </a:lnTo>
                  <a:lnTo>
                    <a:pt x="446437" y="0"/>
                  </a:lnTo>
                  <a:lnTo>
                    <a:pt x="505968" y="0"/>
                  </a:lnTo>
                  <a:lnTo>
                    <a:pt x="505968" y="29718"/>
                  </a:lnTo>
                  <a:lnTo>
                    <a:pt x="535781"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9">
              <a:extLst>
                <a:ext uri="{FF2B5EF4-FFF2-40B4-BE49-F238E27FC236}">
                  <a16:creationId xmlns:a16="http://schemas.microsoft.com/office/drawing/2014/main" id="{0F62D327-36F9-71CF-CDAB-BA8341E28ECF}"/>
                </a:ext>
              </a:extLst>
            </p:cNvPr>
            <p:cNvSpPr/>
            <p:nvPr/>
          </p:nvSpPr>
          <p:spPr>
            <a:xfrm>
              <a:off x="5513736"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9">
              <a:extLst>
                <a:ext uri="{FF2B5EF4-FFF2-40B4-BE49-F238E27FC236}">
                  <a16:creationId xmlns:a16="http://schemas.microsoft.com/office/drawing/2014/main" id="{725E8DF9-6CB9-E4F6-8B3E-43021882FB06}"/>
                </a:ext>
              </a:extLst>
            </p:cNvPr>
            <p:cNvSpPr/>
            <p:nvPr/>
          </p:nvSpPr>
          <p:spPr>
            <a:xfrm>
              <a:off x="5394673" y="2653855"/>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29">
              <a:extLst>
                <a:ext uri="{FF2B5EF4-FFF2-40B4-BE49-F238E27FC236}">
                  <a16:creationId xmlns:a16="http://schemas.microsoft.com/office/drawing/2014/main" id="{CDD03D19-C511-2470-8B42-604CC4308EBF}"/>
                </a:ext>
              </a:extLst>
            </p:cNvPr>
            <p:cNvSpPr/>
            <p:nvPr/>
          </p:nvSpPr>
          <p:spPr>
            <a:xfrm>
              <a:off x="5424487" y="22074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29">
              <a:extLst>
                <a:ext uri="{FF2B5EF4-FFF2-40B4-BE49-F238E27FC236}">
                  <a16:creationId xmlns:a16="http://schemas.microsoft.com/office/drawing/2014/main" id="{1F85697B-E06F-32B2-35A6-8BE4BE758DED}"/>
                </a:ext>
              </a:extLst>
            </p:cNvPr>
            <p:cNvSpPr/>
            <p:nvPr/>
          </p:nvSpPr>
          <p:spPr>
            <a:xfrm>
              <a:off x="5067299" y="220741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29">
              <a:extLst>
                <a:ext uri="{FF2B5EF4-FFF2-40B4-BE49-F238E27FC236}">
                  <a16:creationId xmlns:a16="http://schemas.microsoft.com/office/drawing/2014/main" id="{3BC5A3AC-9486-A4C1-0FF9-F79AEBF354F3}"/>
                </a:ext>
              </a:extLst>
            </p:cNvPr>
            <p:cNvSpPr/>
            <p:nvPr/>
          </p:nvSpPr>
          <p:spPr>
            <a:xfrm>
              <a:off x="5067299" y="265385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29">
              <a:extLst>
                <a:ext uri="{FF2B5EF4-FFF2-40B4-BE49-F238E27FC236}">
                  <a16:creationId xmlns:a16="http://schemas.microsoft.com/office/drawing/2014/main" id="{351A55C1-471D-5913-16E0-15F5E5CB1B5B}"/>
                </a:ext>
              </a:extLst>
            </p:cNvPr>
            <p:cNvSpPr/>
            <p:nvPr/>
          </p:nvSpPr>
          <p:spPr>
            <a:xfrm>
              <a:off x="5484018" y="2594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29">
              <a:extLst>
                <a:ext uri="{FF2B5EF4-FFF2-40B4-BE49-F238E27FC236}">
                  <a16:creationId xmlns:a16="http://schemas.microsoft.com/office/drawing/2014/main" id="{C2E75FBE-E20C-DDF9-ADD4-DD9717C8DF83}"/>
                </a:ext>
              </a:extLst>
            </p:cNvPr>
            <p:cNvSpPr/>
            <p:nvPr/>
          </p:nvSpPr>
          <p:spPr>
            <a:xfrm>
              <a:off x="5484018" y="223723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29">
              <a:extLst>
                <a:ext uri="{FF2B5EF4-FFF2-40B4-BE49-F238E27FC236}">
                  <a16:creationId xmlns:a16="http://schemas.microsoft.com/office/drawing/2014/main" id="{21CE36DC-F4DD-940E-EED2-96B2CA9D29B0}"/>
                </a:ext>
              </a:extLst>
            </p:cNvPr>
            <p:cNvSpPr/>
            <p:nvPr/>
          </p:nvSpPr>
          <p:spPr>
            <a:xfrm>
              <a:off x="5037486" y="2237232"/>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29">
              <a:extLst>
                <a:ext uri="{FF2B5EF4-FFF2-40B4-BE49-F238E27FC236}">
                  <a16:creationId xmlns:a16="http://schemas.microsoft.com/office/drawing/2014/main" id="{D426C0E8-E571-8C49-7A33-FC89FBA5EB72}"/>
                </a:ext>
              </a:extLst>
            </p:cNvPr>
            <p:cNvSpPr/>
            <p:nvPr/>
          </p:nvSpPr>
          <p:spPr>
            <a:xfrm>
              <a:off x="5037486" y="2594419"/>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29">
              <a:extLst>
                <a:ext uri="{FF2B5EF4-FFF2-40B4-BE49-F238E27FC236}">
                  <a16:creationId xmlns:a16="http://schemas.microsoft.com/office/drawing/2014/main" id="{A1DC4307-7B27-B3D7-2BD2-A90D28C72FAE}"/>
                </a:ext>
              </a:extLst>
            </p:cNvPr>
            <p:cNvSpPr/>
            <p:nvPr/>
          </p:nvSpPr>
          <p:spPr>
            <a:xfrm>
              <a:off x="5007768" y="2445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29">
              <a:extLst>
                <a:ext uri="{FF2B5EF4-FFF2-40B4-BE49-F238E27FC236}">
                  <a16:creationId xmlns:a16="http://schemas.microsoft.com/office/drawing/2014/main" id="{5ACB6D28-8003-5149-9D05-BCF56F2F87B6}"/>
                </a:ext>
              </a:extLst>
            </p:cNvPr>
            <p:cNvSpPr/>
            <p:nvPr/>
          </p:nvSpPr>
          <p:spPr>
            <a:xfrm>
              <a:off x="5335142" y="244554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29">
              <a:extLst>
                <a:ext uri="{FF2B5EF4-FFF2-40B4-BE49-F238E27FC236}">
                  <a16:creationId xmlns:a16="http://schemas.microsoft.com/office/drawing/2014/main" id="{A79C862C-9A5E-4C5C-2055-F4F50224ED77}"/>
                </a:ext>
              </a:extLst>
            </p:cNvPr>
            <p:cNvSpPr/>
            <p:nvPr/>
          </p:nvSpPr>
          <p:spPr>
            <a:xfrm>
              <a:off x="5364955" y="2505075"/>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29">
              <a:extLst>
                <a:ext uri="{FF2B5EF4-FFF2-40B4-BE49-F238E27FC236}">
                  <a16:creationId xmlns:a16="http://schemas.microsoft.com/office/drawing/2014/main" id="{6C4D3923-174D-A8BD-F552-125EFDEF8203}"/>
                </a:ext>
              </a:extLst>
            </p:cNvPr>
            <p:cNvSpPr/>
            <p:nvPr/>
          </p:nvSpPr>
          <p:spPr>
            <a:xfrm>
              <a:off x="5484018" y="2505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29">
              <a:extLst>
                <a:ext uri="{FF2B5EF4-FFF2-40B4-BE49-F238E27FC236}">
                  <a16:creationId xmlns:a16="http://schemas.microsoft.com/office/drawing/2014/main" id="{237194CE-E7D6-E1E7-05B4-544E300A16CB}"/>
                </a:ext>
              </a:extLst>
            </p:cNvPr>
            <p:cNvSpPr/>
            <p:nvPr/>
          </p:nvSpPr>
          <p:spPr>
            <a:xfrm>
              <a:off x="5335142" y="241573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29">
              <a:extLst>
                <a:ext uri="{FF2B5EF4-FFF2-40B4-BE49-F238E27FC236}">
                  <a16:creationId xmlns:a16="http://schemas.microsoft.com/office/drawing/2014/main" id="{D24D1399-12FF-2245-6446-BF6AAFEBE288}"/>
                </a:ext>
              </a:extLst>
            </p:cNvPr>
            <p:cNvSpPr/>
            <p:nvPr/>
          </p:nvSpPr>
          <p:spPr>
            <a:xfrm>
              <a:off x="5364955" y="244554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29">
              <a:extLst>
                <a:ext uri="{FF2B5EF4-FFF2-40B4-BE49-F238E27FC236}">
                  <a16:creationId xmlns:a16="http://schemas.microsoft.com/office/drawing/2014/main" id="{739C9ECB-2E15-52C3-E3E0-E9423720D7A8}"/>
                </a:ext>
              </a:extLst>
            </p:cNvPr>
            <p:cNvSpPr/>
            <p:nvPr/>
          </p:nvSpPr>
          <p:spPr>
            <a:xfrm>
              <a:off x="5424487" y="2415730"/>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29">
              <a:extLst>
                <a:ext uri="{FF2B5EF4-FFF2-40B4-BE49-F238E27FC236}">
                  <a16:creationId xmlns:a16="http://schemas.microsoft.com/office/drawing/2014/main" id="{CD59C308-F3A0-A2A7-7824-B30E030F6A19}"/>
                </a:ext>
              </a:extLst>
            </p:cNvPr>
            <p:cNvSpPr/>
            <p:nvPr/>
          </p:nvSpPr>
          <p:spPr>
            <a:xfrm>
              <a:off x="5424487" y="2534793"/>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9">
              <a:extLst>
                <a:ext uri="{FF2B5EF4-FFF2-40B4-BE49-F238E27FC236}">
                  <a16:creationId xmlns:a16="http://schemas.microsoft.com/office/drawing/2014/main" id="{C637ABD7-A8DD-E6B7-D114-769089E39664}"/>
                </a:ext>
              </a:extLst>
            </p:cNvPr>
            <p:cNvSpPr/>
            <p:nvPr/>
          </p:nvSpPr>
          <p:spPr>
            <a:xfrm>
              <a:off x="5067299" y="2415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29">
              <a:extLst>
                <a:ext uri="{FF2B5EF4-FFF2-40B4-BE49-F238E27FC236}">
                  <a16:creationId xmlns:a16="http://schemas.microsoft.com/office/drawing/2014/main" id="{6BC3F073-5316-438C-0B8A-D715074CD967}"/>
                </a:ext>
              </a:extLst>
            </p:cNvPr>
            <p:cNvSpPr/>
            <p:nvPr/>
          </p:nvSpPr>
          <p:spPr>
            <a:xfrm>
              <a:off x="5275611" y="241573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29">
              <a:extLst>
                <a:ext uri="{FF2B5EF4-FFF2-40B4-BE49-F238E27FC236}">
                  <a16:creationId xmlns:a16="http://schemas.microsoft.com/office/drawing/2014/main" id="{769CD8E2-73A6-95E1-3CC5-1332DDFE8236}"/>
                </a:ext>
              </a:extLst>
            </p:cNvPr>
            <p:cNvSpPr/>
            <p:nvPr/>
          </p:nvSpPr>
          <p:spPr>
            <a:xfrm>
              <a:off x="5126830" y="2386012"/>
              <a:ext cx="148780" cy="29718"/>
            </a:xfrm>
            <a:custGeom>
              <a:avLst/>
              <a:gdLst/>
              <a:ahLst/>
              <a:cxnLst/>
              <a:rect l="l" t="t" r="r" b="b"/>
              <a:pathLst>
                <a:path w="148780" h="29718" extrusionOk="0">
                  <a:moveTo>
                    <a:pt x="0" y="0"/>
                  </a:moveTo>
                  <a:lnTo>
                    <a:pt x="148780" y="0"/>
                  </a:lnTo>
                  <a:lnTo>
                    <a:pt x="148780"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9">
              <a:extLst>
                <a:ext uri="{FF2B5EF4-FFF2-40B4-BE49-F238E27FC236}">
                  <a16:creationId xmlns:a16="http://schemas.microsoft.com/office/drawing/2014/main" id="{53B732F8-F161-26C0-0094-6D5407723932}"/>
                </a:ext>
              </a:extLst>
            </p:cNvPr>
            <p:cNvSpPr/>
            <p:nvPr/>
          </p:nvSpPr>
          <p:spPr>
            <a:xfrm>
              <a:off x="5543549" y="238601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29">
              <a:extLst>
                <a:ext uri="{FF2B5EF4-FFF2-40B4-BE49-F238E27FC236}">
                  <a16:creationId xmlns:a16="http://schemas.microsoft.com/office/drawing/2014/main" id="{C52AB7E1-05FB-30CC-0313-172C60220F98}"/>
                </a:ext>
              </a:extLst>
            </p:cNvPr>
            <p:cNvSpPr/>
            <p:nvPr/>
          </p:nvSpPr>
          <p:spPr>
            <a:xfrm>
              <a:off x="4977955" y="2386012"/>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29">
              <a:extLst>
                <a:ext uri="{FF2B5EF4-FFF2-40B4-BE49-F238E27FC236}">
                  <a16:creationId xmlns:a16="http://schemas.microsoft.com/office/drawing/2014/main" id="{AB5240E7-F732-5068-09E3-8701ED26F585}"/>
                </a:ext>
              </a:extLst>
            </p:cNvPr>
            <p:cNvSpPr/>
            <p:nvPr/>
          </p:nvSpPr>
          <p:spPr>
            <a:xfrm>
              <a:off x="5364955" y="2445543"/>
              <a:ext cx="178593" cy="89249"/>
            </a:xfrm>
            <a:custGeom>
              <a:avLst/>
              <a:gdLst/>
              <a:ahLst/>
              <a:cxnLst/>
              <a:rect l="l" t="t" r="r" b="b"/>
              <a:pathLst>
                <a:path w="178593" h="89249" extrusionOk="0">
                  <a:moveTo>
                    <a:pt x="178594" y="0"/>
                  </a:moveTo>
                  <a:lnTo>
                    <a:pt x="178594" y="59531"/>
                  </a:lnTo>
                  <a:lnTo>
                    <a:pt x="119063" y="59531"/>
                  </a:lnTo>
                  <a:lnTo>
                    <a:pt x="119063" y="89249"/>
                  </a:lnTo>
                  <a:lnTo>
                    <a:pt x="59531" y="89249"/>
                  </a:lnTo>
                  <a:lnTo>
                    <a:pt x="59531" y="59531"/>
                  </a:lnTo>
                  <a:lnTo>
                    <a:pt x="0" y="59531"/>
                  </a:lnTo>
                  <a:lnTo>
                    <a:pt x="0" y="29813"/>
                  </a:lnTo>
                  <a:lnTo>
                    <a:pt x="59531" y="29813"/>
                  </a:lnTo>
                  <a:lnTo>
                    <a:pt x="59531" y="0"/>
                  </a:lnTo>
                  <a:lnTo>
                    <a:pt x="17859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9">
              <a:extLst>
                <a:ext uri="{FF2B5EF4-FFF2-40B4-BE49-F238E27FC236}">
                  <a16:creationId xmlns:a16="http://schemas.microsoft.com/office/drawing/2014/main" id="{EF336933-27EB-653D-0F90-44F893298E0D}"/>
                </a:ext>
              </a:extLst>
            </p:cNvPr>
            <p:cNvSpPr/>
            <p:nvPr/>
          </p:nvSpPr>
          <p:spPr>
            <a:xfrm>
              <a:off x="5513736" y="2505075"/>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29">
              <a:extLst>
                <a:ext uri="{FF2B5EF4-FFF2-40B4-BE49-F238E27FC236}">
                  <a16:creationId xmlns:a16="http://schemas.microsoft.com/office/drawing/2014/main" id="{F11B0346-C811-8DA9-3C04-7E32E7C69457}"/>
                </a:ext>
              </a:extLst>
            </p:cNvPr>
            <p:cNvSpPr/>
            <p:nvPr/>
          </p:nvSpPr>
          <p:spPr>
            <a:xfrm>
              <a:off x="5513736" y="2296668"/>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29">
              <a:extLst>
                <a:ext uri="{FF2B5EF4-FFF2-40B4-BE49-F238E27FC236}">
                  <a16:creationId xmlns:a16="http://schemas.microsoft.com/office/drawing/2014/main" id="{1399365A-98CF-8416-2E0C-B5AF9BE7DC8B}"/>
                </a:ext>
              </a:extLst>
            </p:cNvPr>
            <p:cNvSpPr/>
            <p:nvPr/>
          </p:nvSpPr>
          <p:spPr>
            <a:xfrm>
              <a:off x="5007958" y="2177700"/>
              <a:ext cx="535686" cy="267843"/>
            </a:xfrm>
            <a:custGeom>
              <a:avLst/>
              <a:gdLst/>
              <a:ahLst/>
              <a:cxnLst/>
              <a:rect l="l" t="t" r="r" b="b"/>
              <a:pathLst>
                <a:path w="535686" h="267843" extrusionOk="0">
                  <a:moveTo>
                    <a:pt x="505778" y="208312"/>
                  </a:moveTo>
                  <a:lnTo>
                    <a:pt x="505778" y="118967"/>
                  </a:lnTo>
                  <a:lnTo>
                    <a:pt x="476060" y="118967"/>
                  </a:lnTo>
                  <a:lnTo>
                    <a:pt x="476060" y="59436"/>
                  </a:lnTo>
                  <a:lnTo>
                    <a:pt x="416528" y="59436"/>
                  </a:lnTo>
                  <a:lnTo>
                    <a:pt x="416528" y="29718"/>
                  </a:lnTo>
                  <a:lnTo>
                    <a:pt x="327279" y="29718"/>
                  </a:lnTo>
                  <a:lnTo>
                    <a:pt x="327279" y="0"/>
                  </a:lnTo>
                  <a:lnTo>
                    <a:pt x="208217" y="0"/>
                  </a:lnTo>
                  <a:lnTo>
                    <a:pt x="208217" y="29718"/>
                  </a:lnTo>
                  <a:lnTo>
                    <a:pt x="118967" y="29718"/>
                  </a:lnTo>
                  <a:lnTo>
                    <a:pt x="118967" y="59436"/>
                  </a:lnTo>
                  <a:lnTo>
                    <a:pt x="59436" y="59436"/>
                  </a:lnTo>
                  <a:lnTo>
                    <a:pt x="59436" y="118967"/>
                  </a:lnTo>
                  <a:lnTo>
                    <a:pt x="29718" y="118967"/>
                  </a:lnTo>
                  <a:lnTo>
                    <a:pt x="29718" y="208312"/>
                  </a:lnTo>
                  <a:lnTo>
                    <a:pt x="0" y="208312"/>
                  </a:lnTo>
                  <a:lnTo>
                    <a:pt x="0" y="267843"/>
                  </a:lnTo>
                  <a:lnTo>
                    <a:pt x="59531" y="267843"/>
                  </a:lnTo>
                  <a:lnTo>
                    <a:pt x="59531" y="238125"/>
                  </a:lnTo>
                  <a:lnTo>
                    <a:pt x="119063" y="238125"/>
                  </a:lnTo>
                  <a:lnTo>
                    <a:pt x="119063" y="208407"/>
                  </a:lnTo>
                  <a:lnTo>
                    <a:pt x="267843" y="208407"/>
                  </a:lnTo>
                  <a:lnTo>
                    <a:pt x="267843" y="238125"/>
                  </a:lnTo>
                  <a:lnTo>
                    <a:pt x="357092" y="238125"/>
                  </a:lnTo>
                  <a:lnTo>
                    <a:pt x="357092" y="267843"/>
                  </a:lnTo>
                  <a:lnTo>
                    <a:pt x="416624" y="267843"/>
                  </a:lnTo>
                  <a:lnTo>
                    <a:pt x="416624" y="238125"/>
                  </a:lnTo>
                  <a:lnTo>
                    <a:pt x="535686" y="238125"/>
                  </a:lnTo>
                  <a:lnTo>
                    <a:pt x="535686" y="208407"/>
                  </a:lnTo>
                  <a:lnTo>
                    <a:pt x="505968" y="208407"/>
                  </a:lnTo>
                  <a:close/>
                  <a:moveTo>
                    <a:pt x="446246" y="208312"/>
                  </a:moveTo>
                  <a:lnTo>
                    <a:pt x="386715" y="208312"/>
                  </a:lnTo>
                  <a:lnTo>
                    <a:pt x="386715" y="89249"/>
                  </a:lnTo>
                  <a:lnTo>
                    <a:pt x="446246" y="89249"/>
                  </a:lnTo>
                  <a:lnTo>
                    <a:pt x="446246" y="20831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29">
              <a:extLst>
                <a:ext uri="{FF2B5EF4-FFF2-40B4-BE49-F238E27FC236}">
                  <a16:creationId xmlns:a16="http://schemas.microsoft.com/office/drawing/2014/main" id="{5D7F298E-60B2-8596-9D12-7CD04F14FE2D}"/>
                </a:ext>
              </a:extLst>
            </p:cNvPr>
            <p:cNvSpPr/>
            <p:nvPr/>
          </p:nvSpPr>
          <p:spPr>
            <a:xfrm>
              <a:off x="5007768" y="2296668"/>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29">
              <a:extLst>
                <a:ext uri="{FF2B5EF4-FFF2-40B4-BE49-F238E27FC236}">
                  <a16:creationId xmlns:a16="http://schemas.microsoft.com/office/drawing/2014/main" id="{BA200A16-A916-84D2-16F1-BDC1929394D0}"/>
                </a:ext>
              </a:extLst>
            </p:cNvPr>
            <p:cNvSpPr/>
            <p:nvPr/>
          </p:nvSpPr>
          <p:spPr>
            <a:xfrm>
              <a:off x="5007768" y="2505075"/>
              <a:ext cx="29717" cy="89344"/>
            </a:xfrm>
            <a:custGeom>
              <a:avLst/>
              <a:gdLst/>
              <a:ahLst/>
              <a:cxnLst/>
              <a:rect l="l" t="t" r="r" b="b"/>
              <a:pathLst>
                <a:path w="29717" h="89344" extrusionOk="0">
                  <a:moveTo>
                    <a:pt x="0" y="0"/>
                  </a:moveTo>
                  <a:lnTo>
                    <a:pt x="29718" y="0"/>
                  </a:lnTo>
                  <a:lnTo>
                    <a:pt x="29718" y="89344"/>
                  </a:lnTo>
                  <a:lnTo>
                    <a:pt x="0" y="893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29">
              <a:extLst>
                <a:ext uri="{FF2B5EF4-FFF2-40B4-BE49-F238E27FC236}">
                  <a16:creationId xmlns:a16="http://schemas.microsoft.com/office/drawing/2014/main" id="{E27C1FA2-C001-884E-7D54-E99841EBF03C}"/>
                </a:ext>
              </a:extLst>
            </p:cNvPr>
            <p:cNvSpPr/>
            <p:nvPr/>
          </p:nvSpPr>
          <p:spPr>
            <a:xfrm>
              <a:off x="5364955" y="2564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29">
              <a:extLst>
                <a:ext uri="{FF2B5EF4-FFF2-40B4-BE49-F238E27FC236}">
                  <a16:creationId xmlns:a16="http://schemas.microsoft.com/office/drawing/2014/main" id="{E807FEB7-024B-5C7E-2BCA-4BB14CE2A039}"/>
                </a:ext>
              </a:extLst>
            </p:cNvPr>
            <p:cNvSpPr/>
            <p:nvPr/>
          </p:nvSpPr>
          <p:spPr>
            <a:xfrm>
              <a:off x="5394673" y="2594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29">
              <a:extLst>
                <a:ext uri="{FF2B5EF4-FFF2-40B4-BE49-F238E27FC236}">
                  <a16:creationId xmlns:a16="http://schemas.microsoft.com/office/drawing/2014/main" id="{3086F374-0808-71D4-5060-20872B1D08E0}"/>
                </a:ext>
              </a:extLst>
            </p:cNvPr>
            <p:cNvSpPr/>
            <p:nvPr/>
          </p:nvSpPr>
          <p:spPr>
            <a:xfrm>
              <a:off x="5335142" y="2594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29">
              <a:extLst>
                <a:ext uri="{FF2B5EF4-FFF2-40B4-BE49-F238E27FC236}">
                  <a16:creationId xmlns:a16="http://schemas.microsoft.com/office/drawing/2014/main" id="{C6D69597-0F40-4EFF-2DAE-5DA0473C89D9}"/>
                </a:ext>
              </a:extLst>
            </p:cNvPr>
            <p:cNvSpPr/>
            <p:nvPr/>
          </p:nvSpPr>
          <p:spPr>
            <a:xfrm>
              <a:off x="5364955" y="2594419"/>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29">
              <a:extLst>
                <a:ext uri="{FF2B5EF4-FFF2-40B4-BE49-F238E27FC236}">
                  <a16:creationId xmlns:a16="http://schemas.microsoft.com/office/drawing/2014/main" id="{BAA8391D-86E1-2B8A-53FE-BA3E047A5047}"/>
                </a:ext>
              </a:extLst>
            </p:cNvPr>
            <p:cNvSpPr/>
            <p:nvPr/>
          </p:nvSpPr>
          <p:spPr>
            <a:xfrm>
              <a:off x="5364955" y="26241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29">
              <a:extLst>
                <a:ext uri="{FF2B5EF4-FFF2-40B4-BE49-F238E27FC236}">
                  <a16:creationId xmlns:a16="http://schemas.microsoft.com/office/drawing/2014/main" id="{8D57522E-11AC-A562-FF36-D70198D750F4}"/>
                </a:ext>
              </a:extLst>
            </p:cNvPr>
            <p:cNvSpPr/>
            <p:nvPr/>
          </p:nvSpPr>
          <p:spPr>
            <a:xfrm>
              <a:off x="5275611" y="25646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29">
              <a:extLst>
                <a:ext uri="{FF2B5EF4-FFF2-40B4-BE49-F238E27FC236}">
                  <a16:creationId xmlns:a16="http://schemas.microsoft.com/office/drawing/2014/main" id="{9BB9E892-023F-AE97-059D-A363FB0B38BB}"/>
                </a:ext>
              </a:extLst>
            </p:cNvPr>
            <p:cNvSpPr/>
            <p:nvPr/>
          </p:nvSpPr>
          <p:spPr>
            <a:xfrm>
              <a:off x="5245893" y="26241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29">
              <a:extLst>
                <a:ext uri="{FF2B5EF4-FFF2-40B4-BE49-F238E27FC236}">
                  <a16:creationId xmlns:a16="http://schemas.microsoft.com/office/drawing/2014/main" id="{23CC02E3-4D7F-1049-FC12-9AD5C4409670}"/>
                </a:ext>
              </a:extLst>
            </p:cNvPr>
            <p:cNvSpPr/>
            <p:nvPr/>
          </p:nvSpPr>
          <p:spPr>
            <a:xfrm>
              <a:off x="5126830" y="25646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29">
              <a:extLst>
                <a:ext uri="{FF2B5EF4-FFF2-40B4-BE49-F238E27FC236}">
                  <a16:creationId xmlns:a16="http://schemas.microsoft.com/office/drawing/2014/main" id="{EE0304F0-0E92-DB08-6F1A-CB27DAF2C9B9}"/>
                </a:ext>
              </a:extLst>
            </p:cNvPr>
            <p:cNvSpPr/>
            <p:nvPr/>
          </p:nvSpPr>
          <p:spPr>
            <a:xfrm>
              <a:off x="5156548" y="25944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29">
              <a:extLst>
                <a:ext uri="{FF2B5EF4-FFF2-40B4-BE49-F238E27FC236}">
                  <a16:creationId xmlns:a16="http://schemas.microsoft.com/office/drawing/2014/main" id="{2A8D9585-BAEC-6279-6701-F8663678ACF5}"/>
                </a:ext>
              </a:extLst>
            </p:cNvPr>
            <p:cNvSpPr/>
            <p:nvPr/>
          </p:nvSpPr>
          <p:spPr>
            <a:xfrm>
              <a:off x="5097017" y="25944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29">
              <a:extLst>
                <a:ext uri="{FF2B5EF4-FFF2-40B4-BE49-F238E27FC236}">
                  <a16:creationId xmlns:a16="http://schemas.microsoft.com/office/drawing/2014/main" id="{8C6BC86A-62FA-0DF1-684F-C30EF747BFA1}"/>
                </a:ext>
              </a:extLst>
            </p:cNvPr>
            <p:cNvSpPr/>
            <p:nvPr/>
          </p:nvSpPr>
          <p:spPr>
            <a:xfrm>
              <a:off x="5007863" y="2415825"/>
              <a:ext cx="505777" cy="297465"/>
            </a:xfrm>
            <a:custGeom>
              <a:avLst/>
              <a:gdLst/>
              <a:ahLst/>
              <a:cxnLst/>
              <a:rect l="l" t="t" r="r" b="b"/>
              <a:pathLst>
                <a:path w="505777" h="297465" extrusionOk="0">
                  <a:moveTo>
                    <a:pt x="476155" y="118967"/>
                  </a:moveTo>
                  <a:lnTo>
                    <a:pt x="476155" y="148685"/>
                  </a:lnTo>
                  <a:lnTo>
                    <a:pt x="416624" y="148685"/>
                  </a:lnTo>
                  <a:lnTo>
                    <a:pt x="416624" y="118967"/>
                  </a:lnTo>
                  <a:lnTo>
                    <a:pt x="357092" y="118967"/>
                  </a:lnTo>
                  <a:lnTo>
                    <a:pt x="357092" y="89249"/>
                  </a:lnTo>
                  <a:lnTo>
                    <a:pt x="327374" y="89249"/>
                  </a:lnTo>
                  <a:lnTo>
                    <a:pt x="327374" y="29718"/>
                  </a:lnTo>
                  <a:lnTo>
                    <a:pt x="267843" y="29718"/>
                  </a:lnTo>
                  <a:lnTo>
                    <a:pt x="267843" y="0"/>
                  </a:lnTo>
                  <a:lnTo>
                    <a:pt x="119062" y="0"/>
                  </a:lnTo>
                  <a:lnTo>
                    <a:pt x="119062" y="29718"/>
                  </a:lnTo>
                  <a:lnTo>
                    <a:pt x="59531" y="29718"/>
                  </a:lnTo>
                  <a:lnTo>
                    <a:pt x="59531" y="59436"/>
                  </a:lnTo>
                  <a:lnTo>
                    <a:pt x="0" y="59436"/>
                  </a:lnTo>
                  <a:lnTo>
                    <a:pt x="0" y="89154"/>
                  </a:lnTo>
                  <a:lnTo>
                    <a:pt x="29718" y="89154"/>
                  </a:lnTo>
                  <a:lnTo>
                    <a:pt x="29718" y="178499"/>
                  </a:lnTo>
                  <a:lnTo>
                    <a:pt x="59436" y="178499"/>
                  </a:lnTo>
                  <a:lnTo>
                    <a:pt x="59436" y="238030"/>
                  </a:lnTo>
                  <a:lnTo>
                    <a:pt x="118967" y="238030"/>
                  </a:lnTo>
                  <a:lnTo>
                    <a:pt x="118967" y="208312"/>
                  </a:lnTo>
                  <a:lnTo>
                    <a:pt x="89249" y="208312"/>
                  </a:lnTo>
                  <a:lnTo>
                    <a:pt x="89249" y="178594"/>
                  </a:lnTo>
                  <a:lnTo>
                    <a:pt x="118967" y="178594"/>
                  </a:lnTo>
                  <a:lnTo>
                    <a:pt x="118967" y="148876"/>
                  </a:lnTo>
                  <a:lnTo>
                    <a:pt x="148685" y="148876"/>
                  </a:lnTo>
                  <a:lnTo>
                    <a:pt x="148685" y="178594"/>
                  </a:lnTo>
                  <a:lnTo>
                    <a:pt x="178403" y="178594"/>
                  </a:lnTo>
                  <a:lnTo>
                    <a:pt x="178403" y="208312"/>
                  </a:lnTo>
                  <a:lnTo>
                    <a:pt x="148685" y="208312"/>
                  </a:lnTo>
                  <a:lnTo>
                    <a:pt x="148685" y="238030"/>
                  </a:lnTo>
                  <a:lnTo>
                    <a:pt x="118967" y="238030"/>
                  </a:lnTo>
                  <a:lnTo>
                    <a:pt x="118967" y="267748"/>
                  </a:lnTo>
                  <a:lnTo>
                    <a:pt x="208216" y="267748"/>
                  </a:lnTo>
                  <a:lnTo>
                    <a:pt x="208216" y="297466"/>
                  </a:lnTo>
                  <a:lnTo>
                    <a:pt x="327279" y="297466"/>
                  </a:lnTo>
                  <a:lnTo>
                    <a:pt x="327279" y="267748"/>
                  </a:lnTo>
                  <a:lnTo>
                    <a:pt x="386810" y="267748"/>
                  </a:lnTo>
                  <a:lnTo>
                    <a:pt x="386810" y="238030"/>
                  </a:lnTo>
                  <a:lnTo>
                    <a:pt x="357092" y="238030"/>
                  </a:lnTo>
                  <a:lnTo>
                    <a:pt x="357092" y="208312"/>
                  </a:lnTo>
                  <a:lnTo>
                    <a:pt x="327374" y="208312"/>
                  </a:lnTo>
                  <a:lnTo>
                    <a:pt x="327374" y="178594"/>
                  </a:lnTo>
                  <a:lnTo>
                    <a:pt x="357092" y="178594"/>
                  </a:lnTo>
                  <a:lnTo>
                    <a:pt x="357092" y="148876"/>
                  </a:lnTo>
                  <a:lnTo>
                    <a:pt x="386810" y="148876"/>
                  </a:lnTo>
                  <a:lnTo>
                    <a:pt x="386810" y="178594"/>
                  </a:lnTo>
                  <a:lnTo>
                    <a:pt x="416528" y="178594"/>
                  </a:lnTo>
                  <a:lnTo>
                    <a:pt x="416528" y="208312"/>
                  </a:lnTo>
                  <a:lnTo>
                    <a:pt x="386810" y="208312"/>
                  </a:lnTo>
                  <a:lnTo>
                    <a:pt x="386810" y="238030"/>
                  </a:lnTo>
                  <a:lnTo>
                    <a:pt x="476059" y="238030"/>
                  </a:lnTo>
                  <a:lnTo>
                    <a:pt x="476059" y="178499"/>
                  </a:lnTo>
                  <a:lnTo>
                    <a:pt x="505778" y="178499"/>
                  </a:lnTo>
                  <a:lnTo>
                    <a:pt x="505778" y="118967"/>
                  </a:lnTo>
                  <a:lnTo>
                    <a:pt x="476059" y="118967"/>
                  </a:lnTo>
                  <a:close/>
                  <a:moveTo>
                    <a:pt x="267843" y="238030"/>
                  </a:moveTo>
                  <a:lnTo>
                    <a:pt x="238125" y="238030"/>
                  </a:lnTo>
                  <a:lnTo>
                    <a:pt x="238125" y="208312"/>
                  </a:lnTo>
                  <a:lnTo>
                    <a:pt x="267843" y="208312"/>
                  </a:lnTo>
                  <a:lnTo>
                    <a:pt x="267843" y="238030"/>
                  </a:lnTo>
                  <a:close/>
                  <a:moveTo>
                    <a:pt x="297561" y="178499"/>
                  </a:moveTo>
                  <a:lnTo>
                    <a:pt x="267843" y="178499"/>
                  </a:lnTo>
                  <a:lnTo>
                    <a:pt x="267843" y="148781"/>
                  </a:lnTo>
                  <a:lnTo>
                    <a:pt x="297561" y="148781"/>
                  </a:lnTo>
                  <a:lnTo>
                    <a:pt x="297561" y="17849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29">
              <a:extLst>
                <a:ext uri="{FF2B5EF4-FFF2-40B4-BE49-F238E27FC236}">
                  <a16:creationId xmlns:a16="http://schemas.microsoft.com/office/drawing/2014/main" id="{1B72570A-69E5-4EC3-D55C-14D780FD30EC}"/>
                </a:ext>
              </a:extLst>
            </p:cNvPr>
            <p:cNvSpPr/>
            <p:nvPr/>
          </p:nvSpPr>
          <p:spPr>
            <a:xfrm>
              <a:off x="5126830" y="2594419"/>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29">
              <a:extLst>
                <a:ext uri="{FF2B5EF4-FFF2-40B4-BE49-F238E27FC236}">
                  <a16:creationId xmlns:a16="http://schemas.microsoft.com/office/drawing/2014/main" id="{736C87F0-4F6E-738F-883A-5EF3DB1D90D1}"/>
                </a:ext>
              </a:extLst>
            </p:cNvPr>
            <p:cNvSpPr/>
            <p:nvPr/>
          </p:nvSpPr>
          <p:spPr>
            <a:xfrm>
              <a:off x="5126830" y="26241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29">
              <a:extLst>
                <a:ext uri="{FF2B5EF4-FFF2-40B4-BE49-F238E27FC236}">
                  <a16:creationId xmlns:a16="http://schemas.microsoft.com/office/drawing/2014/main" id="{0805DB2C-97EF-6000-3D8E-DBAF93B9746B}"/>
                </a:ext>
              </a:extLst>
            </p:cNvPr>
            <p:cNvSpPr/>
            <p:nvPr/>
          </p:nvSpPr>
          <p:spPr>
            <a:xfrm>
              <a:off x="5186362" y="2028825"/>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29">
              <a:extLst>
                <a:ext uri="{FF2B5EF4-FFF2-40B4-BE49-F238E27FC236}">
                  <a16:creationId xmlns:a16="http://schemas.microsoft.com/office/drawing/2014/main" id="{0706D0A9-A6BF-5596-B685-DC750AC5D4BF}"/>
                </a:ext>
              </a:extLst>
            </p:cNvPr>
            <p:cNvSpPr/>
            <p:nvPr/>
          </p:nvSpPr>
          <p:spPr>
            <a:xfrm>
              <a:off x="5186362" y="1969293"/>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29">
              <a:extLst>
                <a:ext uri="{FF2B5EF4-FFF2-40B4-BE49-F238E27FC236}">
                  <a16:creationId xmlns:a16="http://schemas.microsoft.com/office/drawing/2014/main" id="{05F0E444-D28C-698C-BF29-D1BE2045C38D}"/>
                </a:ext>
              </a:extLst>
            </p:cNvPr>
            <p:cNvSpPr/>
            <p:nvPr/>
          </p:nvSpPr>
          <p:spPr>
            <a:xfrm>
              <a:off x="5186362" y="1880044"/>
              <a:ext cx="178593" cy="29717"/>
            </a:xfrm>
            <a:custGeom>
              <a:avLst/>
              <a:gdLst/>
              <a:ahLst/>
              <a:cxnLst/>
              <a:rect l="l" t="t" r="r" b="b"/>
              <a:pathLst>
                <a:path w="178593" h="29717" extrusionOk="0">
                  <a:moveTo>
                    <a:pt x="0" y="0"/>
                  </a:moveTo>
                  <a:lnTo>
                    <a:pt x="178594" y="0"/>
                  </a:lnTo>
                  <a:lnTo>
                    <a:pt x="178594"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29">
              <a:extLst>
                <a:ext uri="{FF2B5EF4-FFF2-40B4-BE49-F238E27FC236}">
                  <a16:creationId xmlns:a16="http://schemas.microsoft.com/office/drawing/2014/main" id="{D7FD169D-F6AF-0798-C7BA-85B6C9090BAC}"/>
                </a:ext>
              </a:extLst>
            </p:cNvPr>
            <p:cNvSpPr/>
            <p:nvPr/>
          </p:nvSpPr>
          <p:spPr>
            <a:xfrm>
              <a:off x="5394673" y="208835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29">
              <a:extLst>
                <a:ext uri="{FF2B5EF4-FFF2-40B4-BE49-F238E27FC236}">
                  <a16:creationId xmlns:a16="http://schemas.microsoft.com/office/drawing/2014/main" id="{B6D9FA87-3C63-46A7-0C8F-6F2E26DACBF9}"/>
                </a:ext>
              </a:extLst>
            </p:cNvPr>
            <p:cNvSpPr/>
            <p:nvPr/>
          </p:nvSpPr>
          <p:spPr>
            <a:xfrm>
              <a:off x="5364955" y="2118169"/>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29">
              <a:extLst>
                <a:ext uri="{FF2B5EF4-FFF2-40B4-BE49-F238E27FC236}">
                  <a16:creationId xmlns:a16="http://schemas.microsoft.com/office/drawing/2014/main" id="{5D9B1AE7-0ADF-46C8-0182-B2F2F5D0A455}"/>
                </a:ext>
              </a:extLst>
            </p:cNvPr>
            <p:cNvSpPr/>
            <p:nvPr/>
          </p:nvSpPr>
          <p:spPr>
            <a:xfrm>
              <a:off x="5126830" y="2088356"/>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29">
              <a:extLst>
                <a:ext uri="{FF2B5EF4-FFF2-40B4-BE49-F238E27FC236}">
                  <a16:creationId xmlns:a16="http://schemas.microsoft.com/office/drawing/2014/main" id="{CBEFE5F9-8E47-C01B-C384-9588EDAB2C61}"/>
                </a:ext>
              </a:extLst>
            </p:cNvPr>
            <p:cNvSpPr/>
            <p:nvPr/>
          </p:nvSpPr>
          <p:spPr>
            <a:xfrm>
              <a:off x="5364955" y="2088356"/>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29">
              <a:extLst>
                <a:ext uri="{FF2B5EF4-FFF2-40B4-BE49-F238E27FC236}">
                  <a16:creationId xmlns:a16="http://schemas.microsoft.com/office/drawing/2014/main" id="{2173739F-69BF-9218-4BEF-D16F86746D70}"/>
                </a:ext>
              </a:extLst>
            </p:cNvPr>
            <p:cNvSpPr/>
            <p:nvPr/>
          </p:nvSpPr>
          <p:spPr>
            <a:xfrm>
              <a:off x="5364955" y="205854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29">
              <a:extLst>
                <a:ext uri="{FF2B5EF4-FFF2-40B4-BE49-F238E27FC236}">
                  <a16:creationId xmlns:a16="http://schemas.microsoft.com/office/drawing/2014/main" id="{A7D454BC-3EB1-BDFF-9226-FDF808F3BF8A}"/>
                </a:ext>
              </a:extLst>
            </p:cNvPr>
            <p:cNvSpPr/>
            <p:nvPr/>
          </p:nvSpPr>
          <p:spPr>
            <a:xfrm>
              <a:off x="5156548" y="2088356"/>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29">
              <a:extLst>
                <a:ext uri="{FF2B5EF4-FFF2-40B4-BE49-F238E27FC236}">
                  <a16:creationId xmlns:a16="http://schemas.microsoft.com/office/drawing/2014/main" id="{3A645987-EC61-20F3-EF65-06C88D8088EF}"/>
                </a:ext>
              </a:extLst>
            </p:cNvPr>
            <p:cNvSpPr/>
            <p:nvPr/>
          </p:nvSpPr>
          <p:spPr>
            <a:xfrm>
              <a:off x="5156548" y="2058543"/>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29">
              <a:extLst>
                <a:ext uri="{FF2B5EF4-FFF2-40B4-BE49-F238E27FC236}">
                  <a16:creationId xmlns:a16="http://schemas.microsoft.com/office/drawing/2014/main" id="{E301D73E-197B-2534-DC33-C964EFA39BD4}"/>
                </a:ext>
              </a:extLst>
            </p:cNvPr>
            <p:cNvSpPr/>
            <p:nvPr/>
          </p:nvSpPr>
          <p:spPr>
            <a:xfrm>
              <a:off x="5156548" y="1999107"/>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29">
              <a:extLst>
                <a:ext uri="{FF2B5EF4-FFF2-40B4-BE49-F238E27FC236}">
                  <a16:creationId xmlns:a16="http://schemas.microsoft.com/office/drawing/2014/main" id="{B3263BA2-A5D9-3736-846E-5BC1020178FF}"/>
                </a:ext>
              </a:extLst>
            </p:cNvPr>
            <p:cNvSpPr/>
            <p:nvPr/>
          </p:nvSpPr>
          <p:spPr>
            <a:xfrm>
              <a:off x="5364955" y="1999107"/>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29">
              <a:extLst>
                <a:ext uri="{FF2B5EF4-FFF2-40B4-BE49-F238E27FC236}">
                  <a16:creationId xmlns:a16="http://schemas.microsoft.com/office/drawing/2014/main" id="{2ECB1AD9-ECA7-7EBB-8281-492221FF7E03}"/>
                </a:ext>
              </a:extLst>
            </p:cNvPr>
            <p:cNvSpPr/>
            <p:nvPr/>
          </p:nvSpPr>
          <p:spPr>
            <a:xfrm>
              <a:off x="5364955" y="1909762"/>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29">
              <a:extLst>
                <a:ext uri="{FF2B5EF4-FFF2-40B4-BE49-F238E27FC236}">
                  <a16:creationId xmlns:a16="http://schemas.microsoft.com/office/drawing/2014/main" id="{2C0497C1-C6A3-1C06-8133-8E47B87AC1DA}"/>
                </a:ext>
              </a:extLst>
            </p:cNvPr>
            <p:cNvSpPr/>
            <p:nvPr/>
          </p:nvSpPr>
          <p:spPr>
            <a:xfrm>
              <a:off x="5156548" y="1909762"/>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29">
              <a:extLst>
                <a:ext uri="{FF2B5EF4-FFF2-40B4-BE49-F238E27FC236}">
                  <a16:creationId xmlns:a16="http://schemas.microsoft.com/office/drawing/2014/main" id="{B5341F32-7F90-E327-337B-146F72152113}"/>
                </a:ext>
              </a:extLst>
            </p:cNvPr>
            <p:cNvSpPr/>
            <p:nvPr/>
          </p:nvSpPr>
          <p:spPr>
            <a:xfrm>
              <a:off x="5394673" y="1939480"/>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29">
              <a:extLst>
                <a:ext uri="{FF2B5EF4-FFF2-40B4-BE49-F238E27FC236}">
                  <a16:creationId xmlns:a16="http://schemas.microsoft.com/office/drawing/2014/main" id="{29128915-97C2-354B-9F08-BD38E578F125}"/>
                </a:ext>
              </a:extLst>
            </p:cNvPr>
            <p:cNvSpPr/>
            <p:nvPr/>
          </p:nvSpPr>
          <p:spPr>
            <a:xfrm>
              <a:off x="5156548" y="1909762"/>
              <a:ext cx="238125" cy="89344"/>
            </a:xfrm>
            <a:custGeom>
              <a:avLst/>
              <a:gdLst/>
              <a:ahLst/>
              <a:cxnLst/>
              <a:rect l="l" t="t" r="r" b="b"/>
              <a:pathLst>
                <a:path w="238125" h="89344" extrusionOk="0">
                  <a:moveTo>
                    <a:pt x="238125" y="29718"/>
                  </a:moveTo>
                  <a:lnTo>
                    <a:pt x="238125" y="89345"/>
                  </a:lnTo>
                  <a:lnTo>
                    <a:pt x="208407" y="89345"/>
                  </a:lnTo>
                  <a:lnTo>
                    <a:pt x="208407" y="59531"/>
                  </a:lnTo>
                  <a:lnTo>
                    <a:pt x="29813" y="59531"/>
                  </a:lnTo>
                  <a:lnTo>
                    <a:pt x="29813" y="89345"/>
                  </a:lnTo>
                  <a:lnTo>
                    <a:pt x="0" y="89345"/>
                  </a:lnTo>
                  <a:lnTo>
                    <a:pt x="0" y="29718"/>
                  </a:lnTo>
                  <a:lnTo>
                    <a:pt x="29813" y="29718"/>
                  </a:lnTo>
                  <a:lnTo>
                    <a:pt x="29813" y="0"/>
                  </a:lnTo>
                  <a:lnTo>
                    <a:pt x="208407" y="0"/>
                  </a:lnTo>
                  <a:lnTo>
                    <a:pt x="208407" y="29718"/>
                  </a:lnTo>
                  <a:lnTo>
                    <a:pt x="238125"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29">
              <a:extLst>
                <a:ext uri="{FF2B5EF4-FFF2-40B4-BE49-F238E27FC236}">
                  <a16:creationId xmlns:a16="http://schemas.microsoft.com/office/drawing/2014/main" id="{E214CE7E-4F00-70FF-E4C1-17A3C9936BFA}"/>
                </a:ext>
              </a:extLst>
            </p:cNvPr>
            <p:cNvSpPr/>
            <p:nvPr/>
          </p:nvSpPr>
          <p:spPr>
            <a:xfrm>
              <a:off x="5126830" y="1939480"/>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29">
              <a:extLst>
                <a:ext uri="{FF2B5EF4-FFF2-40B4-BE49-F238E27FC236}">
                  <a16:creationId xmlns:a16="http://schemas.microsoft.com/office/drawing/2014/main" id="{1F2D8906-D1A2-36C3-9467-522A41DF2D04}"/>
                </a:ext>
              </a:extLst>
            </p:cNvPr>
            <p:cNvSpPr/>
            <p:nvPr/>
          </p:nvSpPr>
          <p:spPr>
            <a:xfrm>
              <a:off x="5156548" y="2028825"/>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29">
              <a:extLst>
                <a:ext uri="{FF2B5EF4-FFF2-40B4-BE49-F238E27FC236}">
                  <a16:creationId xmlns:a16="http://schemas.microsoft.com/office/drawing/2014/main" id="{4A0E0A61-F178-E757-8DE3-3CDB36A81DE8}"/>
                </a:ext>
              </a:extLst>
            </p:cNvPr>
            <p:cNvSpPr/>
            <p:nvPr/>
          </p:nvSpPr>
          <p:spPr>
            <a:xfrm>
              <a:off x="5126830" y="2028825"/>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29">
              <a:extLst>
                <a:ext uri="{FF2B5EF4-FFF2-40B4-BE49-F238E27FC236}">
                  <a16:creationId xmlns:a16="http://schemas.microsoft.com/office/drawing/2014/main" id="{58D74C01-8E8A-8033-4844-A8A3DCDFAF61}"/>
                </a:ext>
              </a:extLst>
            </p:cNvPr>
            <p:cNvSpPr/>
            <p:nvPr/>
          </p:nvSpPr>
          <p:spPr>
            <a:xfrm>
              <a:off x="5364955" y="202882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29">
              <a:extLst>
                <a:ext uri="{FF2B5EF4-FFF2-40B4-BE49-F238E27FC236}">
                  <a16:creationId xmlns:a16="http://schemas.microsoft.com/office/drawing/2014/main" id="{B02D9E8C-CAB8-89D6-F91C-C046569AA070}"/>
                </a:ext>
              </a:extLst>
            </p:cNvPr>
            <p:cNvSpPr/>
            <p:nvPr/>
          </p:nvSpPr>
          <p:spPr>
            <a:xfrm>
              <a:off x="5394673" y="202882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29">
              <a:extLst>
                <a:ext uri="{FF2B5EF4-FFF2-40B4-BE49-F238E27FC236}">
                  <a16:creationId xmlns:a16="http://schemas.microsoft.com/office/drawing/2014/main" id="{1FE7CC0C-DE19-3E08-EE7E-9947797BB2E1}"/>
                </a:ext>
              </a:extLst>
            </p:cNvPr>
            <p:cNvSpPr/>
            <p:nvPr/>
          </p:nvSpPr>
          <p:spPr>
            <a:xfrm>
              <a:off x="5156548" y="1850231"/>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29">
              <a:extLst>
                <a:ext uri="{FF2B5EF4-FFF2-40B4-BE49-F238E27FC236}">
                  <a16:creationId xmlns:a16="http://schemas.microsoft.com/office/drawing/2014/main" id="{DEDB2EE3-4F6D-5DB7-B230-D5C661EBCD7B}"/>
                </a:ext>
              </a:extLst>
            </p:cNvPr>
            <p:cNvSpPr/>
            <p:nvPr/>
          </p:nvSpPr>
          <p:spPr>
            <a:xfrm>
              <a:off x="5394673" y="1850231"/>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29">
              <a:extLst>
                <a:ext uri="{FF2B5EF4-FFF2-40B4-BE49-F238E27FC236}">
                  <a16:creationId xmlns:a16="http://schemas.microsoft.com/office/drawing/2014/main" id="{6BE49493-10A3-88A8-40EC-411B02E375FF}"/>
                </a:ext>
              </a:extLst>
            </p:cNvPr>
            <p:cNvSpPr/>
            <p:nvPr/>
          </p:nvSpPr>
          <p:spPr>
            <a:xfrm>
              <a:off x="5126830" y="1790700"/>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29">
              <a:extLst>
                <a:ext uri="{FF2B5EF4-FFF2-40B4-BE49-F238E27FC236}">
                  <a16:creationId xmlns:a16="http://schemas.microsoft.com/office/drawing/2014/main" id="{C481FAC8-34F6-60F1-339F-95A0D5815FF6}"/>
                </a:ext>
              </a:extLst>
            </p:cNvPr>
            <p:cNvSpPr/>
            <p:nvPr/>
          </p:nvSpPr>
          <p:spPr>
            <a:xfrm>
              <a:off x="5424487" y="1760982"/>
              <a:ext cx="29718" cy="89344"/>
            </a:xfrm>
            <a:custGeom>
              <a:avLst/>
              <a:gdLst/>
              <a:ahLst/>
              <a:cxnLst/>
              <a:rect l="l" t="t" r="r" b="b"/>
              <a:pathLst>
                <a:path w="29718" h="89344" extrusionOk="0">
                  <a:moveTo>
                    <a:pt x="0" y="0"/>
                  </a:moveTo>
                  <a:lnTo>
                    <a:pt x="29718" y="0"/>
                  </a:lnTo>
                  <a:lnTo>
                    <a:pt x="29718" y="89344"/>
                  </a:lnTo>
                  <a:lnTo>
                    <a:pt x="0" y="893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29">
              <a:extLst>
                <a:ext uri="{FF2B5EF4-FFF2-40B4-BE49-F238E27FC236}">
                  <a16:creationId xmlns:a16="http://schemas.microsoft.com/office/drawing/2014/main" id="{D2AE4FE4-AC3B-4C48-ED66-4A25AB020F0E}"/>
                </a:ext>
              </a:extLst>
            </p:cNvPr>
            <p:cNvSpPr/>
            <p:nvPr/>
          </p:nvSpPr>
          <p:spPr>
            <a:xfrm>
              <a:off x="5156548" y="1701355"/>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29">
              <a:extLst>
                <a:ext uri="{FF2B5EF4-FFF2-40B4-BE49-F238E27FC236}">
                  <a16:creationId xmlns:a16="http://schemas.microsoft.com/office/drawing/2014/main" id="{C6142975-9837-26F4-81A4-7646042D1291}"/>
                </a:ext>
              </a:extLst>
            </p:cNvPr>
            <p:cNvSpPr/>
            <p:nvPr/>
          </p:nvSpPr>
          <p:spPr>
            <a:xfrm>
              <a:off x="5394673" y="1641919"/>
              <a:ext cx="29718" cy="119062"/>
            </a:xfrm>
            <a:custGeom>
              <a:avLst/>
              <a:gdLst/>
              <a:ahLst/>
              <a:cxnLst/>
              <a:rect l="l" t="t" r="r" b="b"/>
              <a:pathLst>
                <a:path w="29718" h="119062" extrusionOk="0">
                  <a:moveTo>
                    <a:pt x="0" y="0"/>
                  </a:moveTo>
                  <a:lnTo>
                    <a:pt x="29718" y="0"/>
                  </a:lnTo>
                  <a:lnTo>
                    <a:pt x="29718" y="119063"/>
                  </a:lnTo>
                  <a:lnTo>
                    <a:pt x="0" y="1190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29">
              <a:extLst>
                <a:ext uri="{FF2B5EF4-FFF2-40B4-BE49-F238E27FC236}">
                  <a16:creationId xmlns:a16="http://schemas.microsoft.com/office/drawing/2014/main" id="{DE7BBF69-CDB7-239E-2FD9-8D4E3AAF30CB}"/>
                </a:ext>
              </a:extLst>
            </p:cNvPr>
            <p:cNvSpPr/>
            <p:nvPr/>
          </p:nvSpPr>
          <p:spPr>
            <a:xfrm>
              <a:off x="5186362" y="1671637"/>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29">
              <a:extLst>
                <a:ext uri="{FF2B5EF4-FFF2-40B4-BE49-F238E27FC236}">
                  <a16:creationId xmlns:a16="http://schemas.microsoft.com/office/drawing/2014/main" id="{D041FAB6-E709-73D7-9683-F8A418D12D05}"/>
                </a:ext>
              </a:extLst>
            </p:cNvPr>
            <p:cNvSpPr/>
            <p:nvPr/>
          </p:nvSpPr>
          <p:spPr>
            <a:xfrm>
              <a:off x="5216080" y="1641919"/>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29">
              <a:extLst>
                <a:ext uri="{FF2B5EF4-FFF2-40B4-BE49-F238E27FC236}">
                  <a16:creationId xmlns:a16="http://schemas.microsoft.com/office/drawing/2014/main" id="{A4B499F3-033E-C7DB-16C6-A11BB2D4C600}"/>
                </a:ext>
              </a:extLst>
            </p:cNvPr>
            <p:cNvSpPr/>
            <p:nvPr/>
          </p:nvSpPr>
          <p:spPr>
            <a:xfrm>
              <a:off x="5216080" y="1701355"/>
              <a:ext cx="29717" cy="89344"/>
            </a:xfrm>
            <a:custGeom>
              <a:avLst/>
              <a:gdLst/>
              <a:ahLst/>
              <a:cxnLst/>
              <a:rect l="l" t="t" r="r" b="b"/>
              <a:pathLst>
                <a:path w="29717" h="89344" extrusionOk="0">
                  <a:moveTo>
                    <a:pt x="0" y="0"/>
                  </a:moveTo>
                  <a:lnTo>
                    <a:pt x="29718" y="0"/>
                  </a:lnTo>
                  <a:lnTo>
                    <a:pt x="29718" y="89345"/>
                  </a:lnTo>
                  <a:lnTo>
                    <a:pt x="0" y="8934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29">
              <a:extLst>
                <a:ext uri="{FF2B5EF4-FFF2-40B4-BE49-F238E27FC236}">
                  <a16:creationId xmlns:a16="http://schemas.microsoft.com/office/drawing/2014/main" id="{12A47772-DA01-EFC4-B313-74BC8DE73C36}"/>
                </a:ext>
              </a:extLst>
            </p:cNvPr>
            <p:cNvSpPr/>
            <p:nvPr/>
          </p:nvSpPr>
          <p:spPr>
            <a:xfrm>
              <a:off x="5245893" y="179070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29">
              <a:extLst>
                <a:ext uri="{FF2B5EF4-FFF2-40B4-BE49-F238E27FC236}">
                  <a16:creationId xmlns:a16="http://schemas.microsoft.com/office/drawing/2014/main" id="{2569C0AB-8432-0D5E-9CCA-10764C70D13C}"/>
                </a:ext>
              </a:extLst>
            </p:cNvPr>
            <p:cNvSpPr/>
            <p:nvPr/>
          </p:nvSpPr>
          <p:spPr>
            <a:xfrm>
              <a:off x="5305424"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29">
              <a:extLst>
                <a:ext uri="{FF2B5EF4-FFF2-40B4-BE49-F238E27FC236}">
                  <a16:creationId xmlns:a16="http://schemas.microsoft.com/office/drawing/2014/main" id="{39FADB47-B1B2-0B89-CF19-330CDB52F463}"/>
                </a:ext>
              </a:extLst>
            </p:cNvPr>
            <p:cNvSpPr/>
            <p:nvPr/>
          </p:nvSpPr>
          <p:spPr>
            <a:xfrm>
              <a:off x="5156548" y="1701355"/>
              <a:ext cx="148875" cy="178689"/>
            </a:xfrm>
            <a:custGeom>
              <a:avLst/>
              <a:gdLst/>
              <a:ahLst/>
              <a:cxnLst/>
              <a:rect l="l" t="t" r="r" b="b"/>
              <a:pathLst>
                <a:path w="148875" h="178689" extrusionOk="0">
                  <a:moveTo>
                    <a:pt x="148876" y="148876"/>
                  </a:moveTo>
                  <a:lnTo>
                    <a:pt x="148876" y="178689"/>
                  </a:lnTo>
                  <a:lnTo>
                    <a:pt x="29813" y="178689"/>
                  </a:lnTo>
                  <a:lnTo>
                    <a:pt x="29813" y="148876"/>
                  </a:lnTo>
                  <a:lnTo>
                    <a:pt x="0" y="148876"/>
                  </a:lnTo>
                  <a:lnTo>
                    <a:pt x="0" y="89345"/>
                  </a:lnTo>
                  <a:lnTo>
                    <a:pt x="29813" y="89345"/>
                  </a:lnTo>
                  <a:lnTo>
                    <a:pt x="29813" y="0"/>
                  </a:lnTo>
                  <a:lnTo>
                    <a:pt x="59531" y="0"/>
                  </a:lnTo>
                  <a:lnTo>
                    <a:pt x="59531" y="89345"/>
                  </a:lnTo>
                  <a:lnTo>
                    <a:pt x="89345" y="89345"/>
                  </a:lnTo>
                  <a:lnTo>
                    <a:pt x="89345" y="119063"/>
                  </a:lnTo>
                  <a:lnTo>
                    <a:pt x="119063" y="119063"/>
                  </a:lnTo>
                  <a:lnTo>
                    <a:pt x="119063" y="148876"/>
                  </a:lnTo>
                  <a:lnTo>
                    <a:pt x="148876" y="14887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29">
              <a:extLst>
                <a:ext uri="{FF2B5EF4-FFF2-40B4-BE49-F238E27FC236}">
                  <a16:creationId xmlns:a16="http://schemas.microsoft.com/office/drawing/2014/main" id="{34A0EB3D-C115-F0C2-0F99-1AD71D859D35}"/>
                </a:ext>
              </a:extLst>
            </p:cNvPr>
            <p:cNvSpPr/>
            <p:nvPr/>
          </p:nvSpPr>
          <p:spPr>
            <a:xfrm>
              <a:off x="5275611" y="1820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29">
              <a:extLst>
                <a:ext uri="{FF2B5EF4-FFF2-40B4-BE49-F238E27FC236}">
                  <a16:creationId xmlns:a16="http://schemas.microsoft.com/office/drawing/2014/main" id="{6D92F808-5004-A08C-8BA2-270BD7BE20F4}"/>
                </a:ext>
              </a:extLst>
            </p:cNvPr>
            <p:cNvSpPr/>
            <p:nvPr/>
          </p:nvSpPr>
          <p:spPr>
            <a:xfrm>
              <a:off x="5364955" y="16121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29">
              <a:extLst>
                <a:ext uri="{FF2B5EF4-FFF2-40B4-BE49-F238E27FC236}">
                  <a16:creationId xmlns:a16="http://schemas.microsoft.com/office/drawing/2014/main" id="{DC9CD0C9-B0A8-E9C9-E60A-B9CA9378FF49}"/>
                </a:ext>
              </a:extLst>
            </p:cNvPr>
            <p:cNvSpPr/>
            <p:nvPr/>
          </p:nvSpPr>
          <p:spPr>
            <a:xfrm>
              <a:off x="5245893" y="16121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29">
              <a:extLst>
                <a:ext uri="{FF2B5EF4-FFF2-40B4-BE49-F238E27FC236}">
                  <a16:creationId xmlns:a16="http://schemas.microsoft.com/office/drawing/2014/main" id="{6AE16C03-4C61-9BEE-1470-D69E803E1712}"/>
                </a:ext>
              </a:extLst>
            </p:cNvPr>
            <p:cNvSpPr/>
            <p:nvPr/>
          </p:nvSpPr>
          <p:spPr>
            <a:xfrm>
              <a:off x="5305424" y="173116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29">
              <a:extLst>
                <a:ext uri="{FF2B5EF4-FFF2-40B4-BE49-F238E27FC236}">
                  <a16:creationId xmlns:a16="http://schemas.microsoft.com/office/drawing/2014/main" id="{D10D9377-CA8F-3B4E-C092-C957345CD1F8}"/>
                </a:ext>
              </a:extLst>
            </p:cNvPr>
            <p:cNvSpPr/>
            <p:nvPr/>
          </p:nvSpPr>
          <p:spPr>
            <a:xfrm>
              <a:off x="5275611" y="176098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29">
              <a:extLst>
                <a:ext uri="{FF2B5EF4-FFF2-40B4-BE49-F238E27FC236}">
                  <a16:creationId xmlns:a16="http://schemas.microsoft.com/office/drawing/2014/main" id="{0225A889-8C44-1FFC-9DD0-B69D0FDEB2BB}"/>
                </a:ext>
              </a:extLst>
            </p:cNvPr>
            <p:cNvSpPr/>
            <p:nvPr/>
          </p:nvSpPr>
          <p:spPr>
            <a:xfrm>
              <a:off x="5335142" y="1701355"/>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29">
              <a:extLst>
                <a:ext uri="{FF2B5EF4-FFF2-40B4-BE49-F238E27FC236}">
                  <a16:creationId xmlns:a16="http://schemas.microsoft.com/office/drawing/2014/main" id="{5B606AC5-2C47-7204-4A1F-3D9EE4EDCF3D}"/>
                </a:ext>
              </a:extLst>
            </p:cNvPr>
            <p:cNvSpPr/>
            <p:nvPr/>
          </p:nvSpPr>
          <p:spPr>
            <a:xfrm>
              <a:off x="5275611" y="1701355"/>
              <a:ext cx="148875" cy="208407"/>
            </a:xfrm>
            <a:custGeom>
              <a:avLst/>
              <a:gdLst/>
              <a:ahLst/>
              <a:cxnLst/>
              <a:rect l="l" t="t" r="r" b="b"/>
              <a:pathLst>
                <a:path w="148875" h="208407" extrusionOk="0">
                  <a:moveTo>
                    <a:pt x="148876" y="59626"/>
                  </a:moveTo>
                  <a:lnTo>
                    <a:pt x="148876" y="148876"/>
                  </a:lnTo>
                  <a:lnTo>
                    <a:pt x="119063" y="148876"/>
                  </a:lnTo>
                  <a:lnTo>
                    <a:pt x="119063" y="208407"/>
                  </a:lnTo>
                  <a:lnTo>
                    <a:pt x="89345" y="208407"/>
                  </a:lnTo>
                  <a:lnTo>
                    <a:pt x="89345" y="178689"/>
                  </a:lnTo>
                  <a:lnTo>
                    <a:pt x="59531" y="178689"/>
                  </a:lnTo>
                  <a:lnTo>
                    <a:pt x="59531" y="148876"/>
                  </a:lnTo>
                  <a:lnTo>
                    <a:pt x="29813" y="148876"/>
                  </a:lnTo>
                  <a:lnTo>
                    <a:pt x="29813" y="119063"/>
                  </a:lnTo>
                  <a:lnTo>
                    <a:pt x="0" y="119063"/>
                  </a:lnTo>
                  <a:lnTo>
                    <a:pt x="0" y="89345"/>
                  </a:lnTo>
                  <a:lnTo>
                    <a:pt x="29813" y="89345"/>
                  </a:lnTo>
                  <a:lnTo>
                    <a:pt x="29813" y="59626"/>
                  </a:lnTo>
                  <a:lnTo>
                    <a:pt x="59531" y="59626"/>
                  </a:lnTo>
                  <a:lnTo>
                    <a:pt x="59531" y="29813"/>
                  </a:lnTo>
                  <a:lnTo>
                    <a:pt x="89345" y="29813"/>
                  </a:lnTo>
                  <a:lnTo>
                    <a:pt x="89345" y="0"/>
                  </a:lnTo>
                  <a:lnTo>
                    <a:pt x="119063" y="0"/>
                  </a:lnTo>
                  <a:lnTo>
                    <a:pt x="119063" y="59626"/>
                  </a:lnTo>
                  <a:lnTo>
                    <a:pt x="148876" y="596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29">
              <a:extLst>
                <a:ext uri="{FF2B5EF4-FFF2-40B4-BE49-F238E27FC236}">
                  <a16:creationId xmlns:a16="http://schemas.microsoft.com/office/drawing/2014/main" id="{366079ED-8977-354F-078F-59A7546FBD44}"/>
                </a:ext>
              </a:extLst>
            </p:cNvPr>
            <p:cNvSpPr/>
            <p:nvPr/>
          </p:nvSpPr>
          <p:spPr>
            <a:xfrm>
              <a:off x="5364955" y="16716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29">
              <a:extLst>
                <a:ext uri="{FF2B5EF4-FFF2-40B4-BE49-F238E27FC236}">
                  <a16:creationId xmlns:a16="http://schemas.microsoft.com/office/drawing/2014/main" id="{6B7E957F-2CFA-7AC5-50A1-C8B5B2E618BC}"/>
                </a:ext>
              </a:extLst>
            </p:cNvPr>
            <p:cNvSpPr/>
            <p:nvPr/>
          </p:nvSpPr>
          <p:spPr>
            <a:xfrm>
              <a:off x="5216079" y="1612106"/>
              <a:ext cx="178593" cy="178593"/>
            </a:xfrm>
            <a:custGeom>
              <a:avLst/>
              <a:gdLst/>
              <a:ahLst/>
              <a:cxnLst/>
              <a:rect l="l" t="t" r="r" b="b"/>
              <a:pathLst>
                <a:path w="178593" h="178593" extrusionOk="0">
                  <a:moveTo>
                    <a:pt x="178594" y="29813"/>
                  </a:moveTo>
                  <a:lnTo>
                    <a:pt x="178594" y="59531"/>
                  </a:lnTo>
                  <a:lnTo>
                    <a:pt x="148876" y="59531"/>
                  </a:lnTo>
                  <a:lnTo>
                    <a:pt x="148876" y="89249"/>
                  </a:lnTo>
                  <a:lnTo>
                    <a:pt x="119063" y="89249"/>
                  </a:lnTo>
                  <a:lnTo>
                    <a:pt x="119063" y="119063"/>
                  </a:lnTo>
                  <a:lnTo>
                    <a:pt x="89345" y="119063"/>
                  </a:lnTo>
                  <a:lnTo>
                    <a:pt x="89345" y="148876"/>
                  </a:lnTo>
                  <a:lnTo>
                    <a:pt x="59531" y="148876"/>
                  </a:lnTo>
                  <a:lnTo>
                    <a:pt x="59531" y="178594"/>
                  </a:lnTo>
                  <a:lnTo>
                    <a:pt x="29813" y="178594"/>
                  </a:lnTo>
                  <a:lnTo>
                    <a:pt x="29813" y="89249"/>
                  </a:lnTo>
                  <a:lnTo>
                    <a:pt x="0" y="89249"/>
                  </a:lnTo>
                  <a:lnTo>
                    <a:pt x="0" y="59531"/>
                  </a:lnTo>
                  <a:lnTo>
                    <a:pt x="29813" y="59531"/>
                  </a:lnTo>
                  <a:lnTo>
                    <a:pt x="29813" y="29813"/>
                  </a:lnTo>
                  <a:lnTo>
                    <a:pt x="59531" y="29813"/>
                  </a:lnTo>
                  <a:lnTo>
                    <a:pt x="59531" y="0"/>
                  </a:lnTo>
                  <a:lnTo>
                    <a:pt x="148876" y="0"/>
                  </a:lnTo>
                  <a:lnTo>
                    <a:pt x="148876" y="29813"/>
                  </a:lnTo>
                  <a:lnTo>
                    <a:pt x="178594" y="298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29">
              <a:extLst>
                <a:ext uri="{FF2B5EF4-FFF2-40B4-BE49-F238E27FC236}">
                  <a16:creationId xmlns:a16="http://schemas.microsoft.com/office/drawing/2014/main" id="{5E0371EE-C7FE-C01F-8FBA-6FCE282120C6}"/>
                </a:ext>
              </a:extLst>
            </p:cNvPr>
            <p:cNvSpPr/>
            <p:nvPr/>
          </p:nvSpPr>
          <p:spPr>
            <a:xfrm>
              <a:off x="5275611" y="1582293"/>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29">
              <a:extLst>
                <a:ext uri="{FF2B5EF4-FFF2-40B4-BE49-F238E27FC236}">
                  <a16:creationId xmlns:a16="http://schemas.microsoft.com/office/drawing/2014/main" id="{CF5D7F02-C224-0759-0E3B-370A9131AAF8}"/>
                </a:ext>
              </a:extLst>
            </p:cNvPr>
            <p:cNvSpPr/>
            <p:nvPr/>
          </p:nvSpPr>
          <p:spPr>
            <a:xfrm>
              <a:off x="4769643" y="2594419"/>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29">
              <a:extLst>
                <a:ext uri="{FF2B5EF4-FFF2-40B4-BE49-F238E27FC236}">
                  <a16:creationId xmlns:a16="http://schemas.microsoft.com/office/drawing/2014/main" id="{5A2EE9C0-A1B3-869C-A622-CB67A9754838}"/>
                </a:ext>
              </a:extLst>
            </p:cNvPr>
            <p:cNvSpPr/>
            <p:nvPr/>
          </p:nvSpPr>
          <p:spPr>
            <a:xfrm>
              <a:off x="4739830" y="2653855"/>
              <a:ext cx="29718" cy="208406"/>
            </a:xfrm>
            <a:custGeom>
              <a:avLst/>
              <a:gdLst/>
              <a:ahLst/>
              <a:cxnLst/>
              <a:rect l="l" t="t" r="r" b="b"/>
              <a:pathLst>
                <a:path w="29718" h="208406" extrusionOk="0">
                  <a:moveTo>
                    <a:pt x="0" y="0"/>
                  </a:moveTo>
                  <a:lnTo>
                    <a:pt x="29718" y="0"/>
                  </a:lnTo>
                  <a:lnTo>
                    <a:pt x="29718" y="208407"/>
                  </a:lnTo>
                  <a:lnTo>
                    <a:pt x="0" y="20840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29">
              <a:extLst>
                <a:ext uri="{FF2B5EF4-FFF2-40B4-BE49-F238E27FC236}">
                  <a16:creationId xmlns:a16="http://schemas.microsoft.com/office/drawing/2014/main" id="{11A66B39-5953-6499-4626-6F1629B73714}"/>
                </a:ext>
              </a:extLst>
            </p:cNvPr>
            <p:cNvSpPr/>
            <p:nvPr/>
          </p:nvSpPr>
          <p:spPr>
            <a:xfrm>
              <a:off x="4977955" y="2802731"/>
              <a:ext cx="595312" cy="119062"/>
            </a:xfrm>
            <a:custGeom>
              <a:avLst/>
              <a:gdLst/>
              <a:ahLst/>
              <a:cxnLst/>
              <a:rect l="l" t="t" r="r" b="b"/>
              <a:pathLst>
                <a:path w="595312" h="119062" extrusionOk="0">
                  <a:moveTo>
                    <a:pt x="595313" y="0"/>
                  </a:moveTo>
                  <a:lnTo>
                    <a:pt x="595313" y="59531"/>
                  </a:lnTo>
                  <a:lnTo>
                    <a:pt x="565595" y="59531"/>
                  </a:lnTo>
                  <a:lnTo>
                    <a:pt x="565595" y="89249"/>
                  </a:lnTo>
                  <a:lnTo>
                    <a:pt x="446532" y="89249"/>
                  </a:lnTo>
                  <a:lnTo>
                    <a:pt x="446532" y="119063"/>
                  </a:lnTo>
                  <a:lnTo>
                    <a:pt x="148876" y="119063"/>
                  </a:lnTo>
                  <a:lnTo>
                    <a:pt x="148876" y="89249"/>
                  </a:lnTo>
                  <a:lnTo>
                    <a:pt x="29813" y="89249"/>
                  </a:lnTo>
                  <a:lnTo>
                    <a:pt x="29813" y="59531"/>
                  </a:lnTo>
                  <a:lnTo>
                    <a:pt x="0" y="59531"/>
                  </a:lnTo>
                  <a:lnTo>
                    <a:pt x="0" y="0"/>
                  </a:lnTo>
                  <a:lnTo>
                    <a:pt x="29813" y="0"/>
                  </a:lnTo>
                  <a:lnTo>
                    <a:pt x="29813" y="29813"/>
                  </a:lnTo>
                  <a:lnTo>
                    <a:pt x="59531" y="29813"/>
                  </a:lnTo>
                  <a:lnTo>
                    <a:pt x="59531" y="59531"/>
                  </a:lnTo>
                  <a:lnTo>
                    <a:pt x="178594" y="59531"/>
                  </a:lnTo>
                  <a:lnTo>
                    <a:pt x="178594" y="89249"/>
                  </a:lnTo>
                  <a:lnTo>
                    <a:pt x="416719" y="89249"/>
                  </a:lnTo>
                  <a:lnTo>
                    <a:pt x="416719" y="59531"/>
                  </a:lnTo>
                  <a:lnTo>
                    <a:pt x="535781" y="59531"/>
                  </a:lnTo>
                  <a:lnTo>
                    <a:pt x="535781" y="29813"/>
                  </a:lnTo>
                  <a:lnTo>
                    <a:pt x="565595" y="29813"/>
                  </a:lnTo>
                  <a:lnTo>
                    <a:pt x="565595" y="0"/>
                  </a:lnTo>
                  <a:lnTo>
                    <a:pt x="595313" y="0"/>
                  </a:lnTo>
                  <a:close/>
                </a:path>
              </a:pathLst>
            </a:custGeom>
            <a:solidFill>
              <a:srgbClr val="FFD7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29">
              <a:extLst>
                <a:ext uri="{FF2B5EF4-FFF2-40B4-BE49-F238E27FC236}">
                  <a16:creationId xmlns:a16="http://schemas.microsoft.com/office/drawing/2014/main" id="{9396C189-27DF-7E4C-F88C-93D8A0A33EF5}"/>
                </a:ext>
              </a:extLst>
            </p:cNvPr>
            <p:cNvSpPr/>
            <p:nvPr/>
          </p:nvSpPr>
          <p:spPr>
            <a:xfrm>
              <a:off x="4769643" y="2862262"/>
              <a:ext cx="238125" cy="29718"/>
            </a:xfrm>
            <a:custGeom>
              <a:avLst/>
              <a:gdLst/>
              <a:ahLst/>
              <a:cxnLst/>
              <a:rect l="l" t="t" r="r" b="b"/>
              <a:pathLst>
                <a:path w="238125" h="29718" extrusionOk="0">
                  <a:moveTo>
                    <a:pt x="0" y="0"/>
                  </a:moveTo>
                  <a:lnTo>
                    <a:pt x="238125" y="0"/>
                  </a:lnTo>
                  <a:lnTo>
                    <a:pt x="238125"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29">
              <a:extLst>
                <a:ext uri="{FF2B5EF4-FFF2-40B4-BE49-F238E27FC236}">
                  <a16:creationId xmlns:a16="http://schemas.microsoft.com/office/drawing/2014/main" id="{E3AC0C61-D9C3-87B8-A6B7-6EDFBFB47D4E}"/>
                </a:ext>
              </a:extLst>
            </p:cNvPr>
            <p:cNvSpPr/>
            <p:nvPr/>
          </p:nvSpPr>
          <p:spPr>
            <a:xfrm>
              <a:off x="4799361" y="2564606"/>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29">
              <a:extLst>
                <a:ext uri="{FF2B5EF4-FFF2-40B4-BE49-F238E27FC236}">
                  <a16:creationId xmlns:a16="http://schemas.microsoft.com/office/drawing/2014/main" id="{191C6FB0-C35D-2237-74DF-459AC45653F7}"/>
                </a:ext>
              </a:extLst>
            </p:cNvPr>
            <p:cNvSpPr/>
            <p:nvPr/>
          </p:nvSpPr>
          <p:spPr>
            <a:xfrm>
              <a:off x="4829174" y="2534793"/>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29">
              <a:extLst>
                <a:ext uri="{FF2B5EF4-FFF2-40B4-BE49-F238E27FC236}">
                  <a16:creationId xmlns:a16="http://schemas.microsoft.com/office/drawing/2014/main" id="{77777A96-D73D-5115-CE0A-A7C2F6A6475D}"/>
                </a:ext>
              </a:extLst>
            </p:cNvPr>
            <p:cNvSpPr/>
            <p:nvPr/>
          </p:nvSpPr>
          <p:spPr>
            <a:xfrm>
              <a:off x="4858892" y="2594419"/>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29">
              <a:extLst>
                <a:ext uri="{FF2B5EF4-FFF2-40B4-BE49-F238E27FC236}">
                  <a16:creationId xmlns:a16="http://schemas.microsoft.com/office/drawing/2014/main" id="{F6A38431-FFB8-8675-28A7-872E4835E7A4}"/>
                </a:ext>
              </a:extLst>
            </p:cNvPr>
            <p:cNvSpPr/>
            <p:nvPr/>
          </p:nvSpPr>
          <p:spPr>
            <a:xfrm>
              <a:off x="4799361" y="2802731"/>
              <a:ext cx="148780" cy="29718"/>
            </a:xfrm>
            <a:custGeom>
              <a:avLst/>
              <a:gdLst/>
              <a:ahLst/>
              <a:cxnLst/>
              <a:rect l="l" t="t" r="r" b="b"/>
              <a:pathLst>
                <a:path w="148780" h="29718" extrusionOk="0">
                  <a:moveTo>
                    <a:pt x="0" y="0"/>
                  </a:moveTo>
                  <a:lnTo>
                    <a:pt x="148781" y="0"/>
                  </a:lnTo>
                  <a:lnTo>
                    <a:pt x="148781"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29">
              <a:extLst>
                <a:ext uri="{FF2B5EF4-FFF2-40B4-BE49-F238E27FC236}">
                  <a16:creationId xmlns:a16="http://schemas.microsoft.com/office/drawing/2014/main" id="{BFB1AB2E-7254-DED4-19B1-5C896779EF99}"/>
                </a:ext>
              </a:extLst>
            </p:cNvPr>
            <p:cNvSpPr/>
            <p:nvPr/>
          </p:nvSpPr>
          <p:spPr>
            <a:xfrm>
              <a:off x="4829174"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29">
              <a:extLst>
                <a:ext uri="{FF2B5EF4-FFF2-40B4-BE49-F238E27FC236}">
                  <a16:creationId xmlns:a16="http://schemas.microsoft.com/office/drawing/2014/main" id="{AC321028-A9E4-A777-9E16-BB119954CB49}"/>
                </a:ext>
              </a:extLst>
            </p:cNvPr>
            <p:cNvSpPr/>
            <p:nvPr/>
          </p:nvSpPr>
          <p:spPr>
            <a:xfrm>
              <a:off x="4769643" y="2534793"/>
              <a:ext cx="178593" cy="327469"/>
            </a:xfrm>
            <a:custGeom>
              <a:avLst/>
              <a:gdLst/>
              <a:ahLst/>
              <a:cxnLst/>
              <a:rect l="l" t="t" r="r" b="b"/>
              <a:pathLst>
                <a:path w="178593" h="327469" extrusionOk="0">
                  <a:moveTo>
                    <a:pt x="29718" y="297752"/>
                  </a:moveTo>
                  <a:lnTo>
                    <a:pt x="178594" y="297752"/>
                  </a:lnTo>
                  <a:lnTo>
                    <a:pt x="178594" y="327469"/>
                  </a:lnTo>
                  <a:lnTo>
                    <a:pt x="0" y="327469"/>
                  </a:lnTo>
                  <a:lnTo>
                    <a:pt x="0" y="119063"/>
                  </a:lnTo>
                  <a:lnTo>
                    <a:pt x="29718" y="119063"/>
                  </a:lnTo>
                  <a:lnTo>
                    <a:pt x="29718" y="59626"/>
                  </a:lnTo>
                  <a:lnTo>
                    <a:pt x="59531" y="59626"/>
                  </a:lnTo>
                  <a:lnTo>
                    <a:pt x="59531" y="29813"/>
                  </a:lnTo>
                  <a:lnTo>
                    <a:pt x="148781" y="29813"/>
                  </a:lnTo>
                  <a:lnTo>
                    <a:pt x="148781" y="0"/>
                  </a:lnTo>
                  <a:lnTo>
                    <a:pt x="178594" y="0"/>
                  </a:lnTo>
                  <a:lnTo>
                    <a:pt x="178594" y="59626"/>
                  </a:lnTo>
                  <a:lnTo>
                    <a:pt x="89249" y="59626"/>
                  </a:lnTo>
                  <a:lnTo>
                    <a:pt x="89249" y="89344"/>
                  </a:lnTo>
                  <a:lnTo>
                    <a:pt x="59531" y="89344"/>
                  </a:lnTo>
                  <a:lnTo>
                    <a:pt x="59531" y="148876"/>
                  </a:lnTo>
                  <a:lnTo>
                    <a:pt x="29718" y="148876"/>
                  </a:lnTo>
                  <a:lnTo>
                    <a:pt x="29718" y="29775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29">
              <a:extLst>
                <a:ext uri="{FF2B5EF4-FFF2-40B4-BE49-F238E27FC236}">
                  <a16:creationId xmlns:a16="http://schemas.microsoft.com/office/drawing/2014/main" id="{D20E133F-81C0-312B-70CC-9353EC17E58C}"/>
                </a:ext>
              </a:extLst>
            </p:cNvPr>
            <p:cNvSpPr/>
            <p:nvPr/>
          </p:nvSpPr>
          <p:spPr>
            <a:xfrm>
              <a:off x="4799361" y="2683668"/>
              <a:ext cx="29717" cy="119062"/>
            </a:xfrm>
            <a:custGeom>
              <a:avLst/>
              <a:gdLst/>
              <a:ahLst/>
              <a:cxnLst/>
              <a:rect l="l" t="t" r="r" b="b"/>
              <a:pathLst>
                <a:path w="29717" h="119062" extrusionOk="0">
                  <a:moveTo>
                    <a:pt x="0" y="0"/>
                  </a:moveTo>
                  <a:lnTo>
                    <a:pt x="29718" y="0"/>
                  </a:lnTo>
                  <a:lnTo>
                    <a:pt x="29718" y="119063"/>
                  </a:lnTo>
                  <a:lnTo>
                    <a:pt x="0" y="11906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29">
              <a:extLst>
                <a:ext uri="{FF2B5EF4-FFF2-40B4-BE49-F238E27FC236}">
                  <a16:creationId xmlns:a16="http://schemas.microsoft.com/office/drawing/2014/main" id="{6CF90488-EEB5-92C6-8DDF-713221E00122}"/>
                </a:ext>
              </a:extLst>
            </p:cNvPr>
            <p:cNvSpPr/>
            <p:nvPr/>
          </p:nvSpPr>
          <p:spPr>
            <a:xfrm>
              <a:off x="5007768" y="271348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29">
              <a:extLst>
                <a:ext uri="{FF2B5EF4-FFF2-40B4-BE49-F238E27FC236}">
                  <a16:creationId xmlns:a16="http://schemas.microsoft.com/office/drawing/2014/main" id="{EA07146D-0E1B-84DA-C16E-FAA161713441}"/>
                </a:ext>
              </a:extLst>
            </p:cNvPr>
            <p:cNvSpPr/>
            <p:nvPr/>
          </p:nvSpPr>
          <p:spPr>
            <a:xfrm>
              <a:off x="4977955" y="2683668"/>
              <a:ext cx="29718" cy="89344"/>
            </a:xfrm>
            <a:custGeom>
              <a:avLst/>
              <a:gdLst/>
              <a:ahLst/>
              <a:cxnLst/>
              <a:rect l="l" t="t" r="r" b="b"/>
              <a:pathLst>
                <a:path w="29718" h="89344" extrusionOk="0">
                  <a:moveTo>
                    <a:pt x="0" y="0"/>
                  </a:moveTo>
                  <a:lnTo>
                    <a:pt x="29718" y="0"/>
                  </a:lnTo>
                  <a:lnTo>
                    <a:pt x="29718" y="89345"/>
                  </a:lnTo>
                  <a:lnTo>
                    <a:pt x="0" y="893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29">
              <a:extLst>
                <a:ext uri="{FF2B5EF4-FFF2-40B4-BE49-F238E27FC236}">
                  <a16:creationId xmlns:a16="http://schemas.microsoft.com/office/drawing/2014/main" id="{4E792635-E5CD-8810-6CE0-F4286CC6DF30}"/>
                </a:ext>
              </a:extLst>
            </p:cNvPr>
            <p:cNvSpPr/>
            <p:nvPr/>
          </p:nvSpPr>
          <p:spPr>
            <a:xfrm>
              <a:off x="4829174" y="2624137"/>
              <a:ext cx="148780" cy="178593"/>
            </a:xfrm>
            <a:custGeom>
              <a:avLst/>
              <a:gdLst/>
              <a:ahLst/>
              <a:cxnLst/>
              <a:rect l="l" t="t" r="r" b="b"/>
              <a:pathLst>
                <a:path w="148780" h="178593" extrusionOk="0">
                  <a:moveTo>
                    <a:pt x="148781" y="59531"/>
                  </a:moveTo>
                  <a:lnTo>
                    <a:pt x="148781" y="178594"/>
                  </a:lnTo>
                  <a:lnTo>
                    <a:pt x="0" y="178594"/>
                  </a:lnTo>
                  <a:lnTo>
                    <a:pt x="0" y="59531"/>
                  </a:lnTo>
                  <a:lnTo>
                    <a:pt x="29718" y="59531"/>
                  </a:lnTo>
                  <a:lnTo>
                    <a:pt x="29718" y="0"/>
                  </a:lnTo>
                  <a:lnTo>
                    <a:pt x="119063" y="0"/>
                  </a:lnTo>
                  <a:lnTo>
                    <a:pt x="119063" y="59531"/>
                  </a:lnTo>
                  <a:lnTo>
                    <a:pt x="148781"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29">
              <a:extLst>
                <a:ext uri="{FF2B5EF4-FFF2-40B4-BE49-F238E27FC236}">
                  <a16:creationId xmlns:a16="http://schemas.microsoft.com/office/drawing/2014/main" id="{FB77E684-A492-83FC-CD92-372423372164}"/>
                </a:ext>
              </a:extLst>
            </p:cNvPr>
            <p:cNvSpPr/>
            <p:nvPr/>
          </p:nvSpPr>
          <p:spPr>
            <a:xfrm>
              <a:off x="4948237" y="2624137"/>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29">
              <a:extLst>
                <a:ext uri="{FF2B5EF4-FFF2-40B4-BE49-F238E27FC236}">
                  <a16:creationId xmlns:a16="http://schemas.microsoft.com/office/drawing/2014/main" id="{6E4F58A5-8847-BD4E-5EB6-D6380B038DCA}"/>
                </a:ext>
              </a:extLst>
            </p:cNvPr>
            <p:cNvSpPr/>
            <p:nvPr/>
          </p:nvSpPr>
          <p:spPr>
            <a:xfrm>
              <a:off x="5037486" y="2683668"/>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29">
              <a:extLst>
                <a:ext uri="{FF2B5EF4-FFF2-40B4-BE49-F238E27FC236}">
                  <a16:creationId xmlns:a16="http://schemas.microsoft.com/office/drawing/2014/main" id="{1AD7EAEA-5190-0162-337A-41A61E076FFF}"/>
                </a:ext>
              </a:extLst>
            </p:cNvPr>
            <p:cNvSpPr/>
            <p:nvPr/>
          </p:nvSpPr>
          <p:spPr>
            <a:xfrm>
              <a:off x="5097017" y="2683668"/>
              <a:ext cx="267938" cy="89249"/>
            </a:xfrm>
            <a:custGeom>
              <a:avLst/>
              <a:gdLst/>
              <a:ahLst/>
              <a:cxnLst/>
              <a:rect l="l" t="t" r="r" b="b"/>
              <a:pathLst>
                <a:path w="267938" h="89249" extrusionOk="0">
                  <a:moveTo>
                    <a:pt x="267938" y="29813"/>
                  </a:moveTo>
                  <a:lnTo>
                    <a:pt x="267938" y="89249"/>
                  </a:lnTo>
                  <a:lnTo>
                    <a:pt x="89345" y="89249"/>
                  </a:lnTo>
                  <a:lnTo>
                    <a:pt x="89345" y="59531"/>
                  </a:lnTo>
                  <a:lnTo>
                    <a:pt x="0" y="59531"/>
                  </a:lnTo>
                  <a:lnTo>
                    <a:pt x="0" y="0"/>
                  </a:lnTo>
                  <a:lnTo>
                    <a:pt x="29813" y="0"/>
                  </a:lnTo>
                  <a:lnTo>
                    <a:pt x="29813" y="29813"/>
                  </a:lnTo>
                  <a:lnTo>
                    <a:pt x="119063" y="29813"/>
                  </a:lnTo>
                  <a:lnTo>
                    <a:pt x="119063" y="59531"/>
                  </a:lnTo>
                  <a:lnTo>
                    <a:pt x="238125" y="59531"/>
                  </a:lnTo>
                  <a:lnTo>
                    <a:pt x="238125" y="29813"/>
                  </a:lnTo>
                  <a:lnTo>
                    <a:pt x="267938" y="2981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29">
              <a:extLst>
                <a:ext uri="{FF2B5EF4-FFF2-40B4-BE49-F238E27FC236}">
                  <a16:creationId xmlns:a16="http://schemas.microsoft.com/office/drawing/2014/main" id="{96B6A725-15A8-FC40-0656-326DF0EAECA1}"/>
                </a:ext>
              </a:extLst>
            </p:cNvPr>
            <p:cNvSpPr/>
            <p:nvPr/>
          </p:nvSpPr>
          <p:spPr>
            <a:xfrm>
              <a:off x="5364955" y="2713482"/>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29">
              <a:extLst>
                <a:ext uri="{FF2B5EF4-FFF2-40B4-BE49-F238E27FC236}">
                  <a16:creationId xmlns:a16="http://schemas.microsoft.com/office/drawing/2014/main" id="{FB0297E8-9236-52DC-AEDB-9199E89E82BD}"/>
                </a:ext>
              </a:extLst>
            </p:cNvPr>
            <p:cNvSpPr/>
            <p:nvPr/>
          </p:nvSpPr>
          <p:spPr>
            <a:xfrm>
              <a:off x="5007768" y="2624137"/>
              <a:ext cx="59531" cy="59531"/>
            </a:xfrm>
            <a:custGeom>
              <a:avLst/>
              <a:gdLst/>
              <a:ahLst/>
              <a:cxnLst/>
              <a:rect l="l" t="t" r="r" b="b"/>
              <a:pathLst>
                <a:path w="59531" h="59531" extrusionOk="0">
                  <a:moveTo>
                    <a:pt x="59531" y="29718"/>
                  </a:moveTo>
                  <a:lnTo>
                    <a:pt x="59531" y="59531"/>
                  </a:lnTo>
                  <a:lnTo>
                    <a:pt x="0" y="59531"/>
                  </a:lnTo>
                  <a:lnTo>
                    <a:pt x="0" y="0"/>
                  </a:lnTo>
                  <a:lnTo>
                    <a:pt x="29718" y="0"/>
                  </a:lnTo>
                  <a:lnTo>
                    <a:pt x="29718" y="29718"/>
                  </a:lnTo>
                  <a:lnTo>
                    <a:pt x="59531"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29">
              <a:extLst>
                <a:ext uri="{FF2B5EF4-FFF2-40B4-BE49-F238E27FC236}">
                  <a16:creationId xmlns:a16="http://schemas.microsoft.com/office/drawing/2014/main" id="{F89A886B-A506-DB8A-AF11-F7274478369B}"/>
                </a:ext>
              </a:extLst>
            </p:cNvPr>
            <p:cNvSpPr/>
            <p:nvPr/>
          </p:nvSpPr>
          <p:spPr>
            <a:xfrm>
              <a:off x="4977955" y="2594419"/>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29">
              <a:extLst>
                <a:ext uri="{FF2B5EF4-FFF2-40B4-BE49-F238E27FC236}">
                  <a16:creationId xmlns:a16="http://schemas.microsoft.com/office/drawing/2014/main" id="{FD862C7C-9A83-7AFA-55A5-7E4CE242388E}"/>
                </a:ext>
              </a:extLst>
            </p:cNvPr>
            <p:cNvSpPr/>
            <p:nvPr/>
          </p:nvSpPr>
          <p:spPr>
            <a:xfrm>
              <a:off x="4977955" y="2534793"/>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29">
              <a:extLst>
                <a:ext uri="{FF2B5EF4-FFF2-40B4-BE49-F238E27FC236}">
                  <a16:creationId xmlns:a16="http://schemas.microsoft.com/office/drawing/2014/main" id="{A8E6B9FF-0A14-60B4-2617-96DC60FA55F8}"/>
                </a:ext>
              </a:extLst>
            </p:cNvPr>
            <p:cNvSpPr/>
            <p:nvPr/>
          </p:nvSpPr>
          <p:spPr>
            <a:xfrm>
              <a:off x="4977955" y="250507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29">
              <a:extLst>
                <a:ext uri="{FF2B5EF4-FFF2-40B4-BE49-F238E27FC236}">
                  <a16:creationId xmlns:a16="http://schemas.microsoft.com/office/drawing/2014/main" id="{1B8DCF0C-A7DD-D42B-C54D-2EC90B65FA5A}"/>
                </a:ext>
              </a:extLst>
            </p:cNvPr>
            <p:cNvSpPr/>
            <p:nvPr/>
          </p:nvSpPr>
          <p:spPr>
            <a:xfrm>
              <a:off x="4948237" y="2118169"/>
              <a:ext cx="654843" cy="565499"/>
            </a:xfrm>
            <a:custGeom>
              <a:avLst/>
              <a:gdLst/>
              <a:ahLst/>
              <a:cxnLst/>
              <a:rect l="l" t="t" r="r" b="b"/>
              <a:pathLst>
                <a:path w="654843" h="565499" extrusionOk="0">
                  <a:moveTo>
                    <a:pt x="654844" y="238125"/>
                  </a:moveTo>
                  <a:lnTo>
                    <a:pt x="654844" y="416624"/>
                  </a:lnTo>
                  <a:lnTo>
                    <a:pt x="625031" y="416624"/>
                  </a:lnTo>
                  <a:lnTo>
                    <a:pt x="625031" y="505968"/>
                  </a:lnTo>
                  <a:lnTo>
                    <a:pt x="595313" y="505968"/>
                  </a:lnTo>
                  <a:lnTo>
                    <a:pt x="595313" y="565499"/>
                  </a:lnTo>
                  <a:lnTo>
                    <a:pt x="565499" y="565499"/>
                  </a:lnTo>
                  <a:lnTo>
                    <a:pt x="565499" y="476250"/>
                  </a:lnTo>
                  <a:lnTo>
                    <a:pt x="595313" y="476250"/>
                  </a:lnTo>
                  <a:lnTo>
                    <a:pt x="595313" y="386906"/>
                  </a:lnTo>
                  <a:lnTo>
                    <a:pt x="625031" y="386906"/>
                  </a:lnTo>
                  <a:lnTo>
                    <a:pt x="625031" y="267843"/>
                  </a:lnTo>
                  <a:lnTo>
                    <a:pt x="595313" y="267843"/>
                  </a:lnTo>
                  <a:lnTo>
                    <a:pt x="595313" y="178499"/>
                  </a:lnTo>
                  <a:lnTo>
                    <a:pt x="565499" y="178499"/>
                  </a:lnTo>
                  <a:lnTo>
                    <a:pt x="565499" y="119062"/>
                  </a:lnTo>
                  <a:lnTo>
                    <a:pt x="535781" y="119062"/>
                  </a:lnTo>
                  <a:lnTo>
                    <a:pt x="535781" y="89249"/>
                  </a:lnTo>
                  <a:lnTo>
                    <a:pt x="476250" y="89249"/>
                  </a:lnTo>
                  <a:lnTo>
                    <a:pt x="476250" y="59436"/>
                  </a:lnTo>
                  <a:lnTo>
                    <a:pt x="386906" y="59436"/>
                  </a:lnTo>
                  <a:lnTo>
                    <a:pt x="386906" y="29718"/>
                  </a:lnTo>
                  <a:lnTo>
                    <a:pt x="267843" y="29718"/>
                  </a:lnTo>
                  <a:lnTo>
                    <a:pt x="267843" y="59436"/>
                  </a:lnTo>
                  <a:lnTo>
                    <a:pt x="178594" y="59436"/>
                  </a:lnTo>
                  <a:lnTo>
                    <a:pt x="178594" y="89249"/>
                  </a:lnTo>
                  <a:lnTo>
                    <a:pt x="119063" y="89249"/>
                  </a:lnTo>
                  <a:lnTo>
                    <a:pt x="119063" y="119062"/>
                  </a:lnTo>
                  <a:lnTo>
                    <a:pt x="89249" y="119062"/>
                  </a:lnTo>
                  <a:lnTo>
                    <a:pt x="89249" y="178499"/>
                  </a:lnTo>
                  <a:lnTo>
                    <a:pt x="59531" y="178499"/>
                  </a:lnTo>
                  <a:lnTo>
                    <a:pt x="59531" y="267843"/>
                  </a:lnTo>
                  <a:lnTo>
                    <a:pt x="29718" y="267843"/>
                  </a:lnTo>
                  <a:lnTo>
                    <a:pt x="29718" y="416624"/>
                  </a:lnTo>
                  <a:lnTo>
                    <a:pt x="0" y="416624"/>
                  </a:lnTo>
                  <a:lnTo>
                    <a:pt x="0" y="238125"/>
                  </a:lnTo>
                  <a:lnTo>
                    <a:pt x="29718" y="238125"/>
                  </a:lnTo>
                  <a:lnTo>
                    <a:pt x="29718" y="148780"/>
                  </a:lnTo>
                  <a:lnTo>
                    <a:pt x="59531" y="148780"/>
                  </a:lnTo>
                  <a:lnTo>
                    <a:pt x="59531" y="89249"/>
                  </a:lnTo>
                  <a:lnTo>
                    <a:pt x="89249" y="89249"/>
                  </a:lnTo>
                  <a:lnTo>
                    <a:pt x="89249" y="59436"/>
                  </a:lnTo>
                  <a:lnTo>
                    <a:pt x="148780" y="59436"/>
                  </a:lnTo>
                  <a:lnTo>
                    <a:pt x="148780" y="29718"/>
                  </a:lnTo>
                  <a:lnTo>
                    <a:pt x="238125" y="29718"/>
                  </a:lnTo>
                  <a:lnTo>
                    <a:pt x="238125" y="0"/>
                  </a:lnTo>
                  <a:lnTo>
                    <a:pt x="416719" y="0"/>
                  </a:lnTo>
                  <a:lnTo>
                    <a:pt x="416719" y="29718"/>
                  </a:lnTo>
                  <a:lnTo>
                    <a:pt x="505968" y="29718"/>
                  </a:lnTo>
                  <a:lnTo>
                    <a:pt x="505968" y="59436"/>
                  </a:lnTo>
                  <a:lnTo>
                    <a:pt x="565499" y="59436"/>
                  </a:lnTo>
                  <a:lnTo>
                    <a:pt x="565499" y="89249"/>
                  </a:lnTo>
                  <a:lnTo>
                    <a:pt x="595313" y="89249"/>
                  </a:lnTo>
                  <a:lnTo>
                    <a:pt x="595313" y="148780"/>
                  </a:lnTo>
                  <a:lnTo>
                    <a:pt x="625031" y="148780"/>
                  </a:lnTo>
                  <a:lnTo>
                    <a:pt x="625031" y="238125"/>
                  </a:lnTo>
                  <a:lnTo>
                    <a:pt x="654844" y="2381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29">
              <a:extLst>
                <a:ext uri="{FF2B5EF4-FFF2-40B4-BE49-F238E27FC236}">
                  <a16:creationId xmlns:a16="http://schemas.microsoft.com/office/drawing/2014/main" id="{B5E6BE76-2E53-5C82-2B0B-FAD7908801EB}"/>
                </a:ext>
              </a:extLst>
            </p:cNvPr>
            <p:cNvSpPr/>
            <p:nvPr/>
          </p:nvSpPr>
          <p:spPr>
            <a:xfrm>
              <a:off x="5394673" y="2683668"/>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29">
              <a:extLst>
                <a:ext uri="{FF2B5EF4-FFF2-40B4-BE49-F238E27FC236}">
                  <a16:creationId xmlns:a16="http://schemas.microsoft.com/office/drawing/2014/main" id="{5C5D3857-44EA-DF52-7060-89B927C5BD8A}"/>
                </a:ext>
              </a:extLst>
            </p:cNvPr>
            <p:cNvSpPr/>
            <p:nvPr/>
          </p:nvSpPr>
          <p:spPr>
            <a:xfrm>
              <a:off x="5484018" y="2653855"/>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29">
              <a:extLst>
                <a:ext uri="{FF2B5EF4-FFF2-40B4-BE49-F238E27FC236}">
                  <a16:creationId xmlns:a16="http://schemas.microsoft.com/office/drawing/2014/main" id="{FA1AD537-6548-629D-F514-85E0DA3D245B}"/>
                </a:ext>
              </a:extLst>
            </p:cNvPr>
            <p:cNvSpPr/>
            <p:nvPr/>
          </p:nvSpPr>
          <p:spPr>
            <a:xfrm>
              <a:off x="5186362" y="2058543"/>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29">
              <a:extLst>
                <a:ext uri="{FF2B5EF4-FFF2-40B4-BE49-F238E27FC236}">
                  <a16:creationId xmlns:a16="http://schemas.microsoft.com/office/drawing/2014/main" id="{3F4A9CE5-09C5-00D9-1BD3-F7C9858C9E5D}"/>
                </a:ext>
              </a:extLst>
            </p:cNvPr>
            <p:cNvSpPr/>
            <p:nvPr/>
          </p:nvSpPr>
          <p:spPr>
            <a:xfrm>
              <a:off x="5335142" y="2058543"/>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29">
              <a:extLst>
                <a:ext uri="{FF2B5EF4-FFF2-40B4-BE49-F238E27FC236}">
                  <a16:creationId xmlns:a16="http://schemas.microsoft.com/office/drawing/2014/main" id="{BED984E0-B4AF-FF6C-C64B-48FC5C358282}"/>
                </a:ext>
              </a:extLst>
            </p:cNvPr>
            <p:cNvSpPr/>
            <p:nvPr/>
          </p:nvSpPr>
          <p:spPr>
            <a:xfrm>
              <a:off x="5245893" y="2058543"/>
              <a:ext cx="89249" cy="29717"/>
            </a:xfrm>
            <a:custGeom>
              <a:avLst/>
              <a:gdLst/>
              <a:ahLst/>
              <a:cxnLst/>
              <a:rect l="l" t="t" r="r" b="b"/>
              <a:pathLst>
                <a:path w="89249" h="29717" extrusionOk="0">
                  <a:moveTo>
                    <a:pt x="0" y="0"/>
                  </a:moveTo>
                  <a:lnTo>
                    <a:pt x="89249" y="0"/>
                  </a:lnTo>
                  <a:lnTo>
                    <a:pt x="89249" y="29718"/>
                  </a:lnTo>
                  <a:lnTo>
                    <a:pt x="0"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29">
              <a:extLst>
                <a:ext uri="{FF2B5EF4-FFF2-40B4-BE49-F238E27FC236}">
                  <a16:creationId xmlns:a16="http://schemas.microsoft.com/office/drawing/2014/main" id="{5660D66C-4A1F-5CCE-96B1-59F8A2107BBE}"/>
                </a:ext>
              </a:extLst>
            </p:cNvPr>
            <p:cNvSpPr/>
            <p:nvPr/>
          </p:nvSpPr>
          <p:spPr>
            <a:xfrm>
              <a:off x="5245893" y="1999107"/>
              <a:ext cx="119062" cy="29717"/>
            </a:xfrm>
            <a:custGeom>
              <a:avLst/>
              <a:gdLst/>
              <a:ahLst/>
              <a:cxnLst/>
              <a:rect l="l" t="t" r="r" b="b"/>
              <a:pathLst>
                <a:path w="119062" h="29717" extrusionOk="0">
                  <a:moveTo>
                    <a:pt x="0" y="0"/>
                  </a:moveTo>
                  <a:lnTo>
                    <a:pt x="119063" y="0"/>
                  </a:lnTo>
                  <a:lnTo>
                    <a:pt x="119063"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29">
              <a:extLst>
                <a:ext uri="{FF2B5EF4-FFF2-40B4-BE49-F238E27FC236}">
                  <a16:creationId xmlns:a16="http://schemas.microsoft.com/office/drawing/2014/main" id="{BDAC1C50-E67F-70C2-C223-7BD821F68B7E}"/>
                </a:ext>
              </a:extLst>
            </p:cNvPr>
            <p:cNvSpPr/>
            <p:nvPr/>
          </p:nvSpPr>
          <p:spPr>
            <a:xfrm>
              <a:off x="5186362" y="1999107"/>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29">
              <a:extLst>
                <a:ext uri="{FF2B5EF4-FFF2-40B4-BE49-F238E27FC236}">
                  <a16:creationId xmlns:a16="http://schemas.microsoft.com/office/drawing/2014/main" id="{BBA19B1F-9460-6CC3-A47B-D74C5ACDB82B}"/>
                </a:ext>
              </a:extLst>
            </p:cNvPr>
            <p:cNvSpPr/>
            <p:nvPr/>
          </p:nvSpPr>
          <p:spPr>
            <a:xfrm>
              <a:off x="5126830" y="2118169"/>
              <a:ext cx="59531" cy="29717"/>
            </a:xfrm>
            <a:custGeom>
              <a:avLst/>
              <a:gdLst/>
              <a:ahLst/>
              <a:cxnLst/>
              <a:rect l="l" t="t" r="r" b="b"/>
              <a:pathLst>
                <a:path w="59531" h="29717" extrusionOk="0">
                  <a:moveTo>
                    <a:pt x="0" y="0"/>
                  </a:moveTo>
                  <a:lnTo>
                    <a:pt x="59531" y="0"/>
                  </a:lnTo>
                  <a:lnTo>
                    <a:pt x="59531"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29">
              <a:extLst>
                <a:ext uri="{FF2B5EF4-FFF2-40B4-BE49-F238E27FC236}">
                  <a16:creationId xmlns:a16="http://schemas.microsoft.com/office/drawing/2014/main" id="{6DE7DEB8-6549-D36F-79EE-369DC48F378B}"/>
                </a:ext>
              </a:extLst>
            </p:cNvPr>
            <p:cNvSpPr/>
            <p:nvPr/>
          </p:nvSpPr>
          <p:spPr>
            <a:xfrm>
              <a:off x="5037486" y="2802731"/>
              <a:ext cx="119062" cy="29718"/>
            </a:xfrm>
            <a:custGeom>
              <a:avLst/>
              <a:gdLst/>
              <a:ahLst/>
              <a:cxnLst/>
              <a:rect l="l" t="t" r="r" b="b"/>
              <a:pathLst>
                <a:path w="119062" h="29718" extrusionOk="0">
                  <a:moveTo>
                    <a:pt x="0" y="0"/>
                  </a:moveTo>
                  <a:lnTo>
                    <a:pt x="119062" y="0"/>
                  </a:lnTo>
                  <a:lnTo>
                    <a:pt x="119062"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29">
              <a:extLst>
                <a:ext uri="{FF2B5EF4-FFF2-40B4-BE49-F238E27FC236}">
                  <a16:creationId xmlns:a16="http://schemas.microsoft.com/office/drawing/2014/main" id="{71432521-A0E0-E6C0-15B5-102F32F49613}"/>
                </a:ext>
              </a:extLst>
            </p:cNvPr>
            <p:cNvSpPr/>
            <p:nvPr/>
          </p:nvSpPr>
          <p:spPr>
            <a:xfrm>
              <a:off x="5156548" y="2832544"/>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29">
              <a:extLst>
                <a:ext uri="{FF2B5EF4-FFF2-40B4-BE49-F238E27FC236}">
                  <a16:creationId xmlns:a16="http://schemas.microsoft.com/office/drawing/2014/main" id="{0283353D-A889-D5F2-BE47-18D831AAA599}"/>
                </a:ext>
              </a:extLst>
            </p:cNvPr>
            <p:cNvSpPr/>
            <p:nvPr/>
          </p:nvSpPr>
          <p:spPr>
            <a:xfrm>
              <a:off x="5394673" y="2802731"/>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29">
              <a:extLst>
                <a:ext uri="{FF2B5EF4-FFF2-40B4-BE49-F238E27FC236}">
                  <a16:creationId xmlns:a16="http://schemas.microsoft.com/office/drawing/2014/main" id="{9688BED0-438C-76EA-8972-0ADBCCFEFDD9}"/>
                </a:ext>
              </a:extLst>
            </p:cNvPr>
            <p:cNvSpPr/>
            <p:nvPr/>
          </p:nvSpPr>
          <p:spPr>
            <a:xfrm>
              <a:off x="5513736"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29">
              <a:extLst>
                <a:ext uri="{FF2B5EF4-FFF2-40B4-BE49-F238E27FC236}">
                  <a16:creationId xmlns:a16="http://schemas.microsoft.com/office/drawing/2014/main" id="{52744952-B940-4137-20ED-F8D331AEF977}"/>
                </a:ext>
              </a:extLst>
            </p:cNvPr>
            <p:cNvSpPr/>
            <p:nvPr/>
          </p:nvSpPr>
          <p:spPr>
            <a:xfrm>
              <a:off x="5126830" y="289198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29">
              <a:extLst>
                <a:ext uri="{FF2B5EF4-FFF2-40B4-BE49-F238E27FC236}">
                  <a16:creationId xmlns:a16="http://schemas.microsoft.com/office/drawing/2014/main" id="{20D0464F-2DD5-F4A0-C7ED-9E4748344C6E}"/>
                </a:ext>
              </a:extLst>
            </p:cNvPr>
            <p:cNvSpPr/>
            <p:nvPr/>
          </p:nvSpPr>
          <p:spPr>
            <a:xfrm>
              <a:off x="5007768" y="2862262"/>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29">
              <a:extLst>
                <a:ext uri="{FF2B5EF4-FFF2-40B4-BE49-F238E27FC236}">
                  <a16:creationId xmlns:a16="http://schemas.microsoft.com/office/drawing/2014/main" id="{CBF3DEFC-3A71-7916-944A-4EA16D6D0E59}"/>
                </a:ext>
              </a:extLst>
            </p:cNvPr>
            <p:cNvSpPr/>
            <p:nvPr/>
          </p:nvSpPr>
          <p:spPr>
            <a:xfrm>
              <a:off x="4977955" y="2832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29">
              <a:extLst>
                <a:ext uri="{FF2B5EF4-FFF2-40B4-BE49-F238E27FC236}">
                  <a16:creationId xmlns:a16="http://schemas.microsoft.com/office/drawing/2014/main" id="{7B28B58A-90D3-7533-29B5-C9B1726D0C1E}"/>
                </a:ext>
              </a:extLst>
            </p:cNvPr>
            <p:cNvSpPr/>
            <p:nvPr/>
          </p:nvSpPr>
          <p:spPr>
            <a:xfrm>
              <a:off x="5364955" y="2891980"/>
              <a:ext cx="59531" cy="29718"/>
            </a:xfrm>
            <a:custGeom>
              <a:avLst/>
              <a:gdLst/>
              <a:ahLst/>
              <a:cxnLst/>
              <a:rect l="l" t="t" r="r" b="b"/>
              <a:pathLst>
                <a:path w="59531" h="29718" extrusionOk="0">
                  <a:moveTo>
                    <a:pt x="0" y="0"/>
                  </a:moveTo>
                  <a:lnTo>
                    <a:pt x="59531" y="0"/>
                  </a:lnTo>
                  <a:lnTo>
                    <a:pt x="59531"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29">
              <a:extLst>
                <a:ext uri="{FF2B5EF4-FFF2-40B4-BE49-F238E27FC236}">
                  <a16:creationId xmlns:a16="http://schemas.microsoft.com/office/drawing/2014/main" id="{5CD9F5FC-CAA8-6054-323B-AAFAB7E36D83}"/>
                </a:ext>
              </a:extLst>
            </p:cNvPr>
            <p:cNvSpPr/>
            <p:nvPr/>
          </p:nvSpPr>
          <p:spPr>
            <a:xfrm>
              <a:off x="5543549" y="2832544"/>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29">
              <a:extLst>
                <a:ext uri="{FF2B5EF4-FFF2-40B4-BE49-F238E27FC236}">
                  <a16:creationId xmlns:a16="http://schemas.microsoft.com/office/drawing/2014/main" id="{D9A607A8-E38A-8A95-28F9-915CF94153F4}"/>
                </a:ext>
              </a:extLst>
            </p:cNvPr>
            <p:cNvSpPr/>
            <p:nvPr/>
          </p:nvSpPr>
          <p:spPr>
            <a:xfrm>
              <a:off x="5394673" y="2862262"/>
              <a:ext cx="119062" cy="29718"/>
            </a:xfrm>
            <a:custGeom>
              <a:avLst/>
              <a:gdLst/>
              <a:ahLst/>
              <a:cxnLst/>
              <a:rect l="l" t="t" r="r" b="b"/>
              <a:pathLst>
                <a:path w="119062" h="29718" extrusionOk="0">
                  <a:moveTo>
                    <a:pt x="0" y="0"/>
                  </a:moveTo>
                  <a:lnTo>
                    <a:pt x="119063" y="0"/>
                  </a:lnTo>
                  <a:lnTo>
                    <a:pt x="119063" y="29718"/>
                  </a:lnTo>
                  <a:lnTo>
                    <a:pt x="0" y="2971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29">
              <a:extLst>
                <a:ext uri="{FF2B5EF4-FFF2-40B4-BE49-F238E27FC236}">
                  <a16:creationId xmlns:a16="http://schemas.microsoft.com/office/drawing/2014/main" id="{E3EE768E-D371-AFDD-94F0-9CD5995D88C3}"/>
                </a:ext>
              </a:extLst>
            </p:cNvPr>
            <p:cNvSpPr/>
            <p:nvPr/>
          </p:nvSpPr>
          <p:spPr>
            <a:xfrm>
              <a:off x="4858892" y="2832544"/>
              <a:ext cx="89249" cy="29718"/>
            </a:xfrm>
            <a:custGeom>
              <a:avLst/>
              <a:gdLst/>
              <a:ahLst/>
              <a:cxnLst/>
              <a:rect l="l" t="t" r="r" b="b"/>
              <a:pathLst>
                <a:path w="89249" h="29718" extrusionOk="0">
                  <a:moveTo>
                    <a:pt x="0" y="0"/>
                  </a:moveTo>
                  <a:lnTo>
                    <a:pt x="89249" y="0"/>
                  </a:lnTo>
                  <a:lnTo>
                    <a:pt x="89249"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29">
              <a:extLst>
                <a:ext uri="{FF2B5EF4-FFF2-40B4-BE49-F238E27FC236}">
                  <a16:creationId xmlns:a16="http://schemas.microsoft.com/office/drawing/2014/main" id="{7455E55D-FF97-EB65-A6E0-D8982C9A7C15}"/>
                </a:ext>
              </a:extLst>
            </p:cNvPr>
            <p:cNvSpPr/>
            <p:nvPr/>
          </p:nvSpPr>
          <p:spPr>
            <a:xfrm>
              <a:off x="4918423" y="2534793"/>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29">
              <a:extLst>
                <a:ext uri="{FF2B5EF4-FFF2-40B4-BE49-F238E27FC236}">
                  <a16:creationId xmlns:a16="http://schemas.microsoft.com/office/drawing/2014/main" id="{475D335B-0733-7B40-54CC-160292CF27DB}"/>
                </a:ext>
              </a:extLst>
            </p:cNvPr>
            <p:cNvSpPr/>
            <p:nvPr/>
          </p:nvSpPr>
          <p:spPr>
            <a:xfrm>
              <a:off x="4888705" y="25646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29">
              <a:extLst>
                <a:ext uri="{FF2B5EF4-FFF2-40B4-BE49-F238E27FC236}">
                  <a16:creationId xmlns:a16="http://schemas.microsoft.com/office/drawing/2014/main" id="{3A4556F8-1F3E-77D2-4095-C0EDCE0B72CF}"/>
                </a:ext>
              </a:extLst>
            </p:cNvPr>
            <p:cNvSpPr/>
            <p:nvPr/>
          </p:nvSpPr>
          <p:spPr>
            <a:xfrm>
              <a:off x="4977955" y="2713482"/>
              <a:ext cx="29718" cy="59531"/>
            </a:xfrm>
            <a:custGeom>
              <a:avLst/>
              <a:gdLst/>
              <a:ahLst/>
              <a:cxnLst/>
              <a:rect l="l" t="t" r="r" b="b"/>
              <a:pathLst>
                <a:path w="29718" h="59531" extrusionOk="0">
                  <a:moveTo>
                    <a:pt x="0" y="0"/>
                  </a:moveTo>
                  <a:lnTo>
                    <a:pt x="29718" y="0"/>
                  </a:lnTo>
                  <a:lnTo>
                    <a:pt x="29718" y="59531"/>
                  </a:lnTo>
                  <a:lnTo>
                    <a:pt x="0" y="595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29">
              <a:extLst>
                <a:ext uri="{FF2B5EF4-FFF2-40B4-BE49-F238E27FC236}">
                  <a16:creationId xmlns:a16="http://schemas.microsoft.com/office/drawing/2014/main" id="{E6615046-ADB4-5262-CCC1-2489B3F3D125}"/>
                </a:ext>
              </a:extLst>
            </p:cNvPr>
            <p:cNvSpPr/>
            <p:nvPr/>
          </p:nvSpPr>
          <p:spPr>
            <a:xfrm>
              <a:off x="4948237"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29">
              <a:extLst>
                <a:ext uri="{FF2B5EF4-FFF2-40B4-BE49-F238E27FC236}">
                  <a16:creationId xmlns:a16="http://schemas.microsoft.com/office/drawing/2014/main" id="{83AB1FE7-B7D4-93F9-0FF5-FD0D31A01698}"/>
                </a:ext>
              </a:extLst>
            </p:cNvPr>
            <p:cNvSpPr/>
            <p:nvPr/>
          </p:nvSpPr>
          <p:spPr>
            <a:xfrm>
              <a:off x="4918423" y="27134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29">
              <a:extLst>
                <a:ext uri="{FF2B5EF4-FFF2-40B4-BE49-F238E27FC236}">
                  <a16:creationId xmlns:a16="http://schemas.microsoft.com/office/drawing/2014/main" id="{9B092054-ACE2-975E-242B-F16507050408}"/>
                </a:ext>
              </a:extLst>
            </p:cNvPr>
            <p:cNvSpPr/>
            <p:nvPr/>
          </p:nvSpPr>
          <p:spPr>
            <a:xfrm>
              <a:off x="4829174" y="27432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29">
              <a:extLst>
                <a:ext uri="{FF2B5EF4-FFF2-40B4-BE49-F238E27FC236}">
                  <a16:creationId xmlns:a16="http://schemas.microsoft.com/office/drawing/2014/main" id="{975779E3-2A67-16AA-4BD1-D2AFB371A267}"/>
                </a:ext>
              </a:extLst>
            </p:cNvPr>
            <p:cNvSpPr/>
            <p:nvPr/>
          </p:nvSpPr>
          <p:spPr>
            <a:xfrm>
              <a:off x="4888705" y="2772918"/>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29">
              <a:extLst>
                <a:ext uri="{FF2B5EF4-FFF2-40B4-BE49-F238E27FC236}">
                  <a16:creationId xmlns:a16="http://schemas.microsoft.com/office/drawing/2014/main" id="{EA54C30C-385A-9BB0-750B-7A87328F7D14}"/>
                </a:ext>
              </a:extLst>
            </p:cNvPr>
            <p:cNvSpPr/>
            <p:nvPr/>
          </p:nvSpPr>
          <p:spPr>
            <a:xfrm>
              <a:off x="5186362" y="2118169"/>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29">
              <a:extLst>
                <a:ext uri="{FF2B5EF4-FFF2-40B4-BE49-F238E27FC236}">
                  <a16:creationId xmlns:a16="http://schemas.microsoft.com/office/drawing/2014/main" id="{BFA6EEA9-D55B-E052-D3CD-2BFCB97A9160}"/>
                </a:ext>
              </a:extLst>
            </p:cNvPr>
            <p:cNvSpPr/>
            <p:nvPr/>
          </p:nvSpPr>
          <p:spPr>
            <a:xfrm>
              <a:off x="5186362" y="1939480"/>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29">
              <a:extLst>
                <a:ext uri="{FF2B5EF4-FFF2-40B4-BE49-F238E27FC236}">
                  <a16:creationId xmlns:a16="http://schemas.microsoft.com/office/drawing/2014/main" id="{E78F5F57-FC75-8DA2-4226-FDF43F82776C}"/>
                </a:ext>
              </a:extLst>
            </p:cNvPr>
            <p:cNvSpPr/>
            <p:nvPr/>
          </p:nvSpPr>
          <p:spPr>
            <a:xfrm>
              <a:off x="5364955" y="164191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29">
              <a:extLst>
                <a:ext uri="{FF2B5EF4-FFF2-40B4-BE49-F238E27FC236}">
                  <a16:creationId xmlns:a16="http://schemas.microsoft.com/office/drawing/2014/main" id="{D665470F-CB91-E499-FBAC-BD7606DDE5A7}"/>
                </a:ext>
              </a:extLst>
            </p:cNvPr>
            <p:cNvSpPr/>
            <p:nvPr/>
          </p:nvSpPr>
          <p:spPr>
            <a:xfrm>
              <a:off x="5335142" y="1641919"/>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29">
              <a:extLst>
                <a:ext uri="{FF2B5EF4-FFF2-40B4-BE49-F238E27FC236}">
                  <a16:creationId xmlns:a16="http://schemas.microsoft.com/office/drawing/2014/main" id="{B17EC57F-07B9-A029-B41F-2B582B36CA65}"/>
                </a:ext>
              </a:extLst>
            </p:cNvPr>
            <p:cNvSpPr/>
            <p:nvPr/>
          </p:nvSpPr>
          <p:spPr>
            <a:xfrm>
              <a:off x="5335142" y="1612106"/>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29">
              <a:extLst>
                <a:ext uri="{FF2B5EF4-FFF2-40B4-BE49-F238E27FC236}">
                  <a16:creationId xmlns:a16="http://schemas.microsoft.com/office/drawing/2014/main" id="{B7D4064F-AB6B-6B9B-0274-03B5CEEB24E1}"/>
                </a:ext>
              </a:extLst>
            </p:cNvPr>
            <p:cNvSpPr/>
            <p:nvPr/>
          </p:nvSpPr>
          <p:spPr>
            <a:xfrm>
              <a:off x="5335142" y="1671637"/>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29">
              <a:extLst>
                <a:ext uri="{FF2B5EF4-FFF2-40B4-BE49-F238E27FC236}">
                  <a16:creationId xmlns:a16="http://schemas.microsoft.com/office/drawing/2014/main" id="{E7378280-B802-4EDD-1E4D-6F2D1E4EDF42}"/>
                </a:ext>
              </a:extLst>
            </p:cNvPr>
            <p:cNvSpPr/>
            <p:nvPr/>
          </p:nvSpPr>
          <p:spPr>
            <a:xfrm>
              <a:off x="5245893" y="1760982"/>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29">
              <a:extLst>
                <a:ext uri="{FF2B5EF4-FFF2-40B4-BE49-F238E27FC236}">
                  <a16:creationId xmlns:a16="http://schemas.microsoft.com/office/drawing/2014/main" id="{FAAB3C55-48ED-8841-03B4-881A2C8C029C}"/>
                </a:ext>
              </a:extLst>
            </p:cNvPr>
            <p:cNvSpPr/>
            <p:nvPr/>
          </p:nvSpPr>
          <p:spPr>
            <a:xfrm>
              <a:off x="5186362" y="1731168"/>
              <a:ext cx="29717" cy="59531"/>
            </a:xfrm>
            <a:custGeom>
              <a:avLst/>
              <a:gdLst/>
              <a:ahLst/>
              <a:cxnLst/>
              <a:rect l="l" t="t" r="r" b="b"/>
              <a:pathLst>
                <a:path w="29717" h="59531" extrusionOk="0">
                  <a:moveTo>
                    <a:pt x="0" y="0"/>
                  </a:moveTo>
                  <a:lnTo>
                    <a:pt x="29718" y="0"/>
                  </a:lnTo>
                  <a:lnTo>
                    <a:pt x="29718" y="59531"/>
                  </a:lnTo>
                  <a:lnTo>
                    <a:pt x="0" y="595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29">
              <a:extLst>
                <a:ext uri="{FF2B5EF4-FFF2-40B4-BE49-F238E27FC236}">
                  <a16:creationId xmlns:a16="http://schemas.microsoft.com/office/drawing/2014/main" id="{4777E6DD-0549-3E29-E41A-E3D72CC7EC21}"/>
                </a:ext>
              </a:extLst>
            </p:cNvPr>
            <p:cNvSpPr/>
            <p:nvPr/>
          </p:nvSpPr>
          <p:spPr>
            <a:xfrm>
              <a:off x="5216080" y="1790700"/>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29">
              <a:extLst>
                <a:ext uri="{FF2B5EF4-FFF2-40B4-BE49-F238E27FC236}">
                  <a16:creationId xmlns:a16="http://schemas.microsoft.com/office/drawing/2014/main" id="{52B8EDD3-B8E1-C04C-32B9-32D298A3F726}"/>
                </a:ext>
              </a:extLst>
            </p:cNvPr>
            <p:cNvSpPr/>
            <p:nvPr/>
          </p:nvSpPr>
          <p:spPr>
            <a:xfrm>
              <a:off x="5156548" y="1820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29">
              <a:extLst>
                <a:ext uri="{FF2B5EF4-FFF2-40B4-BE49-F238E27FC236}">
                  <a16:creationId xmlns:a16="http://schemas.microsoft.com/office/drawing/2014/main" id="{4B84C18D-C2E7-B122-35FB-6936B76CAE2F}"/>
                </a:ext>
              </a:extLst>
            </p:cNvPr>
            <p:cNvSpPr/>
            <p:nvPr/>
          </p:nvSpPr>
          <p:spPr>
            <a:xfrm>
              <a:off x="5245893" y="1820418"/>
              <a:ext cx="29717" cy="29718"/>
            </a:xfrm>
            <a:custGeom>
              <a:avLst/>
              <a:gdLst/>
              <a:ahLst/>
              <a:cxnLst/>
              <a:rect l="l" t="t" r="r" b="b"/>
              <a:pathLst>
                <a:path w="29717" h="29718"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29">
              <a:extLst>
                <a:ext uri="{FF2B5EF4-FFF2-40B4-BE49-F238E27FC236}">
                  <a16:creationId xmlns:a16="http://schemas.microsoft.com/office/drawing/2014/main" id="{C7D0D8BA-C887-52E6-BBF6-3016D18417F8}"/>
                </a:ext>
              </a:extLst>
            </p:cNvPr>
            <p:cNvSpPr/>
            <p:nvPr/>
          </p:nvSpPr>
          <p:spPr>
            <a:xfrm>
              <a:off x="5186362" y="1701355"/>
              <a:ext cx="29717" cy="29717"/>
            </a:xfrm>
            <a:custGeom>
              <a:avLst/>
              <a:gdLst/>
              <a:ahLst/>
              <a:cxnLst/>
              <a:rect l="l" t="t" r="r" b="b"/>
              <a:pathLst>
                <a:path w="29717"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29">
              <a:extLst>
                <a:ext uri="{FF2B5EF4-FFF2-40B4-BE49-F238E27FC236}">
                  <a16:creationId xmlns:a16="http://schemas.microsoft.com/office/drawing/2014/main" id="{083D6B86-4C3C-B399-7990-E78C6F565CE6}"/>
                </a:ext>
              </a:extLst>
            </p:cNvPr>
            <p:cNvSpPr/>
            <p:nvPr/>
          </p:nvSpPr>
          <p:spPr>
            <a:xfrm>
              <a:off x="5364955" y="1880044"/>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29">
              <a:extLst>
                <a:ext uri="{FF2B5EF4-FFF2-40B4-BE49-F238E27FC236}">
                  <a16:creationId xmlns:a16="http://schemas.microsoft.com/office/drawing/2014/main" id="{ACA39CAA-7662-09A3-32D1-D11D226C870E}"/>
                </a:ext>
              </a:extLst>
            </p:cNvPr>
            <p:cNvSpPr/>
            <p:nvPr/>
          </p:nvSpPr>
          <p:spPr>
            <a:xfrm>
              <a:off x="5335142"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29">
              <a:extLst>
                <a:ext uri="{FF2B5EF4-FFF2-40B4-BE49-F238E27FC236}">
                  <a16:creationId xmlns:a16="http://schemas.microsoft.com/office/drawing/2014/main" id="{645DC373-34E6-FE70-5B38-D4425F991107}"/>
                </a:ext>
              </a:extLst>
            </p:cNvPr>
            <p:cNvSpPr/>
            <p:nvPr/>
          </p:nvSpPr>
          <p:spPr>
            <a:xfrm>
              <a:off x="5364955" y="1850231"/>
              <a:ext cx="29718" cy="29717"/>
            </a:xfrm>
            <a:custGeom>
              <a:avLst/>
              <a:gdLst/>
              <a:ahLst/>
              <a:cxnLst/>
              <a:rect l="l" t="t" r="r" b="b"/>
              <a:pathLst>
                <a:path w="29718" h="29717" extrusionOk="0">
                  <a:moveTo>
                    <a:pt x="0" y="0"/>
                  </a:moveTo>
                  <a:lnTo>
                    <a:pt x="29718" y="0"/>
                  </a:lnTo>
                  <a:lnTo>
                    <a:pt x="29718" y="29718"/>
                  </a:lnTo>
                  <a:lnTo>
                    <a:pt x="0" y="297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29">
              <a:extLst>
                <a:ext uri="{FF2B5EF4-FFF2-40B4-BE49-F238E27FC236}">
                  <a16:creationId xmlns:a16="http://schemas.microsoft.com/office/drawing/2014/main" id="{3AD643FC-4FE0-138E-D3BD-7D4F405FEC12}"/>
                </a:ext>
              </a:extLst>
            </p:cNvPr>
            <p:cNvSpPr/>
            <p:nvPr/>
          </p:nvSpPr>
          <p:spPr>
            <a:xfrm>
              <a:off x="5394673" y="1760982"/>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29">
              <a:extLst>
                <a:ext uri="{FF2B5EF4-FFF2-40B4-BE49-F238E27FC236}">
                  <a16:creationId xmlns:a16="http://schemas.microsoft.com/office/drawing/2014/main" id="{614C766C-9D2F-501A-9FDC-5A090584E1EB}"/>
                </a:ext>
              </a:extLst>
            </p:cNvPr>
            <p:cNvSpPr/>
            <p:nvPr/>
          </p:nvSpPr>
          <p:spPr>
            <a:xfrm>
              <a:off x="5364955" y="17907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29">
              <a:extLst>
                <a:ext uri="{FF2B5EF4-FFF2-40B4-BE49-F238E27FC236}">
                  <a16:creationId xmlns:a16="http://schemas.microsoft.com/office/drawing/2014/main" id="{6EDB356C-4F3A-D454-59A3-F04315C2F735}"/>
                </a:ext>
              </a:extLst>
            </p:cNvPr>
            <p:cNvSpPr/>
            <p:nvPr/>
          </p:nvSpPr>
          <p:spPr>
            <a:xfrm>
              <a:off x="5394673" y="1790700"/>
              <a:ext cx="29718" cy="29718"/>
            </a:xfrm>
            <a:custGeom>
              <a:avLst/>
              <a:gdLst/>
              <a:ahLst/>
              <a:cxnLst/>
              <a:rect l="l" t="t" r="r" b="b"/>
              <a:pathLst>
                <a:path w="29718" h="29718" extrusionOk="0">
                  <a:moveTo>
                    <a:pt x="0" y="0"/>
                  </a:moveTo>
                  <a:lnTo>
                    <a:pt x="29718" y="0"/>
                  </a:lnTo>
                  <a:lnTo>
                    <a:pt x="29718" y="29718"/>
                  </a:lnTo>
                  <a:lnTo>
                    <a:pt x="0" y="29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4119704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2"/>
        <p:cNvGrpSpPr/>
        <p:nvPr/>
      </p:nvGrpSpPr>
      <p:grpSpPr>
        <a:xfrm>
          <a:off x="0" y="0"/>
          <a:ext cx="0" cy="0"/>
          <a:chOff x="0" y="0"/>
          <a:chExt cx="0" cy="0"/>
        </a:xfrm>
      </p:grpSpPr>
      <p:sp>
        <p:nvSpPr>
          <p:cNvPr id="2243" name="Google Shape;2243;p32"/>
          <p:cNvSpPr txBox="1">
            <a:spLocks noGrp="1"/>
          </p:cNvSpPr>
          <p:nvPr>
            <p:ph type="title"/>
          </p:nvPr>
        </p:nvSpPr>
        <p:spPr>
          <a:xfrm>
            <a:off x="1095150" y="521225"/>
            <a:ext cx="6953700" cy="8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1</a:t>
            </a:r>
            <a:endParaRPr dirty="0"/>
          </a:p>
        </p:txBody>
      </p:sp>
      <p:sp>
        <p:nvSpPr>
          <p:cNvPr id="2245" name="Google Shape;2245;p32"/>
          <p:cNvSpPr txBox="1">
            <a:spLocks noGrp="1"/>
          </p:cNvSpPr>
          <p:nvPr>
            <p:ph type="subTitle" idx="2"/>
          </p:nvPr>
        </p:nvSpPr>
        <p:spPr>
          <a:xfrm>
            <a:off x="1049699" y="1163614"/>
            <a:ext cx="7044601" cy="7216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badi" panose="020B0604020104020204" pitchFamily="34" charset="0"/>
              </a:rPr>
              <a:t>Display total units shipped, average critic score, and user score for the games, providing a snapshot of overall industry performance.</a:t>
            </a:r>
            <a:endParaRPr lang="en-PK" sz="1800" dirty="0">
              <a:latin typeface="Abadi" panose="020B0604020104020204" pitchFamily="34" charset="0"/>
            </a:endParaRPr>
          </a:p>
        </p:txBody>
      </p:sp>
      <p:sp>
        <p:nvSpPr>
          <p:cNvPr id="2" name="TextBox 1">
            <a:extLst>
              <a:ext uri="{FF2B5EF4-FFF2-40B4-BE49-F238E27FC236}">
                <a16:creationId xmlns:a16="http://schemas.microsoft.com/office/drawing/2014/main" id="{3E1EBDD9-AB8F-0AFE-AE0D-BAE0788F2764}"/>
              </a:ext>
            </a:extLst>
          </p:cNvPr>
          <p:cNvSpPr txBox="1"/>
          <p:nvPr/>
        </p:nvSpPr>
        <p:spPr>
          <a:xfrm>
            <a:off x="457115" y="2104095"/>
            <a:ext cx="8229768" cy="2308324"/>
          </a:xfrm>
          <a:prstGeom prst="rect">
            <a:avLst/>
          </a:prstGeom>
          <a:solidFill>
            <a:schemeClr val="tx1"/>
          </a:solidFill>
        </p:spPr>
        <p:txBody>
          <a:bodyPr wrap="square" rtlCol="0">
            <a:spAutoFit/>
          </a:bodyPr>
          <a:lstStyle/>
          <a:p>
            <a:r>
              <a:rPr lang="en-US" sz="1600" dirty="0">
                <a:solidFill>
                  <a:srgbClr val="008000"/>
                </a:solidFill>
                <a:latin typeface="Consolas" panose="020B0609020204030204" pitchFamily="49" charset="0"/>
              </a:rPr>
              <a:t>-- Task 1 (Sum of total units shipped, average critic score, average user score)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DISTINCT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games</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Number_Of_Games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Total_Shipped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Total_Units_Shipped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Average_Critic_Score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Average_User_Score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games</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scores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Game_ID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Critic_Score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User_Score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NOT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NULL</a:t>
            </a:r>
            <a:endParaRPr lang="en-PK" sz="1200"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pic>
        <p:nvPicPr>
          <p:cNvPr id="5" name="Picture 4">
            <a:extLst>
              <a:ext uri="{FF2B5EF4-FFF2-40B4-BE49-F238E27FC236}">
                <a16:creationId xmlns:a16="http://schemas.microsoft.com/office/drawing/2014/main" id="{2BDB252D-455A-0229-6E71-E868C53E6129}"/>
              </a:ext>
            </a:extLst>
          </p:cNvPr>
          <p:cNvPicPr>
            <a:picLocks noChangeAspect="1"/>
          </p:cNvPicPr>
          <p:nvPr/>
        </p:nvPicPr>
        <p:blipFill>
          <a:blip r:embed="rId3"/>
          <a:stretch>
            <a:fillRect/>
          </a:stretch>
        </p:blipFill>
        <p:spPr>
          <a:xfrm>
            <a:off x="1315452" y="791248"/>
            <a:ext cx="6513095" cy="1231567"/>
          </a:xfrm>
          <a:prstGeom prst="rect">
            <a:avLst/>
          </a:prstGeom>
        </p:spPr>
      </p:pic>
      <p:pic>
        <p:nvPicPr>
          <p:cNvPr id="11" name="Picture 10">
            <a:extLst>
              <a:ext uri="{FF2B5EF4-FFF2-40B4-BE49-F238E27FC236}">
                <a16:creationId xmlns:a16="http://schemas.microsoft.com/office/drawing/2014/main" id="{443056B9-E06D-CD3A-6070-874A44934097}"/>
              </a:ext>
            </a:extLst>
          </p:cNvPr>
          <p:cNvPicPr>
            <a:picLocks noChangeAspect="1"/>
          </p:cNvPicPr>
          <p:nvPr/>
        </p:nvPicPr>
        <p:blipFill>
          <a:blip r:embed="rId4"/>
          <a:srcRect t="-784" r="335" b="74114"/>
          <a:stretch/>
        </p:blipFill>
        <p:spPr>
          <a:xfrm>
            <a:off x="188435" y="2345985"/>
            <a:ext cx="8767129" cy="1356771"/>
          </a:xfrm>
          <a:prstGeom prst="rect">
            <a:avLst/>
          </a:prstGeom>
        </p:spPr>
      </p:pic>
    </p:spTree>
  </p:cSld>
  <p:clrMapOvr>
    <a:masterClrMapping/>
  </p:clrMapOvr>
  <p:transition spd="med">
    <p:pull/>
  </p:transition>
</p:sld>
</file>

<file path=ppt/theme/theme1.xml><?xml version="1.0" encoding="utf-8"?>
<a:theme xmlns:a="http://schemas.openxmlformats.org/drawingml/2006/main" name="Simple Retro Pixel Business Basic Template by Slidesgo">
  <a:themeElements>
    <a:clrScheme name="Simple Light">
      <a:dk1>
        <a:srgbClr val="F8F8F8"/>
      </a:dk1>
      <a:lt1>
        <a:srgbClr val="1B1B1B"/>
      </a:lt1>
      <a:dk2>
        <a:srgbClr val="595959"/>
      </a:dk2>
      <a:lt2>
        <a:srgbClr val="F1C232"/>
      </a:lt2>
      <a:accent1>
        <a:srgbClr val="FF9900"/>
      </a:accent1>
      <a:accent2>
        <a:srgbClr val="FFF2CC"/>
      </a:accent2>
      <a:accent3>
        <a:srgbClr val="CC0000"/>
      </a:accent3>
      <a:accent4>
        <a:srgbClr val="05349B"/>
      </a:accent4>
      <a:accent5>
        <a:srgbClr val="B1AAF2"/>
      </a:accent5>
      <a:accent6>
        <a:srgbClr val="FFFFFF"/>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TotalTime>
  <Words>2321</Words>
  <Application>Microsoft Office PowerPoint</Application>
  <PresentationFormat>On-screen Show (16:9)</PresentationFormat>
  <Paragraphs>188</Paragraphs>
  <Slides>40</Slides>
  <Notes>40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Archivo</vt:lpstr>
      <vt:lpstr>Arial</vt:lpstr>
      <vt:lpstr>Proxima Nova</vt:lpstr>
      <vt:lpstr>Chivo</vt:lpstr>
      <vt:lpstr>Calibri</vt:lpstr>
      <vt:lpstr>Abadi</vt:lpstr>
      <vt:lpstr>Consolas</vt:lpstr>
      <vt:lpstr>Didact Gothic</vt:lpstr>
      <vt:lpstr>Verdana</vt:lpstr>
      <vt:lpstr>Nunito Light</vt:lpstr>
      <vt:lpstr>Press Start 2P</vt:lpstr>
      <vt:lpstr>Simple Retro Pixel Business Basic Template by Slidesgo</vt:lpstr>
      <vt:lpstr>Video Games Sales Analysis</vt:lpstr>
      <vt:lpstr>TABLE OF CONTENTS</vt:lpstr>
      <vt:lpstr>Introduction to the Data</vt:lpstr>
      <vt:lpstr>Tables</vt:lpstr>
      <vt:lpstr>PowerPoint Presentation</vt:lpstr>
      <vt:lpstr>Working Process</vt:lpstr>
      <vt:lpstr>SQL Queries w/ Visualization</vt:lpstr>
      <vt:lpstr>Question 1</vt:lpstr>
      <vt:lpstr>PowerPoint Presentation</vt:lpstr>
      <vt:lpstr>Question 2</vt:lpstr>
      <vt:lpstr>PowerPoint Presentation</vt:lpstr>
      <vt:lpstr>Question 3</vt:lpstr>
      <vt:lpstr>PowerPoint Presentation</vt:lpstr>
      <vt:lpstr>Question 4</vt:lpstr>
      <vt:lpstr>PowerPoint Presentation</vt:lpstr>
      <vt:lpstr>Question 5</vt:lpstr>
      <vt:lpstr>PowerPoint Presentation</vt:lpstr>
      <vt:lpstr>Question 6</vt:lpstr>
      <vt:lpstr>PowerPoint Presentation</vt:lpstr>
      <vt:lpstr>Question 7</vt:lpstr>
      <vt:lpstr>PowerPoint Presentation</vt:lpstr>
      <vt:lpstr>Question 8</vt:lpstr>
      <vt:lpstr>PowerPoint Presentation</vt:lpstr>
      <vt:lpstr>Question 9</vt:lpstr>
      <vt:lpstr>PowerPoint Presentation</vt:lpstr>
      <vt:lpstr>Question 10</vt:lpstr>
      <vt:lpstr>PowerPoint Presentation</vt:lpstr>
      <vt:lpstr>Question 11</vt:lpstr>
      <vt:lpstr>PowerPoint Presentation</vt:lpstr>
      <vt:lpstr>Question 12</vt:lpstr>
      <vt:lpstr>PowerPoint Presentation</vt:lpstr>
      <vt:lpstr>Question 13</vt:lpstr>
      <vt:lpstr>PowerPoint Presentation</vt:lpstr>
      <vt:lpstr>Question 14</vt:lpstr>
      <vt:lpstr>PowerPoint Presentation</vt:lpstr>
      <vt:lpstr>Question 15</vt:lpstr>
      <vt:lpstr>PowerPoint Presentation</vt:lpstr>
      <vt:lpstr>Conclusion</vt:lpstr>
      <vt:lpstr>PowerPoint Presentation</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Momina H.</cp:lastModifiedBy>
  <cp:revision>18</cp:revision>
  <dcterms:modified xsi:type="dcterms:W3CDTF">2024-12-12T15:57:51Z</dcterms:modified>
</cp:coreProperties>
</file>