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B62D3-67D7-4943-AF1B-E192DC94B4B0}" v="10882" dt="2020-02-12T12:21:01.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tibaldi" userId="d42a312150fe8340" providerId="Windows Live" clId="Web-{118B62D3-67D7-4943-AF1B-E192DC94B4B0}"/>
    <pc:docChg chg="addSld delSld modSld">
      <pc:chgData name="lorenzo tibaldi" userId="d42a312150fe8340" providerId="Windows Live" clId="Web-{118B62D3-67D7-4943-AF1B-E192DC94B4B0}" dt="2020-02-12T12:21:01.079" v="10865" actId="20577"/>
      <pc:docMkLst>
        <pc:docMk/>
      </pc:docMkLst>
      <pc:sldChg chg="modSp">
        <pc:chgData name="lorenzo tibaldi" userId="d42a312150fe8340" providerId="Windows Live" clId="Web-{118B62D3-67D7-4943-AF1B-E192DC94B4B0}" dt="2020-02-12T09:01:58.117" v="2475" actId="20577"/>
        <pc:sldMkLst>
          <pc:docMk/>
          <pc:sldMk cId="3962583941" sldId="256"/>
        </pc:sldMkLst>
        <pc:spChg chg="mod">
          <ac:chgData name="lorenzo tibaldi" userId="d42a312150fe8340" providerId="Windows Live" clId="Web-{118B62D3-67D7-4943-AF1B-E192DC94B4B0}" dt="2020-02-12T09:01:58.117" v="2475" actId="20577"/>
          <ac:spMkLst>
            <pc:docMk/>
            <pc:sldMk cId="3962583941" sldId="256"/>
            <ac:spMk id="2" creationId="{00000000-0000-0000-0000-000000000000}"/>
          </ac:spMkLst>
        </pc:spChg>
        <pc:spChg chg="mod">
          <ac:chgData name="lorenzo tibaldi" userId="d42a312150fe8340" providerId="Windows Live" clId="Web-{118B62D3-67D7-4943-AF1B-E192DC94B4B0}" dt="2020-02-12T08:59:11.741" v="2439" actId="1076"/>
          <ac:spMkLst>
            <pc:docMk/>
            <pc:sldMk cId="3962583941" sldId="256"/>
            <ac:spMk id="3" creationId="{00000000-0000-0000-0000-000000000000}"/>
          </ac:spMkLst>
        </pc:spChg>
      </pc:sldChg>
      <pc:sldChg chg="addSp modSp new del">
        <pc:chgData name="lorenzo tibaldi" userId="d42a312150fe8340" providerId="Windows Live" clId="Web-{118B62D3-67D7-4943-AF1B-E192DC94B4B0}" dt="2020-02-12T08:38:13.936" v="1074"/>
        <pc:sldMkLst>
          <pc:docMk/>
          <pc:sldMk cId="2988455208" sldId="257"/>
        </pc:sldMkLst>
        <pc:spChg chg="add mod">
          <ac:chgData name="lorenzo tibaldi" userId="d42a312150fe8340" providerId="Windows Live" clId="Web-{118B62D3-67D7-4943-AF1B-E192DC94B4B0}" dt="2020-02-12T08:38:04.749" v="1068" actId="20577"/>
          <ac:spMkLst>
            <pc:docMk/>
            <pc:sldMk cId="2988455208" sldId="257"/>
            <ac:spMk id="2" creationId="{8B4C540A-208D-41C0-9A56-7D803AA8E512}"/>
          </ac:spMkLst>
        </pc:spChg>
      </pc:sldChg>
      <pc:sldChg chg="modSp new">
        <pc:chgData name="lorenzo tibaldi" userId="d42a312150fe8340" providerId="Windows Live" clId="Web-{118B62D3-67D7-4943-AF1B-E192DC94B4B0}" dt="2020-02-12T08:58:15.928" v="2420" actId="20577"/>
        <pc:sldMkLst>
          <pc:docMk/>
          <pc:sldMk cId="3122094786" sldId="258"/>
        </pc:sldMkLst>
        <pc:spChg chg="mod">
          <ac:chgData name="lorenzo tibaldi" userId="d42a312150fe8340" providerId="Windows Live" clId="Web-{118B62D3-67D7-4943-AF1B-E192DC94B4B0}" dt="2020-02-12T08:58:15.928" v="2420" actId="20577"/>
          <ac:spMkLst>
            <pc:docMk/>
            <pc:sldMk cId="3122094786" sldId="258"/>
            <ac:spMk id="2" creationId="{60EABC0E-1C5B-4FA8-99F7-E8319283D4CE}"/>
          </ac:spMkLst>
        </pc:spChg>
        <pc:spChg chg="mod">
          <ac:chgData name="lorenzo tibaldi" userId="d42a312150fe8340" providerId="Windows Live" clId="Web-{118B62D3-67D7-4943-AF1B-E192DC94B4B0}" dt="2020-02-12T08:46:51.502" v="1626" actId="20577"/>
          <ac:spMkLst>
            <pc:docMk/>
            <pc:sldMk cId="3122094786" sldId="258"/>
            <ac:spMk id="3" creationId="{3CA4C3DF-47F3-4F9A-BD14-E9C8D708B108}"/>
          </ac:spMkLst>
        </pc:spChg>
      </pc:sldChg>
      <pc:sldChg chg="modSp new">
        <pc:chgData name="lorenzo tibaldi" userId="d42a312150fe8340" providerId="Windows Live" clId="Web-{118B62D3-67D7-4943-AF1B-E192DC94B4B0}" dt="2020-02-12T09:24:57.001" v="3602" actId="20577"/>
        <pc:sldMkLst>
          <pc:docMk/>
          <pc:sldMk cId="3098399418" sldId="259"/>
        </pc:sldMkLst>
        <pc:spChg chg="mod">
          <ac:chgData name="lorenzo tibaldi" userId="d42a312150fe8340" providerId="Windows Live" clId="Web-{118B62D3-67D7-4943-AF1B-E192DC94B4B0}" dt="2020-02-12T08:58:16.022" v="2425" actId="20577"/>
          <ac:spMkLst>
            <pc:docMk/>
            <pc:sldMk cId="3098399418" sldId="259"/>
            <ac:spMk id="2" creationId="{EDB0312B-632B-49C5-989D-A0777C7399D1}"/>
          </ac:spMkLst>
        </pc:spChg>
        <pc:spChg chg="mod">
          <ac:chgData name="lorenzo tibaldi" userId="d42a312150fe8340" providerId="Windows Live" clId="Web-{118B62D3-67D7-4943-AF1B-E192DC94B4B0}" dt="2020-02-12T09:24:57.001" v="3602" actId="20577"/>
          <ac:spMkLst>
            <pc:docMk/>
            <pc:sldMk cId="3098399418" sldId="259"/>
            <ac:spMk id="3" creationId="{0DD8700A-48C8-4B09-909C-4E06E1D01464}"/>
          </ac:spMkLst>
        </pc:spChg>
      </pc:sldChg>
      <pc:sldChg chg="modSp new">
        <pc:chgData name="lorenzo tibaldi" userId="d42a312150fe8340" providerId="Windows Live" clId="Web-{118B62D3-67D7-4943-AF1B-E192DC94B4B0}" dt="2020-02-12T08:56:57.818" v="2417" actId="20577"/>
        <pc:sldMkLst>
          <pc:docMk/>
          <pc:sldMk cId="147831868" sldId="260"/>
        </pc:sldMkLst>
        <pc:spChg chg="mod">
          <ac:chgData name="lorenzo tibaldi" userId="d42a312150fe8340" providerId="Windows Live" clId="Web-{118B62D3-67D7-4943-AF1B-E192DC94B4B0}" dt="2020-02-12T08:56:57.818" v="2417" actId="20577"/>
          <ac:spMkLst>
            <pc:docMk/>
            <pc:sldMk cId="147831868" sldId="260"/>
            <ac:spMk id="2" creationId="{1072EE30-2CBD-4621-B0AE-52F209F6C8FF}"/>
          </ac:spMkLst>
        </pc:spChg>
        <pc:spChg chg="mod">
          <ac:chgData name="lorenzo tibaldi" userId="d42a312150fe8340" providerId="Windows Live" clId="Web-{118B62D3-67D7-4943-AF1B-E192DC94B4B0}" dt="2020-02-12T08:55:17.412" v="2409" actId="20577"/>
          <ac:spMkLst>
            <pc:docMk/>
            <pc:sldMk cId="147831868" sldId="260"/>
            <ac:spMk id="3" creationId="{04E8BC6C-8439-4525-9949-9664CFF6102D}"/>
          </ac:spMkLst>
        </pc:spChg>
      </pc:sldChg>
      <pc:sldChg chg="modSp new">
        <pc:chgData name="lorenzo tibaldi" userId="d42a312150fe8340" providerId="Windows Live" clId="Web-{118B62D3-67D7-4943-AF1B-E192DC94B4B0}" dt="2020-02-12T09:14:22.950" v="2847" actId="20577"/>
        <pc:sldMkLst>
          <pc:docMk/>
          <pc:sldMk cId="1219226068" sldId="261"/>
        </pc:sldMkLst>
        <pc:spChg chg="mod">
          <ac:chgData name="lorenzo tibaldi" userId="d42a312150fe8340" providerId="Windows Live" clId="Web-{118B62D3-67D7-4943-AF1B-E192DC94B4B0}" dt="2020-02-12T09:04:31.618" v="2648" actId="20577"/>
          <ac:spMkLst>
            <pc:docMk/>
            <pc:sldMk cId="1219226068" sldId="261"/>
            <ac:spMk id="2" creationId="{E729CBDE-B814-4812-98CF-2CF8628439B0}"/>
          </ac:spMkLst>
        </pc:spChg>
        <pc:spChg chg="mod">
          <ac:chgData name="lorenzo tibaldi" userId="d42a312150fe8340" providerId="Windows Live" clId="Web-{118B62D3-67D7-4943-AF1B-E192DC94B4B0}" dt="2020-02-12T09:14:22.950" v="2847" actId="20577"/>
          <ac:spMkLst>
            <pc:docMk/>
            <pc:sldMk cId="1219226068" sldId="261"/>
            <ac:spMk id="3" creationId="{9E564D67-B646-4367-93D4-936BDDBD2035}"/>
          </ac:spMkLst>
        </pc:spChg>
      </pc:sldChg>
      <pc:sldChg chg="modSp add replId">
        <pc:chgData name="lorenzo tibaldi" userId="d42a312150fe8340" providerId="Windows Live" clId="Web-{118B62D3-67D7-4943-AF1B-E192DC94B4B0}" dt="2020-02-12T09:14:09.309" v="2846" actId="20577"/>
        <pc:sldMkLst>
          <pc:docMk/>
          <pc:sldMk cId="3086244460" sldId="262"/>
        </pc:sldMkLst>
        <pc:spChg chg="mod">
          <ac:chgData name="lorenzo tibaldi" userId="d42a312150fe8340" providerId="Windows Live" clId="Web-{118B62D3-67D7-4943-AF1B-E192DC94B4B0}" dt="2020-02-12T09:14:09.309" v="2846" actId="20577"/>
          <ac:spMkLst>
            <pc:docMk/>
            <pc:sldMk cId="3086244460" sldId="262"/>
            <ac:spMk id="3" creationId="{9E564D67-B646-4367-93D4-936BDDBD2035}"/>
          </ac:spMkLst>
        </pc:spChg>
      </pc:sldChg>
      <pc:sldChg chg="modSp new">
        <pc:chgData name="lorenzo tibaldi" userId="d42a312150fe8340" providerId="Windows Live" clId="Web-{118B62D3-67D7-4943-AF1B-E192DC94B4B0}" dt="2020-02-12T09:31:43.019" v="3692" actId="14100"/>
        <pc:sldMkLst>
          <pc:docMk/>
          <pc:sldMk cId="314587229" sldId="263"/>
        </pc:sldMkLst>
        <pc:spChg chg="mod">
          <ac:chgData name="lorenzo tibaldi" userId="d42a312150fe8340" providerId="Windows Live" clId="Web-{118B62D3-67D7-4943-AF1B-E192DC94B4B0}" dt="2020-02-12T09:17:07.623" v="2872" actId="20577"/>
          <ac:spMkLst>
            <pc:docMk/>
            <pc:sldMk cId="314587229" sldId="263"/>
            <ac:spMk id="2" creationId="{A3E4677A-890F-4CFA-BEC0-A392B9C85380}"/>
          </ac:spMkLst>
        </pc:spChg>
        <pc:spChg chg="mod">
          <ac:chgData name="lorenzo tibaldi" userId="d42a312150fe8340" providerId="Windows Live" clId="Web-{118B62D3-67D7-4943-AF1B-E192DC94B4B0}" dt="2020-02-12T09:31:43.019" v="3692" actId="14100"/>
          <ac:spMkLst>
            <pc:docMk/>
            <pc:sldMk cId="314587229" sldId="263"/>
            <ac:spMk id="3" creationId="{010F8EF5-EC69-4102-B15B-8A776BD510E8}"/>
          </ac:spMkLst>
        </pc:spChg>
      </pc:sldChg>
      <pc:sldChg chg="addSp delSp modSp new">
        <pc:chgData name="lorenzo tibaldi" userId="d42a312150fe8340" providerId="Windows Live" clId="Web-{118B62D3-67D7-4943-AF1B-E192DC94B4B0}" dt="2020-02-12T09:52:34.434" v="4328" actId="20577"/>
        <pc:sldMkLst>
          <pc:docMk/>
          <pc:sldMk cId="466069025" sldId="264"/>
        </pc:sldMkLst>
        <pc:spChg chg="mod">
          <ac:chgData name="lorenzo tibaldi" userId="d42a312150fe8340" providerId="Windows Live" clId="Web-{118B62D3-67D7-4943-AF1B-E192DC94B4B0}" dt="2020-02-12T09:45:53.650" v="3776" actId="20577"/>
          <ac:spMkLst>
            <pc:docMk/>
            <pc:sldMk cId="466069025" sldId="264"/>
            <ac:spMk id="2" creationId="{D84A9A46-71D1-40F5-9D8B-C3B417AB3FC3}"/>
          </ac:spMkLst>
        </pc:spChg>
        <pc:spChg chg="add del mod">
          <ac:chgData name="lorenzo tibaldi" userId="d42a312150fe8340" providerId="Windows Live" clId="Web-{118B62D3-67D7-4943-AF1B-E192DC94B4B0}" dt="2020-02-12T09:42:50.336" v="3743"/>
          <ac:spMkLst>
            <pc:docMk/>
            <pc:sldMk cId="466069025" sldId="264"/>
            <ac:spMk id="3" creationId="{527B6A55-C42F-4ACD-BA5E-16372FA2428D}"/>
          </ac:spMkLst>
        </pc:spChg>
        <pc:spChg chg="add del mod">
          <ac:chgData name="lorenzo tibaldi" userId="d42a312150fe8340" providerId="Windows Live" clId="Web-{118B62D3-67D7-4943-AF1B-E192DC94B4B0}" dt="2020-02-12T09:44:26.102" v="3749"/>
          <ac:spMkLst>
            <pc:docMk/>
            <pc:sldMk cId="466069025" sldId="264"/>
            <ac:spMk id="9" creationId="{1E86612A-1B56-415A-AF81-6A739F30F088}"/>
          </ac:spMkLst>
        </pc:spChg>
        <pc:spChg chg="add del mod">
          <ac:chgData name="lorenzo tibaldi" userId="d42a312150fe8340" providerId="Windows Live" clId="Web-{118B62D3-67D7-4943-AF1B-E192DC94B4B0}" dt="2020-02-12T09:46:23.650" v="3780"/>
          <ac:spMkLst>
            <pc:docMk/>
            <pc:sldMk cId="466069025" sldId="264"/>
            <ac:spMk id="12" creationId="{1F1B347A-7DEC-416F-8889-756D7DE5E579}"/>
          </ac:spMkLst>
        </pc:spChg>
        <pc:spChg chg="add mod">
          <ac:chgData name="lorenzo tibaldi" userId="d42a312150fe8340" providerId="Windows Live" clId="Web-{118B62D3-67D7-4943-AF1B-E192DC94B4B0}" dt="2020-02-12T09:52:34.434" v="4328" actId="20577"/>
          <ac:spMkLst>
            <pc:docMk/>
            <pc:sldMk cId="466069025" sldId="264"/>
            <ac:spMk id="15" creationId="{D6A4A7A8-F758-46EF-96DF-0E5CFF911C28}"/>
          </ac:spMkLst>
        </pc:spChg>
        <pc:picChg chg="add del mod ord">
          <ac:chgData name="lorenzo tibaldi" userId="d42a312150fe8340" providerId="Windows Live" clId="Web-{118B62D3-67D7-4943-AF1B-E192DC94B4B0}" dt="2020-02-12T09:42:35.649" v="3742"/>
          <ac:picMkLst>
            <pc:docMk/>
            <pc:sldMk cId="466069025" sldId="264"/>
            <ac:picMk id="4" creationId="{58B8A176-4F4F-40B9-B332-6B9EC3788932}"/>
          </ac:picMkLst>
        </pc:picChg>
        <pc:picChg chg="add del mod ord modCrop">
          <ac:chgData name="lorenzo tibaldi" userId="d42a312150fe8340" providerId="Windows Live" clId="Web-{118B62D3-67D7-4943-AF1B-E192DC94B4B0}" dt="2020-02-12T09:44:24.134" v="3748"/>
          <ac:picMkLst>
            <pc:docMk/>
            <pc:sldMk cId="466069025" sldId="264"/>
            <ac:picMk id="6" creationId="{5898B892-060A-4DF1-AA9B-7C14FBE98CA0}"/>
          </ac:picMkLst>
        </pc:picChg>
        <pc:picChg chg="add mod ord modCrop">
          <ac:chgData name="lorenzo tibaldi" userId="d42a312150fe8340" providerId="Windows Live" clId="Web-{118B62D3-67D7-4943-AF1B-E192DC94B4B0}" dt="2020-02-12T09:45:47.181" v="3774" actId="1076"/>
          <ac:picMkLst>
            <pc:docMk/>
            <pc:sldMk cId="466069025" sldId="264"/>
            <ac:picMk id="10" creationId="{E4F46A12-86D5-4EF8-AE58-C6F9185D669B}"/>
          </ac:picMkLst>
        </pc:picChg>
        <pc:picChg chg="add mod modCrop">
          <ac:chgData name="lorenzo tibaldi" userId="d42a312150fe8340" providerId="Windows Live" clId="Web-{118B62D3-67D7-4943-AF1B-E192DC94B4B0}" dt="2020-02-12T09:48:29.776" v="3788" actId="14100"/>
          <ac:picMkLst>
            <pc:docMk/>
            <pc:sldMk cId="466069025" sldId="264"/>
            <ac:picMk id="13" creationId="{49DE7B23-9947-489A-A0A4-558F86B78F48}"/>
          </ac:picMkLst>
        </pc:picChg>
      </pc:sldChg>
      <pc:sldChg chg="addSp delSp modSp new">
        <pc:chgData name="lorenzo tibaldi" userId="d42a312150fe8340" providerId="Windows Live" clId="Web-{118B62D3-67D7-4943-AF1B-E192DC94B4B0}" dt="2020-02-12T11:05:23.731" v="5457" actId="20577"/>
        <pc:sldMkLst>
          <pc:docMk/>
          <pc:sldMk cId="1623875660" sldId="265"/>
        </pc:sldMkLst>
        <pc:spChg chg="mod">
          <ac:chgData name="lorenzo tibaldi" userId="d42a312150fe8340" providerId="Windows Live" clId="Web-{118B62D3-67D7-4943-AF1B-E192DC94B4B0}" dt="2020-02-12T09:53:19.528" v="4335" actId="20577"/>
          <ac:spMkLst>
            <pc:docMk/>
            <pc:sldMk cId="1623875660" sldId="265"/>
            <ac:spMk id="2" creationId="{3D8C7CEA-D2BB-4D5E-AC95-F300B83E6D1B}"/>
          </ac:spMkLst>
        </pc:spChg>
        <pc:spChg chg="del">
          <ac:chgData name="lorenzo tibaldi" userId="d42a312150fe8340" providerId="Windows Live" clId="Web-{118B62D3-67D7-4943-AF1B-E192DC94B4B0}" dt="2020-02-12T09:53:29.340" v="4338"/>
          <ac:spMkLst>
            <pc:docMk/>
            <pc:sldMk cId="1623875660" sldId="265"/>
            <ac:spMk id="3" creationId="{31F458E5-8407-4F2C-9136-1BEC9290AE1F}"/>
          </ac:spMkLst>
        </pc:spChg>
        <pc:spChg chg="add mod">
          <ac:chgData name="lorenzo tibaldi" userId="d42a312150fe8340" providerId="Windows Live" clId="Web-{118B62D3-67D7-4943-AF1B-E192DC94B4B0}" dt="2020-02-12T11:05:23.731" v="5457" actId="20577"/>
          <ac:spMkLst>
            <pc:docMk/>
            <pc:sldMk cId="1623875660" sldId="265"/>
            <ac:spMk id="6" creationId="{1408B7CD-B469-4FD1-9E2E-867043F18D89}"/>
          </ac:spMkLst>
        </pc:spChg>
        <pc:picChg chg="add mod modCrop">
          <ac:chgData name="lorenzo tibaldi" userId="d42a312150fe8340" providerId="Windows Live" clId="Web-{118B62D3-67D7-4943-AF1B-E192DC94B4B0}" dt="2020-02-12T09:58:27.561" v="4352" actId="14100"/>
          <ac:picMkLst>
            <pc:docMk/>
            <pc:sldMk cId="1623875660" sldId="265"/>
            <ac:picMk id="4" creationId="{57ED5930-4B2E-482B-9F3F-32E99A973FB9}"/>
          </ac:picMkLst>
        </pc:picChg>
      </pc:sldChg>
      <pc:sldChg chg="addSp delSp modSp new">
        <pc:chgData name="lorenzo tibaldi" userId="d42a312150fe8340" providerId="Windows Live" clId="Web-{118B62D3-67D7-4943-AF1B-E192DC94B4B0}" dt="2020-02-12T11:13:34.194" v="5828" actId="20577"/>
        <pc:sldMkLst>
          <pc:docMk/>
          <pc:sldMk cId="1465662058" sldId="266"/>
        </pc:sldMkLst>
        <pc:spChg chg="mod">
          <ac:chgData name="lorenzo tibaldi" userId="d42a312150fe8340" providerId="Windows Live" clId="Web-{118B62D3-67D7-4943-AF1B-E192DC94B4B0}" dt="2020-02-12T10:06:31.158" v="4794" actId="1076"/>
          <ac:spMkLst>
            <pc:docMk/>
            <pc:sldMk cId="1465662058" sldId="266"/>
            <ac:spMk id="2" creationId="{67A6A899-5BBF-4693-BC7E-C1A778A7D352}"/>
          </ac:spMkLst>
        </pc:spChg>
        <pc:spChg chg="add mod">
          <ac:chgData name="lorenzo tibaldi" userId="d42a312150fe8340" providerId="Windows Live" clId="Web-{118B62D3-67D7-4943-AF1B-E192DC94B4B0}" dt="2020-02-12T11:13:34.194" v="5828" actId="20577"/>
          <ac:spMkLst>
            <pc:docMk/>
            <pc:sldMk cId="1465662058" sldId="266"/>
            <ac:spMk id="6" creationId="{24596597-8727-4204-856B-AF6B8C964B59}"/>
          </ac:spMkLst>
        </pc:spChg>
        <pc:picChg chg="add del mod">
          <ac:chgData name="lorenzo tibaldi" userId="d42a312150fe8340" providerId="Windows Live" clId="Web-{118B62D3-67D7-4943-AF1B-E192DC94B4B0}" dt="2020-02-12T10:03:17.875" v="4785"/>
          <ac:picMkLst>
            <pc:docMk/>
            <pc:sldMk cId="1465662058" sldId="266"/>
            <ac:picMk id="3" creationId="{2CC4CFDD-144B-4C24-98DE-D85B1339D61D}"/>
          </ac:picMkLst>
        </pc:picChg>
        <pc:picChg chg="add mod modCrop">
          <ac:chgData name="lorenzo tibaldi" userId="d42a312150fe8340" providerId="Windows Live" clId="Web-{118B62D3-67D7-4943-AF1B-E192DC94B4B0}" dt="2020-02-12T11:01:12.484" v="4821" actId="1076"/>
          <ac:picMkLst>
            <pc:docMk/>
            <pc:sldMk cId="1465662058" sldId="266"/>
            <ac:picMk id="3" creationId="{BAE85C47-C409-4DB3-988A-19B09DA08DED}"/>
          </ac:picMkLst>
        </pc:picChg>
        <pc:picChg chg="add del mod">
          <ac:chgData name="lorenzo tibaldi" userId="d42a312150fe8340" providerId="Windows Live" clId="Web-{118B62D3-67D7-4943-AF1B-E192DC94B4B0}" dt="2020-02-12T10:58:06.909" v="4799"/>
          <ac:picMkLst>
            <pc:docMk/>
            <pc:sldMk cId="1465662058" sldId="266"/>
            <ac:picMk id="5" creationId="{A5952251-F284-4E63-ADCF-13C48F62E32E}"/>
          </ac:picMkLst>
        </pc:picChg>
        <pc:picChg chg="add del mod">
          <ac:chgData name="lorenzo tibaldi" userId="d42a312150fe8340" providerId="Windows Live" clId="Web-{118B62D3-67D7-4943-AF1B-E192DC94B4B0}" dt="2020-02-12T10:58:06.409" v="4798"/>
          <ac:picMkLst>
            <pc:docMk/>
            <pc:sldMk cId="1465662058" sldId="266"/>
            <ac:picMk id="7" creationId="{9F539AEC-6131-4F64-96AA-D846D4547379}"/>
          </ac:picMkLst>
        </pc:picChg>
        <pc:picChg chg="add del mod">
          <ac:chgData name="lorenzo tibaldi" userId="d42a312150fe8340" providerId="Windows Live" clId="Web-{118B62D3-67D7-4943-AF1B-E192DC94B4B0}" dt="2020-02-12T10:58:04.096" v="4797"/>
          <ac:picMkLst>
            <pc:docMk/>
            <pc:sldMk cId="1465662058" sldId="266"/>
            <ac:picMk id="9" creationId="{A9195F7E-5099-4E40-A622-578757F18E30}"/>
          </ac:picMkLst>
        </pc:picChg>
        <pc:picChg chg="add del mod">
          <ac:chgData name="lorenzo tibaldi" userId="d42a312150fe8340" providerId="Windows Live" clId="Web-{118B62D3-67D7-4943-AF1B-E192DC94B4B0}" dt="2020-02-12T10:58:02.503" v="4796"/>
          <ac:picMkLst>
            <pc:docMk/>
            <pc:sldMk cId="1465662058" sldId="266"/>
            <ac:picMk id="11" creationId="{8C40375F-26B5-4CB4-9569-A75E0817DC4F}"/>
          </ac:picMkLst>
        </pc:picChg>
        <pc:picChg chg="add del mod">
          <ac:chgData name="lorenzo tibaldi" userId="d42a312150fe8340" providerId="Windows Live" clId="Web-{118B62D3-67D7-4943-AF1B-E192DC94B4B0}" dt="2020-02-12T10:57:59.909" v="4795"/>
          <ac:picMkLst>
            <pc:docMk/>
            <pc:sldMk cId="1465662058" sldId="266"/>
            <ac:picMk id="13" creationId="{3F3B32CC-BEA0-4E3C-9C5B-CEC8325217C4}"/>
          </ac:picMkLst>
        </pc:picChg>
        <pc:picChg chg="add mod modCrop">
          <ac:chgData name="lorenzo tibaldi" userId="d42a312150fe8340" providerId="Windows Live" clId="Web-{118B62D3-67D7-4943-AF1B-E192DC94B4B0}" dt="2020-02-12T10:59:52.423" v="4810"/>
          <ac:picMkLst>
            <pc:docMk/>
            <pc:sldMk cId="1465662058" sldId="266"/>
            <ac:picMk id="15" creationId="{CDE489CD-8C6E-4863-88A2-411FA6A08B8E}"/>
          </ac:picMkLst>
        </pc:picChg>
      </pc:sldChg>
      <pc:sldChg chg="new del">
        <pc:chgData name="lorenzo tibaldi" userId="d42a312150fe8340" providerId="Windows Live" clId="Web-{118B62D3-67D7-4943-AF1B-E192DC94B4B0}" dt="2020-02-12T10:01:05.624" v="4772"/>
        <pc:sldMkLst>
          <pc:docMk/>
          <pc:sldMk cId="1940262033" sldId="266"/>
        </pc:sldMkLst>
      </pc:sldChg>
      <pc:sldChg chg="addSp modSp new">
        <pc:chgData name="lorenzo tibaldi" userId="d42a312150fe8340" providerId="Windows Live" clId="Web-{118B62D3-67D7-4943-AF1B-E192DC94B4B0}" dt="2020-02-12T11:14:01.521" v="5832" actId="1076"/>
        <pc:sldMkLst>
          <pc:docMk/>
          <pc:sldMk cId="3536617180" sldId="267"/>
        </pc:sldMkLst>
        <pc:spChg chg="mod">
          <ac:chgData name="lorenzo tibaldi" userId="d42a312150fe8340" providerId="Windows Live" clId="Web-{118B62D3-67D7-4943-AF1B-E192DC94B4B0}" dt="2020-02-12T11:06:07.262" v="5466" actId="20577"/>
          <ac:spMkLst>
            <pc:docMk/>
            <pc:sldMk cId="3536617180" sldId="267"/>
            <ac:spMk id="2" creationId="{5C54F761-D4DB-4FAD-81A7-9C4EEC417258}"/>
          </ac:spMkLst>
        </pc:spChg>
        <pc:spChg chg="add mod">
          <ac:chgData name="lorenzo tibaldi" userId="d42a312150fe8340" providerId="Windows Live" clId="Web-{118B62D3-67D7-4943-AF1B-E192DC94B4B0}" dt="2020-02-12T11:13:30.037" v="5825" actId="20577"/>
          <ac:spMkLst>
            <pc:docMk/>
            <pc:sldMk cId="3536617180" sldId="267"/>
            <ac:spMk id="7" creationId="{8AB59657-2381-4FD8-84AD-DDDE1B3DE60A}"/>
          </ac:spMkLst>
        </pc:spChg>
        <pc:picChg chg="add mod modCrop">
          <ac:chgData name="lorenzo tibaldi" userId="d42a312150fe8340" providerId="Windows Live" clId="Web-{118B62D3-67D7-4943-AF1B-E192DC94B4B0}" dt="2020-02-12T11:13:56.006" v="5831" actId="1076"/>
          <ac:picMkLst>
            <pc:docMk/>
            <pc:sldMk cId="3536617180" sldId="267"/>
            <ac:picMk id="3" creationId="{2C480534-5C2F-4A49-84D1-2629AC832233}"/>
          </ac:picMkLst>
        </pc:picChg>
        <pc:picChg chg="add mod modCrop">
          <ac:chgData name="lorenzo tibaldi" userId="d42a312150fe8340" providerId="Windows Live" clId="Web-{118B62D3-67D7-4943-AF1B-E192DC94B4B0}" dt="2020-02-12T11:14:01.521" v="5832" actId="1076"/>
          <ac:picMkLst>
            <pc:docMk/>
            <pc:sldMk cId="3536617180" sldId="267"/>
            <ac:picMk id="5" creationId="{17BD2E65-E256-4E75-B2EF-1C704D136B43}"/>
          </ac:picMkLst>
        </pc:picChg>
      </pc:sldChg>
      <pc:sldChg chg="addSp modSp new">
        <pc:chgData name="lorenzo tibaldi" userId="d42a312150fe8340" providerId="Windows Live" clId="Web-{118B62D3-67D7-4943-AF1B-E192DC94B4B0}" dt="2020-02-12T11:28:10.807" v="7005" actId="20577"/>
        <pc:sldMkLst>
          <pc:docMk/>
          <pc:sldMk cId="308344847" sldId="268"/>
        </pc:sldMkLst>
        <pc:spChg chg="mod">
          <ac:chgData name="lorenzo tibaldi" userId="d42a312150fe8340" providerId="Windows Live" clId="Web-{118B62D3-67D7-4943-AF1B-E192DC94B4B0}" dt="2020-02-12T11:14:35.458" v="5836" actId="20577"/>
          <ac:spMkLst>
            <pc:docMk/>
            <pc:sldMk cId="308344847" sldId="268"/>
            <ac:spMk id="2" creationId="{95CA3E67-6897-462E-A769-36EC56835413}"/>
          </ac:spMkLst>
        </pc:spChg>
        <pc:spChg chg="add mod">
          <ac:chgData name="lorenzo tibaldi" userId="d42a312150fe8340" providerId="Windows Live" clId="Web-{118B62D3-67D7-4943-AF1B-E192DC94B4B0}" dt="2020-02-12T11:28:10.807" v="7005" actId="20577"/>
          <ac:spMkLst>
            <pc:docMk/>
            <pc:sldMk cId="308344847" sldId="268"/>
            <ac:spMk id="7" creationId="{9EF8DEFD-B8CF-4AD6-A1A4-79D412CC8433}"/>
          </ac:spMkLst>
        </pc:spChg>
        <pc:picChg chg="add mod modCrop">
          <ac:chgData name="lorenzo tibaldi" userId="d42a312150fe8340" providerId="Windows Live" clId="Web-{118B62D3-67D7-4943-AF1B-E192DC94B4B0}" dt="2020-02-12T11:20:46.016" v="5861" actId="14100"/>
          <ac:picMkLst>
            <pc:docMk/>
            <pc:sldMk cId="308344847" sldId="268"/>
            <ac:picMk id="3" creationId="{D45F7D1B-EE6E-4B36-84F7-8F33EA344565}"/>
          </ac:picMkLst>
        </pc:picChg>
        <pc:picChg chg="add mod modCrop">
          <ac:chgData name="lorenzo tibaldi" userId="d42a312150fe8340" providerId="Windows Live" clId="Web-{118B62D3-67D7-4943-AF1B-E192DC94B4B0}" dt="2020-02-12T11:21:59.734" v="5872" actId="1076"/>
          <ac:picMkLst>
            <pc:docMk/>
            <pc:sldMk cId="308344847" sldId="268"/>
            <ac:picMk id="5" creationId="{7A978020-101C-46D1-B44C-C2CB348DD63B}"/>
          </ac:picMkLst>
        </pc:picChg>
      </pc:sldChg>
      <pc:sldChg chg="addSp modSp new">
        <pc:chgData name="lorenzo tibaldi" userId="d42a312150fe8340" providerId="Windows Live" clId="Web-{118B62D3-67D7-4943-AF1B-E192DC94B4B0}" dt="2020-02-12T11:56:32.692" v="8444" actId="1076"/>
        <pc:sldMkLst>
          <pc:docMk/>
          <pc:sldMk cId="2653638762" sldId="269"/>
        </pc:sldMkLst>
        <pc:spChg chg="mod">
          <ac:chgData name="lorenzo tibaldi" userId="d42a312150fe8340" providerId="Windows Live" clId="Web-{118B62D3-67D7-4943-AF1B-E192DC94B4B0}" dt="2020-02-12T11:55:47.145" v="8438" actId="1076"/>
          <ac:spMkLst>
            <pc:docMk/>
            <pc:sldMk cId="2653638762" sldId="269"/>
            <ac:spMk id="2" creationId="{3E0D86E9-5E56-43A4-8B5F-BBFABB725D11}"/>
          </ac:spMkLst>
        </pc:spChg>
        <pc:spChg chg="add mod">
          <ac:chgData name="lorenzo tibaldi" userId="d42a312150fe8340" providerId="Windows Live" clId="Web-{118B62D3-67D7-4943-AF1B-E192DC94B4B0}" dt="2020-02-12T11:56:32.692" v="8444" actId="1076"/>
          <ac:spMkLst>
            <pc:docMk/>
            <pc:sldMk cId="2653638762" sldId="269"/>
            <ac:spMk id="7" creationId="{2C5DA1CE-0C18-455B-9A2F-6C70AD9D09E8}"/>
          </ac:spMkLst>
        </pc:spChg>
        <pc:picChg chg="add mod modCrop">
          <ac:chgData name="lorenzo tibaldi" userId="d42a312150fe8340" providerId="Windows Live" clId="Web-{118B62D3-67D7-4943-AF1B-E192DC94B4B0}" dt="2020-02-12T11:56:23.020" v="8441" actId="1076"/>
          <ac:picMkLst>
            <pc:docMk/>
            <pc:sldMk cId="2653638762" sldId="269"/>
            <ac:picMk id="3" creationId="{51831509-63DF-4F0F-A389-B2A84536EF35}"/>
          </ac:picMkLst>
        </pc:picChg>
        <pc:picChg chg="add mod modCrop">
          <ac:chgData name="lorenzo tibaldi" userId="d42a312150fe8340" providerId="Windows Live" clId="Web-{118B62D3-67D7-4943-AF1B-E192DC94B4B0}" dt="2020-02-12T11:56:27.723" v="8443" actId="1076"/>
          <ac:picMkLst>
            <pc:docMk/>
            <pc:sldMk cId="2653638762" sldId="269"/>
            <ac:picMk id="5" creationId="{C2430D3C-9CCD-4EE6-8560-894D0CCCC301}"/>
          </ac:picMkLst>
        </pc:picChg>
      </pc:sldChg>
      <pc:sldChg chg="addSp delSp modSp new">
        <pc:chgData name="lorenzo tibaldi" userId="d42a312150fe8340" providerId="Windows Live" clId="Web-{118B62D3-67D7-4943-AF1B-E192DC94B4B0}" dt="2020-02-12T12:14:24.225" v="10119" actId="20577"/>
        <pc:sldMkLst>
          <pc:docMk/>
          <pc:sldMk cId="4044944092" sldId="270"/>
        </pc:sldMkLst>
        <pc:spChg chg="mod">
          <ac:chgData name="lorenzo tibaldi" userId="d42a312150fe8340" providerId="Windows Live" clId="Web-{118B62D3-67D7-4943-AF1B-E192DC94B4B0}" dt="2020-02-12T11:57:50.784" v="8460" actId="20577"/>
          <ac:spMkLst>
            <pc:docMk/>
            <pc:sldMk cId="4044944092" sldId="270"/>
            <ac:spMk id="2" creationId="{785D5308-D321-4B49-949A-57FA3D8F33BB}"/>
          </ac:spMkLst>
        </pc:spChg>
        <pc:spChg chg="add mod">
          <ac:chgData name="lorenzo tibaldi" userId="d42a312150fe8340" providerId="Windows Live" clId="Web-{118B62D3-67D7-4943-AF1B-E192DC94B4B0}" dt="2020-02-12T12:14:24.225" v="10119" actId="20577"/>
          <ac:spMkLst>
            <pc:docMk/>
            <pc:sldMk cId="4044944092" sldId="270"/>
            <ac:spMk id="3" creationId="{A2C89E61-F4CB-49B7-B052-6A2EF2712DD9}"/>
          </ac:spMkLst>
        </pc:spChg>
        <pc:spChg chg="add del">
          <ac:chgData name="lorenzo tibaldi" userId="d42a312150fe8340" providerId="Windows Live" clId="Web-{118B62D3-67D7-4943-AF1B-E192DC94B4B0}" dt="2020-02-12T11:58:39.096" v="8472"/>
          <ac:spMkLst>
            <pc:docMk/>
            <pc:sldMk cId="4044944092" sldId="270"/>
            <ac:spMk id="4" creationId="{644868A1-80AB-45CA-ACF9-CB4DFE5EAB5B}"/>
          </ac:spMkLst>
        </pc:spChg>
        <pc:spChg chg="add del">
          <ac:chgData name="lorenzo tibaldi" userId="d42a312150fe8340" providerId="Windows Live" clId="Web-{118B62D3-67D7-4943-AF1B-E192DC94B4B0}" dt="2020-02-12T11:58:34.034" v="8471"/>
          <ac:spMkLst>
            <pc:docMk/>
            <pc:sldMk cId="4044944092" sldId="270"/>
            <ac:spMk id="5" creationId="{8A0D8D7F-7E6F-45F2-B3A0-9310271806D9}"/>
          </ac:spMkLst>
        </pc:spChg>
        <pc:spChg chg="add del">
          <ac:chgData name="lorenzo tibaldi" userId="d42a312150fe8340" providerId="Windows Live" clId="Web-{118B62D3-67D7-4943-AF1B-E192DC94B4B0}" dt="2020-02-12T11:58:34.018" v="8470"/>
          <ac:spMkLst>
            <pc:docMk/>
            <pc:sldMk cId="4044944092" sldId="270"/>
            <ac:spMk id="6" creationId="{AFB9C6CF-9F10-4B8F-9AE0-743F9EAABDB2}"/>
          </ac:spMkLst>
        </pc:spChg>
        <pc:spChg chg="add del">
          <ac:chgData name="lorenzo tibaldi" userId="d42a312150fe8340" providerId="Windows Live" clId="Web-{118B62D3-67D7-4943-AF1B-E192DC94B4B0}" dt="2020-02-12T11:58:34.018" v="8469"/>
          <ac:spMkLst>
            <pc:docMk/>
            <pc:sldMk cId="4044944092" sldId="270"/>
            <ac:spMk id="7" creationId="{A9CF84C9-A23E-4335-9690-0719AD4882E4}"/>
          </ac:spMkLst>
        </pc:spChg>
        <pc:spChg chg="add del">
          <ac:chgData name="lorenzo tibaldi" userId="d42a312150fe8340" providerId="Windows Live" clId="Web-{118B62D3-67D7-4943-AF1B-E192DC94B4B0}" dt="2020-02-12T11:58:34.018" v="8468"/>
          <ac:spMkLst>
            <pc:docMk/>
            <pc:sldMk cId="4044944092" sldId="270"/>
            <ac:spMk id="8" creationId="{EB334468-3B95-4182-AB2C-E69C10FE3274}"/>
          </ac:spMkLst>
        </pc:spChg>
      </pc:sldChg>
      <pc:sldChg chg="modSp new">
        <pc:chgData name="lorenzo tibaldi" userId="d42a312150fe8340" providerId="Windows Live" clId="Web-{118B62D3-67D7-4943-AF1B-E192DC94B4B0}" dt="2020-02-12T12:20:53.157" v="10863" actId="20577"/>
        <pc:sldMkLst>
          <pc:docMk/>
          <pc:sldMk cId="391247993" sldId="271"/>
        </pc:sldMkLst>
        <pc:spChg chg="mod">
          <ac:chgData name="lorenzo tibaldi" userId="d42a312150fe8340" providerId="Windows Live" clId="Web-{118B62D3-67D7-4943-AF1B-E192DC94B4B0}" dt="2020-02-12T12:15:46.458" v="10166" actId="20577"/>
          <ac:spMkLst>
            <pc:docMk/>
            <pc:sldMk cId="391247993" sldId="271"/>
            <ac:spMk id="2" creationId="{589C9E79-F4B5-464B-83E0-6B2E77C747F0}"/>
          </ac:spMkLst>
        </pc:spChg>
        <pc:spChg chg="mod">
          <ac:chgData name="lorenzo tibaldi" userId="d42a312150fe8340" providerId="Windows Live" clId="Web-{118B62D3-67D7-4943-AF1B-E192DC94B4B0}" dt="2020-02-12T12:20:53.157" v="10863" actId="20577"/>
          <ac:spMkLst>
            <pc:docMk/>
            <pc:sldMk cId="391247993" sldId="271"/>
            <ac:spMk id="3" creationId="{CA643039-13BE-455C-9750-1181E5F502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12.02.2020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12.02.2020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12.02.2020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12.02.2020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12.02.2020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12.02.2020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12.02.2020</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12.02.2020</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12.02.2020</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12.02.2020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12.02.2020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12.02.2020</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66568" y="3428958"/>
            <a:ext cx="9144000" cy="1893330"/>
          </a:xfrm>
        </p:spPr>
        <p:txBody>
          <a:bodyPr>
            <a:normAutofit fontScale="90000"/>
          </a:bodyPr>
          <a:lstStyle/>
          <a:p>
            <a:r>
              <a:rPr lang="de-DE" sz="4400" dirty="0">
                <a:latin typeface="Times New Roman"/>
                <a:cs typeface="Calibri Light"/>
              </a:rPr>
              <a:t>Lorenzo </a:t>
            </a:r>
            <a:r>
              <a:rPr lang="de-DE" sz="4400" err="1">
                <a:latin typeface="Times New Roman"/>
                <a:cs typeface="Calibri Light"/>
              </a:rPr>
              <a:t>Tibaldi</a:t>
            </a:r>
            <a:br>
              <a:rPr lang="de-DE" sz="4400" dirty="0">
                <a:latin typeface="Times New Roman"/>
                <a:cs typeface="Calibri Light"/>
              </a:rPr>
            </a:br>
            <a:r>
              <a:rPr lang="de-DE" sz="4400" err="1">
                <a:latin typeface="Times New Roman"/>
                <a:cs typeface="Calibri Light"/>
              </a:rPr>
              <a:t>Arezou</a:t>
            </a:r>
            <a:r>
              <a:rPr lang="de-DE" sz="4400" dirty="0">
                <a:latin typeface="Times New Roman"/>
                <a:cs typeface="Calibri Light"/>
              </a:rPr>
              <a:t> Ranjbarpour Maralani</a:t>
            </a:r>
            <a:br>
              <a:rPr lang="de-DE" sz="4400" dirty="0">
                <a:latin typeface="Times New Roman"/>
                <a:cs typeface="Calibri Light"/>
              </a:rPr>
            </a:br>
            <a:r>
              <a:rPr lang="de-DE" sz="4400" err="1">
                <a:latin typeface="Times New Roman"/>
                <a:cs typeface="Calibri Light"/>
              </a:rPr>
              <a:t>Momina</a:t>
            </a:r>
            <a:r>
              <a:rPr lang="de-DE" sz="4400">
                <a:latin typeface="Times New Roman"/>
                <a:cs typeface="Calibri Light"/>
              </a:rPr>
              <a:t> Sajid</a:t>
            </a:r>
            <a:endParaRPr lang="de-DE" sz="4000" dirty="0">
              <a:latin typeface="Times New Roman"/>
              <a:cs typeface="Calibri Light"/>
            </a:endParaRPr>
          </a:p>
        </p:txBody>
      </p:sp>
      <p:sp>
        <p:nvSpPr>
          <p:cNvPr id="3" name="Sottotitolo 2"/>
          <p:cNvSpPr>
            <a:spLocks noGrp="1"/>
          </p:cNvSpPr>
          <p:nvPr>
            <p:ph type="subTitle" idx="1"/>
          </p:nvPr>
        </p:nvSpPr>
        <p:spPr>
          <a:xfrm>
            <a:off x="1524000" y="811471"/>
            <a:ext cx="9144000" cy="1892599"/>
          </a:xfrm>
        </p:spPr>
        <p:txBody>
          <a:bodyPr vert="horz" lIns="91440" tIns="45720" rIns="91440" bIns="45720" rtlCol="0" anchor="t">
            <a:noAutofit/>
          </a:bodyPr>
          <a:lstStyle/>
          <a:p>
            <a:r>
              <a:rPr lang="de-DE" sz="6400">
                <a:latin typeface="Times New Roman"/>
                <a:cs typeface="Times New Roman"/>
              </a:rPr>
              <a:t>Question-based Data Analysis with Spark</a:t>
            </a:r>
            <a:endParaRPr lang="de-DE">
              <a:cs typeface="Calibri" panose="020F0502020204030204"/>
            </a:endParaRPr>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A6A899-5BBF-4693-BC7E-C1A778A7D352}"/>
              </a:ext>
            </a:extLst>
          </p:cNvPr>
          <p:cNvSpPr>
            <a:spLocks noGrp="1"/>
          </p:cNvSpPr>
          <p:nvPr>
            <p:ph type="title"/>
          </p:nvPr>
        </p:nvSpPr>
        <p:spPr/>
        <p:txBody>
          <a:bodyPr/>
          <a:lstStyle/>
          <a:p>
            <a:pPr algn="ctr"/>
            <a:r>
              <a:rPr lang="it-IT">
                <a:latin typeface="Times New Roman"/>
                <a:cs typeface="Times New Roman"/>
              </a:rPr>
              <a:t>Interesting Questions</a:t>
            </a:r>
            <a:endParaRPr lang="it-IT"/>
          </a:p>
        </p:txBody>
      </p:sp>
      <p:pic>
        <p:nvPicPr>
          <p:cNvPr id="15" name="Immagine 15" descr="Immagine che contiene screenshot&#10;&#10;Descrizione generata con affidabilità molto elevata">
            <a:extLst>
              <a:ext uri="{FF2B5EF4-FFF2-40B4-BE49-F238E27FC236}">
                <a16:creationId xmlns:a16="http://schemas.microsoft.com/office/drawing/2014/main" id="{CDE489CD-8C6E-4863-88A2-411FA6A08B8E}"/>
              </a:ext>
            </a:extLst>
          </p:cNvPr>
          <p:cNvPicPr>
            <a:picLocks noChangeAspect="1"/>
          </p:cNvPicPr>
          <p:nvPr/>
        </p:nvPicPr>
        <p:blipFill rotWithShape="1">
          <a:blip r:embed="rId2"/>
          <a:srcRect l="7265" t="28924" r="3274" b="28779"/>
          <a:stretch/>
        </p:blipFill>
        <p:spPr>
          <a:xfrm>
            <a:off x="70022" y="1493881"/>
            <a:ext cx="11288857" cy="3004447"/>
          </a:xfrm>
          <a:prstGeom prst="rect">
            <a:avLst/>
          </a:prstGeom>
        </p:spPr>
      </p:pic>
      <p:pic>
        <p:nvPicPr>
          <p:cNvPr id="3" name="Immagine 3" descr="Immagine che contiene screenshot&#10;&#10;Descrizione generata con affidabilità molto elevata">
            <a:extLst>
              <a:ext uri="{FF2B5EF4-FFF2-40B4-BE49-F238E27FC236}">
                <a16:creationId xmlns:a16="http://schemas.microsoft.com/office/drawing/2014/main" id="{BAE85C47-C409-4DB3-988A-19B09DA08DED}"/>
              </a:ext>
            </a:extLst>
          </p:cNvPr>
          <p:cNvPicPr>
            <a:picLocks noChangeAspect="1"/>
          </p:cNvPicPr>
          <p:nvPr/>
        </p:nvPicPr>
        <p:blipFill rotWithShape="1">
          <a:blip r:embed="rId3"/>
          <a:srcRect l="10269" t="16844" r="27019" b="76950"/>
          <a:stretch/>
        </p:blipFill>
        <p:spPr>
          <a:xfrm>
            <a:off x="70023" y="4500690"/>
            <a:ext cx="9243112" cy="515416"/>
          </a:xfrm>
          <a:prstGeom prst="rect">
            <a:avLst/>
          </a:prstGeom>
        </p:spPr>
      </p:pic>
      <p:sp>
        <p:nvSpPr>
          <p:cNvPr id="6" name="CasellaDiTesto 5">
            <a:extLst>
              <a:ext uri="{FF2B5EF4-FFF2-40B4-BE49-F238E27FC236}">
                <a16:creationId xmlns:a16="http://schemas.microsoft.com/office/drawing/2014/main" id="{24596597-8727-4204-856B-AF6B8C964B59}"/>
              </a:ext>
            </a:extLst>
          </p:cNvPr>
          <p:cNvSpPr txBox="1"/>
          <p:nvPr/>
        </p:nvSpPr>
        <p:spPr>
          <a:xfrm>
            <a:off x="70022" y="5167184"/>
            <a:ext cx="119592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latin typeface="Times New Roman"/>
                <a:cs typeface="Times New Roman"/>
              </a:rPr>
              <a:t>Here we join an RDD with itself and then check if the difference between the second year and the first is 4, since the olympics are </a:t>
            </a:r>
            <a:r>
              <a:rPr lang="it-IT">
                <a:latin typeface="Times New Roman"/>
                <a:cs typeface="Times New Roman"/>
              </a:rPr>
              <a:t>held every 4 years, this filter is returning only consecutive olympics.</a:t>
            </a:r>
            <a:endParaRPr lang="it-IT"/>
          </a:p>
          <a:p>
            <a:pPr algn="ctr"/>
            <a:endParaRPr lang="it-IT" dirty="0">
              <a:latin typeface="Times New Roman"/>
              <a:cs typeface="Calibri"/>
            </a:endParaRPr>
          </a:p>
          <a:p>
            <a:pPr algn="ctr"/>
            <a:r>
              <a:rPr lang="it-IT" dirty="0">
                <a:latin typeface="Times New Roman"/>
                <a:cs typeface="Calibri"/>
              </a:rPr>
              <a:t>To note how the United States had the biggest drop in medals won recorded between 1976 and 2008 even if that year </a:t>
            </a:r>
            <a:r>
              <a:rPr lang="it-IT">
                <a:latin typeface="Times New Roman"/>
                <a:cs typeface="Calibri"/>
              </a:rPr>
              <a:t>they still won a lot of medals, it's just that the Los Angeles 1984 was the best olympics for the United States.</a:t>
            </a:r>
            <a:endParaRPr lang="it-IT" dirty="0">
              <a:latin typeface="Times New Roman"/>
              <a:cs typeface="Calibri"/>
            </a:endParaRPr>
          </a:p>
        </p:txBody>
      </p:sp>
    </p:spTree>
    <p:extLst>
      <p:ext uri="{BB962C8B-B14F-4D97-AF65-F5344CB8AC3E}">
        <p14:creationId xmlns:p14="http://schemas.microsoft.com/office/powerpoint/2010/main" val="14656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4F761-D4DB-4FAD-81A7-9C4EEC417258}"/>
              </a:ext>
            </a:extLst>
          </p:cNvPr>
          <p:cNvSpPr>
            <a:spLocks noGrp="1"/>
          </p:cNvSpPr>
          <p:nvPr>
            <p:ph type="title"/>
          </p:nvPr>
        </p:nvSpPr>
        <p:spPr/>
        <p:txBody>
          <a:bodyPr/>
          <a:lstStyle/>
          <a:p>
            <a:pPr algn="ctr"/>
            <a:r>
              <a:rPr lang="it-IT">
                <a:latin typeface="Times New Roman"/>
                <a:cs typeface="Times New Roman"/>
              </a:rPr>
              <a:t>Interesting Questions</a:t>
            </a:r>
            <a:endParaRPr lang="it-IT"/>
          </a:p>
        </p:txBody>
      </p:sp>
      <p:pic>
        <p:nvPicPr>
          <p:cNvPr id="3" name="Immagine 3" descr="Immagine che contiene screenshot&#10;&#10;Descrizione generata con affidabilità molto elevata">
            <a:extLst>
              <a:ext uri="{FF2B5EF4-FFF2-40B4-BE49-F238E27FC236}">
                <a16:creationId xmlns:a16="http://schemas.microsoft.com/office/drawing/2014/main" id="{2C480534-5C2F-4A49-84D1-2629AC832233}"/>
              </a:ext>
            </a:extLst>
          </p:cNvPr>
          <p:cNvPicPr>
            <a:picLocks noChangeAspect="1"/>
          </p:cNvPicPr>
          <p:nvPr/>
        </p:nvPicPr>
        <p:blipFill rotWithShape="1">
          <a:blip r:embed="rId2"/>
          <a:srcRect l="20179" t="32869" r="14798" b="29084"/>
          <a:stretch/>
        </p:blipFill>
        <p:spPr>
          <a:xfrm>
            <a:off x="111211" y="1339421"/>
            <a:ext cx="9891693" cy="3267578"/>
          </a:xfrm>
          <a:prstGeom prst="rect">
            <a:avLst/>
          </a:prstGeom>
        </p:spPr>
      </p:pic>
      <p:pic>
        <p:nvPicPr>
          <p:cNvPr id="5" name="Immagine 5" descr="Immagine che contiene screenshot&#10;&#10;Descrizione generata con affidabilità molto elevata">
            <a:extLst>
              <a:ext uri="{FF2B5EF4-FFF2-40B4-BE49-F238E27FC236}">
                <a16:creationId xmlns:a16="http://schemas.microsoft.com/office/drawing/2014/main" id="{17BD2E65-E256-4E75-B2EF-1C704D136B43}"/>
              </a:ext>
            </a:extLst>
          </p:cNvPr>
          <p:cNvPicPr>
            <a:picLocks noChangeAspect="1"/>
          </p:cNvPicPr>
          <p:nvPr/>
        </p:nvPicPr>
        <p:blipFill rotWithShape="1">
          <a:blip r:embed="rId3"/>
          <a:srcRect l="20738" t="52309" r="59621" b="35702"/>
          <a:stretch/>
        </p:blipFill>
        <p:spPr>
          <a:xfrm>
            <a:off x="111210" y="4603664"/>
            <a:ext cx="3439258" cy="1175408"/>
          </a:xfrm>
          <a:prstGeom prst="rect">
            <a:avLst/>
          </a:prstGeom>
        </p:spPr>
      </p:pic>
      <p:sp>
        <p:nvSpPr>
          <p:cNvPr id="7" name="CasellaDiTesto 6">
            <a:extLst>
              <a:ext uri="{FF2B5EF4-FFF2-40B4-BE49-F238E27FC236}">
                <a16:creationId xmlns:a16="http://schemas.microsoft.com/office/drawing/2014/main" id="{8AB59657-2381-4FD8-84AD-DDDE1B3DE60A}"/>
              </a:ext>
            </a:extLst>
          </p:cNvPr>
          <p:cNvSpPr txBox="1"/>
          <p:nvPr/>
        </p:nvSpPr>
        <p:spPr>
          <a:xfrm>
            <a:off x="111212" y="5774724"/>
            <a:ext cx="118357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latin typeface="Times New Roman"/>
                <a:cs typeface="Calibri"/>
              </a:rPr>
              <a:t>To answer this question we </a:t>
            </a:r>
            <a:r>
              <a:rPr lang="it-IT">
                <a:latin typeface="Times New Roman"/>
                <a:cs typeface="Calibri"/>
              </a:rPr>
              <a:t>needed additional external information, in which country is the city hosting the olympics?</a:t>
            </a:r>
            <a:endParaRPr lang="it-IT"/>
          </a:p>
          <a:p>
            <a:pPr algn="ctr"/>
            <a:r>
              <a:rPr lang="it-IT" dirty="0">
                <a:latin typeface="Times New Roman"/>
                <a:cs typeface="Calibri"/>
              </a:rPr>
              <a:t>We added this information once as a list and then transformed it in an RDD </a:t>
            </a:r>
            <a:r>
              <a:rPr lang="it-IT">
                <a:latin typeface="Times New Roman"/>
                <a:cs typeface="Calibri"/>
              </a:rPr>
              <a:t>using Spark's built-in function parallelize.</a:t>
            </a:r>
            <a:endParaRPr lang="it-IT" dirty="0">
              <a:latin typeface="Times New Roman"/>
              <a:cs typeface="Calibri"/>
            </a:endParaRPr>
          </a:p>
        </p:txBody>
      </p:sp>
    </p:spTree>
    <p:extLst>
      <p:ext uri="{BB962C8B-B14F-4D97-AF65-F5344CB8AC3E}">
        <p14:creationId xmlns:p14="http://schemas.microsoft.com/office/powerpoint/2010/main" val="353661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3E67-6897-462E-A769-36EC56835413}"/>
              </a:ext>
            </a:extLst>
          </p:cNvPr>
          <p:cNvSpPr>
            <a:spLocks noGrp="1"/>
          </p:cNvSpPr>
          <p:nvPr>
            <p:ph type="title"/>
          </p:nvPr>
        </p:nvSpPr>
        <p:spPr/>
        <p:txBody>
          <a:bodyPr/>
          <a:lstStyle/>
          <a:p>
            <a:pPr algn="ctr"/>
            <a:r>
              <a:rPr lang="it-IT">
                <a:latin typeface="Times New Roman"/>
                <a:cs typeface="Times New Roman"/>
              </a:rPr>
              <a:t>Interesting Questions</a:t>
            </a:r>
            <a:endParaRPr lang="it-IT"/>
          </a:p>
        </p:txBody>
      </p:sp>
      <p:pic>
        <p:nvPicPr>
          <p:cNvPr id="3" name="Immagine 3" descr="Immagine che contiene screenshot&#10;&#10;Descrizione generata con affidabilità molto elevata">
            <a:extLst>
              <a:ext uri="{FF2B5EF4-FFF2-40B4-BE49-F238E27FC236}">
                <a16:creationId xmlns:a16="http://schemas.microsoft.com/office/drawing/2014/main" id="{D45F7D1B-EE6E-4B36-84F7-8F33EA344565}"/>
              </a:ext>
            </a:extLst>
          </p:cNvPr>
          <p:cNvPicPr>
            <a:picLocks noChangeAspect="1"/>
          </p:cNvPicPr>
          <p:nvPr/>
        </p:nvPicPr>
        <p:blipFill rotWithShape="1">
          <a:blip r:embed="rId2"/>
          <a:srcRect l="7957" t="30707" r="24412" b="27814"/>
          <a:stretch/>
        </p:blipFill>
        <p:spPr>
          <a:xfrm>
            <a:off x="121508" y="1329125"/>
            <a:ext cx="9294294" cy="3206097"/>
          </a:xfrm>
          <a:prstGeom prst="rect">
            <a:avLst/>
          </a:prstGeom>
        </p:spPr>
      </p:pic>
      <p:pic>
        <p:nvPicPr>
          <p:cNvPr id="5" name="Immagine 5" descr="Immagine che contiene screenshot&#10;&#10;Descrizione generata con affidabilità molto elevata">
            <a:extLst>
              <a:ext uri="{FF2B5EF4-FFF2-40B4-BE49-F238E27FC236}">
                <a16:creationId xmlns:a16="http://schemas.microsoft.com/office/drawing/2014/main" id="{7A978020-101C-46D1-B44C-C2CB348DD63B}"/>
              </a:ext>
            </a:extLst>
          </p:cNvPr>
          <p:cNvPicPr>
            <a:picLocks noChangeAspect="1"/>
          </p:cNvPicPr>
          <p:nvPr/>
        </p:nvPicPr>
        <p:blipFill rotWithShape="1">
          <a:blip r:embed="rId3"/>
          <a:srcRect l="8395" t="37937" r="71922" b="23128"/>
          <a:stretch/>
        </p:blipFill>
        <p:spPr>
          <a:xfrm>
            <a:off x="9481753" y="1370313"/>
            <a:ext cx="2655495" cy="2989631"/>
          </a:xfrm>
          <a:prstGeom prst="rect">
            <a:avLst/>
          </a:prstGeom>
        </p:spPr>
      </p:pic>
      <p:sp>
        <p:nvSpPr>
          <p:cNvPr id="7" name="CasellaDiTesto 6">
            <a:extLst>
              <a:ext uri="{FF2B5EF4-FFF2-40B4-BE49-F238E27FC236}">
                <a16:creationId xmlns:a16="http://schemas.microsoft.com/office/drawing/2014/main" id="{9EF8DEFD-B8CF-4AD6-A1A4-79D412CC8433}"/>
              </a:ext>
            </a:extLst>
          </p:cNvPr>
          <p:cNvSpPr txBox="1"/>
          <p:nvPr/>
        </p:nvSpPr>
        <p:spPr>
          <a:xfrm>
            <a:off x="121509" y="4672913"/>
            <a:ext cx="119798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latin typeface="Times New Roman"/>
                <a:cs typeface="Times New Roman"/>
              </a:rPr>
              <a:t>Here we also had to insert some external data, we checked on Wikipedia which years each country didn't participate to an </a:t>
            </a:r>
            <a:r>
              <a:rPr lang="it-IT" dirty="0">
                <a:latin typeface="Times New Roman"/>
                <a:cs typeface="Times New Roman"/>
              </a:rPr>
              <a:t>olympic and created a csv with 2 columns, Country and Year, we called it exceptions and then used it to answer the question, once again we used the trick with outer joins (twice here) and then we used the aggregation to calculate the average.</a:t>
            </a:r>
          </a:p>
          <a:p>
            <a:pPr algn="ctr"/>
            <a:r>
              <a:rPr lang="it-IT" dirty="0">
                <a:latin typeface="Times New Roman"/>
                <a:cs typeface="Times New Roman"/>
              </a:rPr>
              <a:t>We also found a use for the function cartesian() that was used to create combinations (Country,Year) that never appeared in the dataset, if they then don't appear in the exception table it means that they did participate but won 0 medals, without this </a:t>
            </a:r>
            <a:r>
              <a:rPr lang="it-IT">
                <a:latin typeface="Times New Roman"/>
                <a:cs typeface="Times New Roman"/>
              </a:rPr>
              <a:t>distinction the averages would favor heavily countries that win many medals all in one year.</a:t>
            </a:r>
          </a:p>
        </p:txBody>
      </p:sp>
    </p:spTree>
    <p:extLst>
      <p:ext uri="{BB962C8B-B14F-4D97-AF65-F5344CB8AC3E}">
        <p14:creationId xmlns:p14="http://schemas.microsoft.com/office/powerpoint/2010/main" val="30834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0D86E9-5E56-43A4-8B5F-BBFABB725D11}"/>
              </a:ext>
            </a:extLst>
          </p:cNvPr>
          <p:cNvSpPr>
            <a:spLocks noGrp="1"/>
          </p:cNvSpPr>
          <p:nvPr>
            <p:ph type="title"/>
          </p:nvPr>
        </p:nvSpPr>
        <p:spPr>
          <a:xfrm>
            <a:off x="838200" y="107693"/>
            <a:ext cx="10515600" cy="1325563"/>
          </a:xfrm>
        </p:spPr>
        <p:txBody>
          <a:bodyPr/>
          <a:lstStyle/>
          <a:p>
            <a:pPr algn="ctr"/>
            <a:r>
              <a:rPr lang="it-IT">
                <a:latin typeface="Times New Roman"/>
                <a:cs typeface="Times New Roman"/>
              </a:rPr>
              <a:t>Interesting Questions</a:t>
            </a:r>
            <a:endParaRPr lang="it-IT"/>
          </a:p>
        </p:txBody>
      </p:sp>
      <p:pic>
        <p:nvPicPr>
          <p:cNvPr id="3" name="Immagine 3" descr="Immagine che contiene screenshot&#10;&#10;Descrizione generata con affidabilità molto elevata">
            <a:extLst>
              <a:ext uri="{FF2B5EF4-FFF2-40B4-BE49-F238E27FC236}">
                <a16:creationId xmlns:a16="http://schemas.microsoft.com/office/drawing/2014/main" id="{51831509-63DF-4F0F-A389-B2A84536EF35}"/>
              </a:ext>
            </a:extLst>
          </p:cNvPr>
          <p:cNvPicPr>
            <a:picLocks noChangeAspect="1"/>
          </p:cNvPicPr>
          <p:nvPr/>
        </p:nvPicPr>
        <p:blipFill rotWithShape="1">
          <a:blip r:embed="rId2"/>
          <a:srcRect l="7779" t="40833" r="4217" b="28833"/>
          <a:stretch/>
        </p:blipFill>
        <p:spPr>
          <a:xfrm>
            <a:off x="-12358" y="1061393"/>
            <a:ext cx="12238057" cy="2371038"/>
          </a:xfrm>
          <a:prstGeom prst="rect">
            <a:avLst/>
          </a:prstGeom>
        </p:spPr>
      </p:pic>
      <p:pic>
        <p:nvPicPr>
          <p:cNvPr id="5" name="Immagine 5" descr="Immagine che contiene screenshot&#10;&#10;Descrizione generata con affidabilità molto elevata">
            <a:extLst>
              <a:ext uri="{FF2B5EF4-FFF2-40B4-BE49-F238E27FC236}">
                <a16:creationId xmlns:a16="http://schemas.microsoft.com/office/drawing/2014/main" id="{C2430D3C-9CCD-4EE6-8560-894D0CCCC301}"/>
              </a:ext>
            </a:extLst>
          </p:cNvPr>
          <p:cNvPicPr>
            <a:picLocks noChangeAspect="1"/>
          </p:cNvPicPr>
          <p:nvPr/>
        </p:nvPicPr>
        <p:blipFill rotWithShape="1">
          <a:blip r:embed="rId3"/>
          <a:srcRect l="8379" t="51176" r="52591" b="42549"/>
          <a:stretch/>
        </p:blipFill>
        <p:spPr>
          <a:xfrm>
            <a:off x="49428" y="3429773"/>
            <a:ext cx="7916223" cy="711068"/>
          </a:xfrm>
          <a:prstGeom prst="rect">
            <a:avLst/>
          </a:prstGeom>
        </p:spPr>
      </p:pic>
      <p:sp>
        <p:nvSpPr>
          <p:cNvPr id="7" name="CasellaDiTesto 6">
            <a:extLst>
              <a:ext uri="{FF2B5EF4-FFF2-40B4-BE49-F238E27FC236}">
                <a16:creationId xmlns:a16="http://schemas.microsoft.com/office/drawing/2014/main" id="{2C5DA1CE-0C18-455B-9A2F-6C70AD9D09E8}"/>
              </a:ext>
            </a:extLst>
          </p:cNvPr>
          <p:cNvSpPr txBox="1"/>
          <p:nvPr/>
        </p:nvSpPr>
        <p:spPr>
          <a:xfrm>
            <a:off x="-12356" y="4271319"/>
            <a:ext cx="120313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latin typeface="Times New Roman"/>
                <a:cs typeface="Calibri"/>
              </a:rPr>
              <a:t>The interesting questions were usually the ones that would also take the longest computational time, this one however is very fast, what it's interesting about it is a showcase of a behaviour of the </a:t>
            </a:r>
            <a:r>
              <a:rPr lang="it-IT">
                <a:latin typeface="Times New Roman"/>
                <a:cs typeface="Calibri"/>
              </a:rPr>
              <a:t>ReduceByKey() function.</a:t>
            </a:r>
            <a:endParaRPr lang="it-IT"/>
          </a:p>
          <a:p>
            <a:pPr algn="ctr"/>
            <a:r>
              <a:rPr lang="it-IT" dirty="0">
                <a:latin typeface="Times New Roman"/>
                <a:cs typeface="Calibri"/>
              </a:rPr>
              <a:t>We took advantage of one possibility that reduceByKey offers, taking an input of a certain length and returning an output of a different </a:t>
            </a:r>
            <a:r>
              <a:rPr lang="it-IT">
                <a:latin typeface="Times New Roman"/>
                <a:cs typeface="Calibri"/>
              </a:rPr>
              <a:t>length, usually smaller so there are no problems.</a:t>
            </a:r>
          </a:p>
          <a:p>
            <a:pPr algn="ctr"/>
            <a:r>
              <a:rPr lang="it-IT" dirty="0">
                <a:latin typeface="Times New Roman"/>
                <a:cs typeface="Calibri"/>
              </a:rPr>
              <a:t>However in that lambda function we return alongside the number of medals for one gender the number of medals for both genders, leaving the calculations for the other </a:t>
            </a:r>
            <a:r>
              <a:rPr lang="it-IT">
                <a:latin typeface="Times New Roman"/>
                <a:cs typeface="Calibri"/>
              </a:rPr>
              <a:t>gender in a later map.</a:t>
            </a:r>
          </a:p>
          <a:p>
            <a:pPr algn="ctr"/>
            <a:r>
              <a:rPr lang="it-IT" dirty="0">
                <a:latin typeface="Times New Roman"/>
                <a:cs typeface="Calibri"/>
              </a:rPr>
              <a:t>Possibly due to either a Spark, Jupyter Notebook or even Python bug, we are unable to access that item with x[2] even if it is in the third position of the tuple x, we are sure that the reduce created it however because we can access it with x[-1] since it is </a:t>
            </a:r>
            <a:r>
              <a:rPr lang="it-IT">
                <a:latin typeface="Times New Roman"/>
                <a:cs typeface="Calibri"/>
              </a:rPr>
              <a:t>the last item of the tuple x.</a:t>
            </a:r>
            <a:endParaRPr lang="it-IT" dirty="0">
              <a:latin typeface="Times New Roman"/>
              <a:cs typeface="Calibri"/>
            </a:endParaRPr>
          </a:p>
        </p:txBody>
      </p:sp>
    </p:spTree>
    <p:extLst>
      <p:ext uri="{BB962C8B-B14F-4D97-AF65-F5344CB8AC3E}">
        <p14:creationId xmlns:p14="http://schemas.microsoft.com/office/powerpoint/2010/main" val="265363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D5308-D321-4B49-949A-57FA3D8F33BB}"/>
              </a:ext>
            </a:extLst>
          </p:cNvPr>
          <p:cNvSpPr>
            <a:spLocks noGrp="1"/>
          </p:cNvSpPr>
          <p:nvPr>
            <p:ph type="title"/>
          </p:nvPr>
        </p:nvSpPr>
        <p:spPr/>
        <p:txBody>
          <a:bodyPr/>
          <a:lstStyle/>
          <a:p>
            <a:pPr algn="ctr"/>
            <a:r>
              <a:rPr lang="it-IT">
                <a:latin typeface="Times New Roman"/>
                <a:cs typeface="Times New Roman"/>
              </a:rPr>
              <a:t>Local vs HDFS</a:t>
            </a:r>
            <a:endParaRPr lang="it-IT"/>
          </a:p>
        </p:txBody>
      </p:sp>
      <p:sp>
        <p:nvSpPr>
          <p:cNvPr id="3" name="CasellaDiTesto 2">
            <a:extLst>
              <a:ext uri="{FF2B5EF4-FFF2-40B4-BE49-F238E27FC236}">
                <a16:creationId xmlns:a16="http://schemas.microsoft.com/office/drawing/2014/main" id="{A2C89E61-F4CB-49B7-B052-6A2EF2712DD9}"/>
              </a:ext>
            </a:extLst>
          </p:cNvPr>
          <p:cNvSpPr txBox="1"/>
          <p:nvPr/>
        </p:nvSpPr>
        <p:spPr>
          <a:xfrm>
            <a:off x="-2059" y="1346886"/>
            <a:ext cx="12196116"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dirty="0">
                <a:latin typeface="Times New Roman"/>
                <a:cs typeface="Calibri"/>
              </a:rPr>
              <a:t>We adapted the Jupyter </a:t>
            </a:r>
            <a:r>
              <a:rPr lang="it-IT" sz="2000">
                <a:latin typeface="Times New Roman"/>
                <a:cs typeface="Calibri"/>
              </a:rPr>
              <a:t>Notebook file into code.py that would be able to run on the cluster.</a:t>
            </a:r>
            <a:endParaRPr lang="it-IT" sz="2000" dirty="0">
              <a:latin typeface="Times New Roman"/>
              <a:cs typeface="Calibri"/>
            </a:endParaRPr>
          </a:p>
          <a:p>
            <a:pPr algn="ctr"/>
            <a:r>
              <a:rPr lang="it-IT" sz="2000" dirty="0">
                <a:latin typeface="Times New Roman"/>
                <a:cs typeface="Calibri"/>
              </a:rPr>
              <a:t>Starting on the local machine, excluding the </a:t>
            </a:r>
            <a:r>
              <a:rPr lang="it-IT" sz="2000">
                <a:latin typeface="Times New Roman"/>
                <a:cs typeface="Calibri"/>
              </a:rPr>
              <a:t>loading of Spark and printing all the results the code that would answer </a:t>
            </a:r>
            <a:r>
              <a:rPr lang="it-IT" sz="2000" dirty="0">
                <a:latin typeface="Times New Roman"/>
                <a:cs typeface="Calibri"/>
              </a:rPr>
              <a:t>all 22 questions took around 88-90 seconds.</a:t>
            </a:r>
          </a:p>
          <a:p>
            <a:pPr algn="ctr"/>
            <a:r>
              <a:rPr lang="it-IT" sz="2000" dirty="0">
                <a:latin typeface="Times New Roman"/>
                <a:cs typeface="Calibri"/>
              </a:rPr>
              <a:t>On the cluster, after having loaded the two csv, an execution that also prints </a:t>
            </a:r>
            <a:r>
              <a:rPr lang="it-IT" sz="2000">
                <a:latin typeface="Times New Roman"/>
                <a:cs typeface="Calibri"/>
              </a:rPr>
              <a:t>all the results took around</a:t>
            </a:r>
            <a:endParaRPr lang="it-IT" sz="2000" dirty="0">
              <a:latin typeface="Times New Roman"/>
              <a:cs typeface="Calibri"/>
            </a:endParaRPr>
          </a:p>
          <a:p>
            <a:pPr algn="ctr"/>
            <a:r>
              <a:rPr lang="it-IT" sz="2000">
                <a:latin typeface="Times New Roman"/>
                <a:cs typeface="Calibri"/>
              </a:rPr>
              <a:t>82-85 seconds.</a:t>
            </a:r>
            <a:endParaRPr lang="it-IT" sz="2000" dirty="0">
              <a:latin typeface="Times New Roman"/>
              <a:cs typeface="Calibri"/>
            </a:endParaRPr>
          </a:p>
          <a:p>
            <a:pPr algn="ctr"/>
            <a:endParaRPr lang="it-IT" sz="2000" dirty="0">
              <a:latin typeface="Times New Roman"/>
              <a:cs typeface="Calibri"/>
            </a:endParaRPr>
          </a:p>
          <a:p>
            <a:pPr algn="ctr"/>
            <a:r>
              <a:rPr lang="it-IT" sz="2000">
                <a:latin typeface="Times New Roman"/>
                <a:cs typeface="Calibri"/>
              </a:rPr>
              <a:t>We then tried removing all the prints from both executions, but the speed up was less than a tenth of a second.</a:t>
            </a:r>
            <a:endParaRPr lang="it-IT" sz="2000" dirty="0">
              <a:latin typeface="Times New Roman"/>
              <a:cs typeface="Calibri"/>
            </a:endParaRPr>
          </a:p>
          <a:p>
            <a:pPr algn="ctr"/>
            <a:endParaRPr lang="it-IT" sz="2000" dirty="0">
              <a:latin typeface="Times New Roman"/>
              <a:cs typeface="Calibri"/>
            </a:endParaRPr>
          </a:p>
          <a:p>
            <a:pPr algn="ctr"/>
            <a:r>
              <a:rPr lang="it-IT" sz="2000" dirty="0">
                <a:latin typeface="Times New Roman"/>
                <a:cs typeface="Calibri"/>
              </a:rPr>
              <a:t>Lastly we revised the code to check if we could use the RDD persist() function, most of our questions utilize between 1 and 3 </a:t>
            </a:r>
            <a:r>
              <a:rPr lang="it-IT" sz="2000">
                <a:latin typeface="Times New Roman"/>
                <a:cs typeface="Calibri"/>
              </a:rPr>
              <a:t>actions, and between each question there is enough difference that we didn't find many places where persist() could be used inbetween two questions.</a:t>
            </a:r>
            <a:endParaRPr lang="it-IT" sz="2000" dirty="0">
              <a:latin typeface="Times New Roman"/>
              <a:cs typeface="Calibri"/>
            </a:endParaRPr>
          </a:p>
          <a:p>
            <a:pPr algn="ctr"/>
            <a:r>
              <a:rPr lang="it-IT" sz="2000">
                <a:latin typeface="Times New Roman"/>
                <a:cs typeface="Calibri"/>
              </a:rPr>
              <a:t>We were able to use one between the first and second question, by answering the second one first and then applying a filter to the RDD that we asked to persist.</a:t>
            </a:r>
            <a:endParaRPr lang="it-IT" sz="2000" dirty="0">
              <a:latin typeface="Times New Roman"/>
              <a:cs typeface="Calibri"/>
            </a:endParaRPr>
          </a:p>
          <a:p>
            <a:pPr algn="ctr"/>
            <a:r>
              <a:rPr lang="it-IT" sz="2000">
                <a:latin typeface="Times New Roman"/>
                <a:cs typeface="Calibri"/>
              </a:rPr>
              <a:t>The local execution decreased by about 1 second and so did the execution on the cluster.</a:t>
            </a:r>
            <a:endParaRPr lang="it-IT" sz="2000" dirty="0">
              <a:latin typeface="Times New Roman"/>
              <a:cs typeface="Calibri"/>
            </a:endParaRPr>
          </a:p>
          <a:p>
            <a:pPr algn="ctr"/>
            <a:endParaRPr lang="it-IT" sz="2000" dirty="0">
              <a:latin typeface="Times New Roman"/>
              <a:cs typeface="Calibri"/>
            </a:endParaRPr>
          </a:p>
          <a:p>
            <a:pPr algn="ctr"/>
            <a:r>
              <a:rPr lang="it-IT" sz="2000">
                <a:latin typeface="Times New Roman"/>
                <a:cs typeface="Calibri"/>
              </a:rPr>
              <a:t>In the end a speed up of about 5-6 seconds out of 90 is a performance increase of around 6%.</a:t>
            </a:r>
            <a:endParaRPr lang="it-IT" sz="2000" dirty="0">
              <a:latin typeface="Times New Roman"/>
              <a:cs typeface="Calibri"/>
            </a:endParaRPr>
          </a:p>
          <a:p>
            <a:pPr algn="ctr"/>
            <a:r>
              <a:rPr lang="it-IT" sz="2000">
                <a:latin typeface="Times New Roman"/>
                <a:cs typeface="Calibri"/>
              </a:rPr>
              <a:t>In comparison 6 seconds are about 5 easy questions, but the speedup is still limited because of the size of the dataset.</a:t>
            </a:r>
            <a:endParaRPr lang="it-IT" sz="2000" dirty="0">
              <a:latin typeface="Times New Roman"/>
              <a:cs typeface="Calibri"/>
            </a:endParaRPr>
          </a:p>
          <a:p>
            <a:pPr algn="ctr"/>
            <a:endParaRPr lang="it-IT" dirty="0">
              <a:cs typeface="Calibri"/>
            </a:endParaRPr>
          </a:p>
        </p:txBody>
      </p:sp>
    </p:spTree>
    <p:extLst>
      <p:ext uri="{BB962C8B-B14F-4D97-AF65-F5344CB8AC3E}">
        <p14:creationId xmlns:p14="http://schemas.microsoft.com/office/powerpoint/2010/main" val="404494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9C9E79-F4B5-464B-83E0-6B2E77C747F0}"/>
              </a:ext>
            </a:extLst>
          </p:cNvPr>
          <p:cNvSpPr>
            <a:spLocks noGrp="1"/>
          </p:cNvSpPr>
          <p:nvPr>
            <p:ph type="title"/>
          </p:nvPr>
        </p:nvSpPr>
        <p:spPr/>
        <p:txBody>
          <a:bodyPr/>
          <a:lstStyle/>
          <a:p>
            <a:pPr algn="ctr"/>
            <a:r>
              <a:rPr lang="it-IT">
                <a:latin typeface="Times New Roman"/>
                <a:cs typeface="Calibri Light" panose="020F0302020204030204"/>
              </a:rPr>
              <a:t>Couple of Last Words</a:t>
            </a:r>
          </a:p>
        </p:txBody>
      </p:sp>
      <p:sp>
        <p:nvSpPr>
          <p:cNvPr id="3" name="Segnaposto contenuto 2">
            <a:extLst>
              <a:ext uri="{FF2B5EF4-FFF2-40B4-BE49-F238E27FC236}">
                <a16:creationId xmlns:a16="http://schemas.microsoft.com/office/drawing/2014/main" id="{CA643039-13BE-455C-9750-1181E5F5022E}"/>
              </a:ext>
            </a:extLst>
          </p:cNvPr>
          <p:cNvSpPr>
            <a:spLocks noGrp="1"/>
          </p:cNvSpPr>
          <p:nvPr>
            <p:ph idx="1"/>
          </p:nvPr>
        </p:nvSpPr>
        <p:spPr/>
        <p:txBody>
          <a:bodyPr vert="horz" lIns="91440" tIns="45720" rIns="91440" bIns="45720" rtlCol="0" anchor="t">
            <a:normAutofit/>
          </a:bodyPr>
          <a:lstStyle/>
          <a:p>
            <a:pPr marL="0" indent="0" algn="ctr">
              <a:buNone/>
            </a:pPr>
            <a:r>
              <a:rPr lang="it-IT" dirty="0">
                <a:latin typeface="Times New Roman"/>
                <a:cs typeface="Calibri" panose="020F0502020204030204"/>
              </a:rPr>
              <a:t>The project consisted in a bit of preprocessing on the dataset, creation of supplementary datapoints, creation of different questions in type and complexity to have an interesting analysis of the dataset, implementation of the questions in the Apache Spark map-reduce </a:t>
            </a:r>
            <a:r>
              <a:rPr lang="it-IT">
                <a:latin typeface="Times New Roman"/>
                <a:cs typeface="Calibri" panose="020F0502020204030204"/>
              </a:rPr>
              <a:t>framework, testing of the performance both in a local machine and in the cluster provided.</a:t>
            </a:r>
          </a:p>
          <a:p>
            <a:pPr marL="0" indent="0" algn="ctr">
              <a:buNone/>
            </a:pPr>
            <a:endParaRPr lang="it-IT" dirty="0">
              <a:latin typeface="Times New Roman"/>
              <a:cs typeface="Calibri" panose="020F0502020204030204"/>
            </a:endParaRPr>
          </a:p>
          <a:p>
            <a:pPr marL="0" indent="0" algn="ctr">
              <a:buNone/>
            </a:pPr>
            <a:r>
              <a:rPr lang="it-IT">
                <a:latin typeface="Times New Roman"/>
                <a:cs typeface="Calibri" panose="020F0502020204030204"/>
              </a:rPr>
              <a:t>Each step took between 5 and 15 hours, in total around 40-50 hours of work distributed in 10 days.</a:t>
            </a:r>
            <a:endParaRPr lang="it-IT" dirty="0">
              <a:latin typeface="Times New Roman"/>
              <a:cs typeface="Calibri" panose="020F0502020204030204"/>
            </a:endParaRPr>
          </a:p>
        </p:txBody>
      </p:sp>
    </p:spTree>
    <p:extLst>
      <p:ext uri="{BB962C8B-B14F-4D97-AF65-F5344CB8AC3E}">
        <p14:creationId xmlns:p14="http://schemas.microsoft.com/office/powerpoint/2010/main" val="39124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B0312B-632B-49C5-989D-A0777C7399D1}"/>
              </a:ext>
            </a:extLst>
          </p:cNvPr>
          <p:cNvSpPr>
            <a:spLocks noGrp="1"/>
          </p:cNvSpPr>
          <p:nvPr>
            <p:ph type="title"/>
          </p:nvPr>
        </p:nvSpPr>
        <p:spPr/>
        <p:txBody>
          <a:bodyPr>
            <a:normAutofit/>
          </a:bodyPr>
          <a:lstStyle/>
          <a:p>
            <a:pPr algn="ctr"/>
            <a:r>
              <a:rPr lang="it-IT">
                <a:latin typeface="Times New Roman"/>
                <a:cs typeface="Calibri Light" panose="020F0302020204030204"/>
              </a:rPr>
              <a:t>Starting point</a:t>
            </a:r>
            <a:endParaRPr lang="it-IT" sz="4000" dirty="0">
              <a:latin typeface="Times New Roman"/>
              <a:cs typeface="Calibri Light" panose="020F0302020204030204"/>
            </a:endParaRPr>
          </a:p>
        </p:txBody>
      </p:sp>
      <p:sp>
        <p:nvSpPr>
          <p:cNvPr id="3" name="Segnaposto contenuto 2">
            <a:extLst>
              <a:ext uri="{FF2B5EF4-FFF2-40B4-BE49-F238E27FC236}">
                <a16:creationId xmlns:a16="http://schemas.microsoft.com/office/drawing/2014/main" id="{0DD8700A-48C8-4B09-909C-4E06E1D01464}"/>
              </a:ext>
            </a:extLst>
          </p:cNvPr>
          <p:cNvSpPr>
            <a:spLocks noGrp="1"/>
          </p:cNvSpPr>
          <p:nvPr>
            <p:ph idx="1"/>
          </p:nvPr>
        </p:nvSpPr>
        <p:spPr>
          <a:xfrm>
            <a:off x="158579" y="1506409"/>
            <a:ext cx="11885139" cy="4979472"/>
          </a:xfrm>
        </p:spPr>
        <p:txBody>
          <a:bodyPr vert="horz" lIns="91440" tIns="45720" rIns="91440" bIns="45720" rtlCol="0" anchor="t">
            <a:noAutofit/>
          </a:bodyPr>
          <a:lstStyle/>
          <a:p>
            <a:pPr algn="ctr">
              <a:lnSpc>
                <a:spcPct val="100000"/>
              </a:lnSpc>
              <a:spcBef>
                <a:spcPts val="0"/>
              </a:spcBef>
            </a:pPr>
            <a:r>
              <a:rPr lang="it-IT">
                <a:latin typeface="Times New Roman"/>
                <a:cs typeface="Times New Roman"/>
              </a:rPr>
              <a:t>Our objective was to perform some data analysis on a dataset using spark.</a:t>
            </a:r>
            <a:endParaRPr lang="it-IT" dirty="0">
              <a:latin typeface="Times New Roman"/>
              <a:ea typeface="+mn-lt"/>
              <a:cs typeface="+mn-lt"/>
            </a:endParaRPr>
          </a:p>
          <a:p>
            <a:pPr algn="ctr">
              <a:lnSpc>
                <a:spcPct val="100000"/>
              </a:lnSpc>
              <a:spcBef>
                <a:spcPts val="0"/>
              </a:spcBef>
            </a:pPr>
            <a:endParaRPr lang="it-IT" dirty="0">
              <a:latin typeface="Times New Roman"/>
              <a:ea typeface="+mn-lt"/>
              <a:cs typeface="+mn-lt"/>
            </a:endParaRPr>
          </a:p>
          <a:p>
            <a:pPr algn="ctr">
              <a:lnSpc>
                <a:spcPct val="100000"/>
              </a:lnSpc>
              <a:spcBef>
                <a:spcPts val="0"/>
              </a:spcBef>
            </a:pPr>
            <a:r>
              <a:rPr lang="it-IT">
                <a:latin typeface="Times New Roman"/>
                <a:cs typeface="Calibri" panose="020F0502020204030204"/>
              </a:rPr>
              <a:t>We decided to do such analysis by implementing different questions that could then be translated in map-reduce tasks.</a:t>
            </a:r>
            <a:endParaRPr lang="it-IT" dirty="0">
              <a:latin typeface="Times New Roman"/>
              <a:cs typeface="Calibri" panose="020F0502020204030204"/>
            </a:endParaRPr>
          </a:p>
          <a:p>
            <a:pPr algn="ctr">
              <a:lnSpc>
                <a:spcPct val="100000"/>
              </a:lnSpc>
              <a:spcBef>
                <a:spcPts val="0"/>
              </a:spcBef>
            </a:pPr>
            <a:endParaRPr lang="it-IT" dirty="0">
              <a:latin typeface="Times New Roman"/>
              <a:cs typeface="Calibri" panose="020F0502020204030204"/>
            </a:endParaRPr>
          </a:p>
          <a:p>
            <a:pPr algn="ctr">
              <a:lnSpc>
                <a:spcPct val="100000"/>
              </a:lnSpc>
              <a:spcBef>
                <a:spcPts val="0"/>
              </a:spcBef>
            </a:pPr>
            <a:r>
              <a:rPr lang="it-IT">
                <a:latin typeface="Times New Roman"/>
                <a:cs typeface="Calibri" panose="020F0502020204030204"/>
              </a:rPr>
              <a:t>We then tested questions of varying complexities timing the executions on both a local machine and on the cluster provided.</a:t>
            </a:r>
            <a:endParaRPr lang="it-IT" dirty="0">
              <a:latin typeface="Times New Roman"/>
              <a:cs typeface="Calibri" panose="020F0502020204030204"/>
            </a:endParaRPr>
          </a:p>
          <a:p>
            <a:pPr algn="ctr">
              <a:lnSpc>
                <a:spcPct val="100000"/>
              </a:lnSpc>
              <a:spcBef>
                <a:spcPts val="0"/>
              </a:spcBef>
            </a:pPr>
            <a:endParaRPr lang="it-IT" dirty="0">
              <a:latin typeface="Times New Roman"/>
              <a:ea typeface="+mn-lt"/>
              <a:cs typeface="Calibri"/>
            </a:endParaRPr>
          </a:p>
          <a:p>
            <a:pPr algn="ctr">
              <a:lnSpc>
                <a:spcPct val="100000"/>
              </a:lnSpc>
              <a:spcBef>
                <a:spcPts val="0"/>
              </a:spcBef>
            </a:pPr>
            <a:r>
              <a:rPr lang="it-IT">
                <a:latin typeface="Times New Roman"/>
                <a:cs typeface="Calibri"/>
              </a:rPr>
              <a:t>We only used the pyspark library, for personal preference we decided to implement the tasks on RDDs and not on DataFrames, we also avoided using SQL commands.Testing on a local machine was done on a jupyter notebook.</a:t>
            </a:r>
            <a:endParaRPr lang="it-IT" dirty="0">
              <a:latin typeface="Times New Roman"/>
              <a:cs typeface="Calibri"/>
            </a:endParaRPr>
          </a:p>
          <a:p>
            <a:pPr algn="ctr">
              <a:lnSpc>
                <a:spcPct val="100000"/>
              </a:lnSpc>
              <a:spcBef>
                <a:spcPts val="0"/>
              </a:spcBef>
            </a:pPr>
            <a:endParaRPr lang="it-IT" dirty="0">
              <a:latin typeface="Times New Roman"/>
              <a:cs typeface="Times New Roman"/>
            </a:endParaRPr>
          </a:p>
          <a:p>
            <a:endParaRPr lang="it-IT" dirty="0">
              <a:cs typeface="Calibri"/>
            </a:endParaRPr>
          </a:p>
        </p:txBody>
      </p:sp>
    </p:spTree>
    <p:extLst>
      <p:ext uri="{BB962C8B-B14F-4D97-AF65-F5344CB8AC3E}">
        <p14:creationId xmlns:p14="http://schemas.microsoft.com/office/powerpoint/2010/main" val="309839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ABC0E-1C5B-4FA8-99F7-E8319283D4CE}"/>
              </a:ext>
            </a:extLst>
          </p:cNvPr>
          <p:cNvSpPr>
            <a:spLocks noGrp="1"/>
          </p:cNvSpPr>
          <p:nvPr>
            <p:ph type="title"/>
          </p:nvPr>
        </p:nvSpPr>
        <p:spPr/>
        <p:txBody>
          <a:bodyPr>
            <a:normAutofit/>
          </a:bodyPr>
          <a:lstStyle/>
          <a:p>
            <a:pPr algn="ctr"/>
            <a:r>
              <a:rPr lang="it-IT">
                <a:latin typeface="Times New Roman"/>
                <a:cs typeface="Calibri Light" panose="020F0302020204030204"/>
              </a:rPr>
              <a:t>The dataset</a:t>
            </a:r>
            <a:endParaRPr lang="it-IT">
              <a:cs typeface="Calibri Light" panose="020F0302020204030204"/>
            </a:endParaRPr>
          </a:p>
        </p:txBody>
      </p:sp>
      <p:sp>
        <p:nvSpPr>
          <p:cNvPr id="3" name="Segnaposto contenuto 2">
            <a:extLst>
              <a:ext uri="{FF2B5EF4-FFF2-40B4-BE49-F238E27FC236}">
                <a16:creationId xmlns:a16="http://schemas.microsoft.com/office/drawing/2014/main" id="{3CA4C3DF-47F3-4F9A-BD14-E9C8D708B108}"/>
              </a:ext>
            </a:extLst>
          </p:cNvPr>
          <p:cNvSpPr>
            <a:spLocks noGrp="1"/>
          </p:cNvSpPr>
          <p:nvPr>
            <p:ph idx="1"/>
          </p:nvPr>
        </p:nvSpPr>
        <p:spPr/>
        <p:txBody>
          <a:bodyPr vert="horz" lIns="91440" tIns="45720" rIns="91440" bIns="45720" rtlCol="0" anchor="t">
            <a:normAutofit/>
          </a:bodyPr>
          <a:lstStyle/>
          <a:p>
            <a:pPr algn="ctr"/>
            <a:r>
              <a:rPr lang="it-IT">
                <a:latin typeface="Times New Roman"/>
                <a:cs typeface="Calibri" panose="020F0502020204030204"/>
              </a:rPr>
              <a:t>We took a dataset from Kaggle that caught our attention.</a:t>
            </a:r>
            <a:endParaRPr lang="it-IT">
              <a:latin typeface="Calibri" panose="020F0502020204030204"/>
              <a:cs typeface="Calibri" panose="020F0502020204030204"/>
            </a:endParaRPr>
          </a:p>
          <a:p>
            <a:pPr algn="ctr"/>
            <a:endParaRPr lang="it-IT" dirty="0">
              <a:latin typeface="Times New Roman"/>
              <a:cs typeface="Calibri" panose="020F0502020204030204"/>
            </a:endParaRPr>
          </a:p>
          <a:p>
            <a:pPr algn="ctr"/>
            <a:r>
              <a:rPr lang="it-IT">
                <a:latin typeface="Times New Roman"/>
                <a:cs typeface="Calibri" panose="020F0502020204030204"/>
              </a:rPr>
              <a:t>Summer-Olympics-Medals-1976-to-2008</a:t>
            </a:r>
            <a:endParaRPr lang="it-IT" dirty="0">
              <a:latin typeface="Times New Roman"/>
              <a:cs typeface="Calibri" panose="020F0502020204030204"/>
            </a:endParaRPr>
          </a:p>
          <a:p>
            <a:pPr algn="ctr">
              <a:lnSpc>
                <a:spcPct val="100000"/>
              </a:lnSpc>
              <a:spcBef>
                <a:spcPts val="0"/>
              </a:spcBef>
            </a:pPr>
            <a:endParaRPr lang="it-IT" dirty="0">
              <a:latin typeface="Times New Roman"/>
              <a:cs typeface="Times New Roman"/>
            </a:endParaRPr>
          </a:p>
          <a:p>
            <a:pPr algn="ctr">
              <a:lnSpc>
                <a:spcPct val="100000"/>
              </a:lnSpc>
              <a:spcBef>
                <a:spcPts val="0"/>
              </a:spcBef>
            </a:pPr>
            <a:r>
              <a:rPr lang="it-IT">
                <a:latin typeface="Times New Roman"/>
                <a:cs typeface="Times New Roman"/>
              </a:rPr>
              <a:t>It consisted of a single csv file composed of 11 columns and around 15 thousands entries.</a:t>
            </a:r>
            <a:endParaRPr lang="it-IT" dirty="0">
              <a:ea typeface="+mn-lt"/>
              <a:cs typeface="+mn-lt"/>
            </a:endParaRPr>
          </a:p>
          <a:p>
            <a:pPr algn="ctr">
              <a:lnSpc>
                <a:spcPct val="100000"/>
              </a:lnSpc>
              <a:spcBef>
                <a:spcPts val="0"/>
              </a:spcBef>
            </a:pPr>
            <a:endParaRPr lang="it-IT" dirty="0">
              <a:ea typeface="+mn-lt"/>
              <a:cs typeface="+mn-lt"/>
            </a:endParaRPr>
          </a:p>
          <a:p>
            <a:pPr algn="ctr">
              <a:lnSpc>
                <a:spcPct val="100000"/>
              </a:lnSpc>
              <a:spcBef>
                <a:spcPts val="0"/>
              </a:spcBef>
            </a:pPr>
            <a:r>
              <a:rPr lang="it-IT">
                <a:latin typeface="Times New Roman"/>
                <a:cs typeface="Times New Roman"/>
              </a:rPr>
              <a:t>Each entry specifies a won medal during the 9 summer olympics held between 1976 and 2008.</a:t>
            </a:r>
            <a:endParaRPr lang="it-IT"/>
          </a:p>
        </p:txBody>
      </p:sp>
    </p:spTree>
    <p:extLst>
      <p:ext uri="{BB962C8B-B14F-4D97-AF65-F5344CB8AC3E}">
        <p14:creationId xmlns:p14="http://schemas.microsoft.com/office/powerpoint/2010/main" val="312209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2EE30-2CBD-4621-B0AE-52F209F6C8FF}"/>
              </a:ext>
            </a:extLst>
          </p:cNvPr>
          <p:cNvSpPr>
            <a:spLocks noGrp="1"/>
          </p:cNvSpPr>
          <p:nvPr>
            <p:ph type="title"/>
          </p:nvPr>
        </p:nvSpPr>
        <p:spPr/>
        <p:txBody>
          <a:bodyPr>
            <a:normAutofit/>
          </a:bodyPr>
          <a:lstStyle/>
          <a:p>
            <a:pPr algn="ctr"/>
            <a:r>
              <a:rPr lang="it-IT">
                <a:latin typeface="Times New Roman"/>
                <a:cs typeface="Calibri Light" panose="020F0302020204030204"/>
              </a:rPr>
              <a:t>First doubts</a:t>
            </a:r>
            <a:endParaRPr lang="it-IT">
              <a:cs typeface="Calibri Light" panose="020F0302020204030204"/>
            </a:endParaRPr>
          </a:p>
        </p:txBody>
      </p:sp>
      <p:sp>
        <p:nvSpPr>
          <p:cNvPr id="3" name="Segnaposto contenuto 2">
            <a:extLst>
              <a:ext uri="{FF2B5EF4-FFF2-40B4-BE49-F238E27FC236}">
                <a16:creationId xmlns:a16="http://schemas.microsoft.com/office/drawing/2014/main" id="{04E8BC6C-8439-4525-9949-9664CFF6102D}"/>
              </a:ext>
            </a:extLst>
          </p:cNvPr>
          <p:cNvSpPr>
            <a:spLocks noGrp="1"/>
          </p:cNvSpPr>
          <p:nvPr>
            <p:ph idx="1"/>
          </p:nvPr>
        </p:nvSpPr>
        <p:spPr/>
        <p:txBody>
          <a:bodyPr vert="horz" lIns="91440" tIns="45720" rIns="91440" bIns="45720" rtlCol="0" anchor="t">
            <a:normAutofit fontScale="92500"/>
          </a:bodyPr>
          <a:lstStyle/>
          <a:p>
            <a:pPr algn="ctr"/>
            <a:r>
              <a:rPr lang="it-IT">
                <a:latin typeface="Times New Roman"/>
                <a:cs typeface="Calibri" panose="020F0502020204030204"/>
              </a:rPr>
              <a:t>Since the size of our dataset is around 2 megabytes, it could've been possible that we would reach to an unsatisfying conclusion:</a:t>
            </a:r>
          </a:p>
          <a:p>
            <a:pPr algn="ctr"/>
            <a:endParaRPr lang="it-IT" dirty="0">
              <a:latin typeface="Times New Roman"/>
              <a:cs typeface="Calibri" panose="020F0502020204030204"/>
            </a:endParaRPr>
          </a:p>
          <a:p>
            <a:pPr algn="ctr"/>
            <a:r>
              <a:rPr lang="it-IT">
                <a:latin typeface="Times New Roman"/>
                <a:cs typeface="Calibri" panose="020F0502020204030204"/>
              </a:rPr>
              <a:t>Our dataset is too small and as such the spark overhead in the distributed cluster could slow down the execution so much that it would take as much time or maybe even more time than the execution on the local machine.</a:t>
            </a:r>
          </a:p>
          <a:p>
            <a:pPr algn="ctr"/>
            <a:endParaRPr lang="it-IT" dirty="0">
              <a:latin typeface="Times New Roman"/>
              <a:cs typeface="Calibri" panose="020F0502020204030204"/>
            </a:endParaRPr>
          </a:p>
          <a:p>
            <a:pPr algn="ctr"/>
            <a:r>
              <a:rPr lang="it-IT">
                <a:latin typeface="Times New Roman"/>
                <a:cs typeface="Calibri" panose="020F0502020204030204"/>
              </a:rPr>
              <a:t>It turns out that the dataset might be small but the questions we asked were just complex enought to actually observe a speed up during the distributed execution.</a:t>
            </a:r>
            <a:endParaRPr lang="it-IT" dirty="0">
              <a:latin typeface="Times New Roman"/>
              <a:cs typeface="Calibri" panose="020F0502020204030204"/>
            </a:endParaRPr>
          </a:p>
        </p:txBody>
      </p:sp>
    </p:spTree>
    <p:extLst>
      <p:ext uri="{BB962C8B-B14F-4D97-AF65-F5344CB8AC3E}">
        <p14:creationId xmlns:p14="http://schemas.microsoft.com/office/powerpoint/2010/main" val="14783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9CBDE-B814-4812-98CF-2CF8628439B0}"/>
              </a:ext>
            </a:extLst>
          </p:cNvPr>
          <p:cNvSpPr>
            <a:spLocks noGrp="1"/>
          </p:cNvSpPr>
          <p:nvPr>
            <p:ph type="title"/>
          </p:nvPr>
        </p:nvSpPr>
        <p:spPr/>
        <p:txBody>
          <a:bodyPr/>
          <a:lstStyle/>
          <a:p>
            <a:pPr algn="ctr"/>
            <a:r>
              <a:rPr lang="it-IT">
                <a:latin typeface="Times New Roman"/>
                <a:cs typeface="Times New Roman"/>
              </a:rPr>
              <a:t>The questions</a:t>
            </a:r>
            <a:endParaRPr lang="it-IT" dirty="0">
              <a:latin typeface="Times New Roman"/>
              <a:cs typeface="Times New Roman"/>
            </a:endParaRPr>
          </a:p>
        </p:txBody>
      </p:sp>
      <p:sp>
        <p:nvSpPr>
          <p:cNvPr id="3" name="Segnaposto contenuto 2">
            <a:extLst>
              <a:ext uri="{FF2B5EF4-FFF2-40B4-BE49-F238E27FC236}">
                <a16:creationId xmlns:a16="http://schemas.microsoft.com/office/drawing/2014/main" id="{9E564D67-B646-4367-93D4-936BDDBD2035}"/>
              </a:ext>
            </a:extLst>
          </p:cNvPr>
          <p:cNvSpPr>
            <a:spLocks noGrp="1"/>
          </p:cNvSpPr>
          <p:nvPr>
            <p:ph idx="1"/>
          </p:nvPr>
        </p:nvSpPr>
        <p:spPr>
          <a:xfrm>
            <a:off x="591065" y="1825625"/>
            <a:ext cx="11009870" cy="4660256"/>
          </a:xfrm>
        </p:spPr>
        <p:txBody>
          <a:bodyPr vert="horz" lIns="91440" tIns="45720" rIns="91440" bIns="45720" rtlCol="0" anchor="t">
            <a:noAutofit/>
          </a:bodyPr>
          <a:lstStyle/>
          <a:p>
            <a:pPr marL="0" indent="0" algn="ctr">
              <a:buNone/>
            </a:pPr>
            <a:r>
              <a:rPr lang="it-IT" sz="1900">
                <a:latin typeface="Times New Roman"/>
                <a:ea typeface="+mn-lt"/>
                <a:cs typeface="+mn-lt"/>
              </a:rPr>
              <a:t>#Q1: How many gold medals did each country win?</a:t>
            </a:r>
            <a:endParaRPr lang="it-IT" sz="1900">
              <a:latin typeface="Times New Roman"/>
              <a:cs typeface="Times New Roman"/>
            </a:endParaRPr>
          </a:p>
          <a:p>
            <a:pPr algn="ctr">
              <a:buNone/>
            </a:pPr>
            <a:r>
              <a:rPr lang="it-IT" sz="1900">
                <a:latin typeface="Times New Roman"/>
                <a:ea typeface="+mn-lt"/>
                <a:cs typeface="+mn-lt"/>
              </a:rPr>
              <a:t>#Q2: How many gold,silver and bronze medals did each country win?</a:t>
            </a:r>
            <a:endParaRPr lang="it-IT" sz="1900">
              <a:latin typeface="Times New Roman"/>
              <a:cs typeface="Times New Roman"/>
            </a:endParaRPr>
          </a:p>
          <a:p>
            <a:pPr algn="ctr">
              <a:buNone/>
            </a:pPr>
            <a:r>
              <a:rPr lang="it-IT" sz="1900">
                <a:latin typeface="Times New Roman"/>
                <a:ea typeface="+mn-lt"/>
                <a:cs typeface="+mn-lt"/>
              </a:rPr>
              <a:t>#Q3: What disciplines are mixed (both male and female compete against each other)?</a:t>
            </a:r>
            <a:endParaRPr lang="it-IT" sz="1900">
              <a:latin typeface="Times New Roman"/>
              <a:cs typeface="Times New Roman"/>
            </a:endParaRPr>
          </a:p>
          <a:p>
            <a:pPr algn="ctr">
              <a:buNone/>
            </a:pPr>
            <a:r>
              <a:rPr lang="it-IT" sz="1900">
                <a:latin typeface="Times New Roman"/>
                <a:ea typeface="+mn-lt"/>
                <a:cs typeface="+mn-lt"/>
              </a:rPr>
              <a:t>#Q4: In mixed sports, are the gold medals winners composed of more male or female athletes?</a:t>
            </a:r>
            <a:endParaRPr lang="it-IT" sz="1900">
              <a:latin typeface="Times New Roman"/>
              <a:cs typeface="Times New Roman"/>
            </a:endParaRPr>
          </a:p>
          <a:p>
            <a:pPr algn="ctr">
              <a:buNone/>
            </a:pPr>
            <a:r>
              <a:rPr lang="it-IT" sz="1900">
                <a:latin typeface="Times New Roman"/>
                <a:ea typeface="+mn-lt"/>
                <a:cs typeface="+mn-lt"/>
              </a:rPr>
              <a:t>#Q5: Which disciplines are only for man or only for women?</a:t>
            </a:r>
            <a:endParaRPr lang="it-IT" sz="1900">
              <a:latin typeface="Times New Roman"/>
              <a:cs typeface="Calibri"/>
            </a:endParaRPr>
          </a:p>
          <a:p>
            <a:pPr algn="ctr">
              <a:buNone/>
            </a:pPr>
            <a:r>
              <a:rPr lang="it-IT" sz="1900">
                <a:latin typeface="Times New Roman"/>
                <a:ea typeface="+mn-lt"/>
                <a:cs typeface="+mn-lt"/>
              </a:rPr>
              <a:t>#Q6: Top 3 countries which gained most and least medals in team sports?</a:t>
            </a:r>
            <a:endParaRPr lang="it-IT" sz="1900">
              <a:latin typeface="Times New Roman"/>
              <a:cs typeface="Times New Roman"/>
            </a:endParaRPr>
          </a:p>
          <a:p>
            <a:pPr algn="ctr">
              <a:buNone/>
            </a:pPr>
            <a:r>
              <a:rPr lang="it-IT" sz="1900">
                <a:latin typeface="Times New Roman"/>
                <a:ea typeface="+mn-lt"/>
                <a:cs typeface="+mn-lt"/>
              </a:rPr>
              <a:t>#Q7: Which countries didn't gain any medals from team sports?</a:t>
            </a:r>
            <a:endParaRPr lang="it-IT" sz="1900">
              <a:latin typeface="Times New Roman"/>
              <a:cs typeface="Times New Roman"/>
            </a:endParaRPr>
          </a:p>
          <a:p>
            <a:pPr algn="ctr">
              <a:buNone/>
            </a:pPr>
            <a:r>
              <a:rPr lang="it-IT" sz="1900">
                <a:latin typeface="Times New Roman"/>
                <a:ea typeface="+mn-lt"/>
                <a:cs typeface="+mn-lt"/>
              </a:rPr>
              <a:t>#Q8: Top 3 countries that had the greatest increase and decrease of medals in 2 consecutive olympics?</a:t>
            </a:r>
            <a:endParaRPr lang="it-IT" sz="1900">
              <a:latin typeface="Times New Roman"/>
              <a:cs typeface="Calibri"/>
            </a:endParaRPr>
          </a:p>
          <a:p>
            <a:pPr algn="ctr">
              <a:buNone/>
            </a:pPr>
            <a:r>
              <a:rPr lang="it-IT" sz="1900">
                <a:latin typeface="Times New Roman"/>
                <a:ea typeface="+mn-lt"/>
                <a:cs typeface="+mn-lt"/>
              </a:rPr>
              <a:t>#Q9: Which country won more medals for each discipline?</a:t>
            </a:r>
            <a:endParaRPr lang="it-IT" sz="1900">
              <a:latin typeface="Times New Roman"/>
              <a:cs typeface="Times New Roman"/>
            </a:endParaRPr>
          </a:p>
          <a:p>
            <a:pPr algn="ctr">
              <a:buNone/>
            </a:pPr>
            <a:r>
              <a:rPr lang="it-IT" sz="1900">
                <a:latin typeface="Times New Roman"/>
                <a:ea typeface="+mn-lt"/>
                <a:cs typeface="+mn-lt"/>
              </a:rPr>
              <a:t>#Q10: Which country won the most gold medals the year it hosted the olympics?</a:t>
            </a:r>
            <a:endParaRPr lang="it-IT" sz="1900">
              <a:latin typeface="Times New Roman"/>
              <a:cs typeface="Calibri"/>
            </a:endParaRPr>
          </a:p>
          <a:p>
            <a:pPr algn="ctr">
              <a:buNone/>
            </a:pPr>
            <a:r>
              <a:rPr lang="it-IT" sz="1900">
                <a:latin typeface="Times New Roman"/>
                <a:ea typeface="+mn-lt"/>
                <a:cs typeface="+mn-lt"/>
              </a:rPr>
              <a:t>#Q11: Which athletes won at a medal in more than 3 different olympics?</a:t>
            </a:r>
            <a:endParaRPr lang="it-IT" sz="1900">
              <a:latin typeface="Times New Roman"/>
            </a:endParaRPr>
          </a:p>
          <a:p>
            <a:pPr algn="ctr">
              <a:buNone/>
            </a:pPr>
            <a:endParaRPr lang="it-IT" sz="1800" dirty="0">
              <a:cs typeface="Calibri"/>
            </a:endParaRPr>
          </a:p>
          <a:p>
            <a:pPr algn="ctr">
              <a:buNone/>
            </a:pPr>
            <a:endParaRPr lang="it-IT" sz="2000" dirty="0">
              <a:latin typeface="Calibri" panose="020F0502020204030204"/>
              <a:cs typeface="Calibri" panose="020F0502020204030204"/>
            </a:endParaRPr>
          </a:p>
          <a:p>
            <a:pPr algn="ctr">
              <a:buNone/>
            </a:pPr>
            <a:endParaRPr lang="it-IT" sz="2000" dirty="0">
              <a:latin typeface="Calibri" panose="020F0502020204030204"/>
              <a:cs typeface="Calibri" panose="020F0502020204030204"/>
            </a:endParaRPr>
          </a:p>
          <a:p>
            <a:pPr algn="ctr">
              <a:buNone/>
            </a:pPr>
            <a:endParaRPr lang="it-IT" sz="2000" dirty="0">
              <a:latin typeface="Calibri" panose="020F0502020204030204"/>
              <a:cs typeface="Calibri" panose="020F0502020204030204"/>
            </a:endParaRPr>
          </a:p>
          <a:p>
            <a:pPr marL="0" indent="0" algn="ctr">
              <a:buNone/>
            </a:pPr>
            <a:endParaRPr lang="it-IT" dirty="0">
              <a:latin typeface="Calibri" panose="020F0502020204030204"/>
              <a:cs typeface="Calibri" panose="020F0502020204030204"/>
            </a:endParaRPr>
          </a:p>
        </p:txBody>
      </p:sp>
    </p:spTree>
    <p:extLst>
      <p:ext uri="{BB962C8B-B14F-4D97-AF65-F5344CB8AC3E}">
        <p14:creationId xmlns:p14="http://schemas.microsoft.com/office/powerpoint/2010/main" val="121922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9CBDE-B814-4812-98CF-2CF8628439B0}"/>
              </a:ext>
            </a:extLst>
          </p:cNvPr>
          <p:cNvSpPr>
            <a:spLocks noGrp="1"/>
          </p:cNvSpPr>
          <p:nvPr>
            <p:ph type="title"/>
          </p:nvPr>
        </p:nvSpPr>
        <p:spPr/>
        <p:txBody>
          <a:bodyPr/>
          <a:lstStyle/>
          <a:p>
            <a:pPr algn="ctr"/>
            <a:r>
              <a:rPr lang="it-IT">
                <a:latin typeface="Times New Roman"/>
                <a:cs typeface="Times New Roman"/>
              </a:rPr>
              <a:t>The questions</a:t>
            </a:r>
            <a:endParaRPr lang="it-IT" dirty="0">
              <a:latin typeface="Times New Roman"/>
              <a:cs typeface="Times New Roman"/>
            </a:endParaRPr>
          </a:p>
        </p:txBody>
      </p:sp>
      <p:sp>
        <p:nvSpPr>
          <p:cNvPr id="3" name="Segnaposto contenuto 2">
            <a:extLst>
              <a:ext uri="{FF2B5EF4-FFF2-40B4-BE49-F238E27FC236}">
                <a16:creationId xmlns:a16="http://schemas.microsoft.com/office/drawing/2014/main" id="{9E564D67-B646-4367-93D4-936BDDBD2035}"/>
              </a:ext>
            </a:extLst>
          </p:cNvPr>
          <p:cNvSpPr>
            <a:spLocks noGrp="1"/>
          </p:cNvSpPr>
          <p:nvPr>
            <p:ph idx="1"/>
          </p:nvPr>
        </p:nvSpPr>
        <p:spPr>
          <a:xfrm>
            <a:off x="127688" y="1825625"/>
            <a:ext cx="11936623" cy="4711743"/>
          </a:xfrm>
        </p:spPr>
        <p:txBody>
          <a:bodyPr vert="horz" lIns="91440" tIns="45720" rIns="91440" bIns="45720" rtlCol="0" anchor="t">
            <a:noAutofit/>
          </a:bodyPr>
          <a:lstStyle/>
          <a:p>
            <a:pPr algn="ctr">
              <a:buNone/>
            </a:pPr>
            <a:r>
              <a:rPr lang="it-IT" sz="1900">
                <a:latin typeface="Times New Roman"/>
                <a:ea typeface="+mn-lt"/>
                <a:cs typeface="+mn-lt"/>
              </a:rPr>
              <a:t>#Q12: How long is the career of atlethes that performed well even after 15 years?</a:t>
            </a:r>
            <a:endParaRPr lang="it-IT" sz="1900" dirty="0">
              <a:latin typeface="Times New Roman"/>
              <a:ea typeface="+mn-lt"/>
              <a:cs typeface="+mn-lt"/>
            </a:endParaRPr>
          </a:p>
          <a:p>
            <a:pPr algn="ctr">
              <a:buNone/>
            </a:pPr>
            <a:r>
              <a:rPr lang="it-IT" sz="1900">
                <a:latin typeface="Times New Roman"/>
                <a:ea typeface="+mn-lt"/>
                <a:cs typeface="+mn-lt"/>
              </a:rPr>
              <a:t>#Q13: Which countries won both gold medals in the same olympic in an event that was held for men and women?</a:t>
            </a:r>
            <a:endParaRPr lang="it-IT" sz="1900" dirty="0">
              <a:latin typeface="Times New Roman"/>
              <a:ea typeface="+mn-lt"/>
              <a:cs typeface="+mn-lt"/>
            </a:endParaRPr>
          </a:p>
          <a:p>
            <a:pPr algn="ctr">
              <a:buNone/>
            </a:pPr>
            <a:r>
              <a:rPr lang="it-IT" sz="1900">
                <a:latin typeface="Times New Roman"/>
                <a:ea typeface="+mn-lt"/>
                <a:cs typeface="+mn-lt"/>
              </a:rPr>
              <a:t>#Q14: What is the average number of medals that each country won?</a:t>
            </a:r>
            <a:endParaRPr lang="it-IT" sz="1900" dirty="0">
              <a:latin typeface="Times New Roman"/>
              <a:ea typeface="+mn-lt"/>
              <a:cs typeface="+mn-lt"/>
            </a:endParaRPr>
          </a:p>
          <a:p>
            <a:pPr algn="ctr">
              <a:buNone/>
            </a:pPr>
            <a:r>
              <a:rPr lang="it-IT" sz="1900">
                <a:latin typeface="Times New Roman"/>
                <a:ea typeface="+mn-lt"/>
                <a:cs typeface="+mn-lt"/>
              </a:rPr>
              <a:t>#Q15: Which athletes won the most medals for each sport?</a:t>
            </a:r>
            <a:endParaRPr lang="it-IT" sz="1900" dirty="0">
              <a:latin typeface="Times New Roman"/>
              <a:ea typeface="+mn-lt"/>
              <a:cs typeface="+mn-lt"/>
            </a:endParaRPr>
          </a:p>
          <a:p>
            <a:pPr algn="ctr">
              <a:buNone/>
            </a:pPr>
            <a:r>
              <a:rPr lang="it-IT" sz="1900">
                <a:latin typeface="Times New Roman"/>
                <a:ea typeface="+mn-lt"/>
                <a:cs typeface="+mn-lt"/>
              </a:rPr>
              <a:t>#Q16: Women of which country had better performance than men in mixed sports?</a:t>
            </a:r>
            <a:endParaRPr lang="it-IT" sz="1900" dirty="0">
              <a:latin typeface="Times New Roman"/>
              <a:ea typeface="+mn-lt"/>
              <a:cs typeface="+mn-lt"/>
            </a:endParaRPr>
          </a:p>
          <a:p>
            <a:pPr algn="ctr">
              <a:buNone/>
            </a:pPr>
            <a:r>
              <a:rPr lang="it-IT" sz="1900">
                <a:latin typeface="Times New Roman"/>
                <a:ea typeface="+mn-lt"/>
                <a:cs typeface="+mn-lt"/>
              </a:rPr>
              <a:t>#Q17: Which are the Top 3 countries that have the least difference between percentages of female and male </a:t>
            </a:r>
            <a:r>
              <a:rPr lang="it-IT" sz="1900" dirty="0">
                <a:latin typeface="Times New Roman"/>
                <a:ea typeface="+mn-lt"/>
                <a:cs typeface="+mn-lt"/>
              </a:rPr>
              <a:t>winners?</a:t>
            </a:r>
          </a:p>
          <a:p>
            <a:pPr algn="ctr">
              <a:buNone/>
            </a:pPr>
            <a:r>
              <a:rPr lang="it-IT" sz="1900">
                <a:latin typeface="Times New Roman"/>
                <a:ea typeface="+mn-lt"/>
                <a:cs typeface="+mn-lt"/>
              </a:rPr>
              <a:t>#Q18: Which country has the most gold medals won by female athletes, which one for males?</a:t>
            </a:r>
            <a:endParaRPr lang="it-IT" sz="1900" dirty="0">
              <a:latin typeface="Times New Roman"/>
              <a:ea typeface="+mn-lt"/>
              <a:cs typeface="+mn-lt"/>
            </a:endParaRPr>
          </a:p>
          <a:p>
            <a:pPr algn="ctr">
              <a:buNone/>
            </a:pPr>
            <a:r>
              <a:rPr lang="it-IT" sz="1900">
                <a:latin typeface="Times New Roman"/>
                <a:ea typeface="+mn-lt"/>
                <a:cs typeface="+mn-lt"/>
              </a:rPr>
              <a:t>#Q19: Which countries have female athletes that didn't win any gold medals?</a:t>
            </a:r>
            <a:endParaRPr lang="it-IT" sz="1900" dirty="0">
              <a:latin typeface="Times New Roman"/>
              <a:ea typeface="+mn-lt"/>
              <a:cs typeface="+mn-lt"/>
            </a:endParaRPr>
          </a:p>
          <a:p>
            <a:pPr algn="ctr">
              <a:buNone/>
            </a:pPr>
            <a:r>
              <a:rPr lang="it-IT" sz="1900">
                <a:latin typeface="Times New Roman"/>
                <a:ea typeface="+mn-lt"/>
                <a:cs typeface="+mn-lt"/>
              </a:rPr>
              <a:t>#Q20: Which are the top 5 countries that won the most medals in Taekwondo for Men?</a:t>
            </a:r>
            <a:endParaRPr lang="it-IT" sz="1900" dirty="0">
              <a:latin typeface="Times New Roman"/>
              <a:ea typeface="+mn-lt"/>
              <a:cs typeface="+mn-lt"/>
            </a:endParaRPr>
          </a:p>
          <a:p>
            <a:pPr algn="ctr">
              <a:buNone/>
            </a:pPr>
            <a:r>
              <a:rPr lang="it-IT" sz="1900">
                <a:latin typeface="Times New Roman"/>
                <a:ea typeface="+mn-lt"/>
                <a:cs typeface="+mn-lt"/>
              </a:rPr>
              <a:t>#Q21: Which year did Canada win the most medals?</a:t>
            </a:r>
            <a:endParaRPr lang="it-IT" sz="1900" dirty="0">
              <a:latin typeface="Times New Roman"/>
              <a:ea typeface="+mn-lt"/>
              <a:cs typeface="+mn-lt"/>
            </a:endParaRPr>
          </a:p>
          <a:p>
            <a:pPr algn="ctr">
              <a:buNone/>
            </a:pPr>
            <a:r>
              <a:rPr lang="it-IT" sz="1900">
                <a:latin typeface="Times New Roman"/>
                <a:ea typeface="+mn-lt"/>
                <a:cs typeface="+mn-lt"/>
              </a:rPr>
              <a:t>#Q22: In which discipline does the United States have more medals?</a:t>
            </a:r>
            <a:endParaRPr lang="it-IT" sz="1900">
              <a:latin typeface="Times New Roman"/>
              <a:cs typeface="Times New Roman"/>
            </a:endParaRPr>
          </a:p>
          <a:p>
            <a:pPr algn="ctr">
              <a:buNone/>
            </a:pPr>
            <a:endParaRPr lang="it-IT" sz="1800" dirty="0">
              <a:cs typeface="Calibri"/>
            </a:endParaRPr>
          </a:p>
          <a:p>
            <a:pPr algn="ctr">
              <a:buNone/>
            </a:pPr>
            <a:endParaRPr lang="it-IT" sz="2000" dirty="0">
              <a:latin typeface="Calibri" panose="020F0502020204030204"/>
              <a:cs typeface="Calibri" panose="020F0502020204030204"/>
            </a:endParaRPr>
          </a:p>
          <a:p>
            <a:pPr algn="ctr">
              <a:buNone/>
            </a:pPr>
            <a:endParaRPr lang="it-IT" sz="2000" dirty="0">
              <a:latin typeface="Calibri" panose="020F0502020204030204"/>
              <a:cs typeface="Calibri" panose="020F0502020204030204"/>
            </a:endParaRPr>
          </a:p>
          <a:p>
            <a:pPr algn="ctr">
              <a:buNone/>
            </a:pPr>
            <a:endParaRPr lang="it-IT" sz="2000" dirty="0">
              <a:latin typeface="Calibri" panose="020F0502020204030204"/>
              <a:cs typeface="Calibri" panose="020F0502020204030204"/>
            </a:endParaRPr>
          </a:p>
          <a:p>
            <a:pPr marL="0" indent="0" algn="ctr">
              <a:buNone/>
            </a:pPr>
            <a:endParaRPr lang="it-IT" dirty="0">
              <a:latin typeface="Calibri" panose="020F0502020204030204"/>
              <a:cs typeface="Calibri" panose="020F0502020204030204"/>
            </a:endParaRPr>
          </a:p>
        </p:txBody>
      </p:sp>
    </p:spTree>
    <p:extLst>
      <p:ext uri="{BB962C8B-B14F-4D97-AF65-F5344CB8AC3E}">
        <p14:creationId xmlns:p14="http://schemas.microsoft.com/office/powerpoint/2010/main" val="308624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677A-890F-4CFA-BEC0-A392B9C85380}"/>
              </a:ext>
            </a:extLst>
          </p:cNvPr>
          <p:cNvSpPr>
            <a:spLocks noGrp="1"/>
          </p:cNvSpPr>
          <p:nvPr>
            <p:ph type="title"/>
          </p:nvPr>
        </p:nvSpPr>
        <p:spPr/>
        <p:txBody>
          <a:bodyPr/>
          <a:lstStyle/>
          <a:p>
            <a:pPr algn="ctr"/>
            <a:r>
              <a:rPr lang="it-IT">
                <a:latin typeface="Times New Roman"/>
                <a:cs typeface="Calibri Light" panose="020F0302020204030204"/>
              </a:rPr>
              <a:t>General overview</a:t>
            </a:r>
            <a:endParaRPr lang="it-IT">
              <a:cs typeface="Calibri Light" panose="020F0302020204030204"/>
            </a:endParaRPr>
          </a:p>
        </p:txBody>
      </p:sp>
      <p:sp>
        <p:nvSpPr>
          <p:cNvPr id="3" name="Segnaposto contenuto 2">
            <a:extLst>
              <a:ext uri="{FF2B5EF4-FFF2-40B4-BE49-F238E27FC236}">
                <a16:creationId xmlns:a16="http://schemas.microsoft.com/office/drawing/2014/main" id="{010F8EF5-EC69-4102-B15B-8A776BD510E8}"/>
              </a:ext>
            </a:extLst>
          </p:cNvPr>
          <p:cNvSpPr>
            <a:spLocks noGrp="1"/>
          </p:cNvSpPr>
          <p:nvPr>
            <p:ph idx="1"/>
          </p:nvPr>
        </p:nvSpPr>
        <p:spPr>
          <a:xfrm>
            <a:off x="838200" y="1753544"/>
            <a:ext cx="10515600" cy="4866202"/>
          </a:xfrm>
        </p:spPr>
        <p:txBody>
          <a:bodyPr vert="horz" lIns="91440" tIns="45720" rIns="91440" bIns="45720" rtlCol="0" anchor="t">
            <a:normAutofit lnSpcReduction="10000"/>
          </a:bodyPr>
          <a:lstStyle/>
          <a:p>
            <a:pPr algn="ctr"/>
            <a:r>
              <a:rPr lang="it-IT">
                <a:latin typeface="Times New Roman"/>
                <a:cs typeface="Times New Roman"/>
              </a:rPr>
              <a:t>The questions range from being able to be answered with a single map reduce to requiring multiple joins and aggregations.</a:t>
            </a:r>
            <a:endParaRPr lang="it-IT" dirty="0">
              <a:latin typeface="Times New Roman"/>
              <a:cs typeface="Times New Roman"/>
            </a:endParaRPr>
          </a:p>
          <a:p>
            <a:pPr algn="ctr"/>
            <a:r>
              <a:rPr lang="it-IT">
                <a:latin typeface="Times New Roman"/>
                <a:cs typeface="Times New Roman"/>
              </a:rPr>
              <a:t>During our performance evaluation we observed (as expected) that the time for the execution would increase the most when a join needed to be executed (because of the size of the RDDs involved) and when a question required many shuffles.</a:t>
            </a:r>
          </a:p>
          <a:p>
            <a:pPr algn="ctr"/>
            <a:endParaRPr lang="it-IT" dirty="0">
              <a:latin typeface="Times New Roman"/>
              <a:cs typeface="Times New Roman"/>
            </a:endParaRPr>
          </a:p>
          <a:p>
            <a:pPr algn="ctr"/>
            <a:r>
              <a:rPr lang="it-IT">
                <a:latin typeface="Times New Roman"/>
                <a:cs typeface="Times New Roman"/>
              </a:rPr>
              <a:t>The local machine was composed of:</a:t>
            </a:r>
            <a:endParaRPr lang="it-IT" dirty="0">
              <a:latin typeface="Times New Roman"/>
              <a:cs typeface="Times New Roman"/>
            </a:endParaRPr>
          </a:p>
          <a:p>
            <a:pPr algn="ctr"/>
            <a:r>
              <a:rPr lang="it-IT">
                <a:latin typeface="Times New Roman"/>
                <a:cs typeface="Times New Roman"/>
              </a:rPr>
              <a:t>Operating System: Windows 10</a:t>
            </a:r>
            <a:endParaRPr lang="it-IT" dirty="0">
              <a:latin typeface="Times New Roman"/>
              <a:cs typeface="Times New Roman"/>
            </a:endParaRPr>
          </a:p>
          <a:p>
            <a:pPr algn="ctr"/>
            <a:r>
              <a:rPr lang="it-IT">
                <a:latin typeface="Times New Roman"/>
                <a:cs typeface="Times New Roman"/>
              </a:rPr>
              <a:t>Processor: Intel(R) Core(TM) i5-8250U CPU @ 1.60GHz</a:t>
            </a:r>
            <a:endParaRPr lang="it-IT" dirty="0">
              <a:latin typeface="Times New Roman"/>
              <a:cs typeface="Times New Roman"/>
            </a:endParaRPr>
          </a:p>
          <a:p>
            <a:pPr algn="ctr"/>
            <a:r>
              <a:rPr lang="it-IT">
                <a:latin typeface="Times New Roman"/>
                <a:cs typeface="Times New Roman"/>
              </a:rPr>
              <a:t>RAM: 8 GB</a:t>
            </a:r>
            <a:endParaRPr lang="it-IT" dirty="0">
              <a:latin typeface="Times New Roman"/>
              <a:cs typeface="Times New Roman"/>
            </a:endParaRPr>
          </a:p>
          <a:p>
            <a:pPr marL="0" indent="0" algn="ctr">
              <a:buNone/>
            </a:pPr>
            <a:endParaRPr lang="it-IT" dirty="0">
              <a:latin typeface="Times New Roman"/>
              <a:cs typeface="Times New Roman"/>
            </a:endParaRPr>
          </a:p>
          <a:p>
            <a:pPr marL="0" indent="0" algn="ctr">
              <a:buNone/>
            </a:pPr>
            <a:endParaRPr lang="it-IT" dirty="0">
              <a:latin typeface="Times New Roman"/>
              <a:cs typeface="Times New Roman"/>
            </a:endParaRPr>
          </a:p>
        </p:txBody>
      </p:sp>
    </p:spTree>
    <p:extLst>
      <p:ext uri="{BB962C8B-B14F-4D97-AF65-F5344CB8AC3E}">
        <p14:creationId xmlns:p14="http://schemas.microsoft.com/office/powerpoint/2010/main" val="31458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4A9A46-71D1-40F5-9D8B-C3B417AB3FC3}"/>
              </a:ext>
            </a:extLst>
          </p:cNvPr>
          <p:cNvSpPr>
            <a:spLocks noGrp="1"/>
          </p:cNvSpPr>
          <p:nvPr>
            <p:ph type="title"/>
          </p:nvPr>
        </p:nvSpPr>
        <p:spPr/>
        <p:txBody>
          <a:bodyPr>
            <a:normAutofit/>
          </a:bodyPr>
          <a:lstStyle/>
          <a:p>
            <a:pPr algn="ctr"/>
            <a:r>
              <a:rPr lang="it-IT">
                <a:latin typeface="Times New Roman"/>
                <a:cs typeface="Calibri Light" panose="020F0302020204030204"/>
              </a:rPr>
              <a:t>Interesting Questions</a:t>
            </a:r>
          </a:p>
        </p:txBody>
      </p:sp>
      <p:pic>
        <p:nvPicPr>
          <p:cNvPr id="10" name="Immagine 10" descr="Immagine che contiene screenshot&#10;&#10;Descrizione generata con affidabilità molto elevata">
            <a:extLst>
              <a:ext uri="{FF2B5EF4-FFF2-40B4-BE49-F238E27FC236}">
                <a16:creationId xmlns:a16="http://schemas.microsoft.com/office/drawing/2014/main" id="{E4F46A12-86D5-4EF8-AE58-C6F9185D669B}"/>
              </a:ext>
            </a:extLst>
          </p:cNvPr>
          <p:cNvPicPr>
            <a:picLocks noGrp="1" noChangeAspect="1"/>
          </p:cNvPicPr>
          <p:nvPr>
            <p:ph idx="1"/>
          </p:nvPr>
        </p:nvPicPr>
        <p:blipFill rotWithShape="1">
          <a:blip r:embed="rId2"/>
          <a:srcRect l="2130" t="31517" r="3196" b="16351"/>
          <a:stretch/>
        </p:blipFill>
        <p:spPr>
          <a:xfrm>
            <a:off x="375846" y="1382842"/>
            <a:ext cx="11430008" cy="3555637"/>
          </a:xfrm>
        </p:spPr>
      </p:pic>
      <p:pic>
        <p:nvPicPr>
          <p:cNvPr id="13" name="Immagine 13" descr="Immagine che contiene screenshot&#10;&#10;Descrizione generata con affidabilità molto elevata">
            <a:extLst>
              <a:ext uri="{FF2B5EF4-FFF2-40B4-BE49-F238E27FC236}">
                <a16:creationId xmlns:a16="http://schemas.microsoft.com/office/drawing/2014/main" id="{49DE7B23-9947-489A-A0A4-558F86B78F48}"/>
              </a:ext>
            </a:extLst>
          </p:cNvPr>
          <p:cNvPicPr>
            <a:picLocks noChangeAspect="1"/>
          </p:cNvPicPr>
          <p:nvPr/>
        </p:nvPicPr>
        <p:blipFill rotWithShape="1">
          <a:blip r:embed="rId3"/>
          <a:srcRect l="6526" t="46629" r="51053" b="47566"/>
          <a:stretch/>
        </p:blipFill>
        <p:spPr>
          <a:xfrm>
            <a:off x="378941" y="4994962"/>
            <a:ext cx="5485844" cy="422700"/>
          </a:xfrm>
          <a:prstGeom prst="rect">
            <a:avLst/>
          </a:prstGeom>
        </p:spPr>
      </p:pic>
      <p:sp>
        <p:nvSpPr>
          <p:cNvPr id="15" name="CasellaDiTesto 14">
            <a:extLst>
              <a:ext uri="{FF2B5EF4-FFF2-40B4-BE49-F238E27FC236}">
                <a16:creationId xmlns:a16="http://schemas.microsoft.com/office/drawing/2014/main" id="{D6A4A7A8-F758-46EF-96DF-0E5CFF911C28}"/>
              </a:ext>
            </a:extLst>
          </p:cNvPr>
          <p:cNvSpPr txBox="1"/>
          <p:nvPr/>
        </p:nvSpPr>
        <p:spPr>
          <a:xfrm>
            <a:off x="377654" y="5495410"/>
            <a:ext cx="114444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latin typeface="Times New Roman"/>
                <a:cs typeface="Calibri"/>
              </a:rPr>
              <a:t>To answer this question we needed to create a list of all the men sports and another of all the women sports, after that we performed a full outer join, so that we could take advantage of the default None that gets returned when an entry isn't in both lists, we then separated the 2 types of result and applyed a reduce that is a bit different, it's </a:t>
            </a:r>
            <a:r>
              <a:rPr lang="it-IT">
                <a:latin typeface="Times New Roman"/>
                <a:cs typeface="Calibri"/>
              </a:rPr>
              <a:t>concatenating strings.</a:t>
            </a:r>
            <a:endParaRPr lang="it-IT" dirty="0">
              <a:latin typeface="Times New Roman"/>
              <a:cs typeface="Calibri"/>
            </a:endParaRPr>
          </a:p>
        </p:txBody>
      </p:sp>
    </p:spTree>
    <p:extLst>
      <p:ext uri="{BB962C8B-B14F-4D97-AF65-F5344CB8AC3E}">
        <p14:creationId xmlns:p14="http://schemas.microsoft.com/office/powerpoint/2010/main" val="46606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C7CEA-D2BB-4D5E-AC95-F300B83E6D1B}"/>
              </a:ext>
            </a:extLst>
          </p:cNvPr>
          <p:cNvSpPr>
            <a:spLocks noGrp="1"/>
          </p:cNvSpPr>
          <p:nvPr>
            <p:ph type="title"/>
          </p:nvPr>
        </p:nvSpPr>
        <p:spPr/>
        <p:txBody>
          <a:bodyPr/>
          <a:lstStyle/>
          <a:p>
            <a:pPr algn="ctr"/>
            <a:r>
              <a:rPr lang="it-IT">
                <a:latin typeface="Times New Roman"/>
                <a:cs typeface="Times New Roman"/>
              </a:rPr>
              <a:t>Interesting Questions</a:t>
            </a:r>
            <a:endParaRPr lang="it-IT">
              <a:ea typeface="+mj-lt"/>
              <a:cs typeface="+mj-lt"/>
            </a:endParaRPr>
          </a:p>
        </p:txBody>
      </p:sp>
      <p:pic>
        <p:nvPicPr>
          <p:cNvPr id="4" name="Immagine 4" descr="Immagine che contiene screenshot&#10;&#10;Descrizione generata con affidabilità molto elevata">
            <a:extLst>
              <a:ext uri="{FF2B5EF4-FFF2-40B4-BE49-F238E27FC236}">
                <a16:creationId xmlns:a16="http://schemas.microsoft.com/office/drawing/2014/main" id="{57ED5930-4B2E-482B-9F3F-32E99A973FB9}"/>
              </a:ext>
            </a:extLst>
          </p:cNvPr>
          <p:cNvPicPr>
            <a:picLocks noChangeAspect="1"/>
          </p:cNvPicPr>
          <p:nvPr/>
        </p:nvPicPr>
        <p:blipFill rotWithShape="1">
          <a:blip r:embed="rId2"/>
          <a:srcRect l="20019" t="25291" r="14219" b="11980"/>
          <a:stretch/>
        </p:blipFill>
        <p:spPr>
          <a:xfrm>
            <a:off x="-2059" y="1308529"/>
            <a:ext cx="12198245" cy="4505417"/>
          </a:xfrm>
          <a:prstGeom prst="rect">
            <a:avLst/>
          </a:prstGeom>
        </p:spPr>
      </p:pic>
      <p:sp>
        <p:nvSpPr>
          <p:cNvPr id="6" name="CasellaDiTesto 5">
            <a:extLst>
              <a:ext uri="{FF2B5EF4-FFF2-40B4-BE49-F238E27FC236}">
                <a16:creationId xmlns:a16="http://schemas.microsoft.com/office/drawing/2014/main" id="{1408B7CD-B469-4FD1-9E2E-867043F18D89}"/>
              </a:ext>
            </a:extLst>
          </p:cNvPr>
          <p:cNvSpPr txBox="1"/>
          <p:nvPr/>
        </p:nvSpPr>
        <p:spPr>
          <a:xfrm>
            <a:off x="90617" y="5815913"/>
            <a:ext cx="120416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latin typeface="Times New Roman"/>
                <a:cs typeface="Times New Roman"/>
              </a:rPr>
              <a:t>When we want to find out which sports are team sport we need to find the entries where every column is the same except for name and gender of </a:t>
            </a:r>
            <a:r>
              <a:rPr lang="it-IT">
                <a:latin typeface="Times New Roman"/>
                <a:cs typeface="Times New Roman"/>
              </a:rPr>
              <a:t>the athlete, in the second question we also needed a list of all the countries, so we could use the same trick with join as before.</a:t>
            </a:r>
            <a:endParaRPr lang="it-IT" dirty="0">
              <a:latin typeface="Times New Roman"/>
              <a:cs typeface="Times New Roman"/>
            </a:endParaRPr>
          </a:p>
        </p:txBody>
      </p:sp>
    </p:spTree>
    <p:extLst>
      <p:ext uri="{BB962C8B-B14F-4D97-AF65-F5344CB8AC3E}">
        <p14:creationId xmlns:p14="http://schemas.microsoft.com/office/powerpoint/2010/main" val="16238756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Tema di Office</vt:lpstr>
      <vt:lpstr>Lorenzo Tibaldi Arezou Ranjbarpour Maralani Momina Sajid</vt:lpstr>
      <vt:lpstr>Starting point</vt:lpstr>
      <vt:lpstr>The dataset</vt:lpstr>
      <vt:lpstr>First doubts</vt:lpstr>
      <vt:lpstr>The questions</vt:lpstr>
      <vt:lpstr>The questions</vt:lpstr>
      <vt:lpstr>General overview</vt:lpstr>
      <vt:lpstr>Interesting Questions</vt:lpstr>
      <vt:lpstr>Interesting Questions</vt:lpstr>
      <vt:lpstr>Interesting Questions</vt:lpstr>
      <vt:lpstr>Interesting Questions</vt:lpstr>
      <vt:lpstr>Interesting Questions</vt:lpstr>
      <vt:lpstr>Interesting Questions</vt:lpstr>
      <vt:lpstr>Local vs HDFS</vt:lpstr>
      <vt:lpstr>Couple of Last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1213</cp:revision>
  <dcterms:created xsi:type="dcterms:W3CDTF">2020-02-11T18:14:32Z</dcterms:created>
  <dcterms:modified xsi:type="dcterms:W3CDTF">2020-02-12T12:21:01Z</dcterms:modified>
</cp:coreProperties>
</file>