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</a:t>
            </a:r>
            <a:r>
              <a:rPr lang="en-US"/>
              <a:t>Momina Saqlain</a:t>
            </a:r>
          </a:p>
          <a:p>
            <a:r>
              <a:t>Internship Task - Brainwave Matrix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sales data from a commercial store.</a:t>
            </a:r>
          </a:p>
          <a:p/>
          <a:p>
            <a:r>
              <a:t>Objectives:</a:t>
            </a:r>
          </a:p>
          <a:p>
            <a:r>
              <a:t>- Identify monthly sales trends</a:t>
            </a:r>
          </a:p>
          <a:p>
            <a:r>
              <a:t>- Find top-performing products</a:t>
            </a:r>
          </a:p>
          <a:p>
            <a:r>
              <a:t>- Analyze profitability</a:t>
            </a:r>
          </a:p>
          <a:p>
            <a:r>
              <a:t>- Provide business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contains 500 rows and 10 columns.</a:t>
            </a:r>
          </a:p>
          <a:p/>
          <a:p>
            <a:r>
              <a:t>Key Fields:</a:t>
            </a:r>
          </a:p>
          <a:p>
            <a:r>
              <a:t>- Date: Order date</a:t>
            </a:r>
          </a:p>
          <a:p>
            <a:r>
              <a:t>- Product: Item sold</a:t>
            </a:r>
          </a:p>
          <a:p>
            <a:r>
              <a:t>- Sales: Revenue generated</a:t>
            </a:r>
          </a:p>
          <a:p>
            <a:r>
              <a:t>- Quantity: Units sold</a:t>
            </a:r>
          </a:p>
          <a:p>
            <a:r>
              <a:t>- Profit: Earnings after cost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- Removed duplicate orders</a:t>
            </a:r>
          </a:p>
          <a:p>
            <a:r>
              <a:t>- Handled missing values</a:t>
            </a:r>
          </a:p>
          <a:p>
            <a:r>
              <a:t>- Converted dates to proper format</a:t>
            </a:r>
          </a:p>
          <a:p>
            <a:r>
              <a:t>- Ensured numeric columns for Sales &amp; Profit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198,956.07</a:t>
            </a:r>
          </a:p>
          <a:p>
            <a:r>
              <a:t>Average Sales: 397.91</a:t>
            </a:r>
          </a:p>
          <a:p>
            <a:r>
              <a:t>Highest Sale: 2,799.96</a:t>
            </a:r>
          </a:p>
          <a:p>
            <a:r>
              <a:t>Lowest Sale: 5.99</a:t>
            </a:r>
          </a:p>
          <a:p/>
          <a:p>
            <a:r>
              <a:t>This shows the store’s overall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monthly_sal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</a:t>
            </a:r>
          </a:p>
        </p:txBody>
      </p:sp>
      <p:pic>
        <p:nvPicPr>
          <p:cNvPr id="3" name="Picture 2" descr="top10_product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Profitable Products</a:t>
            </a:r>
          </a:p>
        </p:txBody>
      </p:sp>
      <p:pic>
        <p:nvPicPr>
          <p:cNvPr id="3" name="Picture 2" descr="top10_prof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Run promotions in low-sales months</a:t>
            </a:r>
          </a:p>
          <a:p>
            <a:r>
              <a:t>- Increase stock for top 5 products</a:t>
            </a:r>
          </a:p>
          <a:p>
            <a:r>
              <a:t>- Focus marketing on profitable items</a:t>
            </a:r>
          </a:p>
          <a:p>
            <a:r>
              <a:t>- Consider customer loyalty 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Presentation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Sales Data Analysis Report</vt:lpstr>
      <vt:lpstr>Introduction</vt:lpstr>
      <vt:lpstr>Dataset Overview</vt:lpstr>
      <vt:lpstr>Data Preparation</vt:lpstr>
      <vt:lpstr>Summary Statistics</vt:lpstr>
      <vt:lpstr>Monthly Sales Trend</vt:lpstr>
      <vt:lpstr>Top 10 Products</vt:lpstr>
      <vt:lpstr>Top 10 Profitable Products</vt:lpstr>
      <vt:lpstr>Recommendations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Momina Saqlain</cp:lastModifiedBy>
  <cp:revision>2</cp:revision>
  <dcterms:created xsi:type="dcterms:W3CDTF">2013-01-27T09:14:00Z</dcterms:created>
  <dcterms:modified xsi:type="dcterms:W3CDTF">2025-09-28T19:22:22Z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2B808965A6314A2A93166ED6B896EF0D_12</vt:lpwstr>
  </property>
  <property fmtid="{D5CDD505-2E9C-101B-9397-08002B2CF9AE}" pid="3" name="KSOProductBuildVer">
    <vt:lpwstr>1033-12.2.0.22549</vt:lpwstr>
  </property>
</Properties>
</file>