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9" r:id="rId3"/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385877421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e385877421_0_10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385877421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e385877421_0_5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385877421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e385877421_0_6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385877421_0_8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385877421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>
            <p:ph idx="2" type="pic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5"/>
          <p:cNvSpPr/>
          <p:nvPr>
            <p:ph idx="3" type="pic"/>
          </p:nvPr>
        </p:nvSpPr>
        <p:spPr>
          <a:xfrm>
            <a:off x="1032695" y="1988366"/>
            <a:ext cx="2444400" cy="24444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1" y="339509"/>
            <a:ext cx="1219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6"/>
          <p:cNvSpPr/>
          <p:nvPr/>
        </p:nvSpPr>
        <p:spPr>
          <a:xfrm>
            <a:off x="323530" y="6357257"/>
            <a:ext cx="11868600" cy="33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323530" y="6349287"/>
            <a:ext cx="559545" cy="344176"/>
          </a:xfrm>
          <a:custGeom>
            <a:rect b="b" l="l" r="r" t="t"/>
            <a:pathLst>
              <a:path extrusionOk="0" h="3128874" w="508677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tyle slide layout">
  <p:cSld name="4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_Images &amp; Contents Layout">
  <p:cSld name="28_Images &amp; Contents Layou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5836726" y="1955549"/>
            <a:ext cx="6355200" cy="147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/>
          <p:nvPr>
            <p:ph idx="2" type="pic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8"/>
          <p:cNvSpPr/>
          <p:nvPr>
            <p:ph idx="3" type="pic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8"/>
          <p:cNvSpPr/>
          <p:nvPr>
            <p:ph idx="4" type="pic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 slide layout">
  <p:cSld name="1_Contents slide layout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0" y="161317"/>
            <a:ext cx="11191164" cy="1026038"/>
          </a:xfrm>
          <a:custGeom>
            <a:rect b="b" l="l" r="r" t="t"/>
            <a:pathLst>
              <a:path extrusionOk="0" h="1026038" w="11191164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2120734" y="339509"/>
            <a:ext cx="9776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9"/>
          <p:cNvSpPr/>
          <p:nvPr/>
        </p:nvSpPr>
        <p:spPr>
          <a:xfrm>
            <a:off x="0" y="161317"/>
            <a:ext cx="1665917" cy="1024706"/>
          </a:xfrm>
          <a:custGeom>
            <a:rect b="b" l="l" r="r" t="t"/>
            <a:pathLst>
              <a:path extrusionOk="0" h="3128874" w="508677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11288971" y="161317"/>
            <a:ext cx="903029" cy="1026038"/>
          </a:xfrm>
          <a:custGeom>
            <a:rect b="b" l="l" r="r" t="t"/>
            <a:pathLst>
              <a:path extrusionOk="0" h="1026038" w="903029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tyle slide layout">
  <p:cSld name="3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56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/>
          <p:nvPr/>
        </p:nvSpPr>
        <p:spPr>
          <a:xfrm>
            <a:off x="8301789" y="-866274"/>
            <a:ext cx="4066800" cy="4066800"/>
          </a:xfrm>
          <a:prstGeom prst="arc">
            <a:avLst>
              <a:gd fmla="val 1409913" name="adj1"/>
              <a:gd fmla="val 12880072" name="adj2"/>
            </a:avLst>
          </a:prstGeom>
          <a:noFill/>
          <a:ln cap="flat" cmpd="sng" w="19050">
            <a:solidFill>
              <a:schemeClr val="lt1">
                <a:alpha val="1176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8_Images &amp; Contents">
  <p:cSld name="38_Images &amp; Conten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2" y="0"/>
            <a:ext cx="6980100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/>
          <p:nvPr>
            <p:ph idx="2" type="pic"/>
          </p:nvPr>
        </p:nvSpPr>
        <p:spPr>
          <a:xfrm>
            <a:off x="438914" y="446342"/>
            <a:ext cx="6785700" cy="5965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Images &amp; Contents">
  <p:cSld name="22_Images &amp; Conten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>
            <p:ph idx="2" type="pic"/>
          </p:nvPr>
        </p:nvSpPr>
        <p:spPr>
          <a:xfrm>
            <a:off x="5104465" y="844530"/>
            <a:ext cx="6265800" cy="516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1" y="339509"/>
            <a:ext cx="1219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7_Images &amp; Contents Layout">
  <p:cSld name="57_Images &amp; Contents Layou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/>
          <p:nvPr/>
        </p:nvSpPr>
        <p:spPr>
          <a:xfrm>
            <a:off x="0" y="863125"/>
            <a:ext cx="7036800" cy="51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4"/>
          <p:cNvSpPr/>
          <p:nvPr>
            <p:ph idx="2" type="pic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4"/>
          <p:cNvSpPr/>
          <p:nvPr>
            <p:ph idx="3" type="pic"/>
          </p:nvPr>
        </p:nvSpPr>
        <p:spPr>
          <a:xfrm>
            <a:off x="238056" y="412403"/>
            <a:ext cx="4125300" cy="6033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s slide layout">
  <p:cSld name="7_Contents slide layout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/>
          <p:nvPr>
            <p:ph idx="2" type="pic"/>
          </p:nvPr>
        </p:nvSpPr>
        <p:spPr>
          <a:xfrm>
            <a:off x="7266709" y="529965"/>
            <a:ext cx="4925400" cy="5798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5"/>
          <p:cNvSpPr/>
          <p:nvPr>
            <p:ph idx="3" type="pic"/>
          </p:nvPr>
        </p:nvSpPr>
        <p:spPr>
          <a:xfrm>
            <a:off x="4525108" y="2105085"/>
            <a:ext cx="4925400" cy="2647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ts slide layout">
  <p:cSld name="6_Contents slide layout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/>
          <p:nvPr>
            <p:ph idx="2" type="pic"/>
          </p:nvPr>
        </p:nvSpPr>
        <p:spPr>
          <a:xfrm>
            <a:off x="1160586" y="0"/>
            <a:ext cx="48534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ontents slide layout">
  <p:cSld name="4_Contents slide layout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/>
          <p:nvPr>
            <p:ph idx="2" type="pic"/>
          </p:nvPr>
        </p:nvSpPr>
        <p:spPr>
          <a:xfrm>
            <a:off x="5847486" y="342900"/>
            <a:ext cx="5926500" cy="6172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tyle slide layout">
  <p:cSld name="5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8FAFD">
                  <a:alpha val="0"/>
                </a:srgbClr>
              </a:gs>
              <a:gs pos="29000">
                <a:srgbClr val="F8FAFD">
                  <a:alpha val="0"/>
                </a:srgbClr>
              </a:gs>
              <a:gs pos="66000">
                <a:srgbClr val="87ADDB">
                  <a:alpha val="57647"/>
                </a:srgbClr>
              </a:gs>
              <a:gs pos="80000">
                <a:srgbClr val="87ADDB">
                  <a:alpha val="60784"/>
                </a:srgbClr>
              </a:gs>
              <a:gs pos="100000">
                <a:srgbClr val="87ADDB">
                  <a:alpha val="60784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ntents slide layout">
  <p:cSld name="5_Contents slide layout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yle slide layout">
  <p:cSld name="2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yle slide layout">
  <p:cSld name="1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 txBox="1"/>
          <p:nvPr>
            <p:ph idx="1" type="body"/>
          </p:nvPr>
        </p:nvSpPr>
        <p:spPr>
          <a:xfrm>
            <a:off x="323529" y="332482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idx="1" type="body"/>
          </p:nvPr>
        </p:nvSpPr>
        <p:spPr>
          <a:xfrm>
            <a:off x="323529" y="123478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3"/>
          <p:cNvSpPr/>
          <p:nvPr/>
        </p:nvSpPr>
        <p:spPr>
          <a:xfrm>
            <a:off x="354010" y="1131591"/>
            <a:ext cx="3560700" cy="5402700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3"/>
          <p:cNvSpPr/>
          <p:nvPr/>
        </p:nvSpPr>
        <p:spPr>
          <a:xfrm>
            <a:off x="531933" y="1347500"/>
            <a:ext cx="153900" cy="5015100"/>
          </a:xfrm>
          <a:prstGeom prst="roundRect">
            <a:avLst>
              <a:gd fmla="val 50000" name="adj"/>
            </a:avLst>
          </a:prstGeom>
          <a:solidFill>
            <a:schemeClr val="lt1">
              <a:alpha val="4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3"/>
          <p:cNvSpPr/>
          <p:nvPr/>
        </p:nvSpPr>
        <p:spPr>
          <a:xfrm rot="5400000">
            <a:off x="3057175" y="1276603"/>
            <a:ext cx="685800" cy="685200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3"/>
          <p:cNvSpPr txBox="1"/>
          <p:nvPr/>
        </p:nvSpPr>
        <p:spPr>
          <a:xfrm>
            <a:off x="711704" y="1637214"/>
            <a:ext cx="223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3"/>
          <p:cNvSpPr txBox="1"/>
          <p:nvPr/>
        </p:nvSpPr>
        <p:spPr>
          <a:xfrm>
            <a:off x="711704" y="2127463"/>
            <a:ext cx="223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3"/>
          <p:cNvSpPr txBox="1"/>
          <p:nvPr/>
        </p:nvSpPr>
        <p:spPr>
          <a:xfrm>
            <a:off x="721229" y="5808438"/>
            <a:ext cx="223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3"/>
          <p:cNvSpPr txBox="1"/>
          <p:nvPr/>
        </p:nvSpPr>
        <p:spPr>
          <a:xfrm>
            <a:off x="721229" y="4450324"/>
            <a:ext cx="2717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s.cornell.edu/~cristian/Cornell_Movie-Dialogs_Corpu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34"/>
          <p:cNvGrpSpPr/>
          <p:nvPr/>
        </p:nvGrpSpPr>
        <p:grpSpPr>
          <a:xfrm>
            <a:off x="7198646" y="978811"/>
            <a:ext cx="4074986" cy="4899686"/>
            <a:chOff x="1174375" y="2336857"/>
            <a:chExt cx="1410176" cy="1695569"/>
          </a:xfrm>
        </p:grpSpPr>
        <p:sp>
          <p:nvSpPr>
            <p:cNvPr id="143" name="Google Shape;143;p34"/>
            <p:cNvSpPr/>
            <p:nvPr/>
          </p:nvSpPr>
          <p:spPr>
            <a:xfrm>
              <a:off x="1174375" y="2336857"/>
              <a:ext cx="1410176" cy="1695569"/>
            </a:xfrm>
            <a:custGeom>
              <a:rect b="b" l="l" r="r" t="t"/>
              <a:pathLst>
                <a:path extrusionOk="0" h="962025" w="800100">
                  <a:moveTo>
                    <a:pt x="198332" y="961703"/>
                  </a:moveTo>
                  <a:lnTo>
                    <a:pt x="646959" y="961703"/>
                  </a:lnTo>
                  <a:cubicBezTo>
                    <a:pt x="633624" y="935986"/>
                    <a:pt x="619337" y="903601"/>
                    <a:pt x="610764" y="885503"/>
                  </a:cubicBezTo>
                  <a:cubicBezTo>
                    <a:pt x="586952" y="829306"/>
                    <a:pt x="604097" y="706433"/>
                    <a:pt x="686964" y="625471"/>
                  </a:cubicBezTo>
                  <a:cubicBezTo>
                    <a:pt x="766022" y="548318"/>
                    <a:pt x="817457" y="398776"/>
                    <a:pt x="786024" y="283523"/>
                  </a:cubicBezTo>
                  <a:cubicBezTo>
                    <a:pt x="734589" y="93023"/>
                    <a:pt x="563139" y="-25087"/>
                    <a:pt x="359304" y="14918"/>
                  </a:cubicBezTo>
                  <a:cubicBezTo>
                    <a:pt x="359304" y="14918"/>
                    <a:pt x="183092" y="36826"/>
                    <a:pt x="124037" y="211133"/>
                  </a:cubicBezTo>
                  <a:cubicBezTo>
                    <a:pt x="124037" y="211133"/>
                    <a:pt x="114512" y="236851"/>
                    <a:pt x="116417" y="270188"/>
                  </a:cubicBezTo>
                  <a:cubicBezTo>
                    <a:pt x="121179" y="323528"/>
                    <a:pt x="83079" y="354961"/>
                    <a:pt x="59267" y="367343"/>
                  </a:cubicBezTo>
                  <a:cubicBezTo>
                    <a:pt x="34502" y="380678"/>
                    <a:pt x="-9313" y="402586"/>
                    <a:pt x="13547" y="427351"/>
                  </a:cubicBezTo>
                  <a:cubicBezTo>
                    <a:pt x="41169" y="457831"/>
                    <a:pt x="39264" y="496883"/>
                    <a:pt x="24024" y="515933"/>
                  </a:cubicBezTo>
                  <a:cubicBezTo>
                    <a:pt x="4974" y="538793"/>
                    <a:pt x="60219" y="539746"/>
                    <a:pt x="63077" y="552128"/>
                  </a:cubicBezTo>
                  <a:cubicBezTo>
                    <a:pt x="65934" y="565463"/>
                    <a:pt x="22119" y="554986"/>
                    <a:pt x="18309" y="570226"/>
                  </a:cubicBezTo>
                  <a:cubicBezTo>
                    <a:pt x="14499" y="586418"/>
                    <a:pt x="26882" y="590228"/>
                    <a:pt x="30692" y="609278"/>
                  </a:cubicBezTo>
                  <a:cubicBezTo>
                    <a:pt x="34502" y="628328"/>
                    <a:pt x="31644" y="663571"/>
                    <a:pt x="29739" y="673096"/>
                  </a:cubicBezTo>
                  <a:cubicBezTo>
                    <a:pt x="27834" y="682621"/>
                    <a:pt x="33549" y="739771"/>
                    <a:pt x="85937" y="744533"/>
                  </a:cubicBezTo>
                  <a:cubicBezTo>
                    <a:pt x="138324" y="749296"/>
                    <a:pt x="204047" y="738818"/>
                    <a:pt x="225002" y="764536"/>
                  </a:cubicBezTo>
                  <a:cubicBezTo>
                    <a:pt x="244052" y="790253"/>
                    <a:pt x="222144" y="890266"/>
                    <a:pt x="198332" y="961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4" name="Google Shape;144;p34"/>
            <p:cNvGrpSpPr/>
            <p:nvPr/>
          </p:nvGrpSpPr>
          <p:grpSpPr>
            <a:xfrm>
              <a:off x="1684786" y="2516290"/>
              <a:ext cx="702469" cy="688419"/>
              <a:chOff x="1684786" y="2516290"/>
              <a:chExt cx="702469" cy="688419"/>
            </a:xfrm>
          </p:grpSpPr>
          <p:sp>
            <p:nvSpPr>
              <p:cNvPr id="145" name="Google Shape;145;p34"/>
              <p:cNvSpPr/>
              <p:nvPr/>
            </p:nvSpPr>
            <p:spPr>
              <a:xfrm>
                <a:off x="1684786" y="2516290"/>
                <a:ext cx="702469" cy="688419"/>
              </a:xfrm>
              <a:custGeom>
                <a:rect b="b" l="l" r="r" t="t"/>
                <a:pathLst>
                  <a:path extrusionOk="0" h="466725" w="476250">
                    <a:moveTo>
                      <a:pt x="462439" y="160496"/>
                    </a:moveTo>
                    <a:cubicBezTo>
                      <a:pt x="466249" y="160496"/>
                      <a:pt x="469106" y="157639"/>
                      <a:pt x="469106" y="153829"/>
                    </a:cubicBezTo>
                    <a:lnTo>
                      <a:pt x="469106" y="149066"/>
                    </a:lnTo>
                    <a:cubicBezTo>
                      <a:pt x="469106" y="145256"/>
                      <a:pt x="466249" y="142399"/>
                      <a:pt x="462439" y="142399"/>
                    </a:cubicBezTo>
                    <a:lnTo>
                      <a:pt x="415766" y="142399"/>
                    </a:lnTo>
                    <a:lnTo>
                      <a:pt x="415766" y="93821"/>
                    </a:lnTo>
                    <a:cubicBezTo>
                      <a:pt x="415766" y="80486"/>
                      <a:pt x="405289" y="70009"/>
                      <a:pt x="391954" y="70009"/>
                    </a:cubicBezTo>
                    <a:lnTo>
                      <a:pt x="333851" y="70009"/>
                    </a:lnTo>
                    <a:lnTo>
                      <a:pt x="333851" y="13811"/>
                    </a:lnTo>
                    <a:cubicBezTo>
                      <a:pt x="333851" y="10001"/>
                      <a:pt x="330994" y="7144"/>
                      <a:pt x="327184" y="7144"/>
                    </a:cubicBezTo>
                    <a:lnTo>
                      <a:pt x="322421" y="7144"/>
                    </a:lnTo>
                    <a:cubicBezTo>
                      <a:pt x="318611" y="7144"/>
                      <a:pt x="315754" y="10001"/>
                      <a:pt x="315754" y="13811"/>
                    </a:cubicBezTo>
                    <a:lnTo>
                      <a:pt x="315754" y="70009"/>
                    </a:lnTo>
                    <a:lnTo>
                      <a:pt x="290989" y="70009"/>
                    </a:lnTo>
                    <a:lnTo>
                      <a:pt x="290989" y="13811"/>
                    </a:lnTo>
                    <a:cubicBezTo>
                      <a:pt x="290989" y="10001"/>
                      <a:pt x="287179" y="7144"/>
                      <a:pt x="283369" y="7144"/>
                    </a:cubicBezTo>
                    <a:lnTo>
                      <a:pt x="278606" y="7144"/>
                    </a:lnTo>
                    <a:cubicBezTo>
                      <a:pt x="274796" y="7144"/>
                      <a:pt x="271939" y="10001"/>
                      <a:pt x="271939" y="13811"/>
                    </a:cubicBezTo>
                    <a:lnTo>
                      <a:pt x="271939" y="70009"/>
                    </a:lnTo>
                    <a:lnTo>
                      <a:pt x="247174" y="70009"/>
                    </a:lnTo>
                    <a:lnTo>
                      <a:pt x="247174" y="13811"/>
                    </a:lnTo>
                    <a:cubicBezTo>
                      <a:pt x="247174" y="10001"/>
                      <a:pt x="244316" y="7144"/>
                      <a:pt x="240506" y="7144"/>
                    </a:cubicBezTo>
                    <a:lnTo>
                      <a:pt x="235744" y="7144"/>
                    </a:lnTo>
                    <a:cubicBezTo>
                      <a:pt x="231934" y="7144"/>
                      <a:pt x="229076" y="10001"/>
                      <a:pt x="229076" y="13811"/>
                    </a:cubicBezTo>
                    <a:lnTo>
                      <a:pt x="229076" y="70009"/>
                    </a:lnTo>
                    <a:lnTo>
                      <a:pt x="204311" y="70009"/>
                    </a:lnTo>
                    <a:lnTo>
                      <a:pt x="204311" y="13811"/>
                    </a:lnTo>
                    <a:cubicBezTo>
                      <a:pt x="204311" y="10001"/>
                      <a:pt x="201454" y="7144"/>
                      <a:pt x="197644" y="7144"/>
                    </a:cubicBezTo>
                    <a:lnTo>
                      <a:pt x="192881" y="7144"/>
                    </a:lnTo>
                    <a:cubicBezTo>
                      <a:pt x="189071" y="7144"/>
                      <a:pt x="186214" y="10001"/>
                      <a:pt x="186214" y="13811"/>
                    </a:cubicBezTo>
                    <a:lnTo>
                      <a:pt x="186214" y="70009"/>
                    </a:lnTo>
                    <a:lnTo>
                      <a:pt x="161449" y="70009"/>
                    </a:lnTo>
                    <a:lnTo>
                      <a:pt x="161449" y="13811"/>
                    </a:lnTo>
                    <a:cubicBezTo>
                      <a:pt x="161449" y="10001"/>
                      <a:pt x="158591" y="7144"/>
                      <a:pt x="154781" y="7144"/>
                    </a:cubicBezTo>
                    <a:lnTo>
                      <a:pt x="150019" y="7144"/>
                    </a:lnTo>
                    <a:cubicBezTo>
                      <a:pt x="146209" y="7144"/>
                      <a:pt x="143351" y="10001"/>
                      <a:pt x="143351" y="13811"/>
                    </a:cubicBezTo>
                    <a:lnTo>
                      <a:pt x="143351" y="70009"/>
                    </a:lnTo>
                    <a:lnTo>
                      <a:pt x="88106" y="70009"/>
                    </a:lnTo>
                    <a:cubicBezTo>
                      <a:pt x="74771" y="70009"/>
                      <a:pt x="64294" y="81439"/>
                      <a:pt x="64294" y="93821"/>
                    </a:cubicBezTo>
                    <a:lnTo>
                      <a:pt x="64294" y="142399"/>
                    </a:lnTo>
                    <a:lnTo>
                      <a:pt x="13811" y="142399"/>
                    </a:lnTo>
                    <a:cubicBezTo>
                      <a:pt x="10001" y="142399"/>
                      <a:pt x="7144" y="145256"/>
                      <a:pt x="7144" y="149066"/>
                    </a:cubicBezTo>
                    <a:lnTo>
                      <a:pt x="7144" y="153829"/>
                    </a:lnTo>
                    <a:cubicBezTo>
                      <a:pt x="7144" y="157639"/>
                      <a:pt x="10001" y="160496"/>
                      <a:pt x="13811" y="160496"/>
                    </a:cubicBezTo>
                    <a:lnTo>
                      <a:pt x="64294" y="160496"/>
                    </a:lnTo>
                    <a:lnTo>
                      <a:pt x="64294" y="185261"/>
                    </a:lnTo>
                    <a:lnTo>
                      <a:pt x="13811" y="185261"/>
                    </a:lnTo>
                    <a:cubicBezTo>
                      <a:pt x="10001" y="185261"/>
                      <a:pt x="7144" y="188119"/>
                      <a:pt x="7144" y="191929"/>
                    </a:cubicBezTo>
                    <a:lnTo>
                      <a:pt x="7144" y="196691"/>
                    </a:lnTo>
                    <a:cubicBezTo>
                      <a:pt x="7144" y="200501"/>
                      <a:pt x="10001" y="203359"/>
                      <a:pt x="13811" y="203359"/>
                    </a:cubicBezTo>
                    <a:lnTo>
                      <a:pt x="64294" y="203359"/>
                    </a:lnTo>
                    <a:lnTo>
                      <a:pt x="64294" y="228124"/>
                    </a:lnTo>
                    <a:lnTo>
                      <a:pt x="13811" y="228124"/>
                    </a:lnTo>
                    <a:cubicBezTo>
                      <a:pt x="10001" y="229076"/>
                      <a:pt x="7144" y="231934"/>
                      <a:pt x="7144" y="235744"/>
                    </a:cubicBezTo>
                    <a:lnTo>
                      <a:pt x="7144" y="240506"/>
                    </a:lnTo>
                    <a:cubicBezTo>
                      <a:pt x="7144" y="244316"/>
                      <a:pt x="10001" y="247174"/>
                      <a:pt x="13811" y="247174"/>
                    </a:cubicBezTo>
                    <a:lnTo>
                      <a:pt x="64294" y="247174"/>
                    </a:lnTo>
                    <a:lnTo>
                      <a:pt x="64294" y="271939"/>
                    </a:lnTo>
                    <a:lnTo>
                      <a:pt x="13811" y="271939"/>
                    </a:lnTo>
                    <a:cubicBezTo>
                      <a:pt x="10001" y="271939"/>
                      <a:pt x="7144" y="274796"/>
                      <a:pt x="7144" y="278606"/>
                    </a:cubicBezTo>
                    <a:lnTo>
                      <a:pt x="7144" y="283369"/>
                    </a:lnTo>
                    <a:cubicBezTo>
                      <a:pt x="7144" y="287179"/>
                      <a:pt x="10001" y="290036"/>
                      <a:pt x="13811" y="290036"/>
                    </a:cubicBezTo>
                    <a:lnTo>
                      <a:pt x="64294" y="290036"/>
                    </a:lnTo>
                    <a:lnTo>
                      <a:pt x="64294" y="314801"/>
                    </a:lnTo>
                    <a:lnTo>
                      <a:pt x="13811" y="314801"/>
                    </a:lnTo>
                    <a:cubicBezTo>
                      <a:pt x="10001" y="314801"/>
                      <a:pt x="7144" y="317659"/>
                      <a:pt x="7144" y="321469"/>
                    </a:cubicBezTo>
                    <a:lnTo>
                      <a:pt x="7144" y="326231"/>
                    </a:lnTo>
                    <a:cubicBezTo>
                      <a:pt x="7144" y="330041"/>
                      <a:pt x="10001" y="332899"/>
                      <a:pt x="13811" y="332899"/>
                    </a:cubicBezTo>
                    <a:lnTo>
                      <a:pt x="64294" y="332899"/>
                    </a:lnTo>
                    <a:lnTo>
                      <a:pt x="64294" y="380524"/>
                    </a:lnTo>
                    <a:cubicBezTo>
                      <a:pt x="64294" y="393859"/>
                      <a:pt x="74771" y="404336"/>
                      <a:pt x="88106" y="404336"/>
                    </a:cubicBezTo>
                    <a:lnTo>
                      <a:pt x="142399" y="404336"/>
                    </a:lnTo>
                    <a:lnTo>
                      <a:pt x="142399" y="461486"/>
                    </a:lnTo>
                    <a:cubicBezTo>
                      <a:pt x="142399" y="465296"/>
                      <a:pt x="145256" y="468154"/>
                      <a:pt x="149066" y="468154"/>
                    </a:cubicBezTo>
                    <a:lnTo>
                      <a:pt x="153829" y="468154"/>
                    </a:lnTo>
                    <a:cubicBezTo>
                      <a:pt x="157639" y="468154"/>
                      <a:pt x="160496" y="465296"/>
                      <a:pt x="160496" y="461486"/>
                    </a:cubicBezTo>
                    <a:lnTo>
                      <a:pt x="160496" y="404336"/>
                    </a:lnTo>
                    <a:lnTo>
                      <a:pt x="185261" y="404336"/>
                    </a:lnTo>
                    <a:lnTo>
                      <a:pt x="185261" y="461486"/>
                    </a:lnTo>
                    <a:cubicBezTo>
                      <a:pt x="185261" y="465296"/>
                      <a:pt x="188119" y="468154"/>
                      <a:pt x="191929" y="468154"/>
                    </a:cubicBezTo>
                    <a:lnTo>
                      <a:pt x="196691" y="468154"/>
                    </a:lnTo>
                    <a:cubicBezTo>
                      <a:pt x="200501" y="468154"/>
                      <a:pt x="203359" y="465296"/>
                      <a:pt x="203359" y="461486"/>
                    </a:cubicBezTo>
                    <a:lnTo>
                      <a:pt x="203359" y="404336"/>
                    </a:lnTo>
                    <a:lnTo>
                      <a:pt x="228124" y="404336"/>
                    </a:lnTo>
                    <a:lnTo>
                      <a:pt x="228124" y="461486"/>
                    </a:lnTo>
                    <a:cubicBezTo>
                      <a:pt x="228124" y="465296"/>
                      <a:pt x="230981" y="468154"/>
                      <a:pt x="234791" y="468154"/>
                    </a:cubicBezTo>
                    <a:lnTo>
                      <a:pt x="239554" y="468154"/>
                    </a:lnTo>
                    <a:cubicBezTo>
                      <a:pt x="243364" y="468154"/>
                      <a:pt x="246221" y="465296"/>
                      <a:pt x="246221" y="461486"/>
                    </a:cubicBezTo>
                    <a:lnTo>
                      <a:pt x="246221" y="404336"/>
                    </a:lnTo>
                    <a:lnTo>
                      <a:pt x="270986" y="404336"/>
                    </a:lnTo>
                    <a:lnTo>
                      <a:pt x="270986" y="461486"/>
                    </a:lnTo>
                    <a:cubicBezTo>
                      <a:pt x="270986" y="465296"/>
                      <a:pt x="273844" y="468154"/>
                      <a:pt x="277654" y="468154"/>
                    </a:cubicBezTo>
                    <a:lnTo>
                      <a:pt x="283369" y="468154"/>
                    </a:lnTo>
                    <a:cubicBezTo>
                      <a:pt x="287179" y="468154"/>
                      <a:pt x="290036" y="465296"/>
                      <a:pt x="290036" y="461486"/>
                    </a:cubicBezTo>
                    <a:lnTo>
                      <a:pt x="290036" y="404336"/>
                    </a:lnTo>
                    <a:lnTo>
                      <a:pt x="314801" y="404336"/>
                    </a:lnTo>
                    <a:lnTo>
                      <a:pt x="314801" y="461486"/>
                    </a:lnTo>
                    <a:cubicBezTo>
                      <a:pt x="314801" y="465296"/>
                      <a:pt x="317659" y="468154"/>
                      <a:pt x="321469" y="468154"/>
                    </a:cubicBezTo>
                    <a:lnTo>
                      <a:pt x="326231" y="468154"/>
                    </a:lnTo>
                    <a:cubicBezTo>
                      <a:pt x="330041" y="468154"/>
                      <a:pt x="332899" y="465296"/>
                      <a:pt x="332899" y="461486"/>
                    </a:cubicBezTo>
                    <a:lnTo>
                      <a:pt x="332899" y="404336"/>
                    </a:lnTo>
                    <a:lnTo>
                      <a:pt x="391001" y="404336"/>
                    </a:lnTo>
                    <a:cubicBezTo>
                      <a:pt x="404336" y="404336"/>
                      <a:pt x="414814" y="393859"/>
                      <a:pt x="414814" y="380524"/>
                    </a:cubicBezTo>
                    <a:lnTo>
                      <a:pt x="414814" y="332899"/>
                    </a:lnTo>
                    <a:lnTo>
                      <a:pt x="461486" y="332899"/>
                    </a:lnTo>
                    <a:cubicBezTo>
                      <a:pt x="465296" y="332899"/>
                      <a:pt x="468154" y="330041"/>
                      <a:pt x="468154" y="326231"/>
                    </a:cubicBezTo>
                    <a:lnTo>
                      <a:pt x="468154" y="321469"/>
                    </a:lnTo>
                    <a:cubicBezTo>
                      <a:pt x="468154" y="317659"/>
                      <a:pt x="465296" y="314801"/>
                      <a:pt x="461486" y="314801"/>
                    </a:cubicBezTo>
                    <a:lnTo>
                      <a:pt x="414814" y="314801"/>
                    </a:lnTo>
                    <a:lnTo>
                      <a:pt x="414814" y="290036"/>
                    </a:lnTo>
                    <a:lnTo>
                      <a:pt x="461486" y="290036"/>
                    </a:lnTo>
                    <a:cubicBezTo>
                      <a:pt x="465296" y="290036"/>
                      <a:pt x="468154" y="287179"/>
                      <a:pt x="468154" y="283369"/>
                    </a:cubicBezTo>
                    <a:lnTo>
                      <a:pt x="468154" y="278606"/>
                    </a:lnTo>
                    <a:cubicBezTo>
                      <a:pt x="468154" y="274796"/>
                      <a:pt x="465296" y="271939"/>
                      <a:pt x="461486" y="271939"/>
                    </a:cubicBezTo>
                    <a:lnTo>
                      <a:pt x="414814" y="271939"/>
                    </a:lnTo>
                    <a:lnTo>
                      <a:pt x="414814" y="247174"/>
                    </a:lnTo>
                    <a:lnTo>
                      <a:pt x="461486" y="247174"/>
                    </a:lnTo>
                    <a:cubicBezTo>
                      <a:pt x="465296" y="247174"/>
                      <a:pt x="468154" y="244316"/>
                      <a:pt x="468154" y="240506"/>
                    </a:cubicBezTo>
                    <a:lnTo>
                      <a:pt x="468154" y="235744"/>
                    </a:lnTo>
                    <a:cubicBezTo>
                      <a:pt x="468154" y="231934"/>
                      <a:pt x="465296" y="229076"/>
                      <a:pt x="461486" y="229076"/>
                    </a:cubicBezTo>
                    <a:lnTo>
                      <a:pt x="414814" y="229076"/>
                    </a:lnTo>
                    <a:lnTo>
                      <a:pt x="414814" y="204311"/>
                    </a:lnTo>
                    <a:lnTo>
                      <a:pt x="461486" y="204311"/>
                    </a:lnTo>
                    <a:cubicBezTo>
                      <a:pt x="465296" y="204311"/>
                      <a:pt x="468154" y="201454"/>
                      <a:pt x="468154" y="197644"/>
                    </a:cubicBezTo>
                    <a:lnTo>
                      <a:pt x="468154" y="192881"/>
                    </a:lnTo>
                    <a:cubicBezTo>
                      <a:pt x="468154" y="189071"/>
                      <a:pt x="465296" y="186214"/>
                      <a:pt x="461486" y="186214"/>
                    </a:cubicBezTo>
                    <a:lnTo>
                      <a:pt x="414814" y="186214"/>
                    </a:lnTo>
                    <a:lnTo>
                      <a:pt x="414814" y="161449"/>
                    </a:lnTo>
                    <a:lnTo>
                      <a:pt x="462439" y="16144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34"/>
              <p:cNvSpPr/>
              <p:nvPr/>
            </p:nvSpPr>
            <p:spPr>
              <a:xfrm>
                <a:off x="1861870" y="2758332"/>
                <a:ext cx="330249" cy="218182"/>
              </a:xfrm>
              <a:custGeom>
                <a:rect b="b" l="l" r="r" t="t"/>
                <a:pathLst>
                  <a:path extrusionOk="0" h="218182" w="330249">
                    <a:moveTo>
                      <a:pt x="117946" y="56554"/>
                    </a:moveTo>
                    <a:lnTo>
                      <a:pt x="94115" y="134987"/>
                    </a:lnTo>
                    <a:lnTo>
                      <a:pt x="142028" y="134987"/>
                    </a:lnTo>
                    <a:close/>
                    <a:moveTo>
                      <a:pt x="262681" y="0"/>
                    </a:moveTo>
                    <a:lnTo>
                      <a:pt x="330249" y="0"/>
                    </a:lnTo>
                    <a:lnTo>
                      <a:pt x="330249" y="218182"/>
                    </a:lnTo>
                    <a:lnTo>
                      <a:pt x="262681" y="218182"/>
                    </a:lnTo>
                    <a:close/>
                    <a:moveTo>
                      <a:pt x="82004" y="0"/>
                    </a:moveTo>
                    <a:lnTo>
                      <a:pt x="155544" y="0"/>
                    </a:lnTo>
                    <a:lnTo>
                      <a:pt x="237529" y="218182"/>
                    </a:lnTo>
                    <a:lnTo>
                      <a:pt x="166929" y="218182"/>
                    </a:lnTo>
                    <a:lnTo>
                      <a:pt x="156013" y="182165"/>
                    </a:lnTo>
                    <a:lnTo>
                      <a:pt x="79472" y="182165"/>
                    </a:lnTo>
                    <a:lnTo>
                      <a:pt x="68837" y="218182"/>
                    </a:lnTo>
                    <a:lnTo>
                      <a:pt x="0" y="218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7" name="Google Shape;147;p34"/>
          <p:cNvSpPr/>
          <p:nvPr/>
        </p:nvSpPr>
        <p:spPr>
          <a:xfrm>
            <a:off x="683700" y="661575"/>
            <a:ext cx="659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accent4"/>
                </a:solidFill>
              </a:rPr>
              <a:t>CSE465 Project Idea</a:t>
            </a:r>
            <a:endParaRPr/>
          </a:p>
        </p:txBody>
      </p:sp>
      <p:sp>
        <p:nvSpPr>
          <p:cNvPr id="148" name="Google Shape;148;p34"/>
          <p:cNvSpPr/>
          <p:nvPr/>
        </p:nvSpPr>
        <p:spPr>
          <a:xfrm>
            <a:off x="683700" y="1858098"/>
            <a:ext cx="54123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073763"/>
                </a:solidFill>
              </a:rPr>
              <a:t>Responder Bot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149" name="Google Shape;149;p34"/>
          <p:cNvSpPr txBox="1"/>
          <p:nvPr/>
        </p:nvSpPr>
        <p:spPr>
          <a:xfrm>
            <a:off x="683700" y="4132975"/>
            <a:ext cx="56205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4"/>
                </a:solidFill>
              </a:rPr>
              <a:t>Name:</a:t>
            </a:r>
            <a:r>
              <a:rPr lang="en-US" sz="1800">
                <a:solidFill>
                  <a:schemeClr val="accent4"/>
                </a:solidFill>
              </a:rPr>
              <a:t> </a:t>
            </a:r>
            <a:r>
              <a:rPr lang="en-US" sz="1800">
                <a:solidFill>
                  <a:srgbClr val="073763"/>
                </a:solidFill>
              </a:rPr>
              <a:t>Md. Mominul Haque</a:t>
            </a:r>
            <a:endParaRPr sz="1800">
              <a:solidFill>
                <a:srgbClr val="07376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4"/>
                </a:solidFill>
              </a:rPr>
              <a:t>ID: </a:t>
            </a:r>
            <a:r>
              <a:rPr lang="en-US" sz="1800">
                <a:solidFill>
                  <a:srgbClr val="073763"/>
                </a:solidFill>
              </a:rPr>
              <a:t>1821619042</a:t>
            </a:r>
            <a:endParaRPr sz="1800">
              <a:solidFill>
                <a:srgbClr val="07376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4"/>
                </a:solidFill>
              </a:rPr>
              <a:t>Section:</a:t>
            </a:r>
            <a:r>
              <a:rPr lang="en-US" sz="1800">
                <a:solidFill>
                  <a:schemeClr val="accent4"/>
                </a:solidFill>
              </a:rPr>
              <a:t> </a:t>
            </a:r>
            <a:r>
              <a:rPr lang="en-US" sz="1800">
                <a:solidFill>
                  <a:srgbClr val="073763"/>
                </a:solidFill>
              </a:rPr>
              <a:t>02</a:t>
            </a:r>
            <a:endParaRPr sz="1800">
              <a:solidFill>
                <a:srgbClr val="07376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4"/>
                </a:solidFill>
              </a:rPr>
              <a:t>Submission Date:</a:t>
            </a:r>
            <a:r>
              <a:rPr lang="en-US" sz="1800">
                <a:solidFill>
                  <a:schemeClr val="accent4"/>
                </a:solidFill>
              </a:rPr>
              <a:t> </a:t>
            </a:r>
            <a:r>
              <a:rPr lang="en-US" sz="1800">
                <a:solidFill>
                  <a:srgbClr val="073763"/>
                </a:solidFill>
              </a:rPr>
              <a:t>04.07.2021 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150" name="Google Shape;150;p34"/>
          <p:cNvSpPr txBox="1"/>
          <p:nvPr/>
        </p:nvSpPr>
        <p:spPr>
          <a:xfrm>
            <a:off x="2838575" y="3304100"/>
            <a:ext cx="3837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77660"/>
                </a:solidFill>
              </a:rPr>
              <a:t>Group - VI (Binary Matter)</a:t>
            </a:r>
            <a:endParaRPr sz="2500">
              <a:solidFill>
                <a:srgbClr val="F776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 txBox="1"/>
          <p:nvPr>
            <p:ph idx="1" type="body"/>
          </p:nvPr>
        </p:nvSpPr>
        <p:spPr>
          <a:xfrm>
            <a:off x="2120734" y="294084"/>
            <a:ext cx="9776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Project Idea</a:t>
            </a:r>
            <a:endParaRPr/>
          </a:p>
        </p:txBody>
      </p:sp>
      <p:grpSp>
        <p:nvGrpSpPr>
          <p:cNvPr id="156" name="Google Shape;156;p35"/>
          <p:cNvGrpSpPr/>
          <p:nvPr/>
        </p:nvGrpSpPr>
        <p:grpSpPr>
          <a:xfrm>
            <a:off x="4226311" y="1894356"/>
            <a:ext cx="3880378" cy="4261879"/>
            <a:chOff x="5369718" y="2683668"/>
            <a:chExt cx="1452563" cy="1595373"/>
          </a:xfrm>
        </p:grpSpPr>
        <p:sp>
          <p:nvSpPr>
            <p:cNvPr id="157" name="Google Shape;157;p35"/>
            <p:cNvSpPr/>
            <p:nvPr/>
          </p:nvSpPr>
          <p:spPr>
            <a:xfrm>
              <a:off x="6075509" y="4015008"/>
              <a:ext cx="264033" cy="264033"/>
            </a:xfrm>
            <a:custGeom>
              <a:rect b="b" l="l" r="r" t="t"/>
              <a:pathLst>
                <a:path extrusionOk="0" h="228600" w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5"/>
            <p:cNvSpPr/>
            <p:nvPr/>
          </p:nvSpPr>
          <p:spPr>
            <a:xfrm>
              <a:off x="5820521" y="4015008"/>
              <a:ext cx="264033" cy="264033"/>
            </a:xfrm>
            <a:custGeom>
              <a:rect b="b" l="l" r="r" t="t"/>
              <a:pathLst>
                <a:path extrusionOk="0" h="228600" w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5"/>
            <p:cNvSpPr/>
            <p:nvPr/>
          </p:nvSpPr>
          <p:spPr>
            <a:xfrm>
              <a:off x="5420716" y="3610451"/>
              <a:ext cx="333375" cy="285750"/>
            </a:xfrm>
            <a:custGeom>
              <a:rect b="b" l="l" r="r" t="t"/>
              <a:pathLst>
                <a:path extrusionOk="0" h="285750" w="333375">
                  <a:moveTo>
                    <a:pt x="299046" y="7144"/>
                  </a:moveTo>
                  <a:cubicBezTo>
                    <a:pt x="162838" y="7144"/>
                    <a:pt x="96163" y="39529"/>
                    <a:pt x="42823" y="103346"/>
                  </a:cubicBezTo>
                  <a:cubicBezTo>
                    <a:pt x="-11469" y="169069"/>
                    <a:pt x="12343" y="270986"/>
                    <a:pt x="12343" y="273844"/>
                  </a:cubicBezTo>
                  <a:lnTo>
                    <a:pt x="80923" y="270034"/>
                  </a:lnTo>
                  <a:lnTo>
                    <a:pt x="80923" y="279559"/>
                  </a:lnTo>
                  <a:cubicBezTo>
                    <a:pt x="80923" y="277654"/>
                    <a:pt x="63778" y="186214"/>
                    <a:pt x="97116" y="147161"/>
                  </a:cubicBezTo>
                  <a:cubicBezTo>
                    <a:pt x="135216" y="101441"/>
                    <a:pt x="186651" y="77629"/>
                    <a:pt x="298093" y="77629"/>
                  </a:cubicBezTo>
                  <a:cubicBezTo>
                    <a:pt x="317143" y="77629"/>
                    <a:pt x="333336" y="62389"/>
                    <a:pt x="333336" y="42386"/>
                  </a:cubicBezTo>
                  <a:cubicBezTo>
                    <a:pt x="334288" y="22384"/>
                    <a:pt x="318096" y="7144"/>
                    <a:pt x="299046" y="71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5"/>
            <p:cNvSpPr/>
            <p:nvPr/>
          </p:nvSpPr>
          <p:spPr>
            <a:xfrm>
              <a:off x="5426868" y="3847623"/>
              <a:ext cx="85725" cy="76200"/>
            </a:xfrm>
            <a:custGeom>
              <a:rect b="b" l="l" r="r" t="t"/>
              <a:pathLst>
                <a:path extrusionOk="0" h="76200" w="85725">
                  <a:moveTo>
                    <a:pt x="82391" y="60484"/>
                  </a:move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5"/>
            <p:cNvSpPr/>
            <p:nvPr/>
          </p:nvSpPr>
          <p:spPr>
            <a:xfrm>
              <a:off x="5369718" y="3911100"/>
              <a:ext cx="209550" cy="171450"/>
            </a:xfrm>
            <a:custGeom>
              <a:rect b="b" l="l" r="r" t="t"/>
              <a:pathLst>
                <a:path extrusionOk="0" h="171450" w="209550">
                  <a:moveTo>
                    <a:pt x="203359" y="134167"/>
                  </a:moveTo>
                  <a:lnTo>
                    <a:pt x="203359" y="105592"/>
                  </a:lnTo>
                  <a:cubicBezTo>
                    <a:pt x="203359" y="48442"/>
                    <a:pt x="153829" y="2722"/>
                    <a:pt x="95726" y="7485"/>
                  </a:cubicBezTo>
                  <a:cubicBezTo>
                    <a:pt x="45244" y="12247"/>
                    <a:pt x="7144" y="57015"/>
                    <a:pt x="7144" y="108450"/>
                  </a:cubicBezTo>
                  <a:lnTo>
                    <a:pt x="7144" y="132263"/>
                  </a:lnTo>
                  <a:cubicBezTo>
                    <a:pt x="7144" y="150360"/>
                    <a:pt x="20479" y="166553"/>
                    <a:pt x="39529" y="167505"/>
                  </a:cubicBezTo>
                  <a:cubicBezTo>
                    <a:pt x="58579" y="168458"/>
                    <a:pt x="74771" y="153217"/>
                    <a:pt x="74771" y="134167"/>
                  </a:cubicBezTo>
                  <a:lnTo>
                    <a:pt x="74771" y="106545"/>
                  </a:lnTo>
                  <a:cubicBezTo>
                    <a:pt x="74771" y="91305"/>
                    <a:pt x="84296" y="77970"/>
                    <a:pt x="99536" y="75112"/>
                  </a:cubicBezTo>
                  <a:cubicBezTo>
                    <a:pt x="118586" y="71303"/>
                    <a:pt x="135731" y="86542"/>
                    <a:pt x="135731" y="104640"/>
                  </a:cubicBezTo>
                  <a:lnTo>
                    <a:pt x="135731" y="131310"/>
                  </a:lnTo>
                  <a:cubicBezTo>
                    <a:pt x="135731" y="148455"/>
                    <a:pt x="147161" y="163695"/>
                    <a:pt x="163354" y="166553"/>
                  </a:cubicBezTo>
                  <a:cubicBezTo>
                    <a:pt x="185261" y="171315"/>
                    <a:pt x="203359" y="155122"/>
                    <a:pt x="203359" y="134167"/>
                  </a:cubicBezTo>
                  <a:close/>
                  <a:moveTo>
                    <a:pt x="123349" y="39870"/>
                  </a:moveTo>
                  <a:cubicBezTo>
                    <a:pt x="123349" y="51300"/>
                    <a:pt x="113824" y="59872"/>
                    <a:pt x="103346" y="59872"/>
                  </a:cubicBezTo>
                  <a:cubicBezTo>
                    <a:pt x="92869" y="59872"/>
                    <a:pt x="83344" y="50347"/>
                    <a:pt x="83344" y="39870"/>
                  </a:cubicBezTo>
                  <a:cubicBezTo>
                    <a:pt x="83344" y="28440"/>
                    <a:pt x="92869" y="19867"/>
                    <a:pt x="103346" y="19867"/>
                  </a:cubicBezTo>
                  <a:cubicBezTo>
                    <a:pt x="113824" y="19867"/>
                    <a:pt x="123349" y="28440"/>
                    <a:pt x="123349" y="3987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5"/>
            <p:cNvSpPr/>
            <p:nvPr/>
          </p:nvSpPr>
          <p:spPr>
            <a:xfrm>
              <a:off x="6389803" y="3429476"/>
              <a:ext cx="371475" cy="247650"/>
            </a:xfrm>
            <a:custGeom>
              <a:rect b="b" l="l" r="r" t="t"/>
              <a:pathLst>
                <a:path extrusionOk="0" h="247650" w="371475">
                  <a:moveTo>
                    <a:pt x="41476" y="245269"/>
                  </a:moveTo>
                  <a:cubicBezTo>
                    <a:pt x="177684" y="245269"/>
                    <a:pt x="272934" y="212884"/>
                    <a:pt x="326274" y="149066"/>
                  </a:cubicBezTo>
                  <a:cubicBezTo>
                    <a:pt x="380566" y="83344"/>
                    <a:pt x="366279" y="10001"/>
                    <a:pt x="366279" y="7144"/>
                  </a:cubicBezTo>
                  <a:lnTo>
                    <a:pt x="297699" y="20479"/>
                  </a:lnTo>
                  <a:lnTo>
                    <a:pt x="297699" y="20479"/>
                  </a:lnTo>
                  <a:cubicBezTo>
                    <a:pt x="297699" y="22384"/>
                    <a:pt x="305319" y="66199"/>
                    <a:pt x="271981" y="105251"/>
                  </a:cubicBezTo>
                  <a:cubicBezTo>
                    <a:pt x="233881" y="150971"/>
                    <a:pt x="153871" y="174784"/>
                    <a:pt x="42429" y="174784"/>
                  </a:cubicBezTo>
                  <a:cubicBezTo>
                    <a:pt x="23379" y="174784"/>
                    <a:pt x="7186" y="190024"/>
                    <a:pt x="7186" y="210026"/>
                  </a:cubicBezTo>
                  <a:cubicBezTo>
                    <a:pt x="6234" y="229076"/>
                    <a:pt x="21474" y="245269"/>
                    <a:pt x="41476" y="2452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5"/>
            <p:cNvSpPr/>
            <p:nvPr/>
          </p:nvSpPr>
          <p:spPr>
            <a:xfrm>
              <a:off x="6677501" y="3390423"/>
              <a:ext cx="85725" cy="76200"/>
            </a:xfrm>
            <a:custGeom>
              <a:rect b="b" l="l" r="r" t="t"/>
              <a:pathLst>
                <a:path extrusionOk="0" h="76200" w="85725">
                  <a:moveTo>
                    <a:pt x="7144" y="21431"/>
                  </a:move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5"/>
            <p:cNvSpPr/>
            <p:nvPr/>
          </p:nvSpPr>
          <p:spPr>
            <a:xfrm>
              <a:off x="6612731" y="3234171"/>
              <a:ext cx="209550" cy="171450"/>
            </a:xfrm>
            <a:custGeom>
              <a:rect b="b" l="l" r="r" t="t"/>
              <a:pathLst>
                <a:path extrusionOk="0" h="171450" w="209550">
                  <a:moveTo>
                    <a:pt x="7144" y="40524"/>
                  </a:moveTo>
                  <a:lnTo>
                    <a:pt x="7144" y="69099"/>
                  </a:lnTo>
                  <a:cubicBezTo>
                    <a:pt x="7144" y="126249"/>
                    <a:pt x="56674" y="171969"/>
                    <a:pt x="114776" y="167206"/>
                  </a:cubicBezTo>
                  <a:cubicBezTo>
                    <a:pt x="165259" y="162444"/>
                    <a:pt x="203359" y="117676"/>
                    <a:pt x="203359" y="66241"/>
                  </a:cubicBezTo>
                  <a:lnTo>
                    <a:pt x="203359" y="42429"/>
                  </a:lnTo>
                  <a:cubicBezTo>
                    <a:pt x="203359" y="24331"/>
                    <a:pt x="190024" y="8139"/>
                    <a:pt x="170974" y="7186"/>
                  </a:cubicBezTo>
                  <a:cubicBezTo>
                    <a:pt x="151924" y="6234"/>
                    <a:pt x="135731" y="21474"/>
                    <a:pt x="135731" y="40524"/>
                  </a:cubicBezTo>
                  <a:lnTo>
                    <a:pt x="135731" y="68146"/>
                  </a:lnTo>
                  <a:cubicBezTo>
                    <a:pt x="135731" y="83386"/>
                    <a:pt x="126206" y="96721"/>
                    <a:pt x="110966" y="99579"/>
                  </a:cubicBezTo>
                  <a:cubicBezTo>
                    <a:pt x="91916" y="103389"/>
                    <a:pt x="74771" y="88149"/>
                    <a:pt x="74771" y="70051"/>
                  </a:cubicBezTo>
                  <a:lnTo>
                    <a:pt x="74771" y="43381"/>
                  </a:lnTo>
                  <a:cubicBezTo>
                    <a:pt x="74771" y="26236"/>
                    <a:pt x="63341" y="10996"/>
                    <a:pt x="47149" y="8139"/>
                  </a:cubicBezTo>
                  <a:cubicBezTo>
                    <a:pt x="26194" y="3376"/>
                    <a:pt x="7144" y="19569"/>
                    <a:pt x="7144" y="40524"/>
                  </a:cubicBezTo>
                  <a:close/>
                  <a:moveTo>
                    <a:pt x="87154" y="134821"/>
                  </a:moveTo>
                  <a:cubicBezTo>
                    <a:pt x="87154" y="123391"/>
                    <a:pt x="96679" y="114819"/>
                    <a:pt x="107156" y="114819"/>
                  </a:cubicBezTo>
                  <a:cubicBezTo>
                    <a:pt x="117634" y="114819"/>
                    <a:pt x="127159" y="124344"/>
                    <a:pt x="127159" y="134821"/>
                  </a:cubicBezTo>
                  <a:cubicBezTo>
                    <a:pt x="127159" y="146251"/>
                    <a:pt x="117634" y="154824"/>
                    <a:pt x="107156" y="154824"/>
                  </a:cubicBezTo>
                  <a:cubicBezTo>
                    <a:pt x="96679" y="154824"/>
                    <a:pt x="87154" y="146251"/>
                    <a:pt x="87154" y="1348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5"/>
            <p:cNvSpPr/>
            <p:nvPr/>
          </p:nvSpPr>
          <p:spPr>
            <a:xfrm>
              <a:off x="6213633" y="3518058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5"/>
            <p:cNvSpPr/>
            <p:nvPr/>
          </p:nvSpPr>
          <p:spPr>
            <a:xfrm>
              <a:off x="5699283" y="3522821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5"/>
            <p:cNvSpPr/>
            <p:nvPr/>
          </p:nvSpPr>
          <p:spPr>
            <a:xfrm>
              <a:off x="5790723" y="3423761"/>
              <a:ext cx="561975" cy="504825"/>
            </a:xfrm>
            <a:custGeom>
              <a:rect b="b" l="l" r="r" t="t"/>
              <a:pathLst>
                <a:path extrusionOk="0" h="504825" w="561975">
                  <a:moveTo>
                    <a:pt x="381476" y="7144"/>
                  </a:moveTo>
                  <a:lnTo>
                    <a:pt x="381476" y="7144"/>
                  </a:lnTo>
                  <a:lnTo>
                    <a:pt x="183356" y="7144"/>
                  </a:lnTo>
                  <a:lnTo>
                    <a:pt x="183356" y="7144"/>
                  </a:lnTo>
                  <a:cubicBezTo>
                    <a:pt x="86201" y="9049"/>
                    <a:pt x="7144" y="119539"/>
                    <a:pt x="7144" y="255746"/>
                  </a:cubicBezTo>
                  <a:lnTo>
                    <a:pt x="7144" y="504349"/>
                  </a:lnTo>
                  <a:lnTo>
                    <a:pt x="200501" y="504349"/>
                  </a:lnTo>
                  <a:lnTo>
                    <a:pt x="363379" y="504349"/>
                  </a:lnTo>
                  <a:lnTo>
                    <a:pt x="557689" y="504349"/>
                  </a:lnTo>
                  <a:lnTo>
                    <a:pt x="557689" y="255746"/>
                  </a:lnTo>
                  <a:cubicBezTo>
                    <a:pt x="557689" y="119539"/>
                    <a:pt x="478631" y="9049"/>
                    <a:pt x="381476" y="7144"/>
                  </a:cubicBezTo>
                  <a:close/>
                </a:path>
              </a:pathLst>
            </a:custGeom>
            <a:solidFill>
              <a:srgbClr val="DCDE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5"/>
            <p:cNvSpPr/>
            <p:nvPr/>
          </p:nvSpPr>
          <p:spPr>
            <a:xfrm>
              <a:off x="5790723" y="3661886"/>
              <a:ext cx="561975" cy="504825"/>
            </a:xfrm>
            <a:custGeom>
              <a:rect b="b" l="l" r="r" t="t"/>
              <a:pathLst>
                <a:path extrusionOk="0" h="504825" w="561975">
                  <a:moveTo>
                    <a:pt x="352901" y="504349"/>
                  </a:moveTo>
                  <a:lnTo>
                    <a:pt x="381476" y="504349"/>
                  </a:lnTo>
                  <a:lnTo>
                    <a:pt x="221456" y="504349"/>
                  </a:lnTo>
                  <a:lnTo>
                    <a:pt x="211931" y="504349"/>
                  </a:lnTo>
                  <a:cubicBezTo>
                    <a:pt x="114776" y="502444"/>
                    <a:pt x="7144" y="391954"/>
                    <a:pt x="7144" y="255746"/>
                  </a:cubicBezTo>
                  <a:lnTo>
                    <a:pt x="7144" y="7144"/>
                  </a:lnTo>
                  <a:lnTo>
                    <a:pt x="200501" y="7144"/>
                  </a:lnTo>
                  <a:lnTo>
                    <a:pt x="363379" y="7144"/>
                  </a:lnTo>
                  <a:lnTo>
                    <a:pt x="557689" y="7144"/>
                  </a:lnTo>
                  <a:lnTo>
                    <a:pt x="557689" y="255746"/>
                  </a:lnTo>
                  <a:cubicBezTo>
                    <a:pt x="557689" y="391954"/>
                    <a:pt x="450056" y="502444"/>
                    <a:pt x="352901" y="504349"/>
                  </a:cubicBezTo>
                  <a:close/>
                </a:path>
              </a:pathLst>
            </a:custGeom>
            <a:solidFill>
              <a:srgbClr val="DCDE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5"/>
            <p:cNvSpPr/>
            <p:nvPr/>
          </p:nvSpPr>
          <p:spPr>
            <a:xfrm>
              <a:off x="6311741" y="3046571"/>
              <a:ext cx="152400" cy="228600"/>
            </a:xfrm>
            <a:custGeom>
              <a:rect b="b" l="l" r="r" t="t"/>
              <a:pathLst>
                <a:path extrusionOk="0" h="228600" w="1524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5"/>
            <p:cNvSpPr/>
            <p:nvPr/>
          </p:nvSpPr>
          <p:spPr>
            <a:xfrm>
              <a:off x="5679281" y="3046571"/>
              <a:ext cx="152400" cy="228600"/>
            </a:xfrm>
            <a:custGeom>
              <a:rect b="b" l="l" r="r" t="t"/>
              <a:pathLst>
                <a:path extrusionOk="0" h="228600" w="1524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5"/>
            <p:cNvSpPr/>
            <p:nvPr/>
          </p:nvSpPr>
          <p:spPr>
            <a:xfrm>
              <a:off x="5749766" y="2922746"/>
              <a:ext cx="638175" cy="466725"/>
            </a:xfrm>
            <a:custGeom>
              <a:rect b="b" l="l" r="r" t="t"/>
              <a:pathLst>
                <a:path extrusionOk="0" h="466725" w="638175">
                  <a:moveTo>
                    <a:pt x="639604" y="273844"/>
                  </a:moveTo>
                  <a:cubicBezTo>
                    <a:pt x="639604" y="377666"/>
                    <a:pt x="554831" y="462439"/>
                    <a:pt x="451009" y="462439"/>
                  </a:cubicBezTo>
                  <a:lnTo>
                    <a:pt x="195739" y="462439"/>
                  </a:lnTo>
                  <a:cubicBezTo>
                    <a:pt x="91916" y="462439"/>
                    <a:pt x="7144" y="377666"/>
                    <a:pt x="7144" y="273844"/>
                  </a:cubicBezTo>
                  <a:lnTo>
                    <a:pt x="7144" y="195739"/>
                  </a:lnTo>
                  <a:cubicBezTo>
                    <a:pt x="7144" y="91916"/>
                    <a:pt x="91916" y="7144"/>
                    <a:pt x="195739" y="7144"/>
                  </a:cubicBezTo>
                  <a:lnTo>
                    <a:pt x="451009" y="7144"/>
                  </a:lnTo>
                  <a:cubicBezTo>
                    <a:pt x="554831" y="7144"/>
                    <a:pt x="639604" y="91916"/>
                    <a:pt x="639604" y="195739"/>
                  </a:cubicBezTo>
                  <a:lnTo>
                    <a:pt x="639604" y="273844"/>
                  </a:lnTo>
                  <a:close/>
                </a:path>
              </a:pathLst>
            </a:custGeom>
            <a:solidFill>
              <a:srgbClr val="DCDE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5"/>
            <p:cNvSpPr/>
            <p:nvPr/>
          </p:nvSpPr>
          <p:spPr>
            <a:xfrm>
              <a:off x="5949791" y="2833211"/>
              <a:ext cx="228600" cy="95250"/>
            </a:xfrm>
            <a:custGeom>
              <a:rect b="b" l="l" r="r" t="t"/>
              <a:pathLst>
                <a:path extrusionOk="0" h="95250" w="228600">
                  <a:moveTo>
                    <a:pt x="191929" y="7144"/>
                  </a:moveTo>
                  <a:lnTo>
                    <a:pt x="43339" y="7144"/>
                  </a:lnTo>
                  <a:cubicBezTo>
                    <a:pt x="23336" y="7144"/>
                    <a:pt x="7144" y="27146"/>
                    <a:pt x="7144" y="51911"/>
                  </a:cubicBezTo>
                  <a:cubicBezTo>
                    <a:pt x="7144" y="76676"/>
                    <a:pt x="23336" y="96679"/>
                    <a:pt x="43339" y="96679"/>
                  </a:cubicBezTo>
                  <a:lnTo>
                    <a:pt x="191929" y="96679"/>
                  </a:lnTo>
                  <a:cubicBezTo>
                    <a:pt x="211931" y="96679"/>
                    <a:pt x="228124" y="76676"/>
                    <a:pt x="228124" y="51911"/>
                  </a:cubicBezTo>
                  <a:cubicBezTo>
                    <a:pt x="228124" y="27146"/>
                    <a:pt x="211931" y="7144"/>
                    <a:pt x="191929" y="71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5"/>
            <p:cNvSpPr/>
            <p:nvPr/>
          </p:nvSpPr>
          <p:spPr>
            <a:xfrm>
              <a:off x="6037355" y="2683668"/>
              <a:ext cx="57150" cy="190500"/>
            </a:xfrm>
            <a:custGeom>
              <a:rect b="b" l="l" r="r" t="t"/>
              <a:pathLst>
                <a:path extrusionOk="0" h="190500" w="57150">
                  <a:moveTo>
                    <a:pt x="21497" y="35719"/>
                  </a:moveTo>
                  <a:lnTo>
                    <a:pt x="7209" y="158591"/>
                  </a:lnTo>
                  <a:cubicBezTo>
                    <a:pt x="6257" y="174784"/>
                    <a:pt x="15782" y="189071"/>
                    <a:pt x="28164" y="189071"/>
                  </a:cubicBezTo>
                  <a:cubicBezTo>
                    <a:pt x="39594" y="189071"/>
                    <a:pt x="50072" y="176689"/>
                    <a:pt x="50072" y="159544"/>
                  </a:cubicBezTo>
                  <a:lnTo>
                    <a:pt x="43404" y="37624"/>
                  </a:lnTo>
                  <a:cubicBezTo>
                    <a:pt x="44357" y="21431"/>
                    <a:pt x="45309" y="7144"/>
                    <a:pt x="33879" y="7144"/>
                  </a:cubicBezTo>
                  <a:cubicBezTo>
                    <a:pt x="21497" y="7144"/>
                    <a:pt x="22449" y="19526"/>
                    <a:pt x="21497" y="357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5"/>
            <p:cNvSpPr/>
            <p:nvPr/>
          </p:nvSpPr>
          <p:spPr>
            <a:xfrm>
              <a:off x="5975508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5"/>
            <p:cNvSpPr/>
            <p:nvPr/>
          </p:nvSpPr>
          <p:spPr>
            <a:xfrm>
              <a:off x="6029801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5"/>
            <p:cNvSpPr/>
            <p:nvPr/>
          </p:nvSpPr>
          <p:spPr>
            <a:xfrm>
              <a:off x="6081236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5"/>
            <p:cNvSpPr/>
            <p:nvPr/>
          </p:nvSpPr>
          <p:spPr>
            <a:xfrm>
              <a:off x="6135528" y="354656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5"/>
            <p:cNvSpPr/>
            <p:nvPr/>
          </p:nvSpPr>
          <p:spPr>
            <a:xfrm>
              <a:off x="5829776" y="3046571"/>
              <a:ext cx="485775" cy="161925"/>
            </a:xfrm>
            <a:custGeom>
              <a:rect b="b" l="l" r="r" t="t"/>
              <a:pathLst>
                <a:path extrusionOk="0" h="161925" w="485775">
                  <a:moveTo>
                    <a:pt x="401479" y="7144"/>
                  </a:moveTo>
                  <a:lnTo>
                    <a:pt x="84296" y="7144"/>
                  </a:lnTo>
                  <a:cubicBezTo>
                    <a:pt x="41434" y="7144"/>
                    <a:pt x="7144" y="41434"/>
                    <a:pt x="7144" y="84296"/>
                  </a:cubicBezTo>
                  <a:cubicBezTo>
                    <a:pt x="7144" y="127159"/>
                    <a:pt x="41434" y="161449"/>
                    <a:pt x="84296" y="161449"/>
                  </a:cubicBezTo>
                  <a:lnTo>
                    <a:pt x="401479" y="161449"/>
                  </a:lnTo>
                  <a:cubicBezTo>
                    <a:pt x="444341" y="161449"/>
                    <a:pt x="478631" y="127159"/>
                    <a:pt x="478631" y="84296"/>
                  </a:cubicBezTo>
                  <a:cubicBezTo>
                    <a:pt x="478631" y="41434"/>
                    <a:pt x="444341" y="7144"/>
                    <a:pt x="401479" y="71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5"/>
            <p:cNvSpPr/>
            <p:nvPr/>
          </p:nvSpPr>
          <p:spPr>
            <a:xfrm>
              <a:off x="5923121" y="3090386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5"/>
            <p:cNvSpPr/>
            <p:nvPr/>
          </p:nvSpPr>
          <p:spPr>
            <a:xfrm>
              <a:off x="6164103" y="3090386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5"/>
            <p:cNvSpPr/>
            <p:nvPr/>
          </p:nvSpPr>
          <p:spPr>
            <a:xfrm>
              <a:off x="5936456" y="3367563"/>
              <a:ext cx="276225" cy="66675"/>
            </a:xfrm>
            <a:custGeom>
              <a:rect b="b" l="l" r="r" t="t"/>
              <a:pathLst>
                <a:path extrusionOk="0" h="66675" w="276225">
                  <a:moveTo>
                    <a:pt x="273844" y="35719"/>
                  </a:moveTo>
                  <a:cubicBezTo>
                    <a:pt x="273844" y="50959"/>
                    <a:pt x="261461" y="64294"/>
                    <a:pt x="245269" y="64294"/>
                  </a:cubicBezTo>
                  <a:lnTo>
                    <a:pt x="35719" y="64294"/>
                  </a:lnTo>
                  <a:cubicBezTo>
                    <a:pt x="20479" y="64294"/>
                    <a:pt x="7144" y="51911"/>
                    <a:pt x="7144" y="35719"/>
                  </a:cubicBezTo>
                  <a:lnTo>
                    <a:pt x="7144" y="35719"/>
                  </a:lnTo>
                  <a:cubicBezTo>
                    <a:pt x="7144" y="20479"/>
                    <a:pt x="19526" y="7144"/>
                    <a:pt x="35719" y="7144"/>
                  </a:cubicBezTo>
                  <a:lnTo>
                    <a:pt x="245269" y="7144"/>
                  </a:lnTo>
                  <a:cubicBezTo>
                    <a:pt x="260509" y="7144"/>
                    <a:pt x="273844" y="19526"/>
                    <a:pt x="273844" y="35719"/>
                  </a:cubicBezTo>
                  <a:lnTo>
                    <a:pt x="273844" y="357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5"/>
            <p:cNvSpPr/>
            <p:nvPr/>
          </p:nvSpPr>
          <p:spPr>
            <a:xfrm>
              <a:off x="5853588" y="3629501"/>
              <a:ext cx="438150" cy="304800"/>
            </a:xfrm>
            <a:custGeom>
              <a:rect b="b" l="l" r="r" t="t"/>
              <a:pathLst>
                <a:path extrusionOk="0" h="304800" w="438150">
                  <a:moveTo>
                    <a:pt x="392906" y="298609"/>
                  </a:moveTo>
                  <a:lnTo>
                    <a:pt x="48101" y="298609"/>
                  </a:lnTo>
                  <a:cubicBezTo>
                    <a:pt x="26194" y="298609"/>
                    <a:pt x="7144" y="280511"/>
                    <a:pt x="7144" y="257651"/>
                  </a:cubicBezTo>
                  <a:lnTo>
                    <a:pt x="7144" y="48101"/>
                  </a:lnTo>
                  <a:cubicBezTo>
                    <a:pt x="7144" y="26194"/>
                    <a:pt x="25241" y="7144"/>
                    <a:pt x="48101" y="7144"/>
                  </a:cubicBezTo>
                  <a:lnTo>
                    <a:pt x="393859" y="7144"/>
                  </a:lnTo>
                  <a:cubicBezTo>
                    <a:pt x="415766" y="7144"/>
                    <a:pt x="434816" y="25241"/>
                    <a:pt x="434816" y="48101"/>
                  </a:cubicBezTo>
                  <a:lnTo>
                    <a:pt x="434816" y="257651"/>
                  </a:lnTo>
                  <a:cubicBezTo>
                    <a:pt x="433864" y="280511"/>
                    <a:pt x="414814" y="298609"/>
                    <a:pt x="392906" y="298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35"/>
          <p:cNvSpPr/>
          <p:nvPr/>
        </p:nvSpPr>
        <p:spPr>
          <a:xfrm flipH="1" rot="10800000">
            <a:off x="1697305" y="2044925"/>
            <a:ext cx="2812211" cy="940280"/>
          </a:xfrm>
          <a:custGeom>
            <a:rect b="b" l="l" r="r" t="t"/>
            <a:pathLst>
              <a:path extrusionOk="0" h="940280" w="2812211">
                <a:moveTo>
                  <a:pt x="2812211" y="0"/>
                </a:moveTo>
                <a:lnTo>
                  <a:pt x="1949570" y="940280"/>
                </a:lnTo>
                <a:lnTo>
                  <a:pt x="0" y="940280"/>
                </a:lnTo>
              </a:path>
            </a:pathLst>
          </a:custGeom>
          <a:noFill/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5"/>
          <p:cNvSpPr/>
          <p:nvPr/>
        </p:nvSpPr>
        <p:spPr>
          <a:xfrm flipH="1" rot="10800000">
            <a:off x="7826612" y="5081526"/>
            <a:ext cx="2631057" cy="936485"/>
          </a:xfrm>
          <a:custGeom>
            <a:rect b="b" l="l" r="r" t="t"/>
            <a:pathLst>
              <a:path extrusionOk="0" h="793631" w="2631057">
                <a:moveTo>
                  <a:pt x="0" y="793631"/>
                </a:moveTo>
                <a:lnTo>
                  <a:pt x="603849" y="0"/>
                </a:lnTo>
                <a:lnTo>
                  <a:pt x="2631057" y="0"/>
                </a:lnTo>
              </a:path>
            </a:pathLst>
          </a:custGeom>
          <a:noFill/>
          <a:ln cap="flat" cmpd="sng" w="476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35"/>
          <p:cNvGrpSpPr/>
          <p:nvPr/>
        </p:nvGrpSpPr>
        <p:grpSpPr>
          <a:xfrm>
            <a:off x="8526318" y="4033427"/>
            <a:ext cx="2807963" cy="1908026"/>
            <a:chOff x="5652123" y="1165201"/>
            <a:chExt cx="2448307" cy="1346335"/>
          </a:xfrm>
        </p:grpSpPr>
        <p:sp>
          <p:nvSpPr>
            <p:cNvPr id="186" name="Google Shape;186;p35"/>
            <p:cNvSpPr/>
            <p:nvPr/>
          </p:nvSpPr>
          <p:spPr>
            <a:xfrm>
              <a:off x="5652123" y="1409336"/>
              <a:ext cx="2448300" cy="11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★"/>
              </a:pPr>
              <a:r>
                <a:rPr lang="en-US" sz="1200">
                  <a:solidFill>
                    <a:srgbClr val="3F3F3F"/>
                  </a:solidFill>
                </a:rPr>
                <a:t>220,579 Conversational Exchange from 10,292 pairs of movie characters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</a:endParaRPr>
            </a:p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★"/>
              </a:pPr>
              <a:r>
                <a:rPr lang="en-US" sz="1200">
                  <a:solidFill>
                    <a:srgbClr val="3F3F3F"/>
                  </a:solidFill>
                </a:rPr>
                <a:t>Involves 9035 characters from 617 movies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</a:endParaRPr>
            </a:p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★"/>
              </a:pPr>
              <a:r>
                <a:rPr lang="en-US" sz="1200">
                  <a:solidFill>
                    <a:srgbClr val="3F3F3F"/>
                  </a:solidFill>
                </a:rPr>
                <a:t>Total 304,713 </a:t>
              </a:r>
              <a:r>
                <a:rPr lang="en-US" sz="1200">
                  <a:solidFill>
                    <a:srgbClr val="3F3F3F"/>
                  </a:solidFill>
                </a:rPr>
                <a:t>utterances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187" name="Google Shape;187;p35"/>
            <p:cNvSpPr txBox="1"/>
            <p:nvPr/>
          </p:nvSpPr>
          <p:spPr>
            <a:xfrm>
              <a:off x="5652130" y="1165201"/>
              <a:ext cx="2448300" cy="21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</a:rPr>
                <a:t>Info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35"/>
          <p:cNvGrpSpPr/>
          <p:nvPr/>
        </p:nvGrpSpPr>
        <p:grpSpPr>
          <a:xfrm>
            <a:off x="777500" y="2126666"/>
            <a:ext cx="2812122" cy="2781534"/>
            <a:chOff x="5652117" y="1872653"/>
            <a:chExt cx="2448304" cy="2781534"/>
          </a:xfrm>
        </p:grpSpPr>
        <p:sp>
          <p:nvSpPr>
            <p:cNvPr id="189" name="Google Shape;189;p35"/>
            <p:cNvSpPr/>
            <p:nvPr/>
          </p:nvSpPr>
          <p:spPr>
            <a:xfrm>
              <a:off x="5652117" y="2195387"/>
              <a:ext cx="2448300" cy="24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This chatbot will be developed with the purpose of creating a platform where people of all ages can have casual 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day to day conversations with this AI platform.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Due to the the pandemic &amp; consecutive lockdowns since the Corona inception, people are getting bored pretty often &amp; hopefully this application could be one of the mediums which could be helpful for preventing boredom    </a:t>
              </a:r>
              <a:endParaRPr/>
            </a:p>
          </p:txBody>
        </p:sp>
        <p:sp>
          <p:nvSpPr>
            <p:cNvPr id="190" name="Google Shape;190;p35"/>
            <p:cNvSpPr txBox="1"/>
            <p:nvPr/>
          </p:nvSpPr>
          <p:spPr>
            <a:xfrm>
              <a:off x="5652121" y="1872653"/>
              <a:ext cx="244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</a:rPr>
                <a:t>Primary Idea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35"/>
          <p:cNvSpPr txBox="1"/>
          <p:nvPr/>
        </p:nvSpPr>
        <p:spPr>
          <a:xfrm>
            <a:off x="8113002" y="1822276"/>
            <a:ext cx="3291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262626"/>
                </a:solidFill>
              </a:rPr>
              <a:t>Dataset</a:t>
            </a:r>
            <a:endParaRPr b="1" sz="4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5"/>
          <p:cNvSpPr txBox="1"/>
          <p:nvPr/>
        </p:nvSpPr>
        <p:spPr>
          <a:xfrm>
            <a:off x="777559" y="4968078"/>
            <a:ext cx="4071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262626"/>
                </a:solidFill>
              </a:rPr>
              <a:t>Chatbot</a:t>
            </a:r>
            <a:endParaRPr b="1" sz="4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5"/>
          <p:cNvSpPr txBox="1"/>
          <p:nvPr/>
        </p:nvSpPr>
        <p:spPr>
          <a:xfrm>
            <a:off x="2408750" y="6299800"/>
            <a:ext cx="71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</a:rPr>
              <a:t>Dataset Link</a:t>
            </a:r>
            <a:r>
              <a:rPr lang="en-US"/>
              <a:t>: </a:t>
            </a:r>
            <a:r>
              <a:rPr lang="en-US" u="sng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https://www.cs.cornell.edu/~cristian/Cornell_Movie-Dialogs_Corpus.html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2120734" y="339509"/>
            <a:ext cx="9776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Estimated Workflow</a:t>
            </a:r>
            <a:endParaRPr/>
          </a:p>
        </p:txBody>
      </p:sp>
      <p:grpSp>
        <p:nvGrpSpPr>
          <p:cNvPr id="199" name="Google Shape;199;p36"/>
          <p:cNvGrpSpPr/>
          <p:nvPr/>
        </p:nvGrpSpPr>
        <p:grpSpPr>
          <a:xfrm>
            <a:off x="3938138" y="2062160"/>
            <a:ext cx="4289312" cy="1262954"/>
            <a:chOff x="4054873" y="2062159"/>
            <a:chExt cx="4289312" cy="1262954"/>
          </a:xfrm>
        </p:grpSpPr>
        <p:sp>
          <p:nvSpPr>
            <p:cNvPr id="200" name="Google Shape;200;p36"/>
            <p:cNvSpPr/>
            <p:nvPr/>
          </p:nvSpPr>
          <p:spPr>
            <a:xfrm>
              <a:off x="5317238" y="3133113"/>
              <a:ext cx="785400" cy="1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6"/>
            <p:cNvSpPr/>
            <p:nvPr/>
          </p:nvSpPr>
          <p:spPr>
            <a:xfrm>
              <a:off x="5317238" y="2231199"/>
              <a:ext cx="2747400" cy="19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6"/>
            <p:cNvSpPr/>
            <p:nvPr/>
          </p:nvSpPr>
          <p:spPr>
            <a:xfrm rot="5400000">
              <a:off x="7894034" y="2157109"/>
              <a:ext cx="545100" cy="355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6"/>
            <p:cNvSpPr/>
            <p:nvPr/>
          </p:nvSpPr>
          <p:spPr>
            <a:xfrm rot="-5400000">
              <a:off x="4139227" y="2145709"/>
              <a:ext cx="1094968" cy="1263677"/>
            </a:xfrm>
            <a:custGeom>
              <a:rect b="b" l="l" r="r" t="t"/>
              <a:pathLst>
                <a:path extrusionOk="0" h="1167369" w="1011518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36"/>
          <p:cNvGrpSpPr/>
          <p:nvPr/>
        </p:nvGrpSpPr>
        <p:grpSpPr>
          <a:xfrm>
            <a:off x="5630822" y="2962316"/>
            <a:ext cx="2075574" cy="1258180"/>
            <a:chOff x="5747557" y="2962316"/>
            <a:chExt cx="2075574" cy="1258180"/>
          </a:xfrm>
        </p:grpSpPr>
        <p:sp>
          <p:nvSpPr>
            <p:cNvPr id="205" name="Google Shape;205;p36"/>
            <p:cNvSpPr/>
            <p:nvPr/>
          </p:nvSpPr>
          <p:spPr>
            <a:xfrm>
              <a:off x="5778874" y="4028197"/>
              <a:ext cx="784800" cy="1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6"/>
            <p:cNvSpPr/>
            <p:nvPr/>
          </p:nvSpPr>
          <p:spPr>
            <a:xfrm rot="-5400000">
              <a:off x="5652607" y="3057266"/>
              <a:ext cx="545100" cy="355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6"/>
            <p:cNvSpPr/>
            <p:nvPr/>
          </p:nvSpPr>
          <p:spPr>
            <a:xfrm>
              <a:off x="6095999" y="3126283"/>
              <a:ext cx="467700" cy="1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6"/>
            <p:cNvSpPr/>
            <p:nvPr/>
          </p:nvSpPr>
          <p:spPr>
            <a:xfrm rot="5400000">
              <a:off x="6643809" y="3041173"/>
              <a:ext cx="1094968" cy="1263677"/>
            </a:xfrm>
            <a:custGeom>
              <a:rect b="b" l="l" r="r" t="t"/>
              <a:pathLst>
                <a:path extrusionOk="0" h="1167369" w="1011518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p36"/>
          <p:cNvGrpSpPr/>
          <p:nvPr/>
        </p:nvGrpSpPr>
        <p:grpSpPr>
          <a:xfrm>
            <a:off x="1418863" y="2276791"/>
            <a:ext cx="2395512" cy="1337234"/>
            <a:chOff x="186703" y="2121142"/>
            <a:chExt cx="2395512" cy="1337234"/>
          </a:xfrm>
        </p:grpSpPr>
        <p:sp>
          <p:nvSpPr>
            <p:cNvPr id="210" name="Google Shape;210;p36"/>
            <p:cNvSpPr txBox="1"/>
            <p:nvPr/>
          </p:nvSpPr>
          <p:spPr>
            <a:xfrm>
              <a:off x="186703" y="2121142"/>
              <a:ext cx="2395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</a:rPr>
                <a:t>Model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6"/>
            <p:cNvSpPr txBox="1"/>
            <p:nvPr/>
          </p:nvSpPr>
          <p:spPr>
            <a:xfrm>
              <a:off x="186715" y="2442576"/>
              <a:ext cx="23955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Method of Encoder-Decoder based machine translation &amp; natural language processing model </a:t>
              </a:r>
              <a:r>
                <a:rPr b="1" lang="en-US" sz="1200">
                  <a:solidFill>
                    <a:srgbClr val="3F3F3F"/>
                  </a:solidFill>
                </a:rPr>
                <a:t>Seq2Seq</a:t>
              </a:r>
              <a:r>
                <a:rPr lang="en-US" sz="1200">
                  <a:solidFill>
                    <a:srgbClr val="3F3F3F"/>
                  </a:solidFill>
                </a:rPr>
                <a:t> introduced by Google </a:t>
              </a:r>
              <a:endParaRPr sz="1200">
                <a:solidFill>
                  <a:srgbClr val="3F3F3F"/>
                </a:solidFill>
              </a:endParaRPr>
            </a:p>
          </p:txBody>
        </p:sp>
      </p:grpSp>
      <p:grpSp>
        <p:nvGrpSpPr>
          <p:cNvPr id="212" name="Google Shape;212;p36"/>
          <p:cNvGrpSpPr/>
          <p:nvPr/>
        </p:nvGrpSpPr>
        <p:grpSpPr>
          <a:xfrm>
            <a:off x="7834750" y="3237796"/>
            <a:ext cx="2084106" cy="952855"/>
            <a:chOff x="5546534" y="3082146"/>
            <a:chExt cx="2084106" cy="952855"/>
          </a:xfrm>
        </p:grpSpPr>
        <p:sp>
          <p:nvSpPr>
            <p:cNvPr id="213" name="Google Shape;213;p36"/>
            <p:cNvSpPr txBox="1"/>
            <p:nvPr/>
          </p:nvSpPr>
          <p:spPr>
            <a:xfrm>
              <a:off x="5546540" y="3082146"/>
              <a:ext cx="2084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</a:rPr>
                <a:t>Framework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6"/>
            <p:cNvSpPr txBox="1"/>
            <p:nvPr/>
          </p:nvSpPr>
          <p:spPr>
            <a:xfrm>
              <a:off x="5546534" y="3388501"/>
              <a:ext cx="2084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Open source AI framework </a:t>
              </a:r>
              <a:r>
                <a:rPr b="1" lang="en-US" sz="1200">
                  <a:solidFill>
                    <a:srgbClr val="3F3F3F"/>
                  </a:solidFill>
                </a:rPr>
                <a:t>Tensorflow </a:t>
              </a:r>
              <a:r>
                <a:rPr lang="en-US" sz="1200">
                  <a:solidFill>
                    <a:srgbClr val="3F3F3F"/>
                  </a:solidFill>
                </a:rPr>
                <a:t>developed by Google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36"/>
          <p:cNvGrpSpPr/>
          <p:nvPr/>
        </p:nvGrpSpPr>
        <p:grpSpPr>
          <a:xfrm>
            <a:off x="7834750" y="5043327"/>
            <a:ext cx="2084106" cy="1118522"/>
            <a:chOff x="5561439" y="4887679"/>
            <a:chExt cx="2084106" cy="1118522"/>
          </a:xfrm>
        </p:grpSpPr>
        <p:sp>
          <p:nvSpPr>
            <p:cNvPr id="216" name="Google Shape;216;p36"/>
            <p:cNvSpPr txBox="1"/>
            <p:nvPr/>
          </p:nvSpPr>
          <p:spPr>
            <a:xfrm>
              <a:off x="5561445" y="4887679"/>
              <a:ext cx="2084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</a:rPr>
                <a:t>Environment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6"/>
            <p:cNvSpPr txBox="1"/>
            <p:nvPr/>
          </p:nvSpPr>
          <p:spPr>
            <a:xfrm>
              <a:off x="5561439" y="5175201"/>
              <a:ext cx="20841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Conda </a:t>
              </a:r>
              <a:r>
                <a:rPr lang="en-US" sz="1200">
                  <a:solidFill>
                    <a:srgbClr val="3F3F3F"/>
                  </a:solidFill>
                </a:rPr>
                <a:t>Environment associated with python based </a:t>
              </a:r>
              <a:r>
                <a:rPr b="1" lang="en-US" sz="1200">
                  <a:solidFill>
                    <a:srgbClr val="3F3F3F"/>
                  </a:solidFill>
                </a:rPr>
                <a:t>Anaconda </a:t>
              </a:r>
              <a:r>
                <a:rPr lang="en-US" sz="1200">
                  <a:solidFill>
                    <a:srgbClr val="3F3F3F"/>
                  </a:solidFill>
                </a:rPr>
                <a:t>Distribution</a:t>
              </a:r>
              <a:endParaRPr sz="1200">
                <a:solidFill>
                  <a:srgbClr val="3F3F3F"/>
                </a:solidFill>
              </a:endParaRPr>
            </a:p>
          </p:txBody>
        </p:sp>
      </p:grpSp>
      <p:grpSp>
        <p:nvGrpSpPr>
          <p:cNvPr id="218" name="Google Shape;218;p36"/>
          <p:cNvGrpSpPr/>
          <p:nvPr/>
        </p:nvGrpSpPr>
        <p:grpSpPr>
          <a:xfrm>
            <a:off x="1418863" y="4217864"/>
            <a:ext cx="2395512" cy="758138"/>
            <a:chOff x="232423" y="4062214"/>
            <a:chExt cx="2395512" cy="758138"/>
          </a:xfrm>
        </p:grpSpPr>
        <p:sp>
          <p:nvSpPr>
            <p:cNvPr id="219" name="Google Shape;219;p36"/>
            <p:cNvSpPr txBox="1"/>
            <p:nvPr/>
          </p:nvSpPr>
          <p:spPr>
            <a:xfrm>
              <a:off x="232423" y="4062214"/>
              <a:ext cx="2395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IDE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6"/>
            <p:cNvSpPr txBox="1"/>
            <p:nvPr/>
          </p:nvSpPr>
          <p:spPr>
            <a:xfrm>
              <a:off x="232435" y="4358652"/>
              <a:ext cx="2395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Jupyter </a:t>
              </a:r>
              <a:r>
                <a:rPr lang="en-US" sz="1200">
                  <a:solidFill>
                    <a:srgbClr val="3F3F3F"/>
                  </a:solidFill>
                </a:rPr>
                <a:t>Notebook / Google </a:t>
              </a:r>
              <a:r>
                <a:rPr b="1" lang="en-US" sz="1200">
                  <a:solidFill>
                    <a:srgbClr val="3F3F3F"/>
                  </a:solidFill>
                </a:rPr>
                <a:t>Colab</a:t>
              </a:r>
              <a:endParaRPr b="1" sz="1200">
                <a:solidFill>
                  <a:srgbClr val="3F3F3F"/>
                </a:solidFill>
              </a:endParaRPr>
            </a:p>
          </p:txBody>
        </p:sp>
      </p:grpSp>
      <p:sp>
        <p:nvSpPr>
          <p:cNvPr id="221" name="Google Shape;221;p36"/>
          <p:cNvSpPr/>
          <p:nvPr/>
        </p:nvSpPr>
        <p:spPr>
          <a:xfrm>
            <a:off x="8337103" y="1837518"/>
            <a:ext cx="1008000" cy="10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36"/>
          <p:cNvGrpSpPr/>
          <p:nvPr/>
        </p:nvGrpSpPr>
        <p:grpSpPr>
          <a:xfrm>
            <a:off x="9425223" y="1891057"/>
            <a:ext cx="2143893" cy="769491"/>
            <a:chOff x="7308304" y="1342901"/>
            <a:chExt cx="1691701" cy="769491"/>
          </a:xfrm>
        </p:grpSpPr>
        <p:sp>
          <p:nvSpPr>
            <p:cNvPr id="223" name="Google Shape;223;p36"/>
            <p:cNvSpPr txBox="1"/>
            <p:nvPr/>
          </p:nvSpPr>
          <p:spPr>
            <a:xfrm>
              <a:off x="7308304" y="1342901"/>
              <a:ext cx="1691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3F3F3F"/>
                  </a:solidFill>
                </a:rPr>
                <a:t>Deploy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6"/>
            <p:cNvSpPr txBox="1"/>
            <p:nvPr/>
          </p:nvSpPr>
          <p:spPr>
            <a:xfrm>
              <a:off x="7308305" y="1650692"/>
              <a:ext cx="169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Flask </a:t>
              </a:r>
              <a:r>
                <a:rPr lang="en-US" sz="1200">
                  <a:solidFill>
                    <a:srgbClr val="3F3F3F"/>
                  </a:solidFill>
                </a:rPr>
                <a:t>web App using </a:t>
              </a:r>
              <a:r>
                <a:rPr b="1" lang="en-US" sz="1200">
                  <a:solidFill>
                    <a:srgbClr val="3F3F3F"/>
                  </a:solidFill>
                </a:rPr>
                <a:t>Heroku</a:t>
              </a:r>
              <a:endParaRPr b="1" sz="1200">
                <a:solidFill>
                  <a:srgbClr val="3F3F3F"/>
                </a:solidFill>
              </a:endParaRPr>
            </a:p>
          </p:txBody>
        </p:sp>
      </p:grpSp>
      <p:sp>
        <p:nvSpPr>
          <p:cNvPr id="225" name="Google Shape;225;p36"/>
          <p:cNvSpPr/>
          <p:nvPr/>
        </p:nvSpPr>
        <p:spPr>
          <a:xfrm>
            <a:off x="4175723" y="2484378"/>
            <a:ext cx="609300" cy="609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6"/>
          <p:cNvSpPr/>
          <p:nvPr/>
        </p:nvSpPr>
        <p:spPr>
          <a:xfrm>
            <a:off x="6861191" y="3370092"/>
            <a:ext cx="609300" cy="609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6"/>
          <p:cNvSpPr/>
          <p:nvPr/>
        </p:nvSpPr>
        <p:spPr>
          <a:xfrm>
            <a:off x="4175723" y="4284786"/>
            <a:ext cx="609300" cy="609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6"/>
          <p:cNvSpPr/>
          <p:nvPr/>
        </p:nvSpPr>
        <p:spPr>
          <a:xfrm>
            <a:off x="6861191" y="5183317"/>
            <a:ext cx="609300" cy="6093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p36"/>
          <p:cNvGrpSpPr/>
          <p:nvPr/>
        </p:nvGrpSpPr>
        <p:grpSpPr>
          <a:xfrm>
            <a:off x="3938139" y="3855554"/>
            <a:ext cx="2079217" cy="1269307"/>
            <a:chOff x="4054873" y="3855554"/>
            <a:chExt cx="2079217" cy="1269307"/>
          </a:xfrm>
        </p:grpSpPr>
        <p:sp>
          <p:nvSpPr>
            <p:cNvPr id="230" name="Google Shape;230;p36"/>
            <p:cNvSpPr/>
            <p:nvPr/>
          </p:nvSpPr>
          <p:spPr>
            <a:xfrm>
              <a:off x="5317238" y="4932861"/>
              <a:ext cx="785400" cy="1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6"/>
            <p:cNvSpPr/>
            <p:nvPr/>
          </p:nvSpPr>
          <p:spPr>
            <a:xfrm rot="-5400000">
              <a:off x="4139227" y="3945457"/>
              <a:ext cx="1094968" cy="1263677"/>
            </a:xfrm>
            <a:custGeom>
              <a:rect b="b" l="l" r="r" t="t"/>
              <a:pathLst>
                <a:path extrusionOk="0" h="1167369" w="1011518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6"/>
            <p:cNvSpPr/>
            <p:nvPr/>
          </p:nvSpPr>
          <p:spPr>
            <a:xfrm rot="5400000">
              <a:off x="5683939" y="3950504"/>
              <a:ext cx="545100" cy="355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6"/>
            <p:cNvSpPr/>
            <p:nvPr/>
          </p:nvSpPr>
          <p:spPr>
            <a:xfrm>
              <a:off x="5317239" y="4030947"/>
              <a:ext cx="558900" cy="1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36"/>
          <p:cNvGrpSpPr/>
          <p:nvPr/>
        </p:nvGrpSpPr>
        <p:grpSpPr>
          <a:xfrm>
            <a:off x="-1" y="4753274"/>
            <a:ext cx="7706397" cy="1271523"/>
            <a:chOff x="116734" y="4753273"/>
            <a:chExt cx="7706397" cy="1271523"/>
          </a:xfrm>
        </p:grpSpPr>
        <p:sp>
          <p:nvSpPr>
            <p:cNvPr id="235" name="Google Shape;235;p36"/>
            <p:cNvSpPr/>
            <p:nvPr/>
          </p:nvSpPr>
          <p:spPr>
            <a:xfrm rot="5400000">
              <a:off x="6643809" y="4845474"/>
              <a:ext cx="1094968" cy="1263677"/>
            </a:xfrm>
            <a:custGeom>
              <a:rect b="b" l="l" r="r" t="t"/>
              <a:pathLst>
                <a:path extrusionOk="0" h="1167369" w="1011518">
                  <a:moveTo>
                    <a:pt x="1011518" y="485411"/>
                  </a:moveTo>
                  <a:lnTo>
                    <a:pt x="1011518" y="1167369"/>
                  </a:lnTo>
                  <a:lnTo>
                    <a:pt x="834370" y="1167369"/>
                  </a:lnTo>
                  <a:lnTo>
                    <a:pt x="834370" y="491393"/>
                  </a:lnTo>
                  <a:lnTo>
                    <a:pt x="831381" y="491507"/>
                  </a:ln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504057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lnTo>
                    <a:pt x="990372" y="4854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6"/>
            <p:cNvSpPr/>
            <p:nvPr/>
          </p:nvSpPr>
          <p:spPr>
            <a:xfrm>
              <a:off x="116734" y="5828472"/>
              <a:ext cx="6447000" cy="1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6"/>
            <p:cNvSpPr/>
            <p:nvPr/>
          </p:nvSpPr>
          <p:spPr>
            <a:xfrm rot="-5400000">
              <a:off x="5652607" y="4848223"/>
              <a:ext cx="545100" cy="355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>
              <a:off x="6102771" y="4936555"/>
              <a:ext cx="460800" cy="1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36"/>
          <p:cNvSpPr/>
          <p:nvPr/>
        </p:nvSpPr>
        <p:spPr>
          <a:xfrm>
            <a:off x="7043975" y="3519201"/>
            <a:ext cx="257069" cy="340200"/>
          </a:xfrm>
          <a:custGeom>
            <a:rect b="b" l="l" r="r" t="t"/>
            <a:pathLst>
              <a:path extrusionOk="0" h="3240000" w="2448272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6"/>
          <p:cNvSpPr/>
          <p:nvPr/>
        </p:nvSpPr>
        <p:spPr>
          <a:xfrm>
            <a:off x="4321218" y="2629874"/>
            <a:ext cx="315900" cy="315900"/>
          </a:xfrm>
          <a:custGeom>
            <a:rect b="b" l="l" r="r" t="t"/>
            <a:pathLst>
              <a:path extrusionOk="0" h="3240000" w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/>
          <p:nvPr/>
        </p:nvSpPr>
        <p:spPr>
          <a:xfrm flipH="1">
            <a:off x="4277771" y="4427942"/>
            <a:ext cx="394151" cy="325150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6"/>
          <p:cNvSpPr/>
          <p:nvPr/>
        </p:nvSpPr>
        <p:spPr>
          <a:xfrm>
            <a:off x="6985264" y="5296106"/>
            <a:ext cx="364500" cy="364500"/>
          </a:xfrm>
          <a:custGeom>
            <a:rect b="b" l="l" r="r" t="t"/>
            <a:pathLst>
              <a:path extrusionOk="0" h="3240000" w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6"/>
          <p:cNvSpPr/>
          <p:nvPr/>
        </p:nvSpPr>
        <p:spPr>
          <a:xfrm>
            <a:off x="8641276" y="2012902"/>
            <a:ext cx="471050" cy="657254"/>
          </a:xfrm>
          <a:custGeom>
            <a:rect b="b" l="l" r="r" t="t"/>
            <a:pathLst>
              <a:path extrusionOk="0" h="3505352" w="2512265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rgbClr val="87AD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2120734" y="282759"/>
            <a:ext cx="9776100" cy="7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Expected Result</a:t>
            </a:r>
            <a:endParaRPr/>
          </a:p>
        </p:txBody>
      </p:sp>
      <p:grpSp>
        <p:nvGrpSpPr>
          <p:cNvPr id="249" name="Google Shape;249;p37"/>
          <p:cNvGrpSpPr/>
          <p:nvPr/>
        </p:nvGrpSpPr>
        <p:grpSpPr>
          <a:xfrm>
            <a:off x="816891" y="1417226"/>
            <a:ext cx="10737009" cy="5234583"/>
            <a:chOff x="491362" y="642526"/>
            <a:chExt cx="10737009" cy="5234583"/>
          </a:xfrm>
        </p:grpSpPr>
        <p:grpSp>
          <p:nvGrpSpPr>
            <p:cNvPr id="250" name="Google Shape;250;p37"/>
            <p:cNvGrpSpPr/>
            <p:nvPr/>
          </p:nvGrpSpPr>
          <p:grpSpPr>
            <a:xfrm>
              <a:off x="491362" y="642526"/>
              <a:ext cx="5130583" cy="5234583"/>
              <a:chOff x="3543321" y="642526"/>
              <a:chExt cx="5130583" cy="5234583"/>
            </a:xfrm>
          </p:grpSpPr>
          <p:sp>
            <p:nvSpPr>
              <p:cNvPr id="251" name="Google Shape;251;p37"/>
              <p:cNvSpPr/>
              <p:nvPr/>
            </p:nvSpPr>
            <p:spPr>
              <a:xfrm>
                <a:off x="3543321" y="853141"/>
                <a:ext cx="5105393" cy="5020167"/>
              </a:xfrm>
              <a:custGeom>
                <a:rect b="b" l="l" r="r" t="t"/>
                <a:pathLst>
                  <a:path extrusionOk="0" h="5020167" w="5105393">
                    <a:moveTo>
                      <a:pt x="4609746" y="948460"/>
                    </a:moveTo>
                    <a:cubicBezTo>
                      <a:pt x="4531905" y="841672"/>
                      <a:pt x="3865496" y="-41495"/>
                      <a:pt x="2785259" y="1520"/>
                    </a:cubicBezTo>
                    <a:cubicBezTo>
                      <a:pt x="2731282" y="3683"/>
                      <a:pt x="1677775" y="59434"/>
                      <a:pt x="1289198" y="751723"/>
                    </a:cubicBezTo>
                    <a:cubicBezTo>
                      <a:pt x="1001772" y="1263836"/>
                      <a:pt x="1306112" y="1718146"/>
                      <a:pt x="955559" y="2067109"/>
                    </a:cubicBezTo>
                    <a:cubicBezTo>
                      <a:pt x="650018" y="2371117"/>
                      <a:pt x="274510" y="2169887"/>
                      <a:pt x="86756" y="2415740"/>
                    </a:cubicBezTo>
                    <a:cubicBezTo>
                      <a:pt x="-199357" y="2790286"/>
                      <a:pt x="256136" y="3801611"/>
                      <a:pt x="955948" y="4365667"/>
                    </a:cubicBezTo>
                    <a:cubicBezTo>
                      <a:pt x="1678552" y="4948080"/>
                      <a:pt x="3060984" y="5375364"/>
                      <a:pt x="4135398" y="4598303"/>
                    </a:cubicBezTo>
                    <a:cubicBezTo>
                      <a:pt x="5341778" y="3725895"/>
                      <a:pt x="5329540" y="1935975"/>
                      <a:pt x="4609746" y="948460"/>
                    </a:cubicBezTo>
                    <a:close/>
                  </a:path>
                </a:pathLst>
              </a:custGeom>
              <a:solidFill>
                <a:srgbClr val="F4F7F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37"/>
              <p:cNvSpPr/>
              <p:nvPr/>
            </p:nvSpPr>
            <p:spPr>
              <a:xfrm>
                <a:off x="6371659" y="2402082"/>
                <a:ext cx="2199335" cy="2996194"/>
              </a:xfrm>
              <a:custGeom>
                <a:rect b="b" l="l" r="r" t="t"/>
                <a:pathLst>
                  <a:path extrusionOk="0" h="2996194" w="2199335">
                    <a:moveTo>
                      <a:pt x="619116" y="2971022"/>
                    </a:moveTo>
                    <a:cubicBezTo>
                      <a:pt x="1070154" y="3090141"/>
                      <a:pt x="1562322" y="2760901"/>
                      <a:pt x="1572082" y="2519725"/>
                    </a:cubicBezTo>
                    <a:cubicBezTo>
                      <a:pt x="1577147" y="2394285"/>
                      <a:pt x="1449636" y="2344578"/>
                      <a:pt x="1472816" y="2215348"/>
                    </a:cubicBezTo>
                    <a:cubicBezTo>
                      <a:pt x="1498511" y="2072162"/>
                      <a:pt x="1667743" y="2062420"/>
                      <a:pt x="1893964" y="1860433"/>
                    </a:cubicBezTo>
                    <a:cubicBezTo>
                      <a:pt x="2010846" y="1756102"/>
                      <a:pt x="2222797" y="1566888"/>
                      <a:pt x="2197214" y="1375012"/>
                    </a:cubicBezTo>
                    <a:cubicBezTo>
                      <a:pt x="2171852" y="1184726"/>
                      <a:pt x="1938181" y="1181528"/>
                      <a:pt x="1899602" y="978283"/>
                    </a:cubicBezTo>
                    <a:cubicBezTo>
                      <a:pt x="1863094" y="786037"/>
                      <a:pt x="2058150" y="715960"/>
                      <a:pt x="2067189" y="438017"/>
                    </a:cubicBezTo>
                    <a:cubicBezTo>
                      <a:pt x="2068021" y="412138"/>
                      <a:pt x="2073955" y="121163"/>
                      <a:pt x="1904187" y="29106"/>
                    </a:cubicBezTo>
                    <a:cubicBezTo>
                      <a:pt x="1731701" y="-64429"/>
                      <a:pt x="1438767" y="80403"/>
                      <a:pt x="1340758" y="279359"/>
                    </a:cubicBezTo>
                    <a:cubicBezTo>
                      <a:pt x="1251697" y="460125"/>
                      <a:pt x="1349687" y="632426"/>
                      <a:pt x="1258888" y="690709"/>
                    </a:cubicBezTo>
                    <a:cubicBezTo>
                      <a:pt x="1158809" y="754945"/>
                      <a:pt x="1007027" y="566748"/>
                      <a:pt x="897909" y="622850"/>
                    </a:cubicBezTo>
                    <a:cubicBezTo>
                      <a:pt x="740157" y="703963"/>
                      <a:pt x="942274" y="1156370"/>
                      <a:pt x="734814" y="1336803"/>
                    </a:cubicBezTo>
                    <a:cubicBezTo>
                      <a:pt x="612812" y="1442908"/>
                      <a:pt x="488352" y="1334049"/>
                      <a:pt x="306587" y="1433425"/>
                    </a:cubicBezTo>
                    <a:cubicBezTo>
                      <a:pt x="72010" y="1561676"/>
                      <a:pt x="-8585" y="1900472"/>
                      <a:pt x="713" y="2131500"/>
                    </a:cubicBezTo>
                    <a:cubicBezTo>
                      <a:pt x="14133" y="2466321"/>
                      <a:pt x="228154" y="2867783"/>
                      <a:pt x="619116" y="29710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3" name="Google Shape;253;p37"/>
              <p:cNvGrpSpPr/>
              <p:nvPr/>
            </p:nvGrpSpPr>
            <p:grpSpPr>
              <a:xfrm>
                <a:off x="6670371" y="2223230"/>
                <a:ext cx="2003533" cy="3169505"/>
                <a:chOff x="6670371" y="2223230"/>
                <a:chExt cx="2003533" cy="3169505"/>
              </a:xfrm>
            </p:grpSpPr>
            <p:sp>
              <p:nvSpPr>
                <p:cNvPr id="254" name="Google Shape;254;p37"/>
                <p:cNvSpPr/>
                <p:nvPr/>
              </p:nvSpPr>
              <p:spPr>
                <a:xfrm>
                  <a:off x="6670371" y="2223230"/>
                  <a:ext cx="1596971" cy="3169505"/>
                </a:xfrm>
                <a:custGeom>
                  <a:rect b="b" l="l" r="r" t="t"/>
                  <a:pathLst>
                    <a:path extrusionOk="0" h="3169505" w="1596971">
                      <a:moveTo>
                        <a:pt x="0" y="3160706"/>
                      </a:moveTo>
                      <a:lnTo>
                        <a:pt x="11886" y="3169505"/>
                      </a:lnTo>
                      <a:cubicBezTo>
                        <a:pt x="352679" y="2709372"/>
                        <a:pt x="648072" y="2256578"/>
                        <a:pt x="889821" y="1823785"/>
                      </a:cubicBezTo>
                      <a:cubicBezTo>
                        <a:pt x="1083268" y="1477372"/>
                        <a:pt x="1243017" y="1142865"/>
                        <a:pt x="1364650" y="829522"/>
                      </a:cubicBezTo>
                      <a:cubicBezTo>
                        <a:pt x="1571887" y="295541"/>
                        <a:pt x="1596750" y="4048"/>
                        <a:pt x="1596971" y="1165"/>
                      </a:cubicBezTo>
                      <a:lnTo>
                        <a:pt x="1582183" y="0"/>
                      </a:lnTo>
                      <a:cubicBezTo>
                        <a:pt x="1581961" y="2865"/>
                        <a:pt x="1557136" y="292879"/>
                        <a:pt x="1350435" y="825160"/>
                      </a:cubicBezTo>
                      <a:cubicBezTo>
                        <a:pt x="1159686" y="1316385"/>
                        <a:pt x="770518" y="2120416"/>
                        <a:pt x="0" y="3160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37"/>
                <p:cNvSpPr/>
                <p:nvPr/>
              </p:nvSpPr>
              <p:spPr>
                <a:xfrm>
                  <a:off x="8006239" y="2525000"/>
                  <a:ext cx="602727" cy="578142"/>
                </a:xfrm>
                <a:custGeom>
                  <a:rect b="b" l="l" r="r" t="t"/>
                  <a:pathLst>
                    <a:path extrusionOk="0" h="578142" w="602727">
                      <a:moveTo>
                        <a:pt x="7098" y="578142"/>
                      </a:moveTo>
                      <a:cubicBezTo>
                        <a:pt x="408596" y="357097"/>
                        <a:pt x="600842" y="10647"/>
                        <a:pt x="602728" y="7080"/>
                      </a:cubicBezTo>
                      <a:lnTo>
                        <a:pt x="589788" y="0"/>
                      </a:lnTo>
                      <a:cubicBezTo>
                        <a:pt x="587940" y="3438"/>
                        <a:pt x="397542" y="346320"/>
                        <a:pt x="0" y="56518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37"/>
                <p:cNvSpPr/>
                <p:nvPr/>
              </p:nvSpPr>
              <p:spPr>
                <a:xfrm>
                  <a:off x="7524053" y="3557804"/>
                  <a:ext cx="1149851" cy="551856"/>
                </a:xfrm>
                <a:custGeom>
                  <a:rect b="b" l="l" r="r" t="t"/>
                  <a:pathLst>
                    <a:path extrusionOk="0" h="551856" w="1149851">
                      <a:moveTo>
                        <a:pt x="2699" y="551856"/>
                      </a:moveTo>
                      <a:cubicBezTo>
                        <a:pt x="493277" y="459098"/>
                        <a:pt x="778688" y="316392"/>
                        <a:pt x="931727" y="213023"/>
                      </a:cubicBezTo>
                      <a:cubicBezTo>
                        <a:pt x="1098408" y="100411"/>
                        <a:pt x="1147855" y="10777"/>
                        <a:pt x="1149852" y="7024"/>
                      </a:cubicBezTo>
                      <a:lnTo>
                        <a:pt x="1136912" y="0"/>
                      </a:lnTo>
                      <a:cubicBezTo>
                        <a:pt x="1136432" y="906"/>
                        <a:pt x="1086466" y="90984"/>
                        <a:pt x="922133" y="201692"/>
                      </a:cubicBezTo>
                      <a:cubicBezTo>
                        <a:pt x="770277" y="303970"/>
                        <a:pt x="487047" y="445234"/>
                        <a:pt x="0" y="5373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257;p37"/>
                <p:cNvSpPr/>
                <p:nvPr/>
              </p:nvSpPr>
              <p:spPr>
                <a:xfrm>
                  <a:off x="6962289" y="4707526"/>
                  <a:ext cx="1288675" cy="290731"/>
                </a:xfrm>
                <a:custGeom>
                  <a:rect b="b" l="l" r="r" t="t"/>
                  <a:pathLst>
                    <a:path extrusionOk="0" h="290731" w="1288675">
                      <a:moveTo>
                        <a:pt x="0" y="287999"/>
                      </a:moveTo>
                      <a:cubicBezTo>
                        <a:pt x="872186" y="322733"/>
                        <a:pt x="1284609" y="14862"/>
                        <a:pt x="1288676" y="11738"/>
                      </a:cubicBezTo>
                      <a:lnTo>
                        <a:pt x="1279673" y="0"/>
                      </a:lnTo>
                      <a:cubicBezTo>
                        <a:pt x="1278657" y="795"/>
                        <a:pt x="1171517" y="80263"/>
                        <a:pt x="954334" y="153427"/>
                      </a:cubicBezTo>
                      <a:cubicBezTo>
                        <a:pt x="763050" y="217792"/>
                        <a:pt x="442295" y="290846"/>
                        <a:pt x="629" y="27324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37"/>
                <p:cNvSpPr/>
                <p:nvPr/>
              </p:nvSpPr>
              <p:spPr>
                <a:xfrm>
                  <a:off x="7282060" y="2705120"/>
                  <a:ext cx="314418" cy="1276087"/>
                </a:xfrm>
                <a:custGeom>
                  <a:rect b="b" l="l" r="r" t="t"/>
                  <a:pathLst>
                    <a:path extrusionOk="0" h="1276087" w="314418">
                      <a:moveTo>
                        <a:pt x="218055" y="1144694"/>
                      </a:moveTo>
                      <a:cubicBezTo>
                        <a:pt x="243639" y="1190076"/>
                        <a:pt x="271829" y="1233959"/>
                        <a:pt x="302477" y="1276087"/>
                      </a:cubicBezTo>
                      <a:lnTo>
                        <a:pt x="314418" y="1267381"/>
                      </a:lnTo>
                      <a:cubicBezTo>
                        <a:pt x="110435" y="987367"/>
                        <a:pt x="43555" y="658257"/>
                        <a:pt x="23369" y="431481"/>
                      </a:cubicBezTo>
                      <a:cubicBezTo>
                        <a:pt x="1501" y="185628"/>
                        <a:pt x="28231" y="4011"/>
                        <a:pt x="28508" y="2218"/>
                      </a:cubicBezTo>
                      <a:lnTo>
                        <a:pt x="13886" y="0"/>
                      </a:lnTo>
                      <a:cubicBezTo>
                        <a:pt x="13609" y="1849"/>
                        <a:pt x="-13379" y="185221"/>
                        <a:pt x="8637" y="432793"/>
                      </a:cubicBezTo>
                      <a:cubicBezTo>
                        <a:pt x="25902" y="626777"/>
                        <a:pt x="77106" y="895126"/>
                        <a:pt x="218055" y="11446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59;p37"/>
                <p:cNvSpPr/>
                <p:nvPr/>
              </p:nvSpPr>
              <p:spPr>
                <a:xfrm>
                  <a:off x="6856284" y="3532479"/>
                  <a:ext cx="220021" cy="1299396"/>
                </a:xfrm>
                <a:custGeom>
                  <a:rect b="b" l="l" r="r" t="t"/>
                  <a:pathLst>
                    <a:path extrusionOk="0" h="1299396" w="220021">
                      <a:moveTo>
                        <a:pt x="163735" y="1227675"/>
                      </a:moveTo>
                      <a:cubicBezTo>
                        <a:pt x="177284" y="1251742"/>
                        <a:pt x="191943" y="1275644"/>
                        <a:pt x="207692" y="1299397"/>
                      </a:cubicBezTo>
                      <a:lnTo>
                        <a:pt x="220022" y="1291208"/>
                      </a:lnTo>
                      <a:cubicBezTo>
                        <a:pt x="20382" y="990214"/>
                        <a:pt x="1416" y="656686"/>
                        <a:pt x="20622" y="429799"/>
                      </a:cubicBezTo>
                      <a:cubicBezTo>
                        <a:pt x="41455" y="183946"/>
                        <a:pt x="110368" y="7191"/>
                        <a:pt x="111052" y="5435"/>
                      </a:cubicBezTo>
                      <a:lnTo>
                        <a:pt x="97299" y="0"/>
                      </a:lnTo>
                      <a:cubicBezTo>
                        <a:pt x="96596" y="1849"/>
                        <a:pt x="26907" y="180471"/>
                        <a:pt x="5889" y="428560"/>
                      </a:cubicBezTo>
                      <a:cubicBezTo>
                        <a:pt x="-12004" y="639920"/>
                        <a:pt x="2969" y="942985"/>
                        <a:pt x="163735" y="12276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0" name="Google Shape;260;p37"/>
              <p:cNvSpPr/>
              <p:nvPr/>
            </p:nvSpPr>
            <p:spPr>
              <a:xfrm>
                <a:off x="5953257" y="849334"/>
                <a:ext cx="2074089" cy="3544803"/>
              </a:xfrm>
              <a:custGeom>
                <a:rect b="b" l="l" r="r" t="t"/>
                <a:pathLst>
                  <a:path extrusionOk="0" h="3544803" w="2074089">
                    <a:moveTo>
                      <a:pt x="1071161" y="3538936"/>
                    </a:moveTo>
                    <a:cubicBezTo>
                      <a:pt x="1581740" y="3477010"/>
                      <a:pt x="1951573" y="2939129"/>
                      <a:pt x="1863213" y="2688119"/>
                    </a:cubicBezTo>
                    <a:cubicBezTo>
                      <a:pt x="1817259" y="2557558"/>
                      <a:pt x="1666365" y="2558722"/>
                      <a:pt x="1637436" y="2416830"/>
                    </a:cubicBezTo>
                    <a:cubicBezTo>
                      <a:pt x="1605364" y="2259706"/>
                      <a:pt x="1774744" y="2180700"/>
                      <a:pt x="1924103" y="1881610"/>
                    </a:cubicBezTo>
                    <a:cubicBezTo>
                      <a:pt x="2001279" y="1727093"/>
                      <a:pt x="2141212" y="1446857"/>
                      <a:pt x="2036771" y="1260749"/>
                    </a:cubicBezTo>
                    <a:cubicBezTo>
                      <a:pt x="1933254" y="1076193"/>
                      <a:pt x="1692558" y="1168193"/>
                      <a:pt x="1570131" y="975781"/>
                    </a:cubicBezTo>
                    <a:cubicBezTo>
                      <a:pt x="1454377" y="793832"/>
                      <a:pt x="1625586" y="642419"/>
                      <a:pt x="1521478" y="354051"/>
                    </a:cubicBezTo>
                    <a:cubicBezTo>
                      <a:pt x="1511810" y="327229"/>
                      <a:pt x="1399217" y="26752"/>
                      <a:pt x="1187784" y="1686"/>
                    </a:cubicBezTo>
                    <a:cubicBezTo>
                      <a:pt x="972967" y="-23786"/>
                      <a:pt x="731995" y="244008"/>
                      <a:pt x="712715" y="487846"/>
                    </a:cubicBezTo>
                    <a:cubicBezTo>
                      <a:pt x="695191" y="709317"/>
                      <a:pt x="865827" y="845830"/>
                      <a:pt x="796582" y="942582"/>
                    </a:cubicBezTo>
                    <a:cubicBezTo>
                      <a:pt x="720275" y="1049186"/>
                      <a:pt x="488083" y="918292"/>
                      <a:pt x="399150" y="1020219"/>
                    </a:cubicBezTo>
                    <a:cubicBezTo>
                      <a:pt x="270660" y="1167620"/>
                      <a:pt x="662065" y="1548618"/>
                      <a:pt x="523223" y="1817984"/>
                    </a:cubicBezTo>
                    <a:cubicBezTo>
                      <a:pt x="441593" y="1976402"/>
                      <a:pt x="269643" y="1915660"/>
                      <a:pt x="123943" y="2091565"/>
                    </a:cubicBezTo>
                    <a:cubicBezTo>
                      <a:pt x="-64033" y="2318581"/>
                      <a:pt x="-8429" y="2698470"/>
                      <a:pt x="95291" y="2931309"/>
                    </a:cubicBezTo>
                    <a:cubicBezTo>
                      <a:pt x="245686" y="3268664"/>
                      <a:pt x="628589" y="3592654"/>
                      <a:pt x="1071161" y="3538936"/>
                    </a:cubicBezTo>
                    <a:close/>
                  </a:path>
                </a:pathLst>
              </a:custGeom>
              <a:solidFill>
                <a:srgbClr val="A5D3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1" name="Google Shape;261;p37"/>
              <p:cNvGrpSpPr/>
              <p:nvPr/>
            </p:nvGrpSpPr>
            <p:grpSpPr>
              <a:xfrm>
                <a:off x="6235747" y="642526"/>
                <a:ext cx="1812823" cy="3891647"/>
                <a:chOff x="6235747" y="642526"/>
                <a:chExt cx="1812823" cy="3891647"/>
              </a:xfrm>
            </p:grpSpPr>
            <p:sp>
              <p:nvSpPr>
                <p:cNvPr id="262" name="Google Shape;262;p37"/>
                <p:cNvSpPr/>
                <p:nvPr/>
              </p:nvSpPr>
              <p:spPr>
                <a:xfrm>
                  <a:off x="6700631" y="642526"/>
                  <a:ext cx="447426" cy="3891647"/>
                </a:xfrm>
                <a:custGeom>
                  <a:rect b="b" l="l" r="r" t="t"/>
                  <a:pathLst>
                    <a:path extrusionOk="0" h="3891647" w="447426">
                      <a:moveTo>
                        <a:pt x="0" y="3887488"/>
                      </a:moveTo>
                      <a:lnTo>
                        <a:pt x="15768" y="3891647"/>
                      </a:lnTo>
                      <a:cubicBezTo>
                        <a:pt x="177217" y="3281396"/>
                        <a:pt x="295134" y="2697172"/>
                        <a:pt x="366247" y="2155187"/>
                      </a:cubicBezTo>
                      <a:cubicBezTo>
                        <a:pt x="423144" y="1721506"/>
                        <a:pt x="450373" y="1313723"/>
                        <a:pt x="447175" y="943188"/>
                      </a:cubicBezTo>
                      <a:cubicBezTo>
                        <a:pt x="441722" y="311752"/>
                        <a:pt x="348316" y="3032"/>
                        <a:pt x="347355" y="0"/>
                      </a:cubicBezTo>
                      <a:lnTo>
                        <a:pt x="331772" y="4806"/>
                      </a:lnTo>
                      <a:cubicBezTo>
                        <a:pt x="332715" y="7838"/>
                        <a:pt x="425529" y="315024"/>
                        <a:pt x="430852" y="944519"/>
                      </a:cubicBezTo>
                      <a:cubicBezTo>
                        <a:pt x="435788" y="1525545"/>
                        <a:pt x="365027" y="2507773"/>
                        <a:pt x="0" y="388748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37"/>
                <p:cNvSpPr/>
                <p:nvPr/>
              </p:nvSpPr>
              <p:spPr>
                <a:xfrm>
                  <a:off x="7133609" y="816508"/>
                  <a:ext cx="389815" cy="829762"/>
                </a:xfrm>
                <a:custGeom>
                  <a:rect b="b" l="l" r="r" t="t"/>
                  <a:pathLst>
                    <a:path extrusionOk="0" h="829762" w="389815">
                      <a:moveTo>
                        <a:pt x="12588" y="829763"/>
                      </a:moveTo>
                      <a:cubicBezTo>
                        <a:pt x="333694" y="439633"/>
                        <a:pt x="389298" y="6303"/>
                        <a:pt x="389815" y="1959"/>
                      </a:cubicBezTo>
                      <a:lnTo>
                        <a:pt x="373641" y="0"/>
                      </a:lnTo>
                      <a:cubicBezTo>
                        <a:pt x="373123" y="4233"/>
                        <a:pt x="317964" y="433089"/>
                        <a:pt x="0" y="81942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37"/>
                <p:cNvSpPr/>
                <p:nvPr/>
              </p:nvSpPr>
              <p:spPr>
                <a:xfrm>
                  <a:off x="7049446" y="1847925"/>
                  <a:ext cx="961598" cy="1027683"/>
                </a:xfrm>
                <a:custGeom>
                  <a:rect b="b" l="l" r="r" t="t"/>
                  <a:pathLst>
                    <a:path extrusionOk="0" h="1027683" w="961598">
                      <a:moveTo>
                        <a:pt x="8799" y="1027683"/>
                      </a:moveTo>
                      <a:cubicBezTo>
                        <a:pt x="473461" y="732623"/>
                        <a:pt x="707539" y="470097"/>
                        <a:pt x="822147" y="301807"/>
                      </a:cubicBezTo>
                      <a:cubicBezTo>
                        <a:pt x="946977" y="118490"/>
                        <a:pt x="961063" y="6525"/>
                        <a:pt x="961599" y="1849"/>
                      </a:cubicBezTo>
                      <a:lnTo>
                        <a:pt x="945406" y="0"/>
                      </a:lnTo>
                      <a:cubicBezTo>
                        <a:pt x="945276" y="1109"/>
                        <a:pt x="930840" y="113739"/>
                        <a:pt x="807654" y="294155"/>
                      </a:cubicBezTo>
                      <a:cubicBezTo>
                        <a:pt x="693822" y="460835"/>
                        <a:pt x="461316" y="721014"/>
                        <a:pt x="0" y="10139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37"/>
                <p:cNvSpPr/>
                <p:nvPr/>
              </p:nvSpPr>
              <p:spPr>
                <a:xfrm>
                  <a:off x="6835869" y="3196364"/>
                  <a:ext cx="1212701" cy="816767"/>
                </a:xfrm>
                <a:custGeom>
                  <a:rect b="b" l="l" r="r" t="t"/>
                  <a:pathLst>
                    <a:path extrusionOk="0" h="816767" w="1212701">
                      <a:moveTo>
                        <a:pt x="5398" y="816767"/>
                      </a:moveTo>
                      <a:cubicBezTo>
                        <a:pt x="912909" y="496715"/>
                        <a:pt x="1209799" y="13217"/>
                        <a:pt x="1212702" y="8355"/>
                      </a:cubicBezTo>
                      <a:lnTo>
                        <a:pt x="1198708" y="0"/>
                      </a:lnTo>
                      <a:cubicBezTo>
                        <a:pt x="1197969" y="1220"/>
                        <a:pt x="1120627" y="126328"/>
                        <a:pt x="927956" y="289792"/>
                      </a:cubicBezTo>
                      <a:cubicBezTo>
                        <a:pt x="758280" y="433718"/>
                        <a:pt x="459560" y="639310"/>
                        <a:pt x="0" y="8014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37"/>
                <p:cNvSpPr/>
                <p:nvPr/>
              </p:nvSpPr>
              <p:spPr>
                <a:xfrm>
                  <a:off x="6249094" y="1527337"/>
                  <a:ext cx="824605" cy="1193144"/>
                </a:xfrm>
                <a:custGeom>
                  <a:rect b="b" l="l" r="r" t="t"/>
                  <a:pathLst>
                    <a:path extrusionOk="0" h="1193144" w="824605">
                      <a:moveTo>
                        <a:pt x="675874" y="1092992"/>
                      </a:moveTo>
                      <a:cubicBezTo>
                        <a:pt x="720589" y="1129038"/>
                        <a:pt x="767357" y="1162477"/>
                        <a:pt x="815917" y="1193144"/>
                      </a:cubicBezTo>
                      <a:lnTo>
                        <a:pt x="824605" y="1179354"/>
                      </a:lnTo>
                      <a:cubicBezTo>
                        <a:pt x="501503" y="975721"/>
                        <a:pt x="298794" y="665891"/>
                        <a:pt x="185647" y="441796"/>
                      </a:cubicBezTo>
                      <a:cubicBezTo>
                        <a:pt x="63016" y="198919"/>
                        <a:pt x="16341" y="1978"/>
                        <a:pt x="15879" y="0"/>
                      </a:cubicBezTo>
                      <a:lnTo>
                        <a:pt x="0" y="3697"/>
                      </a:lnTo>
                      <a:cubicBezTo>
                        <a:pt x="462" y="5675"/>
                        <a:pt x="47581" y="204520"/>
                        <a:pt x="171099" y="449190"/>
                      </a:cubicBezTo>
                      <a:cubicBezTo>
                        <a:pt x="267869" y="640844"/>
                        <a:pt x="429744" y="894830"/>
                        <a:pt x="675874" y="109299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37"/>
                <p:cNvSpPr/>
                <p:nvPr/>
              </p:nvSpPr>
              <p:spPr>
                <a:xfrm>
                  <a:off x="6235747" y="2518179"/>
                  <a:ext cx="652175" cy="1285884"/>
                </a:xfrm>
                <a:custGeom>
                  <a:rect b="b" l="l" r="r" t="t"/>
                  <a:pathLst>
                    <a:path extrusionOk="0" h="1285884" w="652175">
                      <a:moveTo>
                        <a:pt x="568678" y="1230336"/>
                      </a:moveTo>
                      <a:cubicBezTo>
                        <a:pt x="592413" y="1249450"/>
                        <a:pt x="617165" y="1267972"/>
                        <a:pt x="642933" y="1285884"/>
                      </a:cubicBezTo>
                      <a:lnTo>
                        <a:pt x="652175" y="1272482"/>
                      </a:lnTo>
                      <a:cubicBezTo>
                        <a:pt x="324988" y="1045559"/>
                        <a:pt x="169528" y="711679"/>
                        <a:pt x="96733" y="471538"/>
                      </a:cubicBezTo>
                      <a:cubicBezTo>
                        <a:pt x="17783" y="211138"/>
                        <a:pt x="16323" y="2015"/>
                        <a:pt x="16304" y="0"/>
                      </a:cubicBezTo>
                      <a:lnTo>
                        <a:pt x="0" y="0"/>
                      </a:lnTo>
                      <a:cubicBezTo>
                        <a:pt x="0" y="2107"/>
                        <a:pt x="1497" y="213559"/>
                        <a:pt x="81113" y="476234"/>
                      </a:cubicBezTo>
                      <a:cubicBezTo>
                        <a:pt x="148990" y="699978"/>
                        <a:pt x="287925" y="1004299"/>
                        <a:pt x="568678" y="12303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8" name="Google Shape;268;p37"/>
              <p:cNvSpPr/>
              <p:nvPr/>
            </p:nvSpPr>
            <p:spPr>
              <a:xfrm>
                <a:off x="3993902" y="1564784"/>
                <a:ext cx="3000735" cy="4210941"/>
              </a:xfrm>
              <a:custGeom>
                <a:rect b="b" l="l" r="r" t="t"/>
                <a:pathLst>
                  <a:path extrusionOk="0" h="4210941" w="3000735">
                    <a:moveTo>
                      <a:pt x="3000735" y="3897677"/>
                    </a:moveTo>
                    <a:cubicBezTo>
                      <a:pt x="3000735" y="3978439"/>
                      <a:pt x="2943431" y="4047407"/>
                      <a:pt x="2872763" y="4051622"/>
                    </a:cubicBezTo>
                    <a:lnTo>
                      <a:pt x="147031" y="4210705"/>
                    </a:lnTo>
                    <a:cubicBezTo>
                      <a:pt x="66085" y="4215437"/>
                      <a:pt x="0" y="4148613"/>
                      <a:pt x="0" y="4061751"/>
                    </a:cubicBezTo>
                    <a:lnTo>
                      <a:pt x="0" y="151693"/>
                    </a:lnTo>
                    <a:cubicBezTo>
                      <a:pt x="0" y="64813"/>
                      <a:pt x="66085" y="-3176"/>
                      <a:pt x="147031" y="115"/>
                    </a:cubicBezTo>
                    <a:lnTo>
                      <a:pt x="2872763" y="110582"/>
                    </a:lnTo>
                    <a:cubicBezTo>
                      <a:pt x="2943431" y="113447"/>
                      <a:pt x="3000735" y="181473"/>
                      <a:pt x="3000735" y="262160"/>
                    </a:cubicBezTo>
                    <a:close/>
                  </a:path>
                </a:pathLst>
              </a:custGeom>
              <a:solidFill>
                <a:srgbClr val="2626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37"/>
              <p:cNvSpPr/>
              <p:nvPr/>
            </p:nvSpPr>
            <p:spPr>
              <a:xfrm>
                <a:off x="4073925" y="1564784"/>
                <a:ext cx="3000735" cy="4210941"/>
              </a:xfrm>
              <a:custGeom>
                <a:rect b="b" l="l" r="r" t="t"/>
                <a:pathLst>
                  <a:path extrusionOk="0" h="4210941" w="3000735">
                    <a:moveTo>
                      <a:pt x="3000735" y="3897677"/>
                    </a:moveTo>
                    <a:cubicBezTo>
                      <a:pt x="3000735" y="3978439"/>
                      <a:pt x="2943431" y="4047407"/>
                      <a:pt x="2872781" y="4051622"/>
                    </a:cubicBezTo>
                    <a:lnTo>
                      <a:pt x="147050" y="4210705"/>
                    </a:lnTo>
                    <a:cubicBezTo>
                      <a:pt x="66085" y="4215437"/>
                      <a:pt x="0" y="4148613"/>
                      <a:pt x="0" y="4061751"/>
                    </a:cubicBezTo>
                    <a:lnTo>
                      <a:pt x="0" y="151693"/>
                    </a:lnTo>
                    <a:cubicBezTo>
                      <a:pt x="0" y="64813"/>
                      <a:pt x="66085" y="-3176"/>
                      <a:pt x="147050" y="115"/>
                    </a:cubicBezTo>
                    <a:lnTo>
                      <a:pt x="2872781" y="110582"/>
                    </a:lnTo>
                    <a:cubicBezTo>
                      <a:pt x="2943431" y="113447"/>
                      <a:pt x="3000735" y="181473"/>
                      <a:pt x="3000735" y="262160"/>
                    </a:cubicBezTo>
                    <a:close/>
                  </a:path>
                </a:pathLst>
              </a:custGeom>
              <a:solidFill>
                <a:srgbClr val="444B8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37"/>
              <p:cNvSpPr/>
              <p:nvPr/>
            </p:nvSpPr>
            <p:spPr>
              <a:xfrm>
                <a:off x="4142505" y="1637933"/>
                <a:ext cx="2872688" cy="4064602"/>
              </a:xfrm>
              <a:custGeom>
                <a:rect b="b" l="l" r="r" t="t"/>
                <a:pathLst>
                  <a:path extrusionOk="0" h="4064602" w="2872688">
                    <a:moveTo>
                      <a:pt x="0" y="81077"/>
                    </a:moveTo>
                    <a:lnTo>
                      <a:pt x="0" y="3984850"/>
                    </a:lnTo>
                    <a:cubicBezTo>
                      <a:pt x="0" y="4031285"/>
                      <a:pt x="35122" y="4066924"/>
                      <a:pt x="78469" y="4064484"/>
                    </a:cubicBezTo>
                    <a:lnTo>
                      <a:pt x="2234229" y="3942353"/>
                    </a:lnTo>
                    <a:lnTo>
                      <a:pt x="2804201" y="3910059"/>
                    </a:lnTo>
                    <a:cubicBezTo>
                      <a:pt x="2842059" y="3907915"/>
                      <a:pt x="2872689" y="3871074"/>
                      <a:pt x="2872689" y="3827782"/>
                    </a:cubicBezTo>
                    <a:lnTo>
                      <a:pt x="2872689" y="186886"/>
                    </a:lnTo>
                    <a:cubicBezTo>
                      <a:pt x="2872689" y="143594"/>
                      <a:pt x="2842059" y="107400"/>
                      <a:pt x="2804201" y="105828"/>
                    </a:cubicBezTo>
                    <a:lnTo>
                      <a:pt x="2213655" y="82907"/>
                    </a:lnTo>
                    <a:lnTo>
                      <a:pt x="78469" y="56"/>
                    </a:lnTo>
                    <a:cubicBezTo>
                      <a:pt x="35159" y="-1626"/>
                      <a:pt x="0" y="34642"/>
                      <a:pt x="0" y="81077"/>
                    </a:cubicBezTo>
                    <a:close/>
                  </a:path>
                </a:pathLst>
              </a:custGeom>
              <a:solidFill>
                <a:srgbClr val="444B8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37"/>
              <p:cNvSpPr/>
              <p:nvPr/>
            </p:nvSpPr>
            <p:spPr>
              <a:xfrm>
                <a:off x="4185852" y="1689076"/>
                <a:ext cx="2791575" cy="3778588"/>
              </a:xfrm>
              <a:custGeom>
                <a:rect b="b" l="l" r="r" t="t"/>
                <a:pathLst>
                  <a:path extrusionOk="0" h="3778588" w="2791575">
                    <a:moveTo>
                      <a:pt x="2791576" y="3608276"/>
                    </a:moveTo>
                    <a:cubicBezTo>
                      <a:pt x="2791484" y="3624469"/>
                      <a:pt x="2778932" y="3637852"/>
                      <a:pt x="2762776" y="3638961"/>
                    </a:cubicBezTo>
                    <a:lnTo>
                      <a:pt x="32904" y="3778543"/>
                    </a:lnTo>
                    <a:cubicBezTo>
                      <a:pt x="14770" y="3779467"/>
                      <a:pt x="0" y="3766213"/>
                      <a:pt x="0" y="3748967"/>
                    </a:cubicBezTo>
                    <a:lnTo>
                      <a:pt x="0" y="30045"/>
                    </a:lnTo>
                    <a:cubicBezTo>
                      <a:pt x="0" y="12798"/>
                      <a:pt x="14788" y="-659"/>
                      <a:pt x="32904" y="25"/>
                    </a:cubicBezTo>
                    <a:lnTo>
                      <a:pt x="2762776" y="102673"/>
                    </a:lnTo>
                    <a:cubicBezTo>
                      <a:pt x="2778895" y="103527"/>
                      <a:pt x="2791539" y="116827"/>
                      <a:pt x="2791576" y="1329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37"/>
              <p:cNvSpPr/>
              <p:nvPr/>
            </p:nvSpPr>
            <p:spPr>
              <a:xfrm>
                <a:off x="5296275" y="5441031"/>
                <a:ext cx="660050" cy="128919"/>
              </a:xfrm>
              <a:custGeom>
                <a:rect b="b" l="l" r="r" t="t"/>
                <a:pathLst>
                  <a:path extrusionOk="0" h="128919" w="660050">
                    <a:moveTo>
                      <a:pt x="607922" y="98347"/>
                    </a:moveTo>
                    <a:lnTo>
                      <a:pt x="53607" y="128829"/>
                    </a:lnTo>
                    <a:cubicBezTo>
                      <a:pt x="24031" y="130456"/>
                      <a:pt x="0" y="109900"/>
                      <a:pt x="0" y="82930"/>
                    </a:cubicBezTo>
                    <a:lnTo>
                      <a:pt x="0" y="80897"/>
                    </a:lnTo>
                    <a:cubicBezTo>
                      <a:pt x="0" y="53927"/>
                      <a:pt x="24031" y="30784"/>
                      <a:pt x="53607" y="29231"/>
                    </a:cubicBezTo>
                    <a:lnTo>
                      <a:pt x="607922" y="80"/>
                    </a:lnTo>
                    <a:cubicBezTo>
                      <a:pt x="636722" y="-1436"/>
                      <a:pt x="660050" y="18860"/>
                      <a:pt x="660050" y="45405"/>
                    </a:cubicBezTo>
                    <a:lnTo>
                      <a:pt x="660050" y="47402"/>
                    </a:lnTo>
                    <a:cubicBezTo>
                      <a:pt x="660050" y="73946"/>
                      <a:pt x="636722" y="96757"/>
                      <a:pt x="607922" y="98347"/>
                    </a:cubicBezTo>
                    <a:close/>
                  </a:path>
                </a:pathLst>
              </a:custGeom>
              <a:solidFill>
                <a:srgbClr val="444B8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37"/>
              <p:cNvSpPr/>
              <p:nvPr/>
            </p:nvSpPr>
            <p:spPr>
              <a:xfrm>
                <a:off x="5600486" y="1666581"/>
                <a:ext cx="56786" cy="52064"/>
              </a:xfrm>
              <a:custGeom>
                <a:rect b="b" l="l" r="r" t="t"/>
                <a:pathLst>
                  <a:path extrusionOk="0" h="52064" w="56786">
                    <a:moveTo>
                      <a:pt x="56787" y="27142"/>
                    </a:moveTo>
                    <a:cubicBezTo>
                      <a:pt x="56787" y="41486"/>
                      <a:pt x="44087" y="52651"/>
                      <a:pt x="28412" y="52041"/>
                    </a:cubicBezTo>
                    <a:cubicBezTo>
                      <a:pt x="12736" y="51431"/>
                      <a:pt x="0" y="39305"/>
                      <a:pt x="0" y="24942"/>
                    </a:cubicBezTo>
                    <a:cubicBezTo>
                      <a:pt x="0" y="10579"/>
                      <a:pt x="12736" y="-586"/>
                      <a:pt x="28412" y="24"/>
                    </a:cubicBezTo>
                    <a:cubicBezTo>
                      <a:pt x="44087" y="634"/>
                      <a:pt x="56787" y="12797"/>
                      <a:pt x="56787" y="27142"/>
                    </a:cubicBezTo>
                    <a:close/>
                  </a:path>
                </a:pathLst>
              </a:custGeom>
              <a:solidFill>
                <a:srgbClr val="FF908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37"/>
              <p:cNvSpPr/>
              <p:nvPr/>
            </p:nvSpPr>
            <p:spPr>
              <a:xfrm>
                <a:off x="4358948" y="4778584"/>
                <a:ext cx="2466125" cy="179232"/>
              </a:xfrm>
              <a:custGeom>
                <a:rect b="b" l="l" r="r" t="t"/>
                <a:pathLst>
                  <a:path extrusionOk="0" h="179232" w="2466125">
                    <a:moveTo>
                      <a:pt x="2466126" y="0"/>
                    </a:moveTo>
                    <a:lnTo>
                      <a:pt x="0" y="91816"/>
                    </a:lnTo>
                    <a:lnTo>
                      <a:pt x="0" y="179232"/>
                    </a:lnTo>
                    <a:lnTo>
                      <a:pt x="2466126" y="82333"/>
                    </a:lnTo>
                    <a:lnTo>
                      <a:pt x="2466126" y="0"/>
                    </a:lnTo>
                    <a:close/>
                  </a:path>
                </a:pathLst>
              </a:custGeom>
              <a:solidFill>
                <a:srgbClr val="D8DEE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37"/>
              <p:cNvSpPr/>
              <p:nvPr/>
            </p:nvSpPr>
            <p:spPr>
              <a:xfrm>
                <a:off x="4358948" y="4908960"/>
                <a:ext cx="2466125" cy="187272"/>
              </a:xfrm>
              <a:custGeom>
                <a:rect b="b" l="l" r="r" t="t"/>
                <a:pathLst>
                  <a:path extrusionOk="0" h="187272" w="2466125">
                    <a:moveTo>
                      <a:pt x="2466126" y="0"/>
                    </a:moveTo>
                    <a:lnTo>
                      <a:pt x="0" y="99857"/>
                    </a:lnTo>
                    <a:lnTo>
                      <a:pt x="0" y="187273"/>
                    </a:lnTo>
                    <a:lnTo>
                      <a:pt x="2466126" y="82333"/>
                    </a:lnTo>
                    <a:lnTo>
                      <a:pt x="2466126" y="0"/>
                    </a:lnTo>
                    <a:close/>
                  </a:path>
                </a:pathLst>
              </a:custGeom>
              <a:solidFill>
                <a:srgbClr val="D8DEE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37"/>
              <p:cNvSpPr/>
              <p:nvPr/>
            </p:nvSpPr>
            <p:spPr>
              <a:xfrm>
                <a:off x="4358948" y="5089282"/>
                <a:ext cx="1323945" cy="145349"/>
              </a:xfrm>
              <a:custGeom>
                <a:rect b="b" l="l" r="r" t="t"/>
                <a:pathLst>
                  <a:path extrusionOk="0" h="145349" w="1323945">
                    <a:moveTo>
                      <a:pt x="1323945" y="0"/>
                    </a:moveTo>
                    <a:lnTo>
                      <a:pt x="0" y="57933"/>
                    </a:lnTo>
                    <a:lnTo>
                      <a:pt x="0" y="145349"/>
                    </a:lnTo>
                    <a:lnTo>
                      <a:pt x="1323945" y="84699"/>
                    </a:lnTo>
                    <a:lnTo>
                      <a:pt x="1323945" y="0"/>
                    </a:lnTo>
                    <a:close/>
                  </a:path>
                </a:pathLst>
              </a:custGeom>
              <a:solidFill>
                <a:srgbClr val="D8DEE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37"/>
              <p:cNvSpPr/>
              <p:nvPr/>
            </p:nvSpPr>
            <p:spPr>
              <a:xfrm>
                <a:off x="4073925" y="1564786"/>
                <a:ext cx="2630569" cy="4210939"/>
              </a:xfrm>
              <a:custGeom>
                <a:rect b="b" l="l" r="r" t="t"/>
                <a:pathLst>
                  <a:path extrusionOk="0" h="4210939" w="2630569">
                    <a:moveTo>
                      <a:pt x="2279278" y="3641786"/>
                    </a:moveTo>
                    <a:cubicBezTo>
                      <a:pt x="2268187" y="3403530"/>
                      <a:pt x="2533079" y="3263782"/>
                      <a:pt x="2507625" y="2927685"/>
                    </a:cubicBezTo>
                    <a:cubicBezTo>
                      <a:pt x="2505333" y="2897350"/>
                      <a:pt x="2481654" y="2637264"/>
                      <a:pt x="2272309" y="2460953"/>
                    </a:cubicBezTo>
                    <a:cubicBezTo>
                      <a:pt x="2084333" y="2302645"/>
                      <a:pt x="1926322" y="2362204"/>
                      <a:pt x="1578412" y="2235933"/>
                    </a:cubicBezTo>
                    <a:cubicBezTo>
                      <a:pt x="1334556" y="2147425"/>
                      <a:pt x="1060439" y="2047938"/>
                      <a:pt x="949565" y="1848298"/>
                    </a:cubicBezTo>
                    <a:cubicBezTo>
                      <a:pt x="729370" y="1451865"/>
                      <a:pt x="1358550" y="1055913"/>
                      <a:pt x="1229782" y="542690"/>
                    </a:cubicBezTo>
                    <a:cubicBezTo>
                      <a:pt x="1192812" y="395641"/>
                      <a:pt x="1088685" y="215373"/>
                      <a:pt x="813514" y="27120"/>
                    </a:cubicBezTo>
                    <a:lnTo>
                      <a:pt x="147050" y="113"/>
                    </a:lnTo>
                    <a:cubicBezTo>
                      <a:pt x="66085" y="-3159"/>
                      <a:pt x="0" y="64811"/>
                      <a:pt x="0" y="151692"/>
                    </a:cubicBezTo>
                    <a:lnTo>
                      <a:pt x="0" y="4061750"/>
                    </a:lnTo>
                    <a:cubicBezTo>
                      <a:pt x="0" y="4148631"/>
                      <a:pt x="66085" y="4215436"/>
                      <a:pt x="147050" y="4210704"/>
                    </a:cubicBezTo>
                    <a:lnTo>
                      <a:pt x="2630570" y="4065798"/>
                    </a:lnTo>
                    <a:cubicBezTo>
                      <a:pt x="2366047" y="3912834"/>
                      <a:pt x="2285064" y="3765913"/>
                      <a:pt x="2279278" y="3641786"/>
                    </a:cubicBezTo>
                    <a:close/>
                  </a:path>
                </a:pathLst>
              </a:custGeom>
              <a:solidFill>
                <a:srgbClr val="9ED2E0">
                  <a:alpha val="227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37"/>
              <p:cNvSpPr/>
              <p:nvPr/>
            </p:nvSpPr>
            <p:spPr>
              <a:xfrm>
                <a:off x="5534697" y="3483586"/>
                <a:ext cx="243006" cy="637170"/>
              </a:xfrm>
              <a:custGeom>
                <a:rect b="b" l="l" r="r" t="t"/>
                <a:pathLst>
                  <a:path extrusionOk="0" h="637170" w="243006">
                    <a:moveTo>
                      <a:pt x="122427" y="637111"/>
                    </a:moveTo>
                    <a:cubicBezTo>
                      <a:pt x="188974" y="635096"/>
                      <a:pt x="243062" y="583134"/>
                      <a:pt x="243006" y="521615"/>
                    </a:cubicBezTo>
                    <a:lnTo>
                      <a:pt x="242636" y="111485"/>
                    </a:lnTo>
                    <a:cubicBezTo>
                      <a:pt x="242636" y="49966"/>
                      <a:pt x="188364" y="-203"/>
                      <a:pt x="121836" y="1"/>
                    </a:cubicBezTo>
                    <a:cubicBezTo>
                      <a:pt x="54938" y="204"/>
                      <a:pt x="-55" y="51223"/>
                      <a:pt x="0" y="113389"/>
                    </a:cubicBezTo>
                    <a:lnTo>
                      <a:pt x="388" y="527771"/>
                    </a:lnTo>
                    <a:cubicBezTo>
                      <a:pt x="444" y="589936"/>
                      <a:pt x="55530" y="639126"/>
                      <a:pt x="122427" y="6371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37"/>
              <p:cNvSpPr/>
              <p:nvPr/>
            </p:nvSpPr>
            <p:spPr>
              <a:xfrm>
                <a:off x="5442770" y="3920349"/>
                <a:ext cx="424438" cy="453001"/>
              </a:xfrm>
              <a:custGeom>
                <a:rect b="b" l="l" r="r" t="t"/>
                <a:pathLst>
                  <a:path extrusionOk="0" h="453001" w="424438">
                    <a:moveTo>
                      <a:pt x="405269" y="5"/>
                    </a:moveTo>
                    <a:cubicBezTo>
                      <a:pt x="394621" y="245"/>
                      <a:pt x="385989" y="8489"/>
                      <a:pt x="386007" y="18490"/>
                    </a:cubicBezTo>
                    <a:lnTo>
                      <a:pt x="386007" y="95203"/>
                    </a:lnTo>
                    <a:cubicBezTo>
                      <a:pt x="386007" y="183008"/>
                      <a:pt x="309405" y="256967"/>
                      <a:pt x="214354" y="260072"/>
                    </a:cubicBezTo>
                    <a:cubicBezTo>
                      <a:pt x="118545" y="263215"/>
                      <a:pt x="39928" y="193286"/>
                      <a:pt x="39836" y="104168"/>
                    </a:cubicBezTo>
                    <a:lnTo>
                      <a:pt x="39836" y="26309"/>
                    </a:lnTo>
                    <a:cubicBezTo>
                      <a:pt x="39836" y="16198"/>
                      <a:pt x="30907" y="8212"/>
                      <a:pt x="19909" y="8452"/>
                    </a:cubicBezTo>
                    <a:cubicBezTo>
                      <a:pt x="8910" y="8693"/>
                      <a:pt x="0" y="17085"/>
                      <a:pt x="0" y="27215"/>
                    </a:cubicBezTo>
                    <a:lnTo>
                      <a:pt x="0" y="105204"/>
                    </a:lnTo>
                    <a:cubicBezTo>
                      <a:pt x="0" y="208480"/>
                      <a:pt x="86196" y="290610"/>
                      <a:pt x="194778" y="296137"/>
                    </a:cubicBezTo>
                    <a:lnTo>
                      <a:pt x="194778" y="413999"/>
                    </a:lnTo>
                    <a:lnTo>
                      <a:pt x="129729" y="416549"/>
                    </a:lnTo>
                    <a:cubicBezTo>
                      <a:pt x="118823" y="416974"/>
                      <a:pt x="109987" y="425496"/>
                      <a:pt x="110005" y="435552"/>
                    </a:cubicBezTo>
                    <a:cubicBezTo>
                      <a:pt x="110024" y="445608"/>
                      <a:pt x="118860" y="453428"/>
                      <a:pt x="129766" y="452984"/>
                    </a:cubicBezTo>
                    <a:lnTo>
                      <a:pt x="298480" y="446089"/>
                    </a:lnTo>
                    <a:cubicBezTo>
                      <a:pt x="309220" y="445663"/>
                      <a:pt x="317908" y="437216"/>
                      <a:pt x="317890" y="427234"/>
                    </a:cubicBezTo>
                    <a:cubicBezTo>
                      <a:pt x="317871" y="417252"/>
                      <a:pt x="309183" y="409507"/>
                      <a:pt x="298443" y="409932"/>
                    </a:cubicBezTo>
                    <a:lnTo>
                      <a:pt x="233967" y="412464"/>
                    </a:lnTo>
                    <a:lnTo>
                      <a:pt x="233856" y="294806"/>
                    </a:lnTo>
                    <a:cubicBezTo>
                      <a:pt x="341070" y="281959"/>
                      <a:pt x="424531" y="195633"/>
                      <a:pt x="424438" y="94205"/>
                    </a:cubicBezTo>
                    <a:lnTo>
                      <a:pt x="424438" y="17603"/>
                    </a:lnTo>
                    <a:cubicBezTo>
                      <a:pt x="424531" y="7639"/>
                      <a:pt x="415898" y="-217"/>
                      <a:pt x="405269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37"/>
              <p:cNvSpPr/>
              <p:nvPr/>
            </p:nvSpPr>
            <p:spPr>
              <a:xfrm>
                <a:off x="4936443" y="3278832"/>
                <a:ext cx="1399254" cy="1296636"/>
              </a:xfrm>
              <a:custGeom>
                <a:rect b="b" l="l" r="r" t="t"/>
                <a:pathLst>
                  <a:path extrusionOk="0" h="1296636" w="1399254">
                    <a:moveTo>
                      <a:pt x="719906" y="13"/>
                    </a:moveTo>
                    <a:cubicBezTo>
                      <a:pt x="328020" y="-2242"/>
                      <a:pt x="-332" y="295461"/>
                      <a:pt x="0" y="663631"/>
                    </a:cubicBezTo>
                    <a:cubicBezTo>
                      <a:pt x="333" y="1031800"/>
                      <a:pt x="329240" y="1315122"/>
                      <a:pt x="721107" y="1295694"/>
                    </a:cubicBezTo>
                    <a:cubicBezTo>
                      <a:pt x="1100293" y="1276895"/>
                      <a:pt x="1399513" y="979838"/>
                      <a:pt x="1399254" y="632945"/>
                    </a:cubicBezTo>
                    <a:cubicBezTo>
                      <a:pt x="1398995" y="286052"/>
                      <a:pt x="1099111" y="2175"/>
                      <a:pt x="719906" y="13"/>
                    </a:cubicBezTo>
                    <a:close/>
                    <a:moveTo>
                      <a:pt x="721089" y="1272920"/>
                    </a:moveTo>
                    <a:cubicBezTo>
                      <a:pt x="343252" y="1291295"/>
                      <a:pt x="26490" y="1017973"/>
                      <a:pt x="26157" y="663113"/>
                    </a:cubicBezTo>
                    <a:cubicBezTo>
                      <a:pt x="25824" y="308253"/>
                      <a:pt x="342069" y="21049"/>
                      <a:pt x="719924" y="22842"/>
                    </a:cubicBezTo>
                    <a:cubicBezTo>
                      <a:pt x="1085931" y="24580"/>
                      <a:pt x="1375704" y="298493"/>
                      <a:pt x="1376000" y="633518"/>
                    </a:cubicBezTo>
                    <a:cubicBezTo>
                      <a:pt x="1376296" y="968543"/>
                      <a:pt x="1087114" y="1255138"/>
                      <a:pt x="721089" y="12729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81" name="Google Shape;281;p37"/>
              <p:cNvGrpSpPr/>
              <p:nvPr/>
            </p:nvGrpSpPr>
            <p:grpSpPr>
              <a:xfrm>
                <a:off x="3648562" y="2661493"/>
                <a:ext cx="3722915" cy="2589795"/>
                <a:chOff x="3648562" y="2661493"/>
                <a:chExt cx="3722915" cy="2589795"/>
              </a:xfrm>
            </p:grpSpPr>
            <p:sp>
              <p:nvSpPr>
                <p:cNvPr id="282" name="Google Shape;282;p37"/>
                <p:cNvSpPr/>
                <p:nvPr/>
              </p:nvSpPr>
              <p:spPr>
                <a:xfrm>
                  <a:off x="3915247" y="2824431"/>
                  <a:ext cx="619023" cy="2256152"/>
                </a:xfrm>
                <a:custGeom>
                  <a:rect b="b" l="l" r="r" t="t"/>
                  <a:pathLst>
                    <a:path extrusionOk="0" h="2256152" w="619023">
                      <a:moveTo>
                        <a:pt x="571322" y="2255979"/>
                      </a:moveTo>
                      <a:cubicBezTo>
                        <a:pt x="559148" y="2257014"/>
                        <a:pt x="547035" y="2253409"/>
                        <a:pt x="537402" y="2245886"/>
                      </a:cubicBezTo>
                      <a:cubicBezTo>
                        <a:pt x="371590" y="2110944"/>
                        <a:pt x="239791" y="1948053"/>
                        <a:pt x="146792" y="1761981"/>
                      </a:cubicBezTo>
                      <a:cubicBezTo>
                        <a:pt x="50025" y="1569106"/>
                        <a:pt x="-247" y="1356268"/>
                        <a:pt x="1" y="1140472"/>
                      </a:cubicBezTo>
                      <a:cubicBezTo>
                        <a:pt x="-203" y="922569"/>
                        <a:pt x="48987" y="710914"/>
                        <a:pt x="145627" y="512549"/>
                      </a:cubicBezTo>
                      <a:cubicBezTo>
                        <a:pt x="238256" y="322411"/>
                        <a:pt x="369778" y="153715"/>
                        <a:pt x="535332" y="11601"/>
                      </a:cubicBezTo>
                      <a:cubicBezTo>
                        <a:pt x="554057" y="-4481"/>
                        <a:pt x="584391" y="-3742"/>
                        <a:pt x="603080" y="13191"/>
                      </a:cubicBezTo>
                      <a:cubicBezTo>
                        <a:pt x="621768" y="30123"/>
                        <a:pt x="621750" y="56816"/>
                        <a:pt x="603080" y="72898"/>
                      </a:cubicBezTo>
                      <a:cubicBezTo>
                        <a:pt x="280532" y="351469"/>
                        <a:pt x="99451" y="731876"/>
                        <a:pt x="99839" y="1138328"/>
                      </a:cubicBezTo>
                      <a:cubicBezTo>
                        <a:pt x="100227" y="1544780"/>
                        <a:pt x="281974" y="1917256"/>
                        <a:pt x="605021" y="2181668"/>
                      </a:cubicBezTo>
                      <a:cubicBezTo>
                        <a:pt x="623672" y="2196937"/>
                        <a:pt x="623709" y="2223648"/>
                        <a:pt x="605021" y="2241375"/>
                      </a:cubicBezTo>
                      <a:cubicBezTo>
                        <a:pt x="595813" y="2249989"/>
                        <a:pt x="583905" y="2255147"/>
                        <a:pt x="571322" y="2255979"/>
                      </a:cubicBezTo>
                      <a:close/>
                    </a:path>
                  </a:pathLst>
                </a:custGeom>
                <a:solidFill>
                  <a:srgbClr val="BFC8D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37"/>
                <p:cNvSpPr/>
                <p:nvPr/>
              </p:nvSpPr>
              <p:spPr>
                <a:xfrm>
                  <a:off x="3648562" y="2661493"/>
                  <a:ext cx="707065" cy="2589795"/>
                </a:xfrm>
                <a:custGeom>
                  <a:rect b="b" l="l" r="r" t="t"/>
                  <a:pathLst>
                    <a:path extrusionOk="0" h="2589795" w="707065">
                      <a:moveTo>
                        <a:pt x="658609" y="2589590"/>
                      </a:moveTo>
                      <a:cubicBezTo>
                        <a:pt x="646294" y="2590718"/>
                        <a:pt x="634003" y="2587169"/>
                        <a:pt x="624189" y="2579646"/>
                      </a:cubicBezTo>
                      <a:cubicBezTo>
                        <a:pt x="431944" y="2425738"/>
                        <a:pt x="278979" y="2239075"/>
                        <a:pt x="170878" y="2025275"/>
                      </a:cubicBezTo>
                      <a:cubicBezTo>
                        <a:pt x="57970" y="1801937"/>
                        <a:pt x="204" y="1560521"/>
                        <a:pt x="1" y="1309252"/>
                      </a:cubicBezTo>
                      <a:cubicBezTo>
                        <a:pt x="-203" y="1057983"/>
                        <a:pt x="57064" y="814052"/>
                        <a:pt x="169565" y="585779"/>
                      </a:cubicBezTo>
                      <a:cubicBezTo>
                        <a:pt x="277278" y="367229"/>
                        <a:pt x="429929" y="173874"/>
                        <a:pt x="621805" y="11463"/>
                      </a:cubicBezTo>
                      <a:cubicBezTo>
                        <a:pt x="640808" y="-4601"/>
                        <a:pt x="671585" y="-3658"/>
                        <a:pt x="690551" y="13515"/>
                      </a:cubicBezTo>
                      <a:cubicBezTo>
                        <a:pt x="709517" y="30688"/>
                        <a:pt x="709499" y="57583"/>
                        <a:pt x="690551" y="73666"/>
                      </a:cubicBezTo>
                      <a:cubicBezTo>
                        <a:pt x="313713" y="394272"/>
                        <a:pt x="101503" y="834978"/>
                        <a:pt x="101928" y="1306941"/>
                      </a:cubicBezTo>
                      <a:cubicBezTo>
                        <a:pt x="102353" y="1778904"/>
                        <a:pt x="315450" y="2210367"/>
                        <a:pt x="692862" y="2514356"/>
                      </a:cubicBezTo>
                      <a:cubicBezTo>
                        <a:pt x="711791" y="2529606"/>
                        <a:pt x="711809" y="2556521"/>
                        <a:pt x="692862" y="2574507"/>
                      </a:cubicBezTo>
                      <a:cubicBezTo>
                        <a:pt x="683510" y="2583306"/>
                        <a:pt x="671417" y="2588629"/>
                        <a:pt x="658609" y="2589590"/>
                      </a:cubicBezTo>
                      <a:close/>
                    </a:path>
                  </a:pathLst>
                </a:custGeom>
                <a:solidFill>
                  <a:srgbClr val="BFC8D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284;p37"/>
                <p:cNvSpPr/>
                <p:nvPr/>
              </p:nvSpPr>
              <p:spPr>
                <a:xfrm>
                  <a:off x="6828066" y="2739223"/>
                  <a:ext cx="543411" cy="2321955"/>
                </a:xfrm>
                <a:custGeom>
                  <a:rect b="b" l="l" r="r" t="t"/>
                  <a:pathLst>
                    <a:path extrusionOk="0" h="2321955" w="543411">
                      <a:moveTo>
                        <a:pt x="41261" y="2321814"/>
                      </a:moveTo>
                      <a:cubicBezTo>
                        <a:pt x="31150" y="2322702"/>
                        <a:pt x="21131" y="2319393"/>
                        <a:pt x="13534" y="2312664"/>
                      </a:cubicBezTo>
                      <a:cubicBezTo>
                        <a:pt x="-1772" y="2298856"/>
                        <a:pt x="-1809" y="2274640"/>
                        <a:pt x="13534" y="2258595"/>
                      </a:cubicBezTo>
                      <a:cubicBezTo>
                        <a:pt x="309444" y="1948358"/>
                        <a:pt x="468860" y="1557452"/>
                        <a:pt x="468491" y="1151536"/>
                      </a:cubicBezTo>
                      <a:cubicBezTo>
                        <a:pt x="468121" y="745620"/>
                        <a:pt x="307965" y="361702"/>
                        <a:pt x="11500" y="64460"/>
                      </a:cubicBezTo>
                      <a:cubicBezTo>
                        <a:pt x="-3824" y="49099"/>
                        <a:pt x="-3843" y="24883"/>
                        <a:pt x="11500" y="10391"/>
                      </a:cubicBezTo>
                      <a:cubicBezTo>
                        <a:pt x="26843" y="-4101"/>
                        <a:pt x="51520" y="-3325"/>
                        <a:pt x="66752" y="12036"/>
                      </a:cubicBezTo>
                      <a:cubicBezTo>
                        <a:pt x="218331" y="164650"/>
                        <a:pt x="335804" y="338928"/>
                        <a:pt x="417250" y="530508"/>
                      </a:cubicBezTo>
                      <a:cubicBezTo>
                        <a:pt x="500692" y="726340"/>
                        <a:pt x="543596" y="937034"/>
                        <a:pt x="543411" y="1149891"/>
                      </a:cubicBezTo>
                      <a:cubicBezTo>
                        <a:pt x="543615" y="1364319"/>
                        <a:pt x="501690" y="1574255"/>
                        <a:pt x="418359" y="1774782"/>
                      </a:cubicBezTo>
                      <a:cubicBezTo>
                        <a:pt x="337283" y="1969930"/>
                        <a:pt x="220050" y="2149348"/>
                        <a:pt x="68841" y="2308597"/>
                      </a:cubicBezTo>
                      <a:cubicBezTo>
                        <a:pt x="61614" y="2316287"/>
                        <a:pt x="51779" y="2321001"/>
                        <a:pt x="41261" y="2321814"/>
                      </a:cubicBezTo>
                      <a:close/>
                    </a:path>
                  </a:pathLst>
                </a:custGeom>
                <a:solidFill>
                  <a:srgbClr val="BFC8D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285;p37"/>
                <p:cNvSpPr/>
                <p:nvPr/>
              </p:nvSpPr>
              <p:spPr>
                <a:xfrm>
                  <a:off x="6681439" y="2877806"/>
                  <a:ext cx="491970" cy="2051162"/>
                </a:xfrm>
                <a:custGeom>
                  <a:rect b="b" l="l" r="r" t="t"/>
                  <a:pathLst>
                    <a:path extrusionOk="0" h="2051162" w="491970">
                      <a:moveTo>
                        <a:pt x="41412" y="2051043"/>
                      </a:moveTo>
                      <a:cubicBezTo>
                        <a:pt x="31171" y="2051857"/>
                        <a:pt x="21060" y="2048474"/>
                        <a:pt x="13370" y="2041672"/>
                      </a:cubicBezTo>
                      <a:cubicBezTo>
                        <a:pt x="-2158" y="2027678"/>
                        <a:pt x="-2176" y="2003278"/>
                        <a:pt x="13370" y="1987233"/>
                      </a:cubicBezTo>
                      <a:cubicBezTo>
                        <a:pt x="274750" y="1716554"/>
                        <a:pt x="415921" y="1373839"/>
                        <a:pt x="415589" y="1017334"/>
                      </a:cubicBezTo>
                      <a:cubicBezTo>
                        <a:pt x="415256" y="660829"/>
                        <a:pt x="273401" y="324288"/>
                        <a:pt x="11632" y="65033"/>
                      </a:cubicBezTo>
                      <a:cubicBezTo>
                        <a:pt x="-3396" y="50670"/>
                        <a:pt x="-3932" y="26843"/>
                        <a:pt x="10431" y="11814"/>
                      </a:cubicBezTo>
                      <a:cubicBezTo>
                        <a:pt x="10819" y="11408"/>
                        <a:pt x="11225" y="11001"/>
                        <a:pt x="11632" y="10613"/>
                      </a:cubicBezTo>
                      <a:cubicBezTo>
                        <a:pt x="27104" y="-4046"/>
                        <a:pt x="52170" y="-3436"/>
                        <a:pt x="67624" y="11925"/>
                      </a:cubicBezTo>
                      <a:cubicBezTo>
                        <a:pt x="202251" y="145832"/>
                        <a:pt x="306859" y="299222"/>
                        <a:pt x="379413" y="468195"/>
                      </a:cubicBezTo>
                      <a:cubicBezTo>
                        <a:pt x="453834" y="641087"/>
                        <a:pt x="492136" y="827362"/>
                        <a:pt x="491969" y="1015596"/>
                      </a:cubicBezTo>
                      <a:cubicBezTo>
                        <a:pt x="492136" y="1205310"/>
                        <a:pt x="454740" y="1390845"/>
                        <a:pt x="380430" y="1567896"/>
                      </a:cubicBezTo>
                      <a:cubicBezTo>
                        <a:pt x="308190" y="1740067"/>
                        <a:pt x="203859" y="1898042"/>
                        <a:pt x="69491" y="2037845"/>
                      </a:cubicBezTo>
                      <a:cubicBezTo>
                        <a:pt x="62115" y="2045590"/>
                        <a:pt x="52096" y="2050304"/>
                        <a:pt x="41412" y="2051043"/>
                      </a:cubicBezTo>
                      <a:close/>
                    </a:path>
                  </a:pathLst>
                </a:custGeom>
                <a:solidFill>
                  <a:srgbClr val="BFC8D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286;p37"/>
                <p:cNvSpPr/>
                <p:nvPr/>
              </p:nvSpPr>
              <p:spPr>
                <a:xfrm>
                  <a:off x="6532644" y="3018322"/>
                  <a:ext cx="438795" cy="1776686"/>
                </a:xfrm>
                <a:custGeom>
                  <a:rect b="b" l="l" r="r" t="t"/>
                  <a:pathLst>
                    <a:path extrusionOk="0" h="1776686" w="438795">
                      <a:moveTo>
                        <a:pt x="41770" y="1776584"/>
                      </a:moveTo>
                      <a:cubicBezTo>
                        <a:pt x="31400" y="1777342"/>
                        <a:pt x="21140" y="1773867"/>
                        <a:pt x="13358" y="1766972"/>
                      </a:cubicBezTo>
                      <a:cubicBezTo>
                        <a:pt x="-2373" y="1752794"/>
                        <a:pt x="-2391" y="1728245"/>
                        <a:pt x="13358" y="1712182"/>
                      </a:cubicBezTo>
                      <a:cubicBezTo>
                        <a:pt x="239136" y="1481283"/>
                        <a:pt x="361397" y="1187461"/>
                        <a:pt x="361102" y="881273"/>
                      </a:cubicBezTo>
                      <a:cubicBezTo>
                        <a:pt x="360806" y="575084"/>
                        <a:pt x="238064" y="286642"/>
                        <a:pt x="11787" y="65633"/>
                      </a:cubicBezTo>
                      <a:cubicBezTo>
                        <a:pt x="-3334" y="51307"/>
                        <a:pt x="-3999" y="27424"/>
                        <a:pt x="10327" y="12303"/>
                      </a:cubicBezTo>
                      <a:cubicBezTo>
                        <a:pt x="10808" y="11804"/>
                        <a:pt x="11288" y="11305"/>
                        <a:pt x="11787" y="10843"/>
                      </a:cubicBezTo>
                      <a:cubicBezTo>
                        <a:pt x="27943" y="-3982"/>
                        <a:pt x="52880" y="-3557"/>
                        <a:pt x="68518" y="11823"/>
                      </a:cubicBezTo>
                      <a:cubicBezTo>
                        <a:pt x="308400" y="247342"/>
                        <a:pt x="438499" y="554141"/>
                        <a:pt x="438795" y="879572"/>
                      </a:cubicBezTo>
                      <a:cubicBezTo>
                        <a:pt x="439090" y="1205004"/>
                        <a:pt x="309565" y="1517477"/>
                        <a:pt x="70145" y="1763515"/>
                      </a:cubicBezTo>
                      <a:cubicBezTo>
                        <a:pt x="62640" y="1771242"/>
                        <a:pt x="52528" y="1775900"/>
                        <a:pt x="41770" y="1776584"/>
                      </a:cubicBezTo>
                      <a:close/>
                    </a:path>
                  </a:pathLst>
                </a:custGeom>
                <a:solidFill>
                  <a:srgbClr val="BFC8D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287;p37"/>
                <p:cNvSpPr/>
                <p:nvPr/>
              </p:nvSpPr>
              <p:spPr>
                <a:xfrm>
                  <a:off x="6382004" y="3160659"/>
                  <a:ext cx="383843" cy="1498597"/>
                </a:xfrm>
                <a:custGeom>
                  <a:rect b="b" l="l" r="r" t="t"/>
                  <a:pathLst>
                    <a:path extrusionOk="0" h="1498597" w="383843">
                      <a:moveTo>
                        <a:pt x="41997" y="1498510"/>
                      </a:moveTo>
                      <a:cubicBezTo>
                        <a:pt x="31479" y="1499213"/>
                        <a:pt x="21108" y="1495663"/>
                        <a:pt x="13215" y="1488657"/>
                      </a:cubicBezTo>
                      <a:cubicBezTo>
                        <a:pt x="-2737" y="1474294"/>
                        <a:pt x="-2756" y="1449580"/>
                        <a:pt x="13215" y="1433516"/>
                      </a:cubicBezTo>
                      <a:cubicBezTo>
                        <a:pt x="202263" y="1242583"/>
                        <a:pt x="304911" y="998394"/>
                        <a:pt x="304671" y="743465"/>
                      </a:cubicBezTo>
                      <a:cubicBezTo>
                        <a:pt x="304431" y="488536"/>
                        <a:pt x="201339" y="248875"/>
                        <a:pt x="11940" y="66242"/>
                      </a:cubicBezTo>
                      <a:cubicBezTo>
                        <a:pt x="-3292" y="51953"/>
                        <a:pt x="-4050" y="28033"/>
                        <a:pt x="10239" y="12801"/>
                      </a:cubicBezTo>
                      <a:cubicBezTo>
                        <a:pt x="10775" y="12228"/>
                        <a:pt x="11348" y="11655"/>
                        <a:pt x="11940" y="11100"/>
                      </a:cubicBezTo>
                      <a:cubicBezTo>
                        <a:pt x="28244" y="-3928"/>
                        <a:pt x="53439" y="-3669"/>
                        <a:pt x="69429" y="11710"/>
                      </a:cubicBezTo>
                      <a:cubicBezTo>
                        <a:pt x="272932" y="208929"/>
                        <a:pt x="383677" y="467222"/>
                        <a:pt x="383843" y="741727"/>
                      </a:cubicBezTo>
                      <a:cubicBezTo>
                        <a:pt x="384009" y="1016232"/>
                        <a:pt x="273838" y="1279479"/>
                        <a:pt x="70760" y="1485533"/>
                      </a:cubicBezTo>
                      <a:cubicBezTo>
                        <a:pt x="63125" y="1493279"/>
                        <a:pt x="52866" y="1497900"/>
                        <a:pt x="41997" y="1498510"/>
                      </a:cubicBezTo>
                      <a:close/>
                    </a:path>
                  </a:pathLst>
                </a:custGeom>
                <a:solidFill>
                  <a:srgbClr val="BFC8D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288;p37"/>
                <p:cNvSpPr/>
                <p:nvPr/>
              </p:nvSpPr>
              <p:spPr>
                <a:xfrm>
                  <a:off x="4432334" y="3142996"/>
                  <a:ext cx="451798" cy="1603505"/>
                </a:xfrm>
                <a:custGeom>
                  <a:rect b="b" l="l" r="r" t="t"/>
                  <a:pathLst>
                    <a:path extrusionOk="0" h="1603505" w="451798">
                      <a:moveTo>
                        <a:pt x="405362" y="1603386"/>
                      </a:moveTo>
                      <a:cubicBezTo>
                        <a:pt x="393457" y="1604236"/>
                        <a:pt x="381664" y="1600503"/>
                        <a:pt x="372402" y="1592979"/>
                      </a:cubicBezTo>
                      <a:cubicBezTo>
                        <a:pt x="133759" y="1392729"/>
                        <a:pt x="185" y="1113770"/>
                        <a:pt x="0" y="810576"/>
                      </a:cubicBezTo>
                      <a:cubicBezTo>
                        <a:pt x="-185" y="507382"/>
                        <a:pt x="132779" y="222562"/>
                        <a:pt x="371035" y="11868"/>
                      </a:cubicBezTo>
                      <a:cubicBezTo>
                        <a:pt x="389224" y="-4232"/>
                        <a:pt x="418689" y="-3900"/>
                        <a:pt x="436842" y="12552"/>
                      </a:cubicBezTo>
                      <a:cubicBezTo>
                        <a:pt x="454994" y="29004"/>
                        <a:pt x="454994" y="55327"/>
                        <a:pt x="436842" y="71427"/>
                      </a:cubicBezTo>
                      <a:cubicBezTo>
                        <a:pt x="217737" y="266261"/>
                        <a:pt x="95513" y="528991"/>
                        <a:pt x="95772" y="808468"/>
                      </a:cubicBezTo>
                      <a:cubicBezTo>
                        <a:pt x="96031" y="1087946"/>
                        <a:pt x="218735" y="1345315"/>
                        <a:pt x="438191" y="1530536"/>
                      </a:cubicBezTo>
                      <a:cubicBezTo>
                        <a:pt x="456325" y="1545824"/>
                        <a:pt x="456344" y="1572165"/>
                        <a:pt x="438191" y="1589393"/>
                      </a:cubicBezTo>
                      <a:cubicBezTo>
                        <a:pt x="429244" y="1597785"/>
                        <a:pt x="417617" y="1602758"/>
                        <a:pt x="405362" y="1603386"/>
                      </a:cubicBezTo>
                      <a:close/>
                    </a:path>
                  </a:pathLst>
                </a:custGeom>
                <a:solidFill>
                  <a:srgbClr val="BFC8D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37"/>
                <p:cNvSpPr/>
                <p:nvPr/>
              </p:nvSpPr>
              <p:spPr>
                <a:xfrm>
                  <a:off x="4176424" y="2984850"/>
                  <a:ext cx="534111" cy="1927484"/>
                </a:xfrm>
                <a:custGeom>
                  <a:rect b="b" l="l" r="r" t="t"/>
                  <a:pathLst>
                    <a:path extrusionOk="0" h="1927484" w="534111">
                      <a:moveTo>
                        <a:pt x="486974" y="1927344"/>
                      </a:moveTo>
                      <a:cubicBezTo>
                        <a:pt x="474940" y="1928269"/>
                        <a:pt x="462980" y="1924608"/>
                        <a:pt x="453534" y="1917085"/>
                      </a:cubicBezTo>
                      <a:cubicBezTo>
                        <a:pt x="163317" y="1677258"/>
                        <a:pt x="333" y="1340865"/>
                        <a:pt x="1" y="974341"/>
                      </a:cubicBezTo>
                      <a:cubicBezTo>
                        <a:pt x="-332" y="607817"/>
                        <a:pt x="162005" y="264288"/>
                        <a:pt x="451778" y="11725"/>
                      </a:cubicBezTo>
                      <a:cubicBezTo>
                        <a:pt x="470263" y="-4357"/>
                        <a:pt x="500117" y="-3821"/>
                        <a:pt x="518547" y="12871"/>
                      </a:cubicBezTo>
                      <a:cubicBezTo>
                        <a:pt x="536976" y="29564"/>
                        <a:pt x="537032" y="56071"/>
                        <a:pt x="518547" y="72153"/>
                      </a:cubicBezTo>
                      <a:cubicBezTo>
                        <a:pt x="248552" y="308764"/>
                        <a:pt x="97454" y="629888"/>
                        <a:pt x="97769" y="972196"/>
                      </a:cubicBezTo>
                      <a:cubicBezTo>
                        <a:pt x="98083" y="1314505"/>
                        <a:pt x="249828" y="1629049"/>
                        <a:pt x="520247" y="1853736"/>
                      </a:cubicBezTo>
                      <a:cubicBezTo>
                        <a:pt x="538732" y="1869024"/>
                        <a:pt x="538732" y="1895550"/>
                        <a:pt x="520247" y="1913018"/>
                      </a:cubicBezTo>
                      <a:cubicBezTo>
                        <a:pt x="511171" y="1921540"/>
                        <a:pt x="499396" y="1926605"/>
                        <a:pt x="486974" y="1927344"/>
                      </a:cubicBezTo>
                      <a:close/>
                    </a:path>
                  </a:pathLst>
                </a:custGeom>
                <a:solidFill>
                  <a:srgbClr val="BFC8D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0" name="Google Shape;290;p37"/>
              <p:cNvSpPr/>
              <p:nvPr/>
            </p:nvSpPr>
            <p:spPr>
              <a:xfrm>
                <a:off x="8113091" y="5577274"/>
                <a:ext cx="82471" cy="183171"/>
              </a:xfrm>
              <a:custGeom>
                <a:rect b="b" l="l" r="r" t="t"/>
                <a:pathLst>
                  <a:path extrusionOk="0" h="183171" w="82471">
                    <a:moveTo>
                      <a:pt x="25151" y="2253"/>
                    </a:moveTo>
                    <a:cubicBezTo>
                      <a:pt x="36353" y="-3440"/>
                      <a:pt x="55208" y="2956"/>
                      <a:pt x="67519" y="7134"/>
                    </a:cubicBezTo>
                    <a:cubicBezTo>
                      <a:pt x="73064" y="8982"/>
                      <a:pt x="75781" y="9943"/>
                      <a:pt x="77390" y="11348"/>
                    </a:cubicBezTo>
                    <a:cubicBezTo>
                      <a:pt x="89091" y="21718"/>
                      <a:pt x="78795" y="48781"/>
                      <a:pt x="64635" y="92110"/>
                    </a:cubicBezTo>
                    <a:cubicBezTo>
                      <a:pt x="42268" y="160505"/>
                      <a:pt x="38755" y="182336"/>
                      <a:pt x="26740" y="183149"/>
                    </a:cubicBezTo>
                    <a:cubicBezTo>
                      <a:pt x="15483" y="183889"/>
                      <a:pt x="5686" y="165625"/>
                      <a:pt x="4558" y="163592"/>
                    </a:cubicBezTo>
                    <a:cubicBezTo>
                      <a:pt x="-1172" y="152612"/>
                      <a:pt x="-563" y="142556"/>
                      <a:pt x="1341" y="123405"/>
                    </a:cubicBezTo>
                    <a:cubicBezTo>
                      <a:pt x="4891" y="88006"/>
                      <a:pt x="8588" y="64659"/>
                      <a:pt x="9697" y="57580"/>
                    </a:cubicBezTo>
                    <a:cubicBezTo>
                      <a:pt x="16740" y="13437"/>
                      <a:pt x="17775" y="6006"/>
                      <a:pt x="25151" y="2253"/>
                    </a:cubicBezTo>
                    <a:close/>
                  </a:path>
                </a:pathLst>
              </a:custGeom>
              <a:solidFill>
                <a:srgbClr val="3691A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37"/>
              <p:cNvSpPr/>
              <p:nvPr/>
            </p:nvSpPr>
            <p:spPr>
              <a:xfrm>
                <a:off x="8061122" y="5542816"/>
                <a:ext cx="95436" cy="88784"/>
              </a:xfrm>
              <a:custGeom>
                <a:rect b="b" l="l" r="r" t="t"/>
                <a:pathLst>
                  <a:path extrusionOk="0" h="88784" w="95436">
                    <a:moveTo>
                      <a:pt x="0" y="49115"/>
                    </a:moveTo>
                    <a:lnTo>
                      <a:pt x="71722" y="88784"/>
                    </a:lnTo>
                    <a:cubicBezTo>
                      <a:pt x="76159" y="88525"/>
                      <a:pt x="96807" y="71131"/>
                      <a:pt x="95365" y="49411"/>
                    </a:cubicBezTo>
                    <a:lnTo>
                      <a:pt x="29428" y="0"/>
                    </a:lnTo>
                    <a:close/>
                  </a:path>
                </a:pathLst>
              </a:custGeom>
              <a:solidFill>
                <a:srgbClr val="FFC4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37"/>
              <p:cNvSpPr/>
              <p:nvPr/>
            </p:nvSpPr>
            <p:spPr>
              <a:xfrm>
                <a:off x="7254400" y="4208815"/>
                <a:ext cx="873933" cy="1411638"/>
              </a:xfrm>
              <a:custGeom>
                <a:rect b="b" l="l" r="r" t="t"/>
                <a:pathLst>
                  <a:path extrusionOk="0" h="1411638" w="873933">
                    <a:moveTo>
                      <a:pt x="65466" y="0"/>
                    </a:moveTo>
                    <a:cubicBezTo>
                      <a:pt x="31397" y="128786"/>
                      <a:pt x="10528" y="260715"/>
                      <a:pt x="3189" y="393734"/>
                    </a:cubicBezTo>
                    <a:cubicBezTo>
                      <a:pt x="-4334" y="529970"/>
                      <a:pt x="1766" y="680365"/>
                      <a:pt x="18199" y="762143"/>
                    </a:cubicBezTo>
                    <a:cubicBezTo>
                      <a:pt x="100477" y="1171905"/>
                      <a:pt x="749325" y="1387201"/>
                      <a:pt x="825779" y="1411639"/>
                    </a:cubicBezTo>
                    <a:lnTo>
                      <a:pt x="873933" y="1346941"/>
                    </a:lnTo>
                    <a:cubicBezTo>
                      <a:pt x="793134" y="1286882"/>
                      <a:pt x="398402" y="984299"/>
                      <a:pt x="394465" y="647351"/>
                    </a:cubicBezTo>
                    <a:cubicBezTo>
                      <a:pt x="393836" y="593115"/>
                      <a:pt x="402598" y="475956"/>
                      <a:pt x="425372" y="350830"/>
                    </a:cubicBezTo>
                    <a:cubicBezTo>
                      <a:pt x="445040" y="242691"/>
                      <a:pt x="473692" y="136402"/>
                      <a:pt x="511051" y="33033"/>
                    </a:cubicBezTo>
                    <a:close/>
                  </a:path>
                </a:pathLst>
              </a:custGeom>
              <a:solidFill>
                <a:srgbClr val="24617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37"/>
              <p:cNvSpPr/>
              <p:nvPr/>
            </p:nvSpPr>
            <p:spPr>
              <a:xfrm>
                <a:off x="7079492" y="3036079"/>
                <a:ext cx="322484" cy="622746"/>
              </a:xfrm>
              <a:custGeom>
                <a:rect b="b" l="l" r="r" t="t"/>
                <a:pathLst>
                  <a:path extrusionOk="0" h="622746" w="322484">
                    <a:moveTo>
                      <a:pt x="322485" y="0"/>
                    </a:moveTo>
                    <a:lnTo>
                      <a:pt x="264626" y="11572"/>
                    </a:lnTo>
                    <a:cubicBezTo>
                      <a:pt x="264626" y="11572"/>
                      <a:pt x="-39159" y="399243"/>
                      <a:pt x="4244" y="546792"/>
                    </a:cubicBezTo>
                    <a:cubicBezTo>
                      <a:pt x="47647" y="694340"/>
                      <a:pt x="264626" y="581470"/>
                      <a:pt x="264626" y="5814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37"/>
              <p:cNvSpPr/>
              <p:nvPr/>
            </p:nvSpPr>
            <p:spPr>
              <a:xfrm>
                <a:off x="7617281" y="5793674"/>
                <a:ext cx="179202" cy="83435"/>
              </a:xfrm>
              <a:custGeom>
                <a:rect b="b" l="l" r="r" t="t"/>
                <a:pathLst>
                  <a:path extrusionOk="0" h="83435" w="179202">
                    <a:moveTo>
                      <a:pt x="165953" y="2703"/>
                    </a:moveTo>
                    <a:cubicBezTo>
                      <a:pt x="175713" y="10634"/>
                      <a:pt x="177506" y="30431"/>
                      <a:pt x="178689" y="43371"/>
                    </a:cubicBezTo>
                    <a:cubicBezTo>
                      <a:pt x="179207" y="49157"/>
                      <a:pt x="179466" y="52059"/>
                      <a:pt x="178819" y="54111"/>
                    </a:cubicBezTo>
                    <a:cubicBezTo>
                      <a:pt x="174105" y="69010"/>
                      <a:pt x="145194" y="70581"/>
                      <a:pt x="99850" y="75221"/>
                    </a:cubicBezTo>
                    <a:cubicBezTo>
                      <a:pt x="28202" y="82615"/>
                      <a:pt x="6870" y="88160"/>
                      <a:pt x="1269" y="77513"/>
                    </a:cubicBezTo>
                    <a:cubicBezTo>
                      <a:pt x="-3981" y="67512"/>
                      <a:pt x="8663" y="51153"/>
                      <a:pt x="10160" y="49360"/>
                    </a:cubicBezTo>
                    <a:cubicBezTo>
                      <a:pt x="17868" y="39655"/>
                      <a:pt x="27314" y="36125"/>
                      <a:pt x="45578" y="30117"/>
                    </a:cubicBezTo>
                    <a:cubicBezTo>
                      <a:pt x="79387" y="19026"/>
                      <a:pt x="102235" y="12889"/>
                      <a:pt x="109148" y="11040"/>
                    </a:cubicBezTo>
                    <a:cubicBezTo>
                      <a:pt x="152329" y="-421"/>
                      <a:pt x="159539" y="-2509"/>
                      <a:pt x="165953" y="2703"/>
                    </a:cubicBezTo>
                    <a:close/>
                  </a:path>
                </a:pathLst>
              </a:custGeom>
              <a:solidFill>
                <a:srgbClr val="3691A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37"/>
              <p:cNvSpPr/>
              <p:nvPr/>
            </p:nvSpPr>
            <p:spPr>
              <a:xfrm>
                <a:off x="7733453" y="5730921"/>
                <a:ext cx="64069" cy="91254"/>
              </a:xfrm>
              <a:custGeom>
                <a:rect b="b" l="l" r="r" t="t"/>
                <a:pathLst>
                  <a:path extrusionOk="0" h="91254" w="64069">
                    <a:moveTo>
                      <a:pt x="7172" y="0"/>
                    </a:moveTo>
                    <a:lnTo>
                      <a:pt x="0" y="81649"/>
                    </a:lnTo>
                    <a:cubicBezTo>
                      <a:pt x="2033" y="85586"/>
                      <a:pt x="26304" y="97417"/>
                      <a:pt x="45584" y="87194"/>
                    </a:cubicBezTo>
                    <a:lnTo>
                      <a:pt x="64069" y="6950"/>
                    </a:lnTo>
                    <a:close/>
                  </a:path>
                </a:pathLst>
              </a:custGeom>
              <a:solidFill>
                <a:srgbClr val="FFC4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37"/>
              <p:cNvSpPr/>
              <p:nvPr/>
            </p:nvSpPr>
            <p:spPr>
              <a:xfrm>
                <a:off x="7653227" y="4016305"/>
                <a:ext cx="446265" cy="1758333"/>
              </a:xfrm>
              <a:custGeom>
                <a:rect b="b" l="l" r="r" t="t"/>
                <a:pathLst>
                  <a:path extrusionOk="0" h="1758333" w="446265">
                    <a:moveTo>
                      <a:pt x="0" y="1170"/>
                    </a:moveTo>
                    <a:cubicBezTo>
                      <a:pt x="17894" y="326990"/>
                      <a:pt x="32479" y="658799"/>
                      <a:pt x="43773" y="996615"/>
                    </a:cubicBezTo>
                    <a:cubicBezTo>
                      <a:pt x="52129" y="1250065"/>
                      <a:pt x="58321" y="1500262"/>
                      <a:pt x="62369" y="1747242"/>
                    </a:cubicBezTo>
                    <a:lnTo>
                      <a:pt x="151967" y="1758333"/>
                    </a:lnTo>
                    <a:cubicBezTo>
                      <a:pt x="192986" y="1682138"/>
                      <a:pt x="224373" y="1601117"/>
                      <a:pt x="245409" y="1517176"/>
                    </a:cubicBezTo>
                    <a:cubicBezTo>
                      <a:pt x="277296" y="1389314"/>
                      <a:pt x="269902" y="1313377"/>
                      <a:pt x="283895" y="1180857"/>
                    </a:cubicBezTo>
                    <a:cubicBezTo>
                      <a:pt x="299589" y="1032218"/>
                      <a:pt x="322382" y="999831"/>
                      <a:pt x="362753" y="812336"/>
                    </a:cubicBezTo>
                    <a:cubicBezTo>
                      <a:pt x="444698" y="431800"/>
                      <a:pt x="485679" y="241514"/>
                      <a:pt x="394270" y="123172"/>
                    </a:cubicBezTo>
                    <a:cubicBezTo>
                      <a:pt x="364602" y="84704"/>
                      <a:pt x="271566" y="-11678"/>
                      <a:pt x="0" y="1170"/>
                    </a:cubicBezTo>
                    <a:close/>
                  </a:path>
                </a:pathLst>
              </a:custGeom>
              <a:solidFill>
                <a:srgbClr val="24617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37"/>
              <p:cNvSpPr/>
              <p:nvPr/>
            </p:nvSpPr>
            <p:spPr>
              <a:xfrm>
                <a:off x="7209148" y="2983218"/>
                <a:ext cx="983115" cy="1483888"/>
              </a:xfrm>
              <a:custGeom>
                <a:rect b="b" l="l" r="r" t="t"/>
                <a:pathLst>
                  <a:path extrusionOk="0" h="1483888" w="983115">
                    <a:moveTo>
                      <a:pt x="857667" y="62824"/>
                    </a:moveTo>
                    <a:cubicBezTo>
                      <a:pt x="750305" y="32619"/>
                      <a:pt x="639985" y="14190"/>
                      <a:pt x="528630" y="7868"/>
                    </a:cubicBezTo>
                    <a:cubicBezTo>
                      <a:pt x="324185" y="-3685"/>
                      <a:pt x="221925" y="-8769"/>
                      <a:pt x="161922" y="38184"/>
                    </a:cubicBezTo>
                    <a:cubicBezTo>
                      <a:pt x="-24205" y="183939"/>
                      <a:pt x="152180" y="704907"/>
                      <a:pt x="85855" y="978654"/>
                    </a:cubicBezTo>
                    <a:cubicBezTo>
                      <a:pt x="30048" y="1208997"/>
                      <a:pt x="27997" y="1213009"/>
                      <a:pt x="27997" y="1213009"/>
                    </a:cubicBezTo>
                    <a:cubicBezTo>
                      <a:pt x="14798" y="1238759"/>
                      <a:pt x="-6571" y="1274528"/>
                      <a:pt x="1951" y="1317154"/>
                    </a:cubicBezTo>
                    <a:cubicBezTo>
                      <a:pt x="8661" y="1350668"/>
                      <a:pt x="34041" y="1389246"/>
                      <a:pt x="68498" y="1401059"/>
                    </a:cubicBezTo>
                    <a:cubicBezTo>
                      <a:pt x="140128" y="1425699"/>
                      <a:pt x="181257" y="1311183"/>
                      <a:pt x="299950" y="1276653"/>
                    </a:cubicBezTo>
                    <a:cubicBezTo>
                      <a:pt x="424097" y="1240552"/>
                      <a:pt x="563013" y="1312256"/>
                      <a:pt x="738641" y="1402926"/>
                    </a:cubicBezTo>
                    <a:cubicBezTo>
                      <a:pt x="850420" y="1460636"/>
                      <a:pt x="888592" y="1497440"/>
                      <a:pt x="927763" y="1479177"/>
                    </a:cubicBezTo>
                    <a:cubicBezTo>
                      <a:pt x="1003182" y="1444055"/>
                      <a:pt x="982460" y="1251218"/>
                      <a:pt x="973976" y="1172489"/>
                    </a:cubicBezTo>
                    <a:cubicBezTo>
                      <a:pt x="940554" y="859702"/>
                      <a:pt x="902882" y="493473"/>
                      <a:pt x="857667" y="628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37"/>
              <p:cNvSpPr/>
              <p:nvPr/>
            </p:nvSpPr>
            <p:spPr>
              <a:xfrm>
                <a:off x="7333138" y="3516111"/>
                <a:ext cx="227308" cy="118874"/>
              </a:xfrm>
              <a:custGeom>
                <a:rect b="b" l="l" r="r" t="t"/>
                <a:pathLst>
                  <a:path extrusionOk="0" h="118874" w="227308">
                    <a:moveTo>
                      <a:pt x="220731" y="60973"/>
                    </a:moveTo>
                    <a:cubicBezTo>
                      <a:pt x="226129" y="59771"/>
                      <a:pt x="235760" y="23818"/>
                      <a:pt x="212043" y="13244"/>
                    </a:cubicBezTo>
                    <a:cubicBezTo>
                      <a:pt x="105014" y="-34503"/>
                      <a:pt x="22164" y="60012"/>
                      <a:pt x="11091" y="89034"/>
                    </a:cubicBezTo>
                    <a:lnTo>
                      <a:pt x="0" y="118111"/>
                    </a:lnTo>
                    <a:cubicBezTo>
                      <a:pt x="0" y="118111"/>
                      <a:pt x="53145" y="122270"/>
                      <a:pt x="86123" y="111179"/>
                    </a:cubicBezTo>
                    <a:cubicBezTo>
                      <a:pt x="119100" y="100088"/>
                      <a:pt x="176774" y="70770"/>
                      <a:pt x="220731" y="60973"/>
                    </a:cubicBezTo>
                    <a:close/>
                  </a:path>
                </a:pathLst>
              </a:custGeom>
              <a:solidFill>
                <a:srgbClr val="FFC4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37"/>
              <p:cNvSpPr/>
              <p:nvPr/>
            </p:nvSpPr>
            <p:spPr>
              <a:xfrm>
                <a:off x="7175714" y="3414995"/>
                <a:ext cx="288312" cy="306968"/>
              </a:xfrm>
              <a:custGeom>
                <a:rect b="b" l="l" r="r" t="t"/>
                <a:pathLst>
                  <a:path extrusionOk="0" h="306968" w="288312">
                    <a:moveTo>
                      <a:pt x="85683" y="297456"/>
                    </a:moveTo>
                    <a:lnTo>
                      <a:pt x="274010" y="306958"/>
                    </a:lnTo>
                    <a:cubicBezTo>
                      <a:pt x="281219" y="307327"/>
                      <a:pt x="289852" y="298399"/>
                      <a:pt x="288077" y="292317"/>
                    </a:cubicBezTo>
                    <a:lnTo>
                      <a:pt x="200088" y="7646"/>
                    </a:lnTo>
                    <a:cubicBezTo>
                      <a:pt x="198480" y="2729"/>
                      <a:pt x="193692" y="-433"/>
                      <a:pt x="188535" y="48"/>
                    </a:cubicBezTo>
                    <a:lnTo>
                      <a:pt x="7916" y="4004"/>
                    </a:lnTo>
                    <a:cubicBezTo>
                      <a:pt x="2038" y="4355"/>
                      <a:pt x="-1197" y="15946"/>
                      <a:pt x="411" y="21676"/>
                    </a:cubicBezTo>
                    <a:lnTo>
                      <a:pt x="75239" y="289434"/>
                    </a:lnTo>
                    <a:cubicBezTo>
                      <a:pt x="76737" y="293999"/>
                      <a:pt x="80877" y="297179"/>
                      <a:pt x="85683" y="297456"/>
                    </a:cubicBezTo>
                    <a:close/>
                  </a:path>
                </a:pathLst>
              </a:custGeom>
              <a:solidFill>
                <a:srgbClr val="444B8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37"/>
              <p:cNvSpPr/>
              <p:nvPr/>
            </p:nvSpPr>
            <p:spPr>
              <a:xfrm>
                <a:off x="7178917" y="3407087"/>
                <a:ext cx="286102" cy="308207"/>
              </a:xfrm>
              <a:custGeom>
                <a:rect b="b" l="l" r="r" t="t"/>
                <a:pathLst>
                  <a:path extrusionOk="0" h="308207" w="286102">
                    <a:moveTo>
                      <a:pt x="85882" y="299301"/>
                    </a:moveTo>
                    <a:lnTo>
                      <a:pt x="275262" y="308193"/>
                    </a:lnTo>
                    <a:cubicBezTo>
                      <a:pt x="282508" y="308526"/>
                      <a:pt x="287518" y="303331"/>
                      <a:pt x="285743" y="297249"/>
                    </a:cubicBezTo>
                    <a:lnTo>
                      <a:pt x="201155" y="7642"/>
                    </a:lnTo>
                    <a:cubicBezTo>
                      <a:pt x="199510" y="2725"/>
                      <a:pt x="194704" y="-417"/>
                      <a:pt x="189528" y="45"/>
                    </a:cubicBezTo>
                    <a:lnTo>
                      <a:pt x="8650" y="10748"/>
                    </a:lnTo>
                    <a:cubicBezTo>
                      <a:pt x="3549" y="11081"/>
                      <a:pt x="-297" y="15480"/>
                      <a:pt x="18" y="20563"/>
                    </a:cubicBezTo>
                    <a:cubicBezTo>
                      <a:pt x="74" y="21229"/>
                      <a:pt x="184" y="21894"/>
                      <a:pt x="369" y="22541"/>
                    </a:cubicBezTo>
                    <a:lnTo>
                      <a:pt x="75401" y="291186"/>
                    </a:lnTo>
                    <a:cubicBezTo>
                      <a:pt x="76879" y="295808"/>
                      <a:pt x="81038" y="299024"/>
                      <a:pt x="85882" y="299301"/>
                    </a:cubicBezTo>
                    <a:close/>
                  </a:path>
                </a:pathLst>
              </a:custGeom>
              <a:solidFill>
                <a:srgbClr val="3119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37"/>
              <p:cNvSpPr/>
              <p:nvPr/>
            </p:nvSpPr>
            <p:spPr>
              <a:xfrm>
                <a:off x="7248938" y="3407160"/>
                <a:ext cx="216062" cy="308208"/>
              </a:xfrm>
              <a:custGeom>
                <a:rect b="b" l="l" r="r" t="t"/>
                <a:pathLst>
                  <a:path extrusionOk="0" h="308208" w="216062">
                    <a:moveTo>
                      <a:pt x="111447" y="126539"/>
                    </a:moveTo>
                    <a:cubicBezTo>
                      <a:pt x="105902" y="152880"/>
                      <a:pt x="82148" y="147205"/>
                      <a:pt x="62831" y="179092"/>
                    </a:cubicBezTo>
                    <a:cubicBezTo>
                      <a:pt x="38301" y="219556"/>
                      <a:pt x="61796" y="255288"/>
                      <a:pt x="39318" y="270114"/>
                    </a:cubicBezTo>
                    <a:cubicBezTo>
                      <a:pt x="32460" y="274642"/>
                      <a:pt x="20833" y="277360"/>
                      <a:pt x="0" y="271962"/>
                    </a:cubicBezTo>
                    <a:lnTo>
                      <a:pt x="5361" y="291186"/>
                    </a:lnTo>
                    <a:cubicBezTo>
                      <a:pt x="6839" y="295808"/>
                      <a:pt x="10999" y="299024"/>
                      <a:pt x="15842" y="299301"/>
                    </a:cubicBezTo>
                    <a:lnTo>
                      <a:pt x="205222" y="308193"/>
                    </a:lnTo>
                    <a:cubicBezTo>
                      <a:pt x="212469" y="308526"/>
                      <a:pt x="217478" y="303331"/>
                      <a:pt x="215703" y="297250"/>
                    </a:cubicBezTo>
                    <a:lnTo>
                      <a:pt x="131115" y="7642"/>
                    </a:lnTo>
                    <a:cubicBezTo>
                      <a:pt x="129470" y="2725"/>
                      <a:pt x="124664" y="-417"/>
                      <a:pt x="119488" y="45"/>
                    </a:cubicBezTo>
                    <a:lnTo>
                      <a:pt x="92315" y="1653"/>
                    </a:lnTo>
                    <a:cubicBezTo>
                      <a:pt x="88692" y="12670"/>
                      <a:pt x="86917" y="24224"/>
                      <a:pt x="87084" y="35814"/>
                    </a:cubicBezTo>
                    <a:cubicBezTo>
                      <a:pt x="87971" y="79420"/>
                      <a:pt x="118028" y="95780"/>
                      <a:pt x="111447" y="126539"/>
                    </a:cubicBezTo>
                    <a:close/>
                  </a:path>
                </a:pathLst>
              </a:custGeom>
              <a:solidFill>
                <a:srgbClr val="311944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37"/>
              <p:cNvSpPr/>
              <p:nvPr/>
            </p:nvSpPr>
            <p:spPr>
              <a:xfrm>
                <a:off x="7178247" y="3502547"/>
                <a:ext cx="105312" cy="106579"/>
              </a:xfrm>
              <a:custGeom>
                <a:rect b="b" l="l" r="r" t="t"/>
                <a:pathLst>
                  <a:path extrusionOk="0" h="106579" w="105312">
                    <a:moveTo>
                      <a:pt x="263" y="9895"/>
                    </a:moveTo>
                    <a:cubicBezTo>
                      <a:pt x="-791" y="5348"/>
                      <a:pt x="1446" y="652"/>
                      <a:pt x="4828" y="412"/>
                    </a:cubicBezTo>
                    <a:cubicBezTo>
                      <a:pt x="18618" y="-586"/>
                      <a:pt x="50579" y="-993"/>
                      <a:pt x="68232" y="14295"/>
                    </a:cubicBezTo>
                    <a:cubicBezTo>
                      <a:pt x="91154" y="34148"/>
                      <a:pt x="120786" y="70397"/>
                      <a:pt x="95831" y="88679"/>
                    </a:cubicBezTo>
                    <a:lnTo>
                      <a:pt x="72521" y="105759"/>
                    </a:lnTo>
                    <a:cubicBezTo>
                      <a:pt x="71560" y="106517"/>
                      <a:pt x="70284" y="106776"/>
                      <a:pt x="69101" y="106425"/>
                    </a:cubicBezTo>
                    <a:cubicBezTo>
                      <a:pt x="60820" y="103837"/>
                      <a:pt x="25975" y="92912"/>
                      <a:pt x="22167" y="90195"/>
                    </a:cubicBezTo>
                    <a:cubicBezTo>
                      <a:pt x="18692" y="87718"/>
                      <a:pt x="5401" y="31929"/>
                      <a:pt x="263" y="9895"/>
                    </a:cubicBezTo>
                    <a:close/>
                  </a:path>
                </a:pathLst>
              </a:custGeom>
              <a:solidFill>
                <a:srgbClr val="FFC4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37"/>
              <p:cNvSpPr/>
              <p:nvPr/>
            </p:nvSpPr>
            <p:spPr>
              <a:xfrm>
                <a:off x="7224686" y="3222040"/>
                <a:ext cx="967449" cy="1245145"/>
              </a:xfrm>
              <a:custGeom>
                <a:rect b="b" l="l" r="r" t="t"/>
                <a:pathLst>
                  <a:path extrusionOk="0" h="1245145" w="967449">
                    <a:moveTo>
                      <a:pt x="110745" y="1052287"/>
                    </a:moveTo>
                    <a:cubicBezTo>
                      <a:pt x="130949" y="1017276"/>
                      <a:pt x="130098" y="964409"/>
                      <a:pt x="174407" y="939528"/>
                    </a:cubicBezTo>
                    <a:cubicBezTo>
                      <a:pt x="200287" y="924998"/>
                      <a:pt x="220362" y="931782"/>
                      <a:pt x="255410" y="930858"/>
                    </a:cubicBezTo>
                    <a:cubicBezTo>
                      <a:pt x="359869" y="928067"/>
                      <a:pt x="379870" y="862352"/>
                      <a:pt x="452147" y="858525"/>
                    </a:cubicBezTo>
                    <a:cubicBezTo>
                      <a:pt x="564056" y="852610"/>
                      <a:pt x="617830" y="1004872"/>
                      <a:pt x="680698" y="982931"/>
                    </a:cubicBezTo>
                    <a:cubicBezTo>
                      <a:pt x="721735" y="968605"/>
                      <a:pt x="748169" y="886512"/>
                      <a:pt x="726911" y="823810"/>
                    </a:cubicBezTo>
                    <a:cubicBezTo>
                      <a:pt x="697335" y="736394"/>
                      <a:pt x="596202" y="748372"/>
                      <a:pt x="463645" y="629975"/>
                    </a:cubicBezTo>
                    <a:cubicBezTo>
                      <a:pt x="406932" y="579325"/>
                      <a:pt x="325579" y="487916"/>
                      <a:pt x="347909" y="447711"/>
                    </a:cubicBezTo>
                    <a:cubicBezTo>
                      <a:pt x="371386" y="405454"/>
                      <a:pt x="482722" y="467453"/>
                      <a:pt x="564907" y="404308"/>
                    </a:cubicBezTo>
                    <a:cubicBezTo>
                      <a:pt x="612857" y="367467"/>
                      <a:pt x="606739" y="321938"/>
                      <a:pt x="645909" y="239402"/>
                    </a:cubicBezTo>
                    <a:cubicBezTo>
                      <a:pt x="667130" y="194667"/>
                      <a:pt x="744879" y="78395"/>
                      <a:pt x="860485" y="0"/>
                    </a:cubicBezTo>
                    <a:cubicBezTo>
                      <a:pt x="897658" y="355470"/>
                      <a:pt x="929564" y="664468"/>
                      <a:pt x="958364" y="933741"/>
                    </a:cubicBezTo>
                    <a:cubicBezTo>
                      <a:pt x="966775" y="1012470"/>
                      <a:pt x="987497" y="1205252"/>
                      <a:pt x="912151" y="1240429"/>
                    </a:cubicBezTo>
                    <a:cubicBezTo>
                      <a:pt x="872981" y="1258692"/>
                      <a:pt x="834809" y="1221944"/>
                      <a:pt x="723029" y="1164178"/>
                    </a:cubicBezTo>
                    <a:cubicBezTo>
                      <a:pt x="547420" y="1073508"/>
                      <a:pt x="408485" y="1001804"/>
                      <a:pt x="284339" y="1037906"/>
                    </a:cubicBezTo>
                    <a:cubicBezTo>
                      <a:pt x="165571" y="1072436"/>
                      <a:pt x="124516" y="1186951"/>
                      <a:pt x="52886" y="1162311"/>
                    </a:cubicBezTo>
                    <a:cubicBezTo>
                      <a:pt x="30519" y="1154602"/>
                      <a:pt x="12089" y="1135637"/>
                      <a:pt x="0" y="1114120"/>
                    </a:cubicBezTo>
                    <a:cubicBezTo>
                      <a:pt x="63884" y="1102567"/>
                      <a:pt x="95531" y="1078666"/>
                      <a:pt x="110745" y="10522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37"/>
              <p:cNvSpPr/>
              <p:nvPr/>
            </p:nvSpPr>
            <p:spPr>
              <a:xfrm>
                <a:off x="7520507" y="2840727"/>
                <a:ext cx="394908" cy="264660"/>
              </a:xfrm>
              <a:custGeom>
                <a:rect b="b" l="l" r="r" t="t"/>
                <a:pathLst>
                  <a:path extrusionOk="0" h="264660" w="394908">
                    <a:moveTo>
                      <a:pt x="185551" y="0"/>
                    </a:moveTo>
                    <a:cubicBezTo>
                      <a:pt x="185422" y="15546"/>
                      <a:pt x="168915" y="86640"/>
                      <a:pt x="220987" y="124387"/>
                    </a:cubicBezTo>
                    <a:cubicBezTo>
                      <a:pt x="273596" y="162485"/>
                      <a:pt x="322453" y="161930"/>
                      <a:pt x="342158" y="166903"/>
                    </a:cubicBezTo>
                    <a:cubicBezTo>
                      <a:pt x="387871" y="178252"/>
                      <a:pt x="393768" y="177994"/>
                      <a:pt x="394766" y="182467"/>
                    </a:cubicBezTo>
                    <a:cubicBezTo>
                      <a:pt x="399702" y="204649"/>
                      <a:pt x="275038" y="280032"/>
                      <a:pt x="146233" y="261861"/>
                    </a:cubicBezTo>
                    <a:cubicBezTo>
                      <a:pt x="67413" y="250770"/>
                      <a:pt x="-4291" y="205758"/>
                      <a:pt x="200" y="182134"/>
                    </a:cubicBezTo>
                    <a:cubicBezTo>
                      <a:pt x="4692" y="158510"/>
                      <a:pt x="83384" y="171043"/>
                      <a:pt x="106823" y="128139"/>
                    </a:cubicBezTo>
                    <a:cubicBezTo>
                      <a:pt x="123145" y="98230"/>
                      <a:pt x="104845" y="55751"/>
                      <a:pt x="83217" y="20593"/>
                    </a:cubicBezTo>
                    <a:cubicBezTo>
                      <a:pt x="103994" y="-18744"/>
                      <a:pt x="164515" y="39262"/>
                      <a:pt x="185551" y="0"/>
                    </a:cubicBezTo>
                    <a:close/>
                  </a:path>
                </a:pathLst>
              </a:custGeom>
              <a:solidFill>
                <a:srgbClr val="FEEFC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37"/>
              <p:cNvSpPr/>
              <p:nvPr/>
            </p:nvSpPr>
            <p:spPr>
              <a:xfrm>
                <a:off x="7569503" y="2680673"/>
                <a:ext cx="215983" cy="247119"/>
              </a:xfrm>
              <a:custGeom>
                <a:rect b="b" l="l" r="r" t="t"/>
                <a:pathLst>
                  <a:path extrusionOk="0" h="247119" w="215983">
                    <a:moveTo>
                      <a:pt x="3813" y="102232"/>
                    </a:moveTo>
                    <a:cubicBezTo>
                      <a:pt x="-6686" y="73137"/>
                      <a:pt x="4922" y="31582"/>
                      <a:pt x="33389" y="11840"/>
                    </a:cubicBezTo>
                    <a:cubicBezTo>
                      <a:pt x="57938" y="-5148"/>
                      <a:pt x="86645" y="194"/>
                      <a:pt x="103855" y="3392"/>
                    </a:cubicBezTo>
                    <a:cubicBezTo>
                      <a:pt x="153765" y="12635"/>
                      <a:pt x="208204" y="51454"/>
                      <a:pt x="215672" y="102288"/>
                    </a:cubicBezTo>
                    <a:cubicBezTo>
                      <a:pt x="220090" y="132400"/>
                      <a:pt x="176206" y="178576"/>
                      <a:pt x="168960" y="187079"/>
                    </a:cubicBezTo>
                    <a:cubicBezTo>
                      <a:pt x="160734" y="196691"/>
                      <a:pt x="150863" y="197801"/>
                      <a:pt x="140215" y="203716"/>
                    </a:cubicBezTo>
                    <a:cubicBezTo>
                      <a:pt x="125427" y="211886"/>
                      <a:pt x="102321" y="224992"/>
                      <a:pt x="64278" y="247119"/>
                    </a:cubicBezTo>
                    <a:cubicBezTo>
                      <a:pt x="65036" y="235104"/>
                      <a:pt x="64740" y="223051"/>
                      <a:pt x="63409" y="211092"/>
                    </a:cubicBezTo>
                    <a:cubicBezTo>
                      <a:pt x="62800" y="205749"/>
                      <a:pt x="60193" y="184787"/>
                      <a:pt x="52318" y="165674"/>
                    </a:cubicBezTo>
                    <a:cubicBezTo>
                      <a:pt x="36735" y="127354"/>
                      <a:pt x="13758" y="129812"/>
                      <a:pt x="3813" y="102232"/>
                    </a:cubicBezTo>
                    <a:close/>
                  </a:path>
                </a:pathLst>
              </a:custGeom>
              <a:solidFill>
                <a:srgbClr val="3119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37"/>
              <p:cNvSpPr/>
              <p:nvPr/>
            </p:nvSpPr>
            <p:spPr>
              <a:xfrm>
                <a:off x="7543433" y="2764817"/>
                <a:ext cx="188277" cy="175284"/>
              </a:xfrm>
              <a:custGeom>
                <a:rect b="b" l="l" r="r" t="t"/>
                <a:pathLst>
                  <a:path extrusionOk="0" h="175284" w="188277">
                    <a:moveTo>
                      <a:pt x="139075" y="149518"/>
                    </a:moveTo>
                    <a:cubicBezTo>
                      <a:pt x="139075" y="149518"/>
                      <a:pt x="91439" y="191664"/>
                      <a:pt x="29717" y="168151"/>
                    </a:cubicBezTo>
                    <a:cubicBezTo>
                      <a:pt x="-25535" y="147078"/>
                      <a:pt x="5187" y="18070"/>
                      <a:pt x="49496" y="2339"/>
                    </a:cubicBezTo>
                    <a:cubicBezTo>
                      <a:pt x="64284" y="-2911"/>
                      <a:pt x="89479" y="786"/>
                      <a:pt x="107355" y="12321"/>
                    </a:cubicBezTo>
                    <a:cubicBezTo>
                      <a:pt x="117910" y="19124"/>
                      <a:pt x="120295" y="25131"/>
                      <a:pt x="137818" y="35908"/>
                    </a:cubicBezTo>
                    <a:cubicBezTo>
                      <a:pt x="153938" y="45853"/>
                      <a:pt x="159483" y="45428"/>
                      <a:pt x="163402" y="51510"/>
                    </a:cubicBezTo>
                    <a:cubicBezTo>
                      <a:pt x="168282" y="59107"/>
                      <a:pt x="168947" y="74246"/>
                      <a:pt x="146488" y="107816"/>
                    </a:cubicBezTo>
                    <a:cubicBezTo>
                      <a:pt x="160610" y="100237"/>
                      <a:pt x="174807" y="100052"/>
                      <a:pt x="182627" y="107187"/>
                    </a:cubicBezTo>
                    <a:cubicBezTo>
                      <a:pt x="185233" y="109849"/>
                      <a:pt x="187044" y="113176"/>
                      <a:pt x="187876" y="116818"/>
                    </a:cubicBezTo>
                    <a:cubicBezTo>
                      <a:pt x="191314" y="133658"/>
                      <a:pt x="172441" y="148076"/>
                      <a:pt x="139075" y="149518"/>
                    </a:cubicBezTo>
                    <a:close/>
                  </a:path>
                </a:pathLst>
              </a:custGeom>
              <a:solidFill>
                <a:srgbClr val="FEEFC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37"/>
              <p:cNvSpPr/>
              <p:nvPr/>
            </p:nvSpPr>
            <p:spPr>
              <a:xfrm>
                <a:off x="7531620" y="2809466"/>
                <a:ext cx="208044" cy="140902"/>
              </a:xfrm>
              <a:custGeom>
                <a:rect b="b" l="l" r="r" t="t"/>
                <a:pathLst>
                  <a:path extrusionOk="0" h="140902" w="208044">
                    <a:moveTo>
                      <a:pt x="180095" y="77"/>
                    </a:moveTo>
                    <a:cubicBezTo>
                      <a:pt x="176749" y="1278"/>
                      <a:pt x="181944" y="13978"/>
                      <a:pt x="178117" y="28526"/>
                    </a:cubicBezTo>
                    <a:cubicBezTo>
                      <a:pt x="170723" y="56789"/>
                      <a:pt x="132200" y="81541"/>
                      <a:pt x="102550" y="75515"/>
                    </a:cubicBezTo>
                    <a:cubicBezTo>
                      <a:pt x="85007" y="71929"/>
                      <a:pt x="83491" y="60246"/>
                      <a:pt x="56337" y="48600"/>
                    </a:cubicBezTo>
                    <a:cubicBezTo>
                      <a:pt x="43046" y="42962"/>
                      <a:pt x="28942" y="39487"/>
                      <a:pt x="14560" y="38304"/>
                    </a:cubicBezTo>
                    <a:cubicBezTo>
                      <a:pt x="-3703" y="66161"/>
                      <a:pt x="-4775" y="99194"/>
                      <a:pt x="11288" y="119639"/>
                    </a:cubicBezTo>
                    <a:cubicBezTo>
                      <a:pt x="28591" y="141655"/>
                      <a:pt x="59553" y="141082"/>
                      <a:pt x="72493" y="140842"/>
                    </a:cubicBezTo>
                    <a:cubicBezTo>
                      <a:pt x="81144" y="140675"/>
                      <a:pt x="108872" y="140213"/>
                      <a:pt x="129150" y="121173"/>
                    </a:cubicBezTo>
                    <a:cubicBezTo>
                      <a:pt x="150297" y="101339"/>
                      <a:pt x="141313" y="82687"/>
                      <a:pt x="162053" y="71263"/>
                    </a:cubicBezTo>
                    <a:cubicBezTo>
                      <a:pt x="172534" y="65496"/>
                      <a:pt x="184051" y="65163"/>
                      <a:pt x="199024" y="52390"/>
                    </a:cubicBezTo>
                    <a:cubicBezTo>
                      <a:pt x="202259" y="49654"/>
                      <a:pt x="205272" y="46659"/>
                      <a:pt x="208044" y="43443"/>
                    </a:cubicBezTo>
                    <a:cubicBezTo>
                      <a:pt x="198266" y="23516"/>
                      <a:pt x="184938" y="-1568"/>
                      <a:pt x="180095" y="77"/>
                    </a:cubicBezTo>
                    <a:close/>
                  </a:path>
                </a:pathLst>
              </a:custGeom>
              <a:solidFill>
                <a:srgbClr val="3119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37"/>
              <p:cNvSpPr/>
              <p:nvPr/>
            </p:nvSpPr>
            <p:spPr>
              <a:xfrm>
                <a:off x="7546661" y="3044493"/>
                <a:ext cx="790487" cy="734295"/>
              </a:xfrm>
              <a:custGeom>
                <a:rect b="b" l="l" r="r" t="t"/>
                <a:pathLst>
                  <a:path extrusionOk="0" h="734295" w="790487">
                    <a:moveTo>
                      <a:pt x="361625" y="89945"/>
                    </a:moveTo>
                    <a:cubicBezTo>
                      <a:pt x="392828" y="42605"/>
                      <a:pt x="454938" y="-3867"/>
                      <a:pt x="512058" y="255"/>
                    </a:cubicBezTo>
                    <a:cubicBezTo>
                      <a:pt x="678831" y="12289"/>
                      <a:pt x="884497" y="461664"/>
                      <a:pt x="743529" y="639602"/>
                    </a:cubicBezTo>
                    <a:cubicBezTo>
                      <a:pt x="635909" y="775468"/>
                      <a:pt x="303434" y="782068"/>
                      <a:pt x="0" y="547028"/>
                    </a:cubicBezTo>
                    <a:lnTo>
                      <a:pt x="0" y="468910"/>
                    </a:lnTo>
                    <a:cubicBezTo>
                      <a:pt x="149305" y="495030"/>
                      <a:pt x="273100" y="512369"/>
                      <a:pt x="364528" y="523885"/>
                    </a:cubicBezTo>
                    <a:cubicBezTo>
                      <a:pt x="421555" y="531057"/>
                      <a:pt x="478359" y="537527"/>
                      <a:pt x="488933" y="515197"/>
                    </a:cubicBezTo>
                    <a:cubicBezTo>
                      <a:pt x="504941" y="481406"/>
                      <a:pt x="390721" y="433067"/>
                      <a:pt x="347170" y="306887"/>
                    </a:cubicBezTo>
                    <a:cubicBezTo>
                      <a:pt x="341144" y="289548"/>
                      <a:pt x="302972" y="178915"/>
                      <a:pt x="361625" y="8994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37"/>
              <p:cNvSpPr/>
              <p:nvPr/>
            </p:nvSpPr>
            <p:spPr>
              <a:xfrm>
                <a:off x="6261904" y="1583920"/>
                <a:ext cx="429632" cy="603725"/>
              </a:xfrm>
              <a:custGeom>
                <a:rect b="b" l="l" r="r" t="t"/>
                <a:pathLst>
                  <a:path extrusionOk="0" h="603725" w="429632">
                    <a:moveTo>
                      <a:pt x="429632" y="301863"/>
                    </a:moveTo>
                    <a:cubicBezTo>
                      <a:pt x="429632" y="468577"/>
                      <a:pt x="333456" y="603726"/>
                      <a:pt x="214816" y="603726"/>
                    </a:cubicBezTo>
                    <a:cubicBezTo>
                      <a:pt x="96176" y="603726"/>
                      <a:pt x="0" y="468577"/>
                      <a:pt x="0" y="301863"/>
                    </a:cubicBezTo>
                    <a:cubicBezTo>
                      <a:pt x="0" y="135149"/>
                      <a:pt x="96176" y="0"/>
                      <a:pt x="214816" y="0"/>
                    </a:cubicBezTo>
                    <a:cubicBezTo>
                      <a:pt x="333456" y="0"/>
                      <a:pt x="429632" y="135149"/>
                      <a:pt x="429632" y="301863"/>
                    </a:cubicBezTo>
                    <a:close/>
                  </a:path>
                </a:pathLst>
              </a:custGeom>
              <a:solidFill>
                <a:srgbClr val="FFC4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37"/>
              <p:cNvSpPr/>
              <p:nvPr/>
            </p:nvSpPr>
            <p:spPr>
              <a:xfrm>
                <a:off x="4665284" y="1154306"/>
                <a:ext cx="1905525" cy="1151127"/>
              </a:xfrm>
              <a:custGeom>
                <a:rect b="b" l="l" r="r" t="t"/>
                <a:pathLst>
                  <a:path extrusionOk="0" h="1151127" w="1905525">
                    <a:moveTo>
                      <a:pt x="1154917" y="0"/>
                    </a:moveTo>
                    <a:lnTo>
                      <a:pt x="750609" y="0"/>
                    </a:lnTo>
                    <a:cubicBezTo>
                      <a:pt x="336060" y="0"/>
                      <a:pt x="0" y="336060"/>
                      <a:pt x="0" y="750609"/>
                    </a:cubicBezTo>
                    <a:lnTo>
                      <a:pt x="0" y="750609"/>
                    </a:lnTo>
                    <a:cubicBezTo>
                      <a:pt x="0" y="971803"/>
                      <a:pt x="179306" y="1151127"/>
                      <a:pt x="400537" y="1151127"/>
                    </a:cubicBezTo>
                    <a:lnTo>
                      <a:pt x="1504989" y="1151127"/>
                    </a:lnTo>
                    <a:cubicBezTo>
                      <a:pt x="1726201" y="1151127"/>
                      <a:pt x="1905526" y="971821"/>
                      <a:pt x="1905526" y="750609"/>
                    </a:cubicBezTo>
                    <a:lnTo>
                      <a:pt x="1905526" y="750609"/>
                    </a:lnTo>
                    <a:cubicBezTo>
                      <a:pt x="1905526" y="336060"/>
                      <a:pt x="1569465" y="0"/>
                      <a:pt x="1154917" y="0"/>
                    </a:cubicBezTo>
                    <a:close/>
                  </a:path>
                </a:pathLst>
              </a:custGeom>
              <a:solidFill>
                <a:srgbClr val="FFC4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37"/>
              <p:cNvSpPr/>
              <p:nvPr/>
            </p:nvSpPr>
            <p:spPr>
              <a:xfrm>
                <a:off x="4999921" y="2379393"/>
                <a:ext cx="1236251" cy="746838"/>
              </a:xfrm>
              <a:custGeom>
                <a:rect b="b" l="l" r="r" t="t"/>
                <a:pathLst>
                  <a:path extrusionOk="0" h="746838" w="1236251">
                    <a:moveTo>
                      <a:pt x="749278" y="746838"/>
                    </a:moveTo>
                    <a:lnTo>
                      <a:pt x="486973" y="746838"/>
                    </a:lnTo>
                    <a:cubicBezTo>
                      <a:pt x="218033" y="746838"/>
                      <a:pt x="0" y="528824"/>
                      <a:pt x="0" y="259865"/>
                    </a:cubicBezTo>
                    <a:lnTo>
                      <a:pt x="0" y="259865"/>
                    </a:lnTo>
                    <a:cubicBezTo>
                      <a:pt x="0" y="116346"/>
                      <a:pt x="116346" y="0"/>
                      <a:pt x="259865" y="0"/>
                    </a:cubicBezTo>
                    <a:lnTo>
                      <a:pt x="976405" y="0"/>
                    </a:lnTo>
                    <a:cubicBezTo>
                      <a:pt x="1119924" y="19"/>
                      <a:pt x="1236251" y="116346"/>
                      <a:pt x="1236251" y="259865"/>
                    </a:cubicBezTo>
                    <a:lnTo>
                      <a:pt x="1236251" y="259865"/>
                    </a:lnTo>
                    <a:cubicBezTo>
                      <a:pt x="1236251" y="528806"/>
                      <a:pt x="1018237" y="746838"/>
                      <a:pt x="749278" y="746838"/>
                    </a:cubicBezTo>
                    <a:close/>
                  </a:path>
                </a:pathLst>
              </a:custGeom>
              <a:solidFill>
                <a:srgbClr val="FFC4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37"/>
              <p:cNvSpPr/>
              <p:nvPr/>
            </p:nvSpPr>
            <p:spPr>
              <a:xfrm>
                <a:off x="5229063" y="1641877"/>
                <a:ext cx="1125691" cy="501681"/>
              </a:xfrm>
              <a:custGeom>
                <a:rect b="b" l="l" r="r" t="t"/>
                <a:pathLst>
                  <a:path extrusionOk="0" h="501681" w="1125691">
                    <a:moveTo>
                      <a:pt x="958124" y="501682"/>
                    </a:moveTo>
                    <a:lnTo>
                      <a:pt x="189602" y="501682"/>
                    </a:lnTo>
                    <a:cubicBezTo>
                      <a:pt x="85457" y="501682"/>
                      <a:pt x="0" y="421844"/>
                      <a:pt x="0" y="323374"/>
                    </a:cubicBezTo>
                    <a:lnTo>
                      <a:pt x="0" y="172368"/>
                    </a:lnTo>
                    <a:cubicBezTo>
                      <a:pt x="0" y="73898"/>
                      <a:pt x="85457" y="-3241"/>
                      <a:pt x="189602" y="105"/>
                    </a:cubicBezTo>
                    <a:lnTo>
                      <a:pt x="958124" y="24616"/>
                    </a:lnTo>
                    <a:cubicBezTo>
                      <a:pt x="1051123" y="27592"/>
                      <a:pt x="1125692" y="104102"/>
                      <a:pt x="1125692" y="195659"/>
                    </a:cubicBezTo>
                    <a:lnTo>
                      <a:pt x="1125692" y="336036"/>
                    </a:lnTo>
                    <a:cubicBezTo>
                      <a:pt x="1125729" y="427501"/>
                      <a:pt x="1051123" y="501682"/>
                      <a:pt x="958124" y="501682"/>
                    </a:cubicBezTo>
                    <a:close/>
                  </a:path>
                </a:pathLst>
              </a:custGeom>
              <a:solidFill>
                <a:srgbClr val="444B8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37"/>
              <p:cNvSpPr/>
              <p:nvPr/>
            </p:nvSpPr>
            <p:spPr>
              <a:xfrm>
                <a:off x="5411530" y="1759143"/>
                <a:ext cx="253357" cy="240148"/>
              </a:xfrm>
              <a:custGeom>
                <a:rect b="b" l="l" r="r" t="t"/>
                <a:pathLst>
                  <a:path extrusionOk="0" h="240148" w="253357">
                    <a:moveTo>
                      <a:pt x="253358" y="122648"/>
                    </a:moveTo>
                    <a:cubicBezTo>
                      <a:pt x="253358" y="188418"/>
                      <a:pt x="197385" y="240953"/>
                      <a:pt x="127659" y="240140"/>
                    </a:cubicBezTo>
                    <a:cubicBezTo>
                      <a:pt x="57415" y="239252"/>
                      <a:pt x="0" y="184333"/>
                      <a:pt x="0" y="117490"/>
                    </a:cubicBezTo>
                    <a:cubicBezTo>
                      <a:pt x="0" y="50648"/>
                      <a:pt x="57415" y="-1924"/>
                      <a:pt x="127659" y="54"/>
                    </a:cubicBezTo>
                    <a:cubicBezTo>
                      <a:pt x="197385" y="1940"/>
                      <a:pt x="253358" y="56822"/>
                      <a:pt x="253358" y="122648"/>
                    </a:cubicBezTo>
                    <a:close/>
                  </a:path>
                </a:pathLst>
              </a:custGeom>
              <a:solidFill>
                <a:srgbClr val="FFC4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37"/>
              <p:cNvSpPr/>
              <p:nvPr/>
            </p:nvSpPr>
            <p:spPr>
              <a:xfrm>
                <a:off x="5947841" y="1773881"/>
                <a:ext cx="236406" cy="232010"/>
              </a:xfrm>
              <a:custGeom>
                <a:rect b="b" l="l" r="r" t="t"/>
                <a:pathLst>
                  <a:path extrusionOk="0" h="232010" w="236406">
                    <a:moveTo>
                      <a:pt x="236407" y="118409"/>
                    </a:moveTo>
                    <a:cubicBezTo>
                      <a:pt x="236407" y="181962"/>
                      <a:pt x="184131" y="232833"/>
                      <a:pt x="119137" y="232001"/>
                    </a:cubicBezTo>
                    <a:cubicBezTo>
                      <a:pt x="53570" y="231187"/>
                      <a:pt x="0" y="178172"/>
                      <a:pt x="0" y="113603"/>
                    </a:cubicBezTo>
                    <a:cubicBezTo>
                      <a:pt x="0" y="49035"/>
                      <a:pt x="53607" y="-1800"/>
                      <a:pt x="119137" y="49"/>
                    </a:cubicBezTo>
                    <a:cubicBezTo>
                      <a:pt x="184131" y="1860"/>
                      <a:pt x="236407" y="54857"/>
                      <a:pt x="236407" y="118409"/>
                    </a:cubicBezTo>
                    <a:close/>
                  </a:path>
                </a:pathLst>
              </a:custGeom>
              <a:solidFill>
                <a:srgbClr val="FFC4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37"/>
              <p:cNvSpPr/>
              <p:nvPr/>
            </p:nvSpPr>
            <p:spPr>
              <a:xfrm>
                <a:off x="4665284" y="1183679"/>
                <a:ext cx="1363059" cy="1121772"/>
              </a:xfrm>
              <a:custGeom>
                <a:rect b="b" l="l" r="r" t="t"/>
                <a:pathLst>
                  <a:path extrusionOk="0" h="1121772" w="1363059">
                    <a:moveTo>
                      <a:pt x="1231667" y="1016500"/>
                    </a:moveTo>
                    <a:cubicBezTo>
                      <a:pt x="1117355" y="882205"/>
                      <a:pt x="1168152" y="774806"/>
                      <a:pt x="1018718" y="592820"/>
                    </a:cubicBezTo>
                    <a:cubicBezTo>
                      <a:pt x="813126" y="342419"/>
                      <a:pt x="573225" y="370757"/>
                      <a:pt x="518343" y="200934"/>
                    </a:cubicBezTo>
                    <a:cubicBezTo>
                      <a:pt x="503129" y="153871"/>
                      <a:pt x="501373" y="89283"/>
                      <a:pt x="542207" y="0"/>
                    </a:cubicBezTo>
                    <a:cubicBezTo>
                      <a:pt x="229050" y="90319"/>
                      <a:pt x="0" y="378946"/>
                      <a:pt x="0" y="721255"/>
                    </a:cubicBezTo>
                    <a:lnTo>
                      <a:pt x="0" y="721255"/>
                    </a:lnTo>
                    <a:cubicBezTo>
                      <a:pt x="0" y="942448"/>
                      <a:pt x="179306" y="1121773"/>
                      <a:pt x="400537" y="1121773"/>
                    </a:cubicBezTo>
                    <a:lnTo>
                      <a:pt x="1363060" y="1121773"/>
                    </a:lnTo>
                    <a:cubicBezTo>
                      <a:pt x="1305405" y="1090348"/>
                      <a:pt x="1263277" y="1053636"/>
                      <a:pt x="1231667" y="1016500"/>
                    </a:cubicBezTo>
                    <a:close/>
                  </a:path>
                </a:pathLst>
              </a:custGeom>
              <a:solidFill>
                <a:srgbClr val="FFFFFF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37"/>
              <p:cNvSpPr/>
              <p:nvPr/>
            </p:nvSpPr>
            <p:spPr>
              <a:xfrm>
                <a:off x="4558495" y="1581831"/>
                <a:ext cx="429632" cy="603725"/>
              </a:xfrm>
              <a:custGeom>
                <a:rect b="b" l="l" r="r" t="t"/>
                <a:pathLst>
                  <a:path extrusionOk="0" h="603725" w="429632">
                    <a:moveTo>
                      <a:pt x="429633" y="301863"/>
                    </a:moveTo>
                    <a:cubicBezTo>
                      <a:pt x="429633" y="468577"/>
                      <a:pt x="333456" y="603726"/>
                      <a:pt x="214816" y="603726"/>
                    </a:cubicBezTo>
                    <a:cubicBezTo>
                      <a:pt x="96177" y="603726"/>
                      <a:pt x="0" y="468577"/>
                      <a:pt x="0" y="301863"/>
                    </a:cubicBezTo>
                    <a:cubicBezTo>
                      <a:pt x="0" y="135149"/>
                      <a:pt x="96177" y="0"/>
                      <a:pt x="214816" y="0"/>
                    </a:cubicBezTo>
                    <a:cubicBezTo>
                      <a:pt x="333456" y="0"/>
                      <a:pt x="429633" y="135149"/>
                      <a:pt x="429633" y="301863"/>
                    </a:cubicBezTo>
                    <a:close/>
                  </a:path>
                </a:pathLst>
              </a:custGeom>
              <a:solidFill>
                <a:srgbClr val="FFC4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37"/>
              <p:cNvSpPr/>
              <p:nvPr/>
            </p:nvSpPr>
            <p:spPr>
              <a:xfrm>
                <a:off x="4509454" y="1751692"/>
                <a:ext cx="187846" cy="264005"/>
              </a:xfrm>
              <a:custGeom>
                <a:rect b="b" l="l" r="r" t="t"/>
                <a:pathLst>
                  <a:path extrusionOk="0" h="264005" w="187846">
                    <a:moveTo>
                      <a:pt x="187846" y="132003"/>
                    </a:moveTo>
                    <a:cubicBezTo>
                      <a:pt x="187846" y="204906"/>
                      <a:pt x="145795" y="264005"/>
                      <a:pt x="93923" y="264005"/>
                    </a:cubicBezTo>
                    <a:cubicBezTo>
                      <a:pt x="42051" y="264005"/>
                      <a:pt x="0" y="204906"/>
                      <a:pt x="0" y="132003"/>
                    </a:cubicBezTo>
                    <a:cubicBezTo>
                      <a:pt x="0" y="59100"/>
                      <a:pt x="42051" y="0"/>
                      <a:pt x="93923" y="0"/>
                    </a:cubicBezTo>
                    <a:cubicBezTo>
                      <a:pt x="145795" y="0"/>
                      <a:pt x="187846" y="59100"/>
                      <a:pt x="187846" y="132003"/>
                    </a:cubicBezTo>
                    <a:close/>
                  </a:path>
                </a:pathLst>
              </a:custGeom>
              <a:solidFill>
                <a:srgbClr val="FFC4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37"/>
              <p:cNvSpPr/>
              <p:nvPr/>
            </p:nvSpPr>
            <p:spPr>
              <a:xfrm>
                <a:off x="4999921" y="2379356"/>
                <a:ext cx="823403" cy="746838"/>
              </a:xfrm>
              <a:custGeom>
                <a:rect b="b" l="l" r="r" t="t"/>
                <a:pathLst>
                  <a:path extrusionOk="0" h="746838" w="823403">
                    <a:moveTo>
                      <a:pt x="813884" y="478785"/>
                    </a:moveTo>
                    <a:cubicBezTo>
                      <a:pt x="777893" y="309793"/>
                      <a:pt x="379833" y="313860"/>
                      <a:pt x="369020" y="203355"/>
                    </a:cubicBezTo>
                    <a:cubicBezTo>
                      <a:pt x="360664" y="118213"/>
                      <a:pt x="589215" y="33902"/>
                      <a:pt x="617922" y="23291"/>
                    </a:cubicBezTo>
                    <a:cubicBezTo>
                      <a:pt x="642489" y="14233"/>
                      <a:pt x="666871" y="6655"/>
                      <a:pt x="690994" y="0"/>
                    </a:cubicBezTo>
                    <a:lnTo>
                      <a:pt x="259865" y="0"/>
                    </a:lnTo>
                    <a:cubicBezTo>
                      <a:pt x="116346" y="0"/>
                      <a:pt x="0" y="116346"/>
                      <a:pt x="0" y="259865"/>
                    </a:cubicBezTo>
                    <a:lnTo>
                      <a:pt x="0" y="259865"/>
                    </a:lnTo>
                    <a:cubicBezTo>
                      <a:pt x="0" y="528824"/>
                      <a:pt x="218125" y="746838"/>
                      <a:pt x="486973" y="746838"/>
                    </a:cubicBezTo>
                    <a:lnTo>
                      <a:pt x="749278" y="746838"/>
                    </a:lnTo>
                    <a:cubicBezTo>
                      <a:pt x="774085" y="746875"/>
                      <a:pt x="798874" y="745008"/>
                      <a:pt x="823404" y="741292"/>
                    </a:cubicBezTo>
                    <a:cubicBezTo>
                      <a:pt x="800574" y="712992"/>
                      <a:pt x="785694" y="682140"/>
                      <a:pt x="782089" y="648275"/>
                    </a:cubicBezTo>
                    <a:cubicBezTo>
                      <a:pt x="774122" y="573392"/>
                      <a:pt x="827822" y="544277"/>
                      <a:pt x="813884" y="478785"/>
                    </a:cubicBezTo>
                    <a:close/>
                  </a:path>
                </a:pathLst>
              </a:custGeom>
              <a:solidFill>
                <a:srgbClr val="FFC444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37"/>
              <p:cNvSpPr/>
              <p:nvPr/>
            </p:nvSpPr>
            <p:spPr>
              <a:xfrm>
                <a:off x="5210264" y="2343716"/>
                <a:ext cx="828505" cy="100300"/>
              </a:xfrm>
              <a:custGeom>
                <a:rect b="b" l="l" r="r" t="t"/>
                <a:pathLst>
                  <a:path extrusionOk="0" h="100300" w="828505">
                    <a:moveTo>
                      <a:pt x="828506" y="50150"/>
                    </a:moveTo>
                    <a:cubicBezTo>
                      <a:pt x="828506" y="77848"/>
                      <a:pt x="643038" y="100301"/>
                      <a:pt x="414253" y="100301"/>
                    </a:cubicBezTo>
                    <a:cubicBezTo>
                      <a:pt x="185467" y="100301"/>
                      <a:pt x="0" y="77848"/>
                      <a:pt x="0" y="50150"/>
                    </a:cubicBezTo>
                    <a:cubicBezTo>
                      <a:pt x="0" y="22453"/>
                      <a:pt x="185467" y="0"/>
                      <a:pt x="414253" y="0"/>
                    </a:cubicBezTo>
                    <a:cubicBezTo>
                      <a:pt x="643038" y="0"/>
                      <a:pt x="828506" y="22453"/>
                      <a:pt x="828506" y="50150"/>
                    </a:cubicBezTo>
                    <a:close/>
                  </a:path>
                </a:pathLst>
              </a:custGeom>
              <a:solidFill>
                <a:srgbClr val="FFC44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0" name="Google Shape;320;p37"/>
            <p:cNvGrpSpPr/>
            <p:nvPr/>
          </p:nvGrpSpPr>
          <p:grpSpPr>
            <a:xfrm>
              <a:off x="5969371" y="1439632"/>
              <a:ext cx="5259000" cy="3857218"/>
              <a:chOff x="5969371" y="1439632"/>
              <a:chExt cx="5259000" cy="3857218"/>
            </a:xfrm>
          </p:grpSpPr>
          <p:sp>
            <p:nvSpPr>
              <p:cNvPr id="321" name="Google Shape;321;p37"/>
              <p:cNvSpPr txBox="1"/>
              <p:nvPr/>
            </p:nvSpPr>
            <p:spPr>
              <a:xfrm>
                <a:off x="5969371" y="3018650"/>
                <a:ext cx="5259000" cy="227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-279400" lvl="0" marL="2857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Char char="★"/>
                </a:pPr>
                <a:r>
                  <a:rPr lang="en-US" sz="1500">
                    <a:solidFill>
                      <a:schemeClr val="dk1"/>
                    </a:solidFill>
                  </a:rPr>
                  <a:t>This Chatbot would be capable of </a:t>
                </a:r>
                <a:r>
                  <a:rPr lang="en-US" sz="1500">
                    <a:solidFill>
                      <a:schemeClr val="dk1"/>
                    </a:solidFill>
                  </a:rPr>
                  <a:t>making</a:t>
                </a:r>
                <a:r>
                  <a:rPr lang="en-US" sz="1500">
                    <a:solidFill>
                      <a:schemeClr val="dk1"/>
                    </a:solidFill>
                  </a:rPr>
                  <a:t> meaningful conversations</a:t>
                </a:r>
                <a:endParaRPr sz="1300"/>
              </a:p>
              <a:p>
                <a:pPr indent="-184150" lvl="0" marL="2857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</a:endParaRPr>
              </a:p>
              <a:p>
                <a:pPr indent="-279400" lvl="0" marL="2857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Char char="★"/>
                </a:pPr>
                <a:r>
                  <a:rPr lang="en-US" sz="1500">
                    <a:solidFill>
                      <a:schemeClr val="dk1"/>
                    </a:solidFill>
                  </a:rPr>
                  <a:t>The primary motivation is to introduce a medium where people can share their thoughts &amp; feelings and make their leisure time enjoyable</a:t>
                </a:r>
                <a:endParaRPr sz="1500">
                  <a:solidFill>
                    <a:schemeClr val="dk1"/>
                  </a:solidFill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</a:endParaRPr>
              </a:p>
              <a:p>
                <a:pPr indent="-279400" lvl="0" marL="2857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Char char="★"/>
                </a:pPr>
                <a:r>
                  <a:rPr lang="en-US" sz="1500">
                    <a:solidFill>
                      <a:schemeClr val="dk1"/>
                    </a:solidFill>
                  </a:rPr>
                  <a:t>This application could be </a:t>
                </a:r>
                <a:r>
                  <a:rPr lang="en-US" sz="1500">
                    <a:solidFill>
                      <a:schemeClr val="dk1"/>
                    </a:solidFill>
                  </a:rPr>
                  <a:t>further</a:t>
                </a:r>
                <a:r>
                  <a:rPr lang="en-US" sz="1500">
                    <a:solidFill>
                      <a:schemeClr val="dk1"/>
                    </a:solidFill>
                  </a:rPr>
                  <a:t> improved &amp; used in the implementation of virtual assistants hopefully</a:t>
                </a:r>
                <a:endParaRPr sz="1300"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/>
              </a:p>
            </p:txBody>
          </p:sp>
          <p:sp>
            <p:nvSpPr>
              <p:cNvPr id="322" name="Google Shape;322;p37"/>
              <p:cNvSpPr/>
              <p:nvPr/>
            </p:nvSpPr>
            <p:spPr>
              <a:xfrm>
                <a:off x="6075401" y="1439632"/>
                <a:ext cx="906088" cy="90608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3" name="Google Shape;323;p37"/>
          <p:cNvGrpSpPr/>
          <p:nvPr/>
        </p:nvGrpSpPr>
        <p:grpSpPr>
          <a:xfrm>
            <a:off x="6287254" y="1605004"/>
            <a:ext cx="2322298" cy="1977331"/>
            <a:chOff x="7338885" y="2546726"/>
            <a:chExt cx="4709587" cy="3723788"/>
          </a:xfrm>
        </p:grpSpPr>
        <p:grpSp>
          <p:nvGrpSpPr>
            <p:cNvPr id="324" name="Google Shape;324;p37"/>
            <p:cNvGrpSpPr/>
            <p:nvPr/>
          </p:nvGrpSpPr>
          <p:grpSpPr>
            <a:xfrm>
              <a:off x="7338885" y="2546726"/>
              <a:ext cx="4709587" cy="3723788"/>
              <a:chOff x="2228055" y="1971102"/>
              <a:chExt cx="4575969" cy="3618138"/>
            </a:xfrm>
          </p:grpSpPr>
          <p:sp>
            <p:nvSpPr>
              <p:cNvPr id="325" name="Google Shape;325;p37"/>
              <p:cNvSpPr/>
              <p:nvPr/>
            </p:nvSpPr>
            <p:spPr>
              <a:xfrm>
                <a:off x="2228055" y="1971102"/>
                <a:ext cx="3243960" cy="3618138"/>
              </a:xfrm>
              <a:custGeom>
                <a:rect b="b" l="l" r="r" t="t"/>
                <a:pathLst>
                  <a:path extrusionOk="0" h="3618138" w="3243960">
                    <a:moveTo>
                      <a:pt x="1764407" y="0"/>
                    </a:moveTo>
                    <a:lnTo>
                      <a:pt x="1913381" y="1203"/>
                    </a:lnTo>
                    <a:lnTo>
                      <a:pt x="2053042" y="12022"/>
                    </a:lnTo>
                    <a:lnTo>
                      <a:pt x="2185723" y="30056"/>
                    </a:lnTo>
                    <a:lnTo>
                      <a:pt x="2312583" y="56506"/>
                    </a:lnTo>
                    <a:lnTo>
                      <a:pt x="2433624" y="88967"/>
                    </a:lnTo>
                    <a:lnTo>
                      <a:pt x="2545354" y="131046"/>
                    </a:lnTo>
                    <a:lnTo>
                      <a:pt x="2653593" y="176731"/>
                    </a:lnTo>
                    <a:lnTo>
                      <a:pt x="2752521" y="230833"/>
                    </a:lnTo>
                    <a:lnTo>
                      <a:pt x="2763561" y="238103"/>
                    </a:lnTo>
                    <a:lnTo>
                      <a:pt x="2764776" y="236609"/>
                    </a:lnTo>
                    <a:cubicBezTo>
                      <a:pt x="3318761" y="687035"/>
                      <a:pt x="3404939" y="1500322"/>
                      <a:pt x="2957653" y="2056846"/>
                    </a:cubicBezTo>
                    <a:lnTo>
                      <a:pt x="2794867" y="1926012"/>
                    </a:lnTo>
                    <a:cubicBezTo>
                      <a:pt x="3170184" y="1459033"/>
                      <a:pt x="3097872" y="776605"/>
                      <a:pt x="2633024" y="398652"/>
                    </a:cubicBezTo>
                    <a:lnTo>
                      <a:pt x="2635535" y="395564"/>
                    </a:lnTo>
                    <a:cubicBezTo>
                      <a:pt x="2458856" y="294299"/>
                      <a:pt x="2250796" y="159602"/>
                      <a:pt x="1912553" y="162771"/>
                    </a:cubicBezTo>
                    <a:cubicBezTo>
                      <a:pt x="1018501" y="171149"/>
                      <a:pt x="651082" y="745769"/>
                      <a:pt x="651082" y="1464934"/>
                    </a:cubicBezTo>
                    <a:cubicBezTo>
                      <a:pt x="651082" y="2065638"/>
                      <a:pt x="1045124" y="2571338"/>
                      <a:pt x="1581345" y="2720212"/>
                    </a:cubicBezTo>
                    <a:cubicBezTo>
                      <a:pt x="2189761" y="2865156"/>
                      <a:pt x="2916596" y="3085457"/>
                      <a:pt x="3019039" y="3381117"/>
                    </a:cubicBezTo>
                    <a:lnTo>
                      <a:pt x="3030682" y="3420409"/>
                    </a:lnTo>
                    <a:lnTo>
                      <a:pt x="3049304" y="3486532"/>
                    </a:lnTo>
                    <a:lnTo>
                      <a:pt x="3067926" y="3553859"/>
                    </a:lnTo>
                    <a:lnTo>
                      <a:pt x="3088874" y="3615173"/>
                    </a:lnTo>
                    <a:lnTo>
                      <a:pt x="3090086" y="3618138"/>
                    </a:lnTo>
                    <a:lnTo>
                      <a:pt x="1487028" y="3618138"/>
                    </a:lnTo>
                    <a:lnTo>
                      <a:pt x="1482754" y="3594736"/>
                    </a:lnTo>
                    <a:lnTo>
                      <a:pt x="1471115" y="3529813"/>
                    </a:lnTo>
                    <a:lnTo>
                      <a:pt x="1458312" y="3466094"/>
                    </a:lnTo>
                    <a:lnTo>
                      <a:pt x="1443182" y="3404780"/>
                    </a:lnTo>
                    <a:lnTo>
                      <a:pt x="1428052" y="3345869"/>
                    </a:lnTo>
                    <a:lnTo>
                      <a:pt x="1409430" y="3294173"/>
                    </a:lnTo>
                    <a:lnTo>
                      <a:pt x="1389645" y="3249689"/>
                    </a:lnTo>
                    <a:lnTo>
                      <a:pt x="1368696" y="3214824"/>
                    </a:lnTo>
                    <a:lnTo>
                      <a:pt x="1345419" y="3193183"/>
                    </a:lnTo>
                    <a:lnTo>
                      <a:pt x="1319814" y="3182363"/>
                    </a:lnTo>
                    <a:lnTo>
                      <a:pt x="1290717" y="3177554"/>
                    </a:lnTo>
                    <a:lnTo>
                      <a:pt x="1256965" y="3179958"/>
                    </a:lnTo>
                    <a:lnTo>
                      <a:pt x="1223213" y="3184767"/>
                    </a:lnTo>
                    <a:lnTo>
                      <a:pt x="1191790" y="3193183"/>
                    </a:lnTo>
                    <a:lnTo>
                      <a:pt x="1161529" y="3201598"/>
                    </a:lnTo>
                    <a:lnTo>
                      <a:pt x="1133597" y="3210015"/>
                    </a:lnTo>
                    <a:lnTo>
                      <a:pt x="1112647" y="3217228"/>
                    </a:lnTo>
                    <a:lnTo>
                      <a:pt x="1062602" y="3234059"/>
                    </a:lnTo>
                    <a:lnTo>
                      <a:pt x="1005573" y="3249689"/>
                    </a:lnTo>
                    <a:lnTo>
                      <a:pt x="941560" y="3262914"/>
                    </a:lnTo>
                    <a:lnTo>
                      <a:pt x="874056" y="3271330"/>
                    </a:lnTo>
                    <a:lnTo>
                      <a:pt x="806552" y="3278543"/>
                    </a:lnTo>
                    <a:lnTo>
                      <a:pt x="737886" y="3280948"/>
                    </a:lnTo>
                    <a:lnTo>
                      <a:pt x="672709" y="3276139"/>
                    </a:lnTo>
                    <a:lnTo>
                      <a:pt x="611025" y="3265318"/>
                    </a:lnTo>
                    <a:lnTo>
                      <a:pt x="577273" y="3256902"/>
                    </a:lnTo>
                    <a:lnTo>
                      <a:pt x="543521" y="3241274"/>
                    </a:lnTo>
                    <a:lnTo>
                      <a:pt x="509769" y="3223240"/>
                    </a:lnTo>
                    <a:lnTo>
                      <a:pt x="480674" y="3201598"/>
                    </a:lnTo>
                    <a:lnTo>
                      <a:pt x="450413" y="3175149"/>
                    </a:lnTo>
                    <a:lnTo>
                      <a:pt x="427136" y="3147498"/>
                    </a:lnTo>
                    <a:lnTo>
                      <a:pt x="410841" y="3112633"/>
                    </a:lnTo>
                    <a:lnTo>
                      <a:pt x="398039" y="3072958"/>
                    </a:lnTo>
                    <a:lnTo>
                      <a:pt x="393384" y="3029676"/>
                    </a:lnTo>
                    <a:lnTo>
                      <a:pt x="398039" y="2981586"/>
                    </a:lnTo>
                    <a:lnTo>
                      <a:pt x="403859" y="2947924"/>
                    </a:lnTo>
                    <a:lnTo>
                      <a:pt x="412006" y="2910653"/>
                    </a:lnTo>
                    <a:lnTo>
                      <a:pt x="421316" y="2872182"/>
                    </a:lnTo>
                    <a:lnTo>
                      <a:pt x="424808" y="2834911"/>
                    </a:lnTo>
                    <a:lnTo>
                      <a:pt x="424808" y="2795237"/>
                    </a:lnTo>
                    <a:lnTo>
                      <a:pt x="414333" y="2760372"/>
                    </a:lnTo>
                    <a:lnTo>
                      <a:pt x="403859" y="2741136"/>
                    </a:lnTo>
                    <a:lnTo>
                      <a:pt x="385236" y="2723102"/>
                    </a:lnTo>
                    <a:lnTo>
                      <a:pt x="365452" y="2709877"/>
                    </a:lnTo>
                    <a:lnTo>
                      <a:pt x="344502" y="2699057"/>
                    </a:lnTo>
                    <a:lnTo>
                      <a:pt x="323552" y="2683427"/>
                    </a:lnTo>
                    <a:lnTo>
                      <a:pt x="307259" y="2666596"/>
                    </a:lnTo>
                    <a:lnTo>
                      <a:pt x="294455" y="2644956"/>
                    </a:lnTo>
                    <a:lnTo>
                      <a:pt x="289800" y="2620911"/>
                    </a:lnTo>
                    <a:lnTo>
                      <a:pt x="292128" y="2596866"/>
                    </a:lnTo>
                    <a:lnTo>
                      <a:pt x="300275" y="2574023"/>
                    </a:lnTo>
                    <a:lnTo>
                      <a:pt x="310750" y="2554786"/>
                    </a:lnTo>
                    <a:lnTo>
                      <a:pt x="317733" y="2535551"/>
                    </a:lnTo>
                    <a:lnTo>
                      <a:pt x="283982" y="2511505"/>
                    </a:lnTo>
                    <a:lnTo>
                      <a:pt x="260703" y="2487461"/>
                    </a:lnTo>
                    <a:lnTo>
                      <a:pt x="247901" y="2463416"/>
                    </a:lnTo>
                    <a:lnTo>
                      <a:pt x="245574" y="2436966"/>
                    </a:lnTo>
                    <a:lnTo>
                      <a:pt x="249066" y="2412922"/>
                    </a:lnTo>
                    <a:lnTo>
                      <a:pt x="258376" y="2386471"/>
                    </a:lnTo>
                    <a:lnTo>
                      <a:pt x="271178" y="2360023"/>
                    </a:lnTo>
                    <a:lnTo>
                      <a:pt x="285145" y="2333572"/>
                    </a:lnTo>
                    <a:lnTo>
                      <a:pt x="297948" y="2305921"/>
                    </a:lnTo>
                    <a:lnTo>
                      <a:pt x="310750" y="2279471"/>
                    </a:lnTo>
                    <a:lnTo>
                      <a:pt x="317733" y="2250617"/>
                    </a:lnTo>
                    <a:lnTo>
                      <a:pt x="294455" y="2228976"/>
                    </a:lnTo>
                    <a:lnTo>
                      <a:pt x="261868" y="2212145"/>
                    </a:lnTo>
                    <a:lnTo>
                      <a:pt x="225789" y="2196515"/>
                    </a:lnTo>
                    <a:lnTo>
                      <a:pt x="188545" y="2183290"/>
                    </a:lnTo>
                    <a:lnTo>
                      <a:pt x="150138" y="2170066"/>
                    </a:lnTo>
                    <a:lnTo>
                      <a:pt x="111731" y="2156841"/>
                    </a:lnTo>
                    <a:lnTo>
                      <a:pt x="75651" y="2141212"/>
                    </a:lnTo>
                    <a:lnTo>
                      <a:pt x="46554" y="2124381"/>
                    </a:lnTo>
                    <a:lnTo>
                      <a:pt x="20950" y="2100335"/>
                    </a:lnTo>
                    <a:lnTo>
                      <a:pt x="5820" y="2071482"/>
                    </a:lnTo>
                    <a:lnTo>
                      <a:pt x="0" y="2041425"/>
                    </a:lnTo>
                    <a:lnTo>
                      <a:pt x="4656" y="2012571"/>
                    </a:lnTo>
                    <a:lnTo>
                      <a:pt x="15130" y="1986122"/>
                    </a:lnTo>
                    <a:lnTo>
                      <a:pt x="31424" y="1964481"/>
                    </a:lnTo>
                    <a:lnTo>
                      <a:pt x="51209" y="1942841"/>
                    </a:lnTo>
                    <a:lnTo>
                      <a:pt x="69831" y="1924807"/>
                    </a:lnTo>
                    <a:lnTo>
                      <a:pt x="84961" y="1910380"/>
                    </a:lnTo>
                    <a:lnTo>
                      <a:pt x="129188" y="1857481"/>
                    </a:lnTo>
                    <a:lnTo>
                      <a:pt x="175742" y="1809391"/>
                    </a:lnTo>
                    <a:lnTo>
                      <a:pt x="222297" y="1761301"/>
                    </a:lnTo>
                    <a:lnTo>
                      <a:pt x="266523" y="1708402"/>
                    </a:lnTo>
                    <a:lnTo>
                      <a:pt x="308423" y="1656704"/>
                    </a:lnTo>
                    <a:lnTo>
                      <a:pt x="346829" y="1597795"/>
                    </a:lnTo>
                    <a:lnTo>
                      <a:pt x="378254" y="1534075"/>
                    </a:lnTo>
                    <a:lnTo>
                      <a:pt x="395711" y="1481176"/>
                    </a:lnTo>
                    <a:lnTo>
                      <a:pt x="401531" y="1429479"/>
                    </a:lnTo>
                    <a:lnTo>
                      <a:pt x="401531" y="1374175"/>
                    </a:lnTo>
                    <a:cubicBezTo>
                      <a:pt x="401143" y="1354538"/>
                      <a:pt x="400754" y="1334901"/>
                      <a:pt x="400367" y="1315264"/>
                    </a:cubicBezTo>
                    <a:lnTo>
                      <a:pt x="398039" y="1256355"/>
                    </a:lnTo>
                    <a:lnTo>
                      <a:pt x="400367" y="1192635"/>
                    </a:lnTo>
                    <a:lnTo>
                      <a:pt x="406186" y="1125309"/>
                    </a:lnTo>
                    <a:lnTo>
                      <a:pt x="471362" y="847589"/>
                    </a:lnTo>
                    <a:lnTo>
                      <a:pt x="512097" y="746600"/>
                    </a:lnTo>
                    <a:lnTo>
                      <a:pt x="560979" y="652824"/>
                    </a:lnTo>
                    <a:lnTo>
                      <a:pt x="618008" y="565059"/>
                    </a:lnTo>
                    <a:lnTo>
                      <a:pt x="683184" y="482103"/>
                    </a:lnTo>
                    <a:lnTo>
                      <a:pt x="755343" y="406361"/>
                    </a:lnTo>
                    <a:lnTo>
                      <a:pt x="833322" y="336631"/>
                    </a:lnTo>
                    <a:lnTo>
                      <a:pt x="918283" y="272912"/>
                    </a:lnTo>
                    <a:lnTo>
                      <a:pt x="1006736" y="216405"/>
                    </a:lnTo>
                    <a:lnTo>
                      <a:pt x="1102172" y="165911"/>
                    </a:lnTo>
                    <a:lnTo>
                      <a:pt x="1199936" y="123832"/>
                    </a:lnTo>
                    <a:lnTo>
                      <a:pt x="1298864" y="86563"/>
                    </a:lnTo>
                    <a:lnTo>
                      <a:pt x="1631727" y="10821"/>
                    </a:lnTo>
                    <a:close/>
                  </a:path>
                </a:pathLst>
              </a:custGeom>
              <a:solidFill>
                <a:srgbClr val="87ADD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6" name="Google Shape;326;p37"/>
              <p:cNvGrpSpPr/>
              <p:nvPr/>
            </p:nvGrpSpPr>
            <p:grpSpPr>
              <a:xfrm>
                <a:off x="4023554" y="4019367"/>
                <a:ext cx="1008000" cy="734913"/>
                <a:chOff x="3509379" y="4293096"/>
                <a:chExt cx="1008000" cy="734913"/>
              </a:xfrm>
            </p:grpSpPr>
            <p:sp>
              <p:nvSpPr>
                <p:cNvPr id="327" name="Google Shape;327;p37"/>
                <p:cNvSpPr/>
                <p:nvPr/>
              </p:nvSpPr>
              <p:spPr>
                <a:xfrm>
                  <a:off x="3509379" y="4293096"/>
                  <a:ext cx="1008000" cy="1800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222A35">
                    <a:alpha val="6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" name="Google Shape;328;p37"/>
                <p:cNvSpPr/>
                <p:nvPr/>
              </p:nvSpPr>
              <p:spPr>
                <a:xfrm>
                  <a:off x="3581435" y="4537695"/>
                  <a:ext cx="864000" cy="1800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222A35">
                    <a:alpha val="6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" name="Google Shape;329;p37"/>
                <p:cNvSpPr/>
                <p:nvPr/>
              </p:nvSpPr>
              <p:spPr>
                <a:xfrm>
                  <a:off x="3766973" y="4535109"/>
                  <a:ext cx="492900" cy="492900"/>
                </a:xfrm>
                <a:prstGeom prst="chord">
                  <a:avLst>
                    <a:gd fmla="val 21471232" name="adj1"/>
                    <a:gd fmla="val 10878117" name="adj2"/>
                  </a:avLst>
                </a:prstGeom>
                <a:solidFill>
                  <a:srgbClr val="222A35">
                    <a:alpha val="6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30" name="Google Shape;330;p37"/>
              <p:cNvSpPr/>
              <p:nvPr/>
            </p:nvSpPr>
            <p:spPr>
              <a:xfrm flipH="1">
                <a:off x="3560064" y="1971102"/>
                <a:ext cx="3243960" cy="3618138"/>
              </a:xfrm>
              <a:custGeom>
                <a:rect b="b" l="l" r="r" t="t"/>
                <a:pathLst>
                  <a:path extrusionOk="0" h="3618138" w="3243960">
                    <a:moveTo>
                      <a:pt x="1764407" y="0"/>
                    </a:moveTo>
                    <a:lnTo>
                      <a:pt x="1631727" y="10821"/>
                    </a:lnTo>
                    <a:lnTo>
                      <a:pt x="1298864" y="86563"/>
                    </a:lnTo>
                    <a:lnTo>
                      <a:pt x="1199936" y="123832"/>
                    </a:lnTo>
                    <a:lnTo>
                      <a:pt x="1102172" y="165911"/>
                    </a:lnTo>
                    <a:lnTo>
                      <a:pt x="1006736" y="216405"/>
                    </a:lnTo>
                    <a:lnTo>
                      <a:pt x="918283" y="272912"/>
                    </a:lnTo>
                    <a:lnTo>
                      <a:pt x="833322" y="336631"/>
                    </a:lnTo>
                    <a:lnTo>
                      <a:pt x="755343" y="406361"/>
                    </a:lnTo>
                    <a:lnTo>
                      <a:pt x="683184" y="482103"/>
                    </a:lnTo>
                    <a:lnTo>
                      <a:pt x="618008" y="565059"/>
                    </a:lnTo>
                    <a:lnTo>
                      <a:pt x="560979" y="652824"/>
                    </a:lnTo>
                    <a:lnTo>
                      <a:pt x="512097" y="746600"/>
                    </a:lnTo>
                    <a:lnTo>
                      <a:pt x="471362" y="847589"/>
                    </a:lnTo>
                    <a:lnTo>
                      <a:pt x="406186" y="1125309"/>
                    </a:lnTo>
                    <a:lnTo>
                      <a:pt x="400367" y="1192635"/>
                    </a:lnTo>
                    <a:lnTo>
                      <a:pt x="398039" y="1256355"/>
                    </a:lnTo>
                    <a:lnTo>
                      <a:pt x="400367" y="1315264"/>
                    </a:lnTo>
                    <a:cubicBezTo>
                      <a:pt x="400754" y="1334901"/>
                      <a:pt x="401143" y="1354538"/>
                      <a:pt x="401531" y="1374175"/>
                    </a:cubicBezTo>
                    <a:lnTo>
                      <a:pt x="401531" y="1429479"/>
                    </a:lnTo>
                    <a:lnTo>
                      <a:pt x="395711" y="1481176"/>
                    </a:lnTo>
                    <a:lnTo>
                      <a:pt x="378254" y="1534075"/>
                    </a:lnTo>
                    <a:lnTo>
                      <a:pt x="346829" y="1597795"/>
                    </a:lnTo>
                    <a:lnTo>
                      <a:pt x="308423" y="1656704"/>
                    </a:lnTo>
                    <a:lnTo>
                      <a:pt x="266523" y="1708402"/>
                    </a:lnTo>
                    <a:lnTo>
                      <a:pt x="222297" y="1761301"/>
                    </a:lnTo>
                    <a:lnTo>
                      <a:pt x="175742" y="1809391"/>
                    </a:lnTo>
                    <a:lnTo>
                      <a:pt x="129188" y="1857481"/>
                    </a:lnTo>
                    <a:lnTo>
                      <a:pt x="84961" y="1910380"/>
                    </a:lnTo>
                    <a:lnTo>
                      <a:pt x="69831" y="1924807"/>
                    </a:lnTo>
                    <a:lnTo>
                      <a:pt x="51209" y="1942841"/>
                    </a:lnTo>
                    <a:lnTo>
                      <a:pt x="31424" y="1964481"/>
                    </a:lnTo>
                    <a:lnTo>
                      <a:pt x="15130" y="1986122"/>
                    </a:lnTo>
                    <a:lnTo>
                      <a:pt x="4656" y="2012571"/>
                    </a:lnTo>
                    <a:lnTo>
                      <a:pt x="0" y="2041425"/>
                    </a:lnTo>
                    <a:lnTo>
                      <a:pt x="5820" y="2071482"/>
                    </a:lnTo>
                    <a:lnTo>
                      <a:pt x="20950" y="2100335"/>
                    </a:lnTo>
                    <a:lnTo>
                      <a:pt x="46554" y="2124381"/>
                    </a:lnTo>
                    <a:lnTo>
                      <a:pt x="75651" y="2141212"/>
                    </a:lnTo>
                    <a:lnTo>
                      <a:pt x="111731" y="2156841"/>
                    </a:lnTo>
                    <a:lnTo>
                      <a:pt x="150138" y="2170066"/>
                    </a:lnTo>
                    <a:lnTo>
                      <a:pt x="188545" y="2183290"/>
                    </a:lnTo>
                    <a:lnTo>
                      <a:pt x="225789" y="2196515"/>
                    </a:lnTo>
                    <a:lnTo>
                      <a:pt x="261868" y="2212145"/>
                    </a:lnTo>
                    <a:lnTo>
                      <a:pt x="294455" y="2228976"/>
                    </a:lnTo>
                    <a:lnTo>
                      <a:pt x="317733" y="2250617"/>
                    </a:lnTo>
                    <a:lnTo>
                      <a:pt x="310750" y="2279471"/>
                    </a:lnTo>
                    <a:lnTo>
                      <a:pt x="297948" y="2305921"/>
                    </a:lnTo>
                    <a:lnTo>
                      <a:pt x="285145" y="2333572"/>
                    </a:lnTo>
                    <a:lnTo>
                      <a:pt x="271178" y="2360023"/>
                    </a:lnTo>
                    <a:lnTo>
                      <a:pt x="258376" y="2386471"/>
                    </a:lnTo>
                    <a:lnTo>
                      <a:pt x="249066" y="2412922"/>
                    </a:lnTo>
                    <a:lnTo>
                      <a:pt x="245574" y="2436966"/>
                    </a:lnTo>
                    <a:lnTo>
                      <a:pt x="247901" y="2463416"/>
                    </a:lnTo>
                    <a:lnTo>
                      <a:pt x="260703" y="2487461"/>
                    </a:lnTo>
                    <a:lnTo>
                      <a:pt x="283982" y="2511505"/>
                    </a:lnTo>
                    <a:lnTo>
                      <a:pt x="317733" y="2535551"/>
                    </a:lnTo>
                    <a:lnTo>
                      <a:pt x="310750" y="2554786"/>
                    </a:lnTo>
                    <a:lnTo>
                      <a:pt x="300275" y="2574023"/>
                    </a:lnTo>
                    <a:lnTo>
                      <a:pt x="292128" y="2596866"/>
                    </a:lnTo>
                    <a:lnTo>
                      <a:pt x="289800" y="2620911"/>
                    </a:lnTo>
                    <a:lnTo>
                      <a:pt x="294455" y="2644956"/>
                    </a:lnTo>
                    <a:lnTo>
                      <a:pt x="307259" y="2666596"/>
                    </a:lnTo>
                    <a:lnTo>
                      <a:pt x="323552" y="2683427"/>
                    </a:lnTo>
                    <a:lnTo>
                      <a:pt x="344502" y="2699057"/>
                    </a:lnTo>
                    <a:lnTo>
                      <a:pt x="365452" y="2709877"/>
                    </a:lnTo>
                    <a:lnTo>
                      <a:pt x="385236" y="2723102"/>
                    </a:lnTo>
                    <a:lnTo>
                      <a:pt x="403859" y="2741136"/>
                    </a:lnTo>
                    <a:lnTo>
                      <a:pt x="414333" y="2760372"/>
                    </a:lnTo>
                    <a:lnTo>
                      <a:pt x="424808" y="2795237"/>
                    </a:lnTo>
                    <a:lnTo>
                      <a:pt x="424808" y="2834911"/>
                    </a:lnTo>
                    <a:lnTo>
                      <a:pt x="421316" y="2872182"/>
                    </a:lnTo>
                    <a:lnTo>
                      <a:pt x="412006" y="2910653"/>
                    </a:lnTo>
                    <a:lnTo>
                      <a:pt x="403859" y="2947924"/>
                    </a:lnTo>
                    <a:lnTo>
                      <a:pt x="398039" y="2981586"/>
                    </a:lnTo>
                    <a:lnTo>
                      <a:pt x="393384" y="3029676"/>
                    </a:lnTo>
                    <a:lnTo>
                      <a:pt x="398039" y="3072958"/>
                    </a:lnTo>
                    <a:lnTo>
                      <a:pt x="410841" y="3112633"/>
                    </a:lnTo>
                    <a:lnTo>
                      <a:pt x="427136" y="3147498"/>
                    </a:lnTo>
                    <a:lnTo>
                      <a:pt x="450413" y="3175149"/>
                    </a:lnTo>
                    <a:lnTo>
                      <a:pt x="480674" y="3201598"/>
                    </a:lnTo>
                    <a:lnTo>
                      <a:pt x="509769" y="3223240"/>
                    </a:lnTo>
                    <a:lnTo>
                      <a:pt x="543521" y="3241274"/>
                    </a:lnTo>
                    <a:lnTo>
                      <a:pt x="577273" y="3256902"/>
                    </a:lnTo>
                    <a:lnTo>
                      <a:pt x="611025" y="3265318"/>
                    </a:lnTo>
                    <a:lnTo>
                      <a:pt x="672709" y="3276139"/>
                    </a:lnTo>
                    <a:lnTo>
                      <a:pt x="737886" y="3280948"/>
                    </a:lnTo>
                    <a:lnTo>
                      <a:pt x="806552" y="3278543"/>
                    </a:lnTo>
                    <a:lnTo>
                      <a:pt x="874056" y="3271330"/>
                    </a:lnTo>
                    <a:lnTo>
                      <a:pt x="941560" y="3262914"/>
                    </a:lnTo>
                    <a:lnTo>
                      <a:pt x="1005573" y="3249689"/>
                    </a:lnTo>
                    <a:lnTo>
                      <a:pt x="1062602" y="3234059"/>
                    </a:lnTo>
                    <a:lnTo>
                      <a:pt x="1112647" y="3217228"/>
                    </a:lnTo>
                    <a:lnTo>
                      <a:pt x="1133597" y="3210015"/>
                    </a:lnTo>
                    <a:lnTo>
                      <a:pt x="1161529" y="3201598"/>
                    </a:lnTo>
                    <a:lnTo>
                      <a:pt x="1191790" y="3193183"/>
                    </a:lnTo>
                    <a:lnTo>
                      <a:pt x="1223213" y="3184767"/>
                    </a:lnTo>
                    <a:lnTo>
                      <a:pt x="1256965" y="3179958"/>
                    </a:lnTo>
                    <a:lnTo>
                      <a:pt x="1290717" y="3177554"/>
                    </a:lnTo>
                    <a:lnTo>
                      <a:pt x="1319814" y="3182363"/>
                    </a:lnTo>
                    <a:lnTo>
                      <a:pt x="1345419" y="3193183"/>
                    </a:lnTo>
                    <a:lnTo>
                      <a:pt x="1368696" y="3214824"/>
                    </a:lnTo>
                    <a:lnTo>
                      <a:pt x="1389645" y="3249689"/>
                    </a:lnTo>
                    <a:lnTo>
                      <a:pt x="1409430" y="3294173"/>
                    </a:lnTo>
                    <a:lnTo>
                      <a:pt x="1428052" y="3345869"/>
                    </a:lnTo>
                    <a:lnTo>
                      <a:pt x="1443182" y="3404780"/>
                    </a:lnTo>
                    <a:lnTo>
                      <a:pt x="1458312" y="3466094"/>
                    </a:lnTo>
                    <a:lnTo>
                      <a:pt x="1471115" y="3529813"/>
                    </a:lnTo>
                    <a:lnTo>
                      <a:pt x="1482754" y="3594736"/>
                    </a:lnTo>
                    <a:lnTo>
                      <a:pt x="1487029" y="3618138"/>
                    </a:lnTo>
                    <a:lnTo>
                      <a:pt x="3090086" y="3618138"/>
                    </a:lnTo>
                    <a:lnTo>
                      <a:pt x="3088874" y="3615173"/>
                    </a:lnTo>
                    <a:lnTo>
                      <a:pt x="3067926" y="3553859"/>
                    </a:lnTo>
                    <a:lnTo>
                      <a:pt x="3049304" y="3486532"/>
                    </a:lnTo>
                    <a:lnTo>
                      <a:pt x="3030682" y="3420409"/>
                    </a:lnTo>
                    <a:lnTo>
                      <a:pt x="3019039" y="3381117"/>
                    </a:lnTo>
                    <a:cubicBezTo>
                      <a:pt x="2916596" y="3085457"/>
                      <a:pt x="2189761" y="2865156"/>
                      <a:pt x="1581345" y="2720212"/>
                    </a:cubicBezTo>
                    <a:cubicBezTo>
                      <a:pt x="1045124" y="2571338"/>
                      <a:pt x="651082" y="2065638"/>
                      <a:pt x="651082" y="1464934"/>
                    </a:cubicBezTo>
                    <a:cubicBezTo>
                      <a:pt x="651082" y="745769"/>
                      <a:pt x="1018501" y="171149"/>
                      <a:pt x="1912553" y="162771"/>
                    </a:cubicBezTo>
                    <a:cubicBezTo>
                      <a:pt x="2250796" y="159602"/>
                      <a:pt x="2458856" y="294299"/>
                      <a:pt x="2635535" y="395564"/>
                    </a:cubicBezTo>
                    <a:lnTo>
                      <a:pt x="2633024" y="398652"/>
                    </a:lnTo>
                    <a:cubicBezTo>
                      <a:pt x="3097872" y="776605"/>
                      <a:pt x="3170184" y="1459033"/>
                      <a:pt x="2794867" y="1926012"/>
                    </a:cubicBezTo>
                    <a:lnTo>
                      <a:pt x="2957653" y="2056846"/>
                    </a:lnTo>
                    <a:cubicBezTo>
                      <a:pt x="3404939" y="1500322"/>
                      <a:pt x="3318761" y="687035"/>
                      <a:pt x="2764776" y="236609"/>
                    </a:cubicBezTo>
                    <a:lnTo>
                      <a:pt x="2763561" y="238103"/>
                    </a:lnTo>
                    <a:lnTo>
                      <a:pt x="2752521" y="230833"/>
                    </a:lnTo>
                    <a:lnTo>
                      <a:pt x="2653593" y="176731"/>
                    </a:lnTo>
                    <a:lnTo>
                      <a:pt x="2545354" y="131046"/>
                    </a:lnTo>
                    <a:lnTo>
                      <a:pt x="2433624" y="88967"/>
                    </a:lnTo>
                    <a:lnTo>
                      <a:pt x="2312583" y="56506"/>
                    </a:lnTo>
                    <a:lnTo>
                      <a:pt x="2185723" y="30056"/>
                    </a:lnTo>
                    <a:lnTo>
                      <a:pt x="2053042" y="12022"/>
                    </a:lnTo>
                    <a:lnTo>
                      <a:pt x="1913381" y="1203"/>
                    </a:lnTo>
                    <a:close/>
                  </a:path>
                </a:pathLst>
              </a:custGeom>
              <a:solidFill>
                <a:srgbClr val="4C93D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1" name="Google Shape;331;p37"/>
            <p:cNvGrpSpPr/>
            <p:nvPr/>
          </p:nvGrpSpPr>
          <p:grpSpPr>
            <a:xfrm>
              <a:off x="9000631" y="3153357"/>
              <a:ext cx="1385288" cy="1278541"/>
              <a:chOff x="7417766" y="2396187"/>
              <a:chExt cx="1787469" cy="1649730"/>
            </a:xfrm>
          </p:grpSpPr>
          <p:sp>
            <p:nvSpPr>
              <p:cNvPr id="332" name="Google Shape;332;p37"/>
              <p:cNvSpPr/>
              <p:nvPr/>
            </p:nvSpPr>
            <p:spPr>
              <a:xfrm>
                <a:off x="7417766" y="2398092"/>
                <a:ext cx="885825" cy="1647825"/>
              </a:xfrm>
              <a:custGeom>
                <a:rect b="b" l="l" r="r" t="t"/>
                <a:pathLst>
                  <a:path extrusionOk="0" h="1647825" w="885825">
                    <a:moveTo>
                      <a:pt x="749141" y="1281042"/>
                    </a:moveTo>
                    <a:cubicBezTo>
                      <a:pt x="789146" y="1281042"/>
                      <a:pt x="827246" y="1292472"/>
                      <a:pt x="858679" y="1312474"/>
                    </a:cubicBezTo>
                    <a:cubicBezTo>
                      <a:pt x="858679" y="1312474"/>
                      <a:pt x="858679" y="1302949"/>
                      <a:pt x="858679" y="1287709"/>
                    </a:cubicBezTo>
                    <a:cubicBezTo>
                      <a:pt x="874871" y="1196270"/>
                      <a:pt x="875824" y="1101972"/>
                      <a:pt x="861536" y="1006722"/>
                    </a:cubicBezTo>
                    <a:cubicBezTo>
                      <a:pt x="859631" y="996244"/>
                      <a:pt x="857726" y="985767"/>
                      <a:pt x="855821" y="975289"/>
                    </a:cubicBezTo>
                    <a:cubicBezTo>
                      <a:pt x="847249" y="938142"/>
                      <a:pt x="828199" y="900042"/>
                      <a:pt x="791051" y="885754"/>
                    </a:cubicBezTo>
                    <a:cubicBezTo>
                      <a:pt x="784384" y="882897"/>
                      <a:pt x="777716" y="880992"/>
                      <a:pt x="770096" y="880039"/>
                    </a:cubicBezTo>
                    <a:cubicBezTo>
                      <a:pt x="762476" y="879087"/>
                      <a:pt x="753904" y="879087"/>
                      <a:pt x="745331" y="880039"/>
                    </a:cubicBezTo>
                    <a:cubicBezTo>
                      <a:pt x="736759" y="880992"/>
                      <a:pt x="727234" y="881944"/>
                      <a:pt x="718661" y="884802"/>
                    </a:cubicBezTo>
                    <a:cubicBezTo>
                      <a:pt x="651034" y="903852"/>
                      <a:pt x="611029" y="975289"/>
                      <a:pt x="630079" y="1042917"/>
                    </a:cubicBezTo>
                    <a:cubicBezTo>
                      <a:pt x="631984" y="1050537"/>
                      <a:pt x="627221" y="1059109"/>
                      <a:pt x="618649" y="1060062"/>
                    </a:cubicBezTo>
                    <a:cubicBezTo>
                      <a:pt x="611981" y="1061014"/>
                      <a:pt x="606266" y="1056252"/>
                      <a:pt x="604361" y="1049584"/>
                    </a:cubicBezTo>
                    <a:cubicBezTo>
                      <a:pt x="581501" y="967669"/>
                      <a:pt x="629126" y="881944"/>
                      <a:pt x="711041" y="859084"/>
                    </a:cubicBezTo>
                    <a:cubicBezTo>
                      <a:pt x="719614" y="856227"/>
                      <a:pt x="729139" y="855274"/>
                      <a:pt x="737711" y="854322"/>
                    </a:cubicBezTo>
                    <a:cubicBezTo>
                      <a:pt x="748189" y="854322"/>
                      <a:pt x="758666" y="855274"/>
                      <a:pt x="768191" y="857179"/>
                    </a:cubicBezTo>
                    <a:cubicBezTo>
                      <a:pt x="798671" y="853369"/>
                      <a:pt x="817721" y="891469"/>
                      <a:pt x="846296" y="891469"/>
                    </a:cubicBezTo>
                    <a:cubicBezTo>
                      <a:pt x="827246" y="834319"/>
                      <a:pt x="855821" y="767644"/>
                      <a:pt x="855821" y="707637"/>
                    </a:cubicBezTo>
                    <a:cubicBezTo>
                      <a:pt x="856774" y="699064"/>
                      <a:pt x="856774" y="690492"/>
                      <a:pt x="856774" y="681919"/>
                    </a:cubicBezTo>
                    <a:cubicBezTo>
                      <a:pt x="859631" y="671442"/>
                      <a:pt x="861536" y="660964"/>
                      <a:pt x="863441" y="650487"/>
                    </a:cubicBezTo>
                    <a:cubicBezTo>
                      <a:pt x="865346" y="640009"/>
                      <a:pt x="866299" y="629532"/>
                      <a:pt x="868204" y="619054"/>
                    </a:cubicBezTo>
                    <a:cubicBezTo>
                      <a:pt x="893921" y="510469"/>
                      <a:pt x="865346" y="415219"/>
                      <a:pt x="856774" y="311397"/>
                    </a:cubicBezTo>
                    <a:cubicBezTo>
                      <a:pt x="856774" y="300919"/>
                      <a:pt x="856774" y="290442"/>
                      <a:pt x="856774" y="280917"/>
                    </a:cubicBezTo>
                    <a:cubicBezTo>
                      <a:pt x="856774" y="243769"/>
                      <a:pt x="856774" y="220909"/>
                      <a:pt x="856774" y="220909"/>
                    </a:cubicBezTo>
                    <a:lnTo>
                      <a:pt x="854869" y="221862"/>
                    </a:lnTo>
                    <a:cubicBezTo>
                      <a:pt x="848201" y="162807"/>
                      <a:pt x="819626" y="109467"/>
                      <a:pt x="776764" y="71367"/>
                    </a:cubicBezTo>
                    <a:cubicBezTo>
                      <a:pt x="768191" y="63747"/>
                      <a:pt x="759619" y="57079"/>
                      <a:pt x="750094" y="50412"/>
                    </a:cubicBezTo>
                    <a:cubicBezTo>
                      <a:pt x="721519" y="31362"/>
                      <a:pt x="690086" y="18027"/>
                      <a:pt x="656749" y="12312"/>
                    </a:cubicBezTo>
                    <a:cubicBezTo>
                      <a:pt x="645319" y="10407"/>
                      <a:pt x="634841" y="9454"/>
                      <a:pt x="623411" y="8502"/>
                    </a:cubicBezTo>
                    <a:cubicBezTo>
                      <a:pt x="502444" y="-4833"/>
                      <a:pt x="359569" y="80892"/>
                      <a:pt x="391954" y="227577"/>
                    </a:cubicBezTo>
                    <a:cubicBezTo>
                      <a:pt x="395764" y="236149"/>
                      <a:pt x="399574" y="244722"/>
                      <a:pt x="405289" y="253294"/>
                    </a:cubicBezTo>
                    <a:cubicBezTo>
                      <a:pt x="427196" y="290442"/>
                      <a:pt x="474821" y="328542"/>
                      <a:pt x="520541" y="332352"/>
                    </a:cubicBezTo>
                    <a:cubicBezTo>
                      <a:pt x="530066" y="334257"/>
                      <a:pt x="540544" y="335209"/>
                      <a:pt x="551021" y="335209"/>
                    </a:cubicBezTo>
                    <a:cubicBezTo>
                      <a:pt x="633889" y="335209"/>
                      <a:pt x="702469" y="276154"/>
                      <a:pt x="718661" y="198049"/>
                    </a:cubicBezTo>
                    <a:cubicBezTo>
                      <a:pt x="720566" y="186619"/>
                      <a:pt x="722471" y="175189"/>
                      <a:pt x="722471" y="163759"/>
                    </a:cubicBezTo>
                    <a:cubicBezTo>
                      <a:pt x="722471" y="153282"/>
                      <a:pt x="731996" y="144709"/>
                      <a:pt x="743426" y="146614"/>
                    </a:cubicBezTo>
                    <a:cubicBezTo>
                      <a:pt x="751999" y="147567"/>
                      <a:pt x="758666" y="156139"/>
                      <a:pt x="758666" y="164712"/>
                    </a:cubicBezTo>
                    <a:cubicBezTo>
                      <a:pt x="758666" y="248532"/>
                      <a:pt x="708184" y="320922"/>
                      <a:pt x="635794" y="353307"/>
                    </a:cubicBezTo>
                    <a:cubicBezTo>
                      <a:pt x="664369" y="365689"/>
                      <a:pt x="689134" y="384739"/>
                      <a:pt x="708184" y="407599"/>
                    </a:cubicBezTo>
                    <a:cubicBezTo>
                      <a:pt x="714851" y="415219"/>
                      <a:pt x="720566" y="423792"/>
                      <a:pt x="726281" y="432364"/>
                    </a:cubicBezTo>
                    <a:cubicBezTo>
                      <a:pt x="771049" y="473322"/>
                      <a:pt x="761524" y="530472"/>
                      <a:pt x="757714" y="584764"/>
                    </a:cubicBezTo>
                    <a:cubicBezTo>
                      <a:pt x="755809" y="593337"/>
                      <a:pt x="753904" y="602862"/>
                      <a:pt x="751046" y="611434"/>
                    </a:cubicBezTo>
                    <a:cubicBezTo>
                      <a:pt x="748189" y="620007"/>
                      <a:pt x="745331" y="628579"/>
                      <a:pt x="741521" y="637152"/>
                    </a:cubicBezTo>
                    <a:cubicBezTo>
                      <a:pt x="737711" y="645724"/>
                      <a:pt x="732949" y="654297"/>
                      <a:pt x="727234" y="661917"/>
                    </a:cubicBezTo>
                    <a:cubicBezTo>
                      <a:pt x="716756" y="678109"/>
                      <a:pt x="703421" y="693349"/>
                      <a:pt x="687229" y="706684"/>
                    </a:cubicBezTo>
                    <a:cubicBezTo>
                      <a:pt x="689134" y="740974"/>
                      <a:pt x="709136" y="771454"/>
                      <a:pt x="737711" y="786694"/>
                    </a:cubicBezTo>
                    <a:cubicBezTo>
                      <a:pt x="744379" y="790504"/>
                      <a:pt x="752951" y="794314"/>
                      <a:pt x="760571" y="796219"/>
                    </a:cubicBezTo>
                    <a:cubicBezTo>
                      <a:pt x="771049" y="791457"/>
                      <a:pt x="780574" y="794314"/>
                      <a:pt x="788194" y="799077"/>
                    </a:cubicBezTo>
                    <a:cubicBezTo>
                      <a:pt x="810101" y="816222"/>
                      <a:pt x="800576" y="825747"/>
                      <a:pt x="783431" y="835272"/>
                    </a:cubicBezTo>
                    <a:cubicBezTo>
                      <a:pt x="773906" y="838129"/>
                      <a:pt x="762476" y="837177"/>
                      <a:pt x="752951" y="830509"/>
                    </a:cubicBezTo>
                    <a:cubicBezTo>
                      <a:pt x="743426" y="827652"/>
                      <a:pt x="733901" y="824794"/>
                      <a:pt x="724376" y="820032"/>
                    </a:cubicBezTo>
                    <a:cubicBezTo>
                      <a:pt x="689134" y="801934"/>
                      <a:pt x="662464" y="768597"/>
                      <a:pt x="653891" y="728592"/>
                    </a:cubicBezTo>
                    <a:cubicBezTo>
                      <a:pt x="559594" y="780027"/>
                      <a:pt x="439579" y="750499"/>
                      <a:pt x="381476" y="658107"/>
                    </a:cubicBezTo>
                    <a:cubicBezTo>
                      <a:pt x="376714" y="650487"/>
                      <a:pt x="377666" y="640962"/>
                      <a:pt x="384334" y="635247"/>
                    </a:cubicBezTo>
                    <a:cubicBezTo>
                      <a:pt x="392906" y="627627"/>
                      <a:pt x="405289" y="629532"/>
                      <a:pt x="411004" y="639057"/>
                    </a:cubicBezTo>
                    <a:cubicBezTo>
                      <a:pt x="440531" y="685729"/>
                      <a:pt x="490061" y="713352"/>
                      <a:pt x="541496" y="717162"/>
                    </a:cubicBezTo>
                    <a:cubicBezTo>
                      <a:pt x="545306" y="715257"/>
                      <a:pt x="548164" y="716209"/>
                      <a:pt x="552926" y="716209"/>
                    </a:cubicBezTo>
                    <a:cubicBezTo>
                      <a:pt x="611981" y="716209"/>
                      <a:pt x="663416" y="684777"/>
                      <a:pt x="693896" y="638104"/>
                    </a:cubicBezTo>
                    <a:cubicBezTo>
                      <a:pt x="699611" y="628579"/>
                      <a:pt x="705326" y="619054"/>
                      <a:pt x="710089" y="608577"/>
                    </a:cubicBezTo>
                    <a:cubicBezTo>
                      <a:pt x="732949" y="557142"/>
                      <a:pt x="723424" y="519042"/>
                      <a:pt x="710089" y="475227"/>
                    </a:cubicBezTo>
                    <a:cubicBezTo>
                      <a:pt x="705326" y="464749"/>
                      <a:pt x="700564" y="455224"/>
                      <a:pt x="693896" y="445699"/>
                    </a:cubicBezTo>
                    <a:cubicBezTo>
                      <a:pt x="663416" y="399979"/>
                      <a:pt x="611029" y="370452"/>
                      <a:pt x="551974" y="370452"/>
                    </a:cubicBezTo>
                    <a:cubicBezTo>
                      <a:pt x="546259" y="370452"/>
                      <a:pt x="539591" y="369499"/>
                      <a:pt x="532924" y="368547"/>
                    </a:cubicBezTo>
                    <a:cubicBezTo>
                      <a:pt x="485299" y="347592"/>
                      <a:pt x="440531" y="319017"/>
                      <a:pt x="397669" y="301872"/>
                    </a:cubicBezTo>
                    <a:cubicBezTo>
                      <a:pt x="389096" y="298062"/>
                      <a:pt x="380524" y="295204"/>
                      <a:pt x="371951" y="293299"/>
                    </a:cubicBezTo>
                    <a:cubicBezTo>
                      <a:pt x="294799" y="280917"/>
                      <a:pt x="209074" y="299967"/>
                      <a:pt x="180499" y="376167"/>
                    </a:cubicBezTo>
                    <a:cubicBezTo>
                      <a:pt x="170974" y="423792"/>
                      <a:pt x="161449" y="461892"/>
                      <a:pt x="175736" y="505707"/>
                    </a:cubicBezTo>
                    <a:cubicBezTo>
                      <a:pt x="177641" y="515232"/>
                      <a:pt x="179546" y="523804"/>
                      <a:pt x="181451" y="532377"/>
                    </a:cubicBezTo>
                    <a:cubicBezTo>
                      <a:pt x="186214" y="549522"/>
                      <a:pt x="193834" y="565714"/>
                      <a:pt x="202406" y="580954"/>
                    </a:cubicBezTo>
                    <a:cubicBezTo>
                      <a:pt x="207169" y="581907"/>
                      <a:pt x="211931" y="581907"/>
                      <a:pt x="217646" y="581907"/>
                    </a:cubicBezTo>
                    <a:cubicBezTo>
                      <a:pt x="225266" y="581907"/>
                      <a:pt x="231934" y="580954"/>
                      <a:pt x="239554" y="580002"/>
                    </a:cubicBezTo>
                    <a:cubicBezTo>
                      <a:pt x="247174" y="579049"/>
                      <a:pt x="253841" y="577144"/>
                      <a:pt x="260509" y="575239"/>
                    </a:cubicBezTo>
                    <a:cubicBezTo>
                      <a:pt x="305276" y="563809"/>
                      <a:pt x="330041" y="530472"/>
                      <a:pt x="344329" y="490467"/>
                    </a:cubicBezTo>
                    <a:cubicBezTo>
                      <a:pt x="347186" y="482847"/>
                      <a:pt x="350044" y="474274"/>
                      <a:pt x="351949" y="465702"/>
                    </a:cubicBezTo>
                    <a:cubicBezTo>
                      <a:pt x="361474" y="443794"/>
                      <a:pt x="361474" y="434269"/>
                      <a:pt x="361474" y="415219"/>
                    </a:cubicBezTo>
                    <a:cubicBezTo>
                      <a:pt x="370999" y="415219"/>
                      <a:pt x="390049" y="415219"/>
                      <a:pt x="390049" y="424744"/>
                    </a:cubicBezTo>
                    <a:cubicBezTo>
                      <a:pt x="399574" y="481894"/>
                      <a:pt x="361474" y="539044"/>
                      <a:pt x="325279" y="580954"/>
                    </a:cubicBezTo>
                    <a:cubicBezTo>
                      <a:pt x="317659" y="587622"/>
                      <a:pt x="310039" y="592384"/>
                      <a:pt x="301466" y="597147"/>
                    </a:cubicBezTo>
                    <a:cubicBezTo>
                      <a:pt x="276701" y="610482"/>
                      <a:pt x="248126" y="618102"/>
                      <a:pt x="218599" y="618102"/>
                    </a:cubicBezTo>
                    <a:cubicBezTo>
                      <a:pt x="191929" y="618102"/>
                      <a:pt x="168116" y="611434"/>
                      <a:pt x="145256" y="600957"/>
                    </a:cubicBezTo>
                    <a:cubicBezTo>
                      <a:pt x="64294" y="638104"/>
                      <a:pt x="7144" y="720972"/>
                      <a:pt x="7144" y="817174"/>
                    </a:cubicBezTo>
                    <a:cubicBezTo>
                      <a:pt x="7144" y="920044"/>
                      <a:pt x="72866" y="1008627"/>
                      <a:pt x="164306" y="1041964"/>
                    </a:cubicBezTo>
                    <a:cubicBezTo>
                      <a:pt x="168116" y="1041964"/>
                      <a:pt x="170974" y="1041964"/>
                      <a:pt x="174784" y="1041964"/>
                    </a:cubicBezTo>
                    <a:cubicBezTo>
                      <a:pt x="269081" y="1041964"/>
                      <a:pt x="346234" y="964812"/>
                      <a:pt x="346234" y="870514"/>
                    </a:cubicBezTo>
                    <a:cubicBezTo>
                      <a:pt x="346234" y="860037"/>
                      <a:pt x="355759" y="851464"/>
                      <a:pt x="367189" y="853369"/>
                    </a:cubicBezTo>
                    <a:cubicBezTo>
                      <a:pt x="375761" y="854322"/>
                      <a:pt x="382429" y="862894"/>
                      <a:pt x="382429" y="871467"/>
                    </a:cubicBezTo>
                    <a:cubicBezTo>
                      <a:pt x="382429" y="914329"/>
                      <a:pt x="369094" y="954334"/>
                      <a:pt x="346234" y="987672"/>
                    </a:cubicBezTo>
                    <a:cubicBezTo>
                      <a:pt x="346234" y="999102"/>
                      <a:pt x="348139" y="1010532"/>
                      <a:pt x="350044" y="1021009"/>
                    </a:cubicBezTo>
                    <a:cubicBezTo>
                      <a:pt x="352901" y="1031487"/>
                      <a:pt x="355759" y="1041964"/>
                      <a:pt x="360521" y="1052442"/>
                    </a:cubicBezTo>
                    <a:cubicBezTo>
                      <a:pt x="372904" y="1100067"/>
                      <a:pt x="401479" y="1128642"/>
                      <a:pt x="451009" y="1141024"/>
                    </a:cubicBezTo>
                    <a:cubicBezTo>
                      <a:pt x="461486" y="1144834"/>
                      <a:pt x="471964" y="1148645"/>
                      <a:pt x="482441" y="1150549"/>
                    </a:cubicBezTo>
                    <a:cubicBezTo>
                      <a:pt x="493871" y="1152454"/>
                      <a:pt x="504349" y="1154359"/>
                      <a:pt x="516731" y="1154359"/>
                    </a:cubicBezTo>
                    <a:cubicBezTo>
                      <a:pt x="611029" y="1154359"/>
                      <a:pt x="688181" y="1077207"/>
                      <a:pt x="688181" y="982909"/>
                    </a:cubicBezTo>
                    <a:cubicBezTo>
                      <a:pt x="688181" y="972432"/>
                      <a:pt x="697706" y="963859"/>
                      <a:pt x="709136" y="965764"/>
                    </a:cubicBezTo>
                    <a:cubicBezTo>
                      <a:pt x="717709" y="966717"/>
                      <a:pt x="724376" y="975289"/>
                      <a:pt x="724376" y="983862"/>
                    </a:cubicBezTo>
                    <a:cubicBezTo>
                      <a:pt x="724376" y="995292"/>
                      <a:pt x="723424" y="1006722"/>
                      <a:pt x="721519" y="1017199"/>
                    </a:cubicBezTo>
                    <a:cubicBezTo>
                      <a:pt x="725329" y="1052442"/>
                      <a:pt x="696754" y="1071492"/>
                      <a:pt x="684371" y="1105782"/>
                    </a:cubicBezTo>
                    <a:cubicBezTo>
                      <a:pt x="677704" y="1114354"/>
                      <a:pt x="671036" y="1121974"/>
                      <a:pt x="663416" y="1129595"/>
                    </a:cubicBezTo>
                    <a:cubicBezTo>
                      <a:pt x="626269" y="1166742"/>
                      <a:pt x="574834" y="1189602"/>
                      <a:pt x="517684" y="1189602"/>
                    </a:cubicBezTo>
                    <a:cubicBezTo>
                      <a:pt x="507206" y="1189602"/>
                      <a:pt x="497681" y="1188649"/>
                      <a:pt x="488156" y="1187697"/>
                    </a:cubicBezTo>
                    <a:cubicBezTo>
                      <a:pt x="478631" y="1186745"/>
                      <a:pt x="469106" y="1183887"/>
                      <a:pt x="459581" y="1181982"/>
                    </a:cubicBezTo>
                    <a:cubicBezTo>
                      <a:pt x="382429" y="1166742"/>
                      <a:pt x="334804" y="1100067"/>
                      <a:pt x="315754" y="1023867"/>
                    </a:cubicBezTo>
                    <a:cubicBezTo>
                      <a:pt x="249079" y="1071492"/>
                      <a:pt x="153829" y="1071492"/>
                      <a:pt x="172879" y="1185792"/>
                    </a:cubicBezTo>
                    <a:cubicBezTo>
                      <a:pt x="191929" y="1271517"/>
                      <a:pt x="258604" y="1338192"/>
                      <a:pt x="341471" y="1345812"/>
                    </a:cubicBezTo>
                    <a:cubicBezTo>
                      <a:pt x="351949" y="1347717"/>
                      <a:pt x="362426" y="1348670"/>
                      <a:pt x="373856" y="1348670"/>
                    </a:cubicBezTo>
                    <a:cubicBezTo>
                      <a:pt x="377666" y="1348670"/>
                      <a:pt x="381476" y="1348670"/>
                      <a:pt x="386239" y="1348670"/>
                    </a:cubicBezTo>
                    <a:cubicBezTo>
                      <a:pt x="385286" y="1355337"/>
                      <a:pt x="384334" y="1362957"/>
                      <a:pt x="383381" y="1369624"/>
                    </a:cubicBezTo>
                    <a:cubicBezTo>
                      <a:pt x="382429" y="1376292"/>
                      <a:pt x="382429" y="1383912"/>
                      <a:pt x="382429" y="1391532"/>
                    </a:cubicBezTo>
                    <a:cubicBezTo>
                      <a:pt x="373856" y="1500117"/>
                      <a:pt x="421481" y="1595367"/>
                      <a:pt x="527209" y="1625847"/>
                    </a:cubicBezTo>
                    <a:cubicBezTo>
                      <a:pt x="537686" y="1629657"/>
                      <a:pt x="548164" y="1633467"/>
                      <a:pt x="558641" y="1636324"/>
                    </a:cubicBezTo>
                    <a:cubicBezTo>
                      <a:pt x="623411" y="1652517"/>
                      <a:pt x="698659" y="1636324"/>
                      <a:pt x="756761" y="1596320"/>
                    </a:cubicBezTo>
                    <a:cubicBezTo>
                      <a:pt x="764381" y="1592509"/>
                      <a:pt x="771049" y="1588699"/>
                      <a:pt x="777716" y="1584890"/>
                    </a:cubicBezTo>
                    <a:cubicBezTo>
                      <a:pt x="812006" y="1563934"/>
                      <a:pt x="841534" y="1533454"/>
                      <a:pt x="858679" y="1491545"/>
                    </a:cubicBezTo>
                    <a:cubicBezTo>
                      <a:pt x="887254" y="1424870"/>
                      <a:pt x="877729" y="1339145"/>
                      <a:pt x="791051" y="1321999"/>
                    </a:cubicBezTo>
                    <a:cubicBezTo>
                      <a:pt x="784384" y="1320095"/>
                      <a:pt x="777716" y="1319142"/>
                      <a:pt x="771049" y="1318190"/>
                    </a:cubicBezTo>
                    <a:cubicBezTo>
                      <a:pt x="764381" y="1317237"/>
                      <a:pt x="757714" y="1317237"/>
                      <a:pt x="750094" y="1317237"/>
                    </a:cubicBezTo>
                    <a:cubicBezTo>
                      <a:pt x="691039" y="1317237"/>
                      <a:pt x="638651" y="1347717"/>
                      <a:pt x="608171" y="1392484"/>
                    </a:cubicBezTo>
                    <a:cubicBezTo>
                      <a:pt x="602456" y="1402009"/>
                      <a:pt x="596741" y="1411534"/>
                      <a:pt x="591979" y="1422012"/>
                    </a:cubicBezTo>
                    <a:cubicBezTo>
                      <a:pt x="577691" y="1445824"/>
                      <a:pt x="590074" y="1483924"/>
                      <a:pt x="576739" y="1497259"/>
                    </a:cubicBezTo>
                    <a:cubicBezTo>
                      <a:pt x="571976" y="1502022"/>
                      <a:pt x="565309" y="1503927"/>
                      <a:pt x="552926" y="1501070"/>
                    </a:cubicBezTo>
                    <a:cubicBezTo>
                      <a:pt x="543401" y="1482020"/>
                      <a:pt x="543401" y="1462970"/>
                      <a:pt x="546259" y="1447729"/>
                    </a:cubicBezTo>
                    <a:cubicBezTo>
                      <a:pt x="548164" y="1439157"/>
                      <a:pt x="551021" y="1430584"/>
                      <a:pt x="552926" y="1422965"/>
                    </a:cubicBezTo>
                    <a:cubicBezTo>
                      <a:pt x="556736" y="1412487"/>
                      <a:pt x="560546" y="1402962"/>
                      <a:pt x="565309" y="1393437"/>
                    </a:cubicBezTo>
                    <a:cubicBezTo>
                      <a:pt x="600551" y="1326762"/>
                      <a:pt x="669131" y="1281042"/>
                      <a:pt x="749141" y="1281042"/>
                    </a:cubicBezTo>
                    <a:close/>
                    <a:moveTo>
                      <a:pt x="164306" y="969574"/>
                    </a:moveTo>
                    <a:cubicBezTo>
                      <a:pt x="157639" y="975289"/>
                      <a:pt x="147161" y="975289"/>
                      <a:pt x="140494" y="968622"/>
                    </a:cubicBezTo>
                    <a:cubicBezTo>
                      <a:pt x="54769" y="894327"/>
                      <a:pt x="45244" y="763834"/>
                      <a:pt x="118586" y="678109"/>
                    </a:cubicBezTo>
                    <a:cubicBezTo>
                      <a:pt x="123349" y="672394"/>
                      <a:pt x="129064" y="667632"/>
                      <a:pt x="133826" y="661917"/>
                    </a:cubicBezTo>
                    <a:cubicBezTo>
                      <a:pt x="133826" y="661917"/>
                      <a:pt x="134779" y="661917"/>
                      <a:pt x="134779" y="661917"/>
                    </a:cubicBezTo>
                    <a:lnTo>
                      <a:pt x="153829" y="691444"/>
                    </a:lnTo>
                    <a:cubicBezTo>
                      <a:pt x="153829" y="691444"/>
                      <a:pt x="153829" y="691444"/>
                      <a:pt x="153829" y="692397"/>
                    </a:cubicBezTo>
                    <a:cubicBezTo>
                      <a:pt x="150971" y="695254"/>
                      <a:pt x="148114" y="698112"/>
                      <a:pt x="146209" y="700969"/>
                    </a:cubicBezTo>
                    <a:cubicBezTo>
                      <a:pt x="84296" y="772407"/>
                      <a:pt x="92869" y="880992"/>
                      <a:pt x="165259" y="942904"/>
                    </a:cubicBezTo>
                    <a:cubicBezTo>
                      <a:pt x="172879" y="949572"/>
                      <a:pt x="172879" y="961954"/>
                      <a:pt x="164306" y="969574"/>
                    </a:cubicBezTo>
                    <a:close/>
                  </a:path>
                </a:pathLst>
              </a:custGeom>
              <a:solidFill>
                <a:srgbClr val="F776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37"/>
              <p:cNvSpPr/>
              <p:nvPr/>
            </p:nvSpPr>
            <p:spPr>
              <a:xfrm>
                <a:off x="8319409" y="2396187"/>
                <a:ext cx="885825" cy="1647825"/>
              </a:xfrm>
              <a:custGeom>
                <a:rect b="b" l="l" r="r" t="t"/>
                <a:pathLst>
                  <a:path extrusionOk="0" h="1647825" w="885825">
                    <a:moveTo>
                      <a:pt x="320891" y="1394389"/>
                    </a:moveTo>
                    <a:cubicBezTo>
                      <a:pt x="325654" y="1403914"/>
                      <a:pt x="330416" y="1413439"/>
                      <a:pt x="333274" y="1423917"/>
                    </a:cubicBezTo>
                    <a:cubicBezTo>
                      <a:pt x="336131" y="1431537"/>
                      <a:pt x="338036" y="1440109"/>
                      <a:pt x="339941" y="1448682"/>
                    </a:cubicBezTo>
                    <a:cubicBezTo>
                      <a:pt x="342799" y="1463922"/>
                      <a:pt x="342799" y="1482972"/>
                      <a:pt x="333274" y="1502022"/>
                    </a:cubicBezTo>
                    <a:cubicBezTo>
                      <a:pt x="320891" y="1503927"/>
                      <a:pt x="314224" y="1502022"/>
                      <a:pt x="309461" y="1498212"/>
                    </a:cubicBezTo>
                    <a:cubicBezTo>
                      <a:pt x="296126" y="1484877"/>
                      <a:pt x="308509" y="1446777"/>
                      <a:pt x="294221" y="1422964"/>
                    </a:cubicBezTo>
                    <a:cubicBezTo>
                      <a:pt x="289459" y="1412487"/>
                      <a:pt x="284696" y="1402962"/>
                      <a:pt x="278029" y="1393437"/>
                    </a:cubicBezTo>
                    <a:cubicBezTo>
                      <a:pt x="247549" y="1347717"/>
                      <a:pt x="195161" y="1318189"/>
                      <a:pt x="136106" y="1318189"/>
                    </a:cubicBezTo>
                    <a:cubicBezTo>
                      <a:pt x="129439" y="1318189"/>
                      <a:pt x="121819" y="1318189"/>
                      <a:pt x="115151" y="1319142"/>
                    </a:cubicBezTo>
                    <a:cubicBezTo>
                      <a:pt x="108484" y="1320095"/>
                      <a:pt x="101816" y="1321047"/>
                      <a:pt x="95149" y="1322952"/>
                    </a:cubicBezTo>
                    <a:cubicBezTo>
                      <a:pt x="8471" y="1340097"/>
                      <a:pt x="-1054" y="1425822"/>
                      <a:pt x="27521" y="1492497"/>
                    </a:cubicBezTo>
                    <a:cubicBezTo>
                      <a:pt x="45619" y="1534407"/>
                      <a:pt x="74194" y="1564887"/>
                      <a:pt x="108484" y="1585842"/>
                    </a:cubicBezTo>
                    <a:cubicBezTo>
                      <a:pt x="115151" y="1589652"/>
                      <a:pt x="122771" y="1593462"/>
                      <a:pt x="129439" y="1597272"/>
                    </a:cubicBezTo>
                    <a:cubicBezTo>
                      <a:pt x="187541" y="1637277"/>
                      <a:pt x="262789" y="1653470"/>
                      <a:pt x="327559" y="1637277"/>
                    </a:cubicBezTo>
                    <a:cubicBezTo>
                      <a:pt x="338036" y="1634420"/>
                      <a:pt x="348514" y="1631562"/>
                      <a:pt x="358991" y="1626800"/>
                    </a:cubicBezTo>
                    <a:cubicBezTo>
                      <a:pt x="464719" y="1596320"/>
                      <a:pt x="512344" y="1501070"/>
                      <a:pt x="503771" y="1392484"/>
                    </a:cubicBezTo>
                    <a:cubicBezTo>
                      <a:pt x="503771" y="1384864"/>
                      <a:pt x="503771" y="1378197"/>
                      <a:pt x="502819" y="1370577"/>
                    </a:cubicBezTo>
                    <a:cubicBezTo>
                      <a:pt x="501866" y="1362957"/>
                      <a:pt x="500914" y="1356289"/>
                      <a:pt x="499961" y="1349622"/>
                    </a:cubicBezTo>
                    <a:cubicBezTo>
                      <a:pt x="503771" y="1349622"/>
                      <a:pt x="507581" y="1349622"/>
                      <a:pt x="512344" y="1349622"/>
                    </a:cubicBezTo>
                    <a:cubicBezTo>
                      <a:pt x="522821" y="1349622"/>
                      <a:pt x="534251" y="1348670"/>
                      <a:pt x="544729" y="1346764"/>
                    </a:cubicBezTo>
                    <a:cubicBezTo>
                      <a:pt x="627596" y="1339145"/>
                      <a:pt x="694271" y="1272470"/>
                      <a:pt x="713321" y="1186744"/>
                    </a:cubicBezTo>
                    <a:cubicBezTo>
                      <a:pt x="732371" y="1072444"/>
                      <a:pt x="637121" y="1072444"/>
                      <a:pt x="570446" y="1024819"/>
                    </a:cubicBezTo>
                    <a:cubicBezTo>
                      <a:pt x="551396" y="1101019"/>
                      <a:pt x="503771" y="1167694"/>
                      <a:pt x="426619" y="1182934"/>
                    </a:cubicBezTo>
                    <a:cubicBezTo>
                      <a:pt x="417094" y="1185792"/>
                      <a:pt x="407569" y="1187697"/>
                      <a:pt x="398044" y="1188650"/>
                    </a:cubicBezTo>
                    <a:cubicBezTo>
                      <a:pt x="388519" y="1189602"/>
                      <a:pt x="378994" y="1190554"/>
                      <a:pt x="368516" y="1190554"/>
                    </a:cubicBezTo>
                    <a:cubicBezTo>
                      <a:pt x="311366" y="1190554"/>
                      <a:pt x="259931" y="1167694"/>
                      <a:pt x="222784" y="1130547"/>
                    </a:cubicBezTo>
                    <a:cubicBezTo>
                      <a:pt x="215164" y="1122927"/>
                      <a:pt x="208496" y="1115307"/>
                      <a:pt x="201829" y="1106734"/>
                    </a:cubicBezTo>
                    <a:cubicBezTo>
                      <a:pt x="189446" y="1072444"/>
                      <a:pt x="160871" y="1053394"/>
                      <a:pt x="164681" y="1018152"/>
                    </a:cubicBezTo>
                    <a:cubicBezTo>
                      <a:pt x="162776" y="1007674"/>
                      <a:pt x="161824" y="996244"/>
                      <a:pt x="161824" y="984814"/>
                    </a:cubicBezTo>
                    <a:cubicBezTo>
                      <a:pt x="161824" y="976242"/>
                      <a:pt x="168491" y="967669"/>
                      <a:pt x="177064" y="966717"/>
                    </a:cubicBezTo>
                    <a:cubicBezTo>
                      <a:pt x="188494" y="964812"/>
                      <a:pt x="198019" y="973384"/>
                      <a:pt x="198019" y="983862"/>
                    </a:cubicBezTo>
                    <a:cubicBezTo>
                      <a:pt x="198019" y="1078159"/>
                      <a:pt x="275171" y="1155312"/>
                      <a:pt x="369469" y="1155312"/>
                    </a:cubicBezTo>
                    <a:cubicBezTo>
                      <a:pt x="380899" y="1155312"/>
                      <a:pt x="392329" y="1154359"/>
                      <a:pt x="403759" y="1151502"/>
                    </a:cubicBezTo>
                    <a:cubicBezTo>
                      <a:pt x="415189" y="1149597"/>
                      <a:pt x="425666" y="1145787"/>
                      <a:pt x="435191" y="1141977"/>
                    </a:cubicBezTo>
                    <a:cubicBezTo>
                      <a:pt x="485674" y="1129594"/>
                      <a:pt x="514249" y="1101019"/>
                      <a:pt x="525679" y="1053394"/>
                    </a:cubicBezTo>
                    <a:cubicBezTo>
                      <a:pt x="530441" y="1042917"/>
                      <a:pt x="533299" y="1032439"/>
                      <a:pt x="536156" y="1021962"/>
                    </a:cubicBezTo>
                    <a:cubicBezTo>
                      <a:pt x="539014" y="1011484"/>
                      <a:pt x="539966" y="1000054"/>
                      <a:pt x="539966" y="988624"/>
                    </a:cubicBezTo>
                    <a:cubicBezTo>
                      <a:pt x="517106" y="955287"/>
                      <a:pt x="503771" y="915282"/>
                      <a:pt x="503771" y="872419"/>
                    </a:cubicBezTo>
                    <a:cubicBezTo>
                      <a:pt x="503771" y="863847"/>
                      <a:pt x="510439" y="855274"/>
                      <a:pt x="519011" y="854322"/>
                    </a:cubicBezTo>
                    <a:cubicBezTo>
                      <a:pt x="530441" y="852417"/>
                      <a:pt x="539966" y="860989"/>
                      <a:pt x="539966" y="871467"/>
                    </a:cubicBezTo>
                    <a:cubicBezTo>
                      <a:pt x="539966" y="965764"/>
                      <a:pt x="617119" y="1042917"/>
                      <a:pt x="711416" y="1042917"/>
                    </a:cubicBezTo>
                    <a:cubicBezTo>
                      <a:pt x="715226" y="1042917"/>
                      <a:pt x="718084" y="1042917"/>
                      <a:pt x="721894" y="1042917"/>
                    </a:cubicBezTo>
                    <a:cubicBezTo>
                      <a:pt x="813334" y="1009579"/>
                      <a:pt x="879056" y="921949"/>
                      <a:pt x="879056" y="818127"/>
                    </a:cubicBezTo>
                    <a:cubicBezTo>
                      <a:pt x="879056" y="721924"/>
                      <a:pt x="821906" y="639057"/>
                      <a:pt x="739991" y="600957"/>
                    </a:cubicBezTo>
                    <a:cubicBezTo>
                      <a:pt x="718084" y="612387"/>
                      <a:pt x="693319" y="618102"/>
                      <a:pt x="666649" y="618102"/>
                    </a:cubicBezTo>
                    <a:cubicBezTo>
                      <a:pt x="637121" y="618102"/>
                      <a:pt x="608546" y="610482"/>
                      <a:pt x="583781" y="597147"/>
                    </a:cubicBezTo>
                    <a:cubicBezTo>
                      <a:pt x="575209" y="592384"/>
                      <a:pt x="567589" y="587622"/>
                      <a:pt x="559969" y="580954"/>
                    </a:cubicBezTo>
                    <a:cubicBezTo>
                      <a:pt x="523774" y="539044"/>
                      <a:pt x="485674" y="481894"/>
                      <a:pt x="495199" y="424744"/>
                    </a:cubicBezTo>
                    <a:cubicBezTo>
                      <a:pt x="495199" y="415219"/>
                      <a:pt x="514249" y="415219"/>
                      <a:pt x="523774" y="415219"/>
                    </a:cubicBezTo>
                    <a:cubicBezTo>
                      <a:pt x="523774" y="434269"/>
                      <a:pt x="523774" y="443794"/>
                      <a:pt x="533299" y="465702"/>
                    </a:cubicBezTo>
                    <a:cubicBezTo>
                      <a:pt x="535204" y="474274"/>
                      <a:pt x="538061" y="482847"/>
                      <a:pt x="540919" y="490467"/>
                    </a:cubicBezTo>
                    <a:cubicBezTo>
                      <a:pt x="555206" y="530472"/>
                      <a:pt x="579019" y="564762"/>
                      <a:pt x="624739" y="575239"/>
                    </a:cubicBezTo>
                    <a:cubicBezTo>
                      <a:pt x="631406" y="577144"/>
                      <a:pt x="639026" y="579049"/>
                      <a:pt x="645694" y="580002"/>
                    </a:cubicBezTo>
                    <a:cubicBezTo>
                      <a:pt x="653314" y="580954"/>
                      <a:pt x="659981" y="581907"/>
                      <a:pt x="667601" y="581907"/>
                    </a:cubicBezTo>
                    <a:cubicBezTo>
                      <a:pt x="672364" y="581907"/>
                      <a:pt x="677126" y="581907"/>
                      <a:pt x="682841" y="580954"/>
                    </a:cubicBezTo>
                    <a:cubicBezTo>
                      <a:pt x="692366" y="565714"/>
                      <a:pt x="699034" y="549522"/>
                      <a:pt x="703796" y="532377"/>
                    </a:cubicBezTo>
                    <a:cubicBezTo>
                      <a:pt x="706654" y="523804"/>
                      <a:pt x="708559" y="515232"/>
                      <a:pt x="709511" y="505707"/>
                    </a:cubicBezTo>
                    <a:cubicBezTo>
                      <a:pt x="723799" y="461892"/>
                      <a:pt x="714274" y="423792"/>
                      <a:pt x="704749" y="376167"/>
                    </a:cubicBezTo>
                    <a:cubicBezTo>
                      <a:pt x="676174" y="299967"/>
                      <a:pt x="590449" y="280917"/>
                      <a:pt x="513296" y="293299"/>
                    </a:cubicBezTo>
                    <a:cubicBezTo>
                      <a:pt x="504724" y="295204"/>
                      <a:pt x="496151" y="299014"/>
                      <a:pt x="487579" y="301872"/>
                    </a:cubicBezTo>
                    <a:cubicBezTo>
                      <a:pt x="444716" y="319017"/>
                      <a:pt x="399949" y="347592"/>
                      <a:pt x="352324" y="368547"/>
                    </a:cubicBezTo>
                    <a:cubicBezTo>
                      <a:pt x="345656" y="369499"/>
                      <a:pt x="338989" y="370452"/>
                      <a:pt x="333274" y="370452"/>
                    </a:cubicBezTo>
                    <a:cubicBezTo>
                      <a:pt x="274219" y="370452"/>
                      <a:pt x="221831" y="400932"/>
                      <a:pt x="191351" y="445699"/>
                    </a:cubicBezTo>
                    <a:cubicBezTo>
                      <a:pt x="185636" y="455224"/>
                      <a:pt x="179921" y="464749"/>
                      <a:pt x="175159" y="475227"/>
                    </a:cubicBezTo>
                    <a:cubicBezTo>
                      <a:pt x="161824" y="519042"/>
                      <a:pt x="152299" y="557142"/>
                      <a:pt x="175159" y="608577"/>
                    </a:cubicBezTo>
                    <a:cubicBezTo>
                      <a:pt x="179921" y="619054"/>
                      <a:pt x="184684" y="628579"/>
                      <a:pt x="191351" y="638104"/>
                    </a:cubicBezTo>
                    <a:cubicBezTo>
                      <a:pt x="221831" y="684777"/>
                      <a:pt x="274219" y="715257"/>
                      <a:pt x="332321" y="716209"/>
                    </a:cubicBezTo>
                    <a:cubicBezTo>
                      <a:pt x="336131" y="716209"/>
                      <a:pt x="339941" y="714304"/>
                      <a:pt x="343751" y="717162"/>
                    </a:cubicBezTo>
                    <a:cubicBezTo>
                      <a:pt x="395186" y="712399"/>
                      <a:pt x="444716" y="685729"/>
                      <a:pt x="474244" y="639057"/>
                    </a:cubicBezTo>
                    <a:cubicBezTo>
                      <a:pt x="479959" y="630484"/>
                      <a:pt x="492341" y="627627"/>
                      <a:pt x="500914" y="635247"/>
                    </a:cubicBezTo>
                    <a:cubicBezTo>
                      <a:pt x="507581" y="640962"/>
                      <a:pt x="508534" y="651439"/>
                      <a:pt x="503771" y="658107"/>
                    </a:cubicBezTo>
                    <a:cubicBezTo>
                      <a:pt x="444716" y="749547"/>
                      <a:pt x="325654" y="779074"/>
                      <a:pt x="231356" y="728592"/>
                    </a:cubicBezTo>
                    <a:cubicBezTo>
                      <a:pt x="222784" y="768597"/>
                      <a:pt x="196114" y="801934"/>
                      <a:pt x="160871" y="820032"/>
                    </a:cubicBezTo>
                    <a:cubicBezTo>
                      <a:pt x="152299" y="824794"/>
                      <a:pt x="142774" y="828604"/>
                      <a:pt x="132296" y="830509"/>
                    </a:cubicBezTo>
                    <a:cubicBezTo>
                      <a:pt x="123724" y="837177"/>
                      <a:pt x="111341" y="838129"/>
                      <a:pt x="101816" y="835272"/>
                    </a:cubicBezTo>
                    <a:cubicBezTo>
                      <a:pt x="85624" y="824794"/>
                      <a:pt x="76099" y="815269"/>
                      <a:pt x="97054" y="799077"/>
                    </a:cubicBezTo>
                    <a:cubicBezTo>
                      <a:pt x="104674" y="794314"/>
                      <a:pt x="114199" y="791457"/>
                      <a:pt x="124676" y="796219"/>
                    </a:cubicBezTo>
                    <a:cubicBezTo>
                      <a:pt x="132296" y="794314"/>
                      <a:pt x="140869" y="790504"/>
                      <a:pt x="147536" y="786694"/>
                    </a:cubicBezTo>
                    <a:cubicBezTo>
                      <a:pt x="176111" y="770502"/>
                      <a:pt x="196114" y="740974"/>
                      <a:pt x="198019" y="706684"/>
                    </a:cubicBezTo>
                    <a:cubicBezTo>
                      <a:pt x="181826" y="693349"/>
                      <a:pt x="168491" y="678109"/>
                      <a:pt x="158014" y="661917"/>
                    </a:cubicBezTo>
                    <a:cubicBezTo>
                      <a:pt x="152299" y="653344"/>
                      <a:pt x="147536" y="645724"/>
                      <a:pt x="143726" y="637152"/>
                    </a:cubicBezTo>
                    <a:cubicBezTo>
                      <a:pt x="139916" y="628579"/>
                      <a:pt x="137059" y="620007"/>
                      <a:pt x="134201" y="611434"/>
                    </a:cubicBezTo>
                    <a:cubicBezTo>
                      <a:pt x="131344" y="602862"/>
                      <a:pt x="129439" y="593337"/>
                      <a:pt x="127534" y="584764"/>
                    </a:cubicBezTo>
                    <a:cubicBezTo>
                      <a:pt x="123724" y="530472"/>
                      <a:pt x="114199" y="473322"/>
                      <a:pt x="158966" y="432364"/>
                    </a:cubicBezTo>
                    <a:cubicBezTo>
                      <a:pt x="164681" y="423792"/>
                      <a:pt x="170396" y="415219"/>
                      <a:pt x="177064" y="407599"/>
                    </a:cubicBezTo>
                    <a:cubicBezTo>
                      <a:pt x="197066" y="384739"/>
                      <a:pt x="221831" y="365689"/>
                      <a:pt x="249454" y="353307"/>
                    </a:cubicBezTo>
                    <a:cubicBezTo>
                      <a:pt x="177064" y="320922"/>
                      <a:pt x="126581" y="248532"/>
                      <a:pt x="126581" y="164712"/>
                    </a:cubicBezTo>
                    <a:cubicBezTo>
                      <a:pt x="126581" y="156139"/>
                      <a:pt x="133249" y="147567"/>
                      <a:pt x="141821" y="146614"/>
                    </a:cubicBezTo>
                    <a:cubicBezTo>
                      <a:pt x="153251" y="144709"/>
                      <a:pt x="162776" y="153282"/>
                      <a:pt x="162776" y="163759"/>
                    </a:cubicBezTo>
                    <a:cubicBezTo>
                      <a:pt x="162776" y="175189"/>
                      <a:pt x="163729" y="187572"/>
                      <a:pt x="166586" y="198049"/>
                    </a:cubicBezTo>
                    <a:cubicBezTo>
                      <a:pt x="182779" y="276154"/>
                      <a:pt x="251359" y="335209"/>
                      <a:pt x="334226" y="335209"/>
                    </a:cubicBezTo>
                    <a:cubicBezTo>
                      <a:pt x="344704" y="335209"/>
                      <a:pt x="354229" y="334257"/>
                      <a:pt x="364706" y="332352"/>
                    </a:cubicBezTo>
                    <a:cubicBezTo>
                      <a:pt x="410426" y="328542"/>
                      <a:pt x="458051" y="290442"/>
                      <a:pt x="479959" y="253294"/>
                    </a:cubicBezTo>
                    <a:cubicBezTo>
                      <a:pt x="484721" y="244722"/>
                      <a:pt x="489484" y="236149"/>
                      <a:pt x="493294" y="227577"/>
                    </a:cubicBezTo>
                    <a:cubicBezTo>
                      <a:pt x="524726" y="80892"/>
                      <a:pt x="381851" y="-4833"/>
                      <a:pt x="261836" y="8502"/>
                    </a:cubicBezTo>
                    <a:cubicBezTo>
                      <a:pt x="250406" y="8502"/>
                      <a:pt x="239929" y="10407"/>
                      <a:pt x="228499" y="12312"/>
                    </a:cubicBezTo>
                    <a:cubicBezTo>
                      <a:pt x="195161" y="18027"/>
                      <a:pt x="163729" y="30409"/>
                      <a:pt x="135154" y="50412"/>
                    </a:cubicBezTo>
                    <a:cubicBezTo>
                      <a:pt x="125629" y="57079"/>
                      <a:pt x="117056" y="63747"/>
                      <a:pt x="108484" y="71367"/>
                    </a:cubicBezTo>
                    <a:cubicBezTo>
                      <a:pt x="66574" y="109467"/>
                      <a:pt x="37046" y="161854"/>
                      <a:pt x="30379" y="221862"/>
                    </a:cubicBezTo>
                    <a:lnTo>
                      <a:pt x="28474" y="220909"/>
                    </a:lnTo>
                    <a:cubicBezTo>
                      <a:pt x="28474" y="220909"/>
                      <a:pt x="28474" y="243769"/>
                      <a:pt x="28474" y="280917"/>
                    </a:cubicBezTo>
                    <a:cubicBezTo>
                      <a:pt x="28474" y="290442"/>
                      <a:pt x="28474" y="299967"/>
                      <a:pt x="28474" y="311397"/>
                    </a:cubicBezTo>
                    <a:cubicBezTo>
                      <a:pt x="20854" y="415219"/>
                      <a:pt x="-7721" y="510469"/>
                      <a:pt x="17044" y="619054"/>
                    </a:cubicBezTo>
                    <a:cubicBezTo>
                      <a:pt x="17996" y="629532"/>
                      <a:pt x="19901" y="640009"/>
                      <a:pt x="21806" y="650487"/>
                    </a:cubicBezTo>
                    <a:cubicBezTo>
                      <a:pt x="23711" y="660964"/>
                      <a:pt x="25616" y="671442"/>
                      <a:pt x="28474" y="681919"/>
                    </a:cubicBezTo>
                    <a:cubicBezTo>
                      <a:pt x="28474" y="690492"/>
                      <a:pt x="29426" y="699064"/>
                      <a:pt x="29426" y="707637"/>
                    </a:cubicBezTo>
                    <a:cubicBezTo>
                      <a:pt x="29426" y="767644"/>
                      <a:pt x="58001" y="834319"/>
                      <a:pt x="38951" y="891469"/>
                    </a:cubicBezTo>
                    <a:cubicBezTo>
                      <a:pt x="67526" y="891469"/>
                      <a:pt x="86576" y="853369"/>
                      <a:pt x="117056" y="857179"/>
                    </a:cubicBezTo>
                    <a:cubicBezTo>
                      <a:pt x="126581" y="855274"/>
                      <a:pt x="137059" y="854322"/>
                      <a:pt x="147536" y="854322"/>
                    </a:cubicBezTo>
                    <a:cubicBezTo>
                      <a:pt x="156109" y="855274"/>
                      <a:pt x="165634" y="857179"/>
                      <a:pt x="174206" y="859084"/>
                    </a:cubicBezTo>
                    <a:cubicBezTo>
                      <a:pt x="256121" y="881944"/>
                      <a:pt x="303746" y="967669"/>
                      <a:pt x="280886" y="1049584"/>
                    </a:cubicBezTo>
                    <a:cubicBezTo>
                      <a:pt x="278981" y="1056252"/>
                      <a:pt x="273266" y="1060062"/>
                      <a:pt x="266599" y="1060062"/>
                    </a:cubicBezTo>
                    <a:cubicBezTo>
                      <a:pt x="258026" y="1059109"/>
                      <a:pt x="253264" y="1050537"/>
                      <a:pt x="255169" y="1042917"/>
                    </a:cubicBezTo>
                    <a:cubicBezTo>
                      <a:pt x="274219" y="974337"/>
                      <a:pt x="235166" y="903852"/>
                      <a:pt x="166586" y="884802"/>
                    </a:cubicBezTo>
                    <a:cubicBezTo>
                      <a:pt x="158014" y="881944"/>
                      <a:pt x="148489" y="880992"/>
                      <a:pt x="139916" y="880039"/>
                    </a:cubicBezTo>
                    <a:cubicBezTo>
                      <a:pt x="131344" y="879087"/>
                      <a:pt x="122771" y="879087"/>
                      <a:pt x="115151" y="880039"/>
                    </a:cubicBezTo>
                    <a:cubicBezTo>
                      <a:pt x="107531" y="880992"/>
                      <a:pt x="99911" y="882897"/>
                      <a:pt x="94196" y="885754"/>
                    </a:cubicBezTo>
                    <a:cubicBezTo>
                      <a:pt x="57049" y="900042"/>
                      <a:pt x="37999" y="938142"/>
                      <a:pt x="29426" y="975289"/>
                    </a:cubicBezTo>
                    <a:cubicBezTo>
                      <a:pt x="27521" y="985767"/>
                      <a:pt x="25616" y="996244"/>
                      <a:pt x="23711" y="1006722"/>
                    </a:cubicBezTo>
                    <a:cubicBezTo>
                      <a:pt x="9424" y="1101019"/>
                      <a:pt x="11329" y="1195317"/>
                      <a:pt x="26569" y="1287709"/>
                    </a:cubicBezTo>
                    <a:cubicBezTo>
                      <a:pt x="26569" y="1302950"/>
                      <a:pt x="26569" y="1312475"/>
                      <a:pt x="26569" y="1312475"/>
                    </a:cubicBezTo>
                    <a:cubicBezTo>
                      <a:pt x="58001" y="1292472"/>
                      <a:pt x="96101" y="1281042"/>
                      <a:pt x="136106" y="1281042"/>
                    </a:cubicBezTo>
                    <a:cubicBezTo>
                      <a:pt x="217069" y="1282947"/>
                      <a:pt x="285649" y="1328667"/>
                      <a:pt x="320891" y="1394389"/>
                    </a:cubicBezTo>
                    <a:close/>
                    <a:moveTo>
                      <a:pt x="721894" y="944809"/>
                    </a:moveTo>
                    <a:cubicBezTo>
                      <a:pt x="793331" y="882897"/>
                      <a:pt x="801904" y="775264"/>
                      <a:pt x="740944" y="702874"/>
                    </a:cubicBezTo>
                    <a:cubicBezTo>
                      <a:pt x="738086" y="700017"/>
                      <a:pt x="736181" y="697159"/>
                      <a:pt x="733324" y="694302"/>
                    </a:cubicBezTo>
                    <a:cubicBezTo>
                      <a:pt x="733324" y="694302"/>
                      <a:pt x="733324" y="694302"/>
                      <a:pt x="733324" y="693349"/>
                    </a:cubicBezTo>
                    <a:lnTo>
                      <a:pt x="752374" y="663822"/>
                    </a:lnTo>
                    <a:cubicBezTo>
                      <a:pt x="752374" y="663822"/>
                      <a:pt x="753326" y="663822"/>
                      <a:pt x="753326" y="663822"/>
                    </a:cubicBezTo>
                    <a:cubicBezTo>
                      <a:pt x="759041" y="668584"/>
                      <a:pt x="763804" y="674299"/>
                      <a:pt x="768566" y="680014"/>
                    </a:cubicBezTo>
                    <a:cubicBezTo>
                      <a:pt x="842861" y="766692"/>
                      <a:pt x="832384" y="896232"/>
                      <a:pt x="746659" y="970527"/>
                    </a:cubicBezTo>
                    <a:cubicBezTo>
                      <a:pt x="739991" y="976242"/>
                      <a:pt x="729514" y="977194"/>
                      <a:pt x="722846" y="971479"/>
                    </a:cubicBezTo>
                    <a:cubicBezTo>
                      <a:pt x="713321" y="963859"/>
                      <a:pt x="714274" y="951477"/>
                      <a:pt x="721894" y="944809"/>
                    </a:cubicBezTo>
                    <a:close/>
                  </a:path>
                </a:pathLst>
              </a:custGeom>
              <a:solidFill>
                <a:srgbClr val="F776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9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s Slide Master">
  <a:themeElements>
    <a:clrScheme name="ALLPPT-Artificial Intelligen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