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6724196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822739" y="5143500"/>
            <a:ext cx="4376118" cy="771670"/>
            <a:chOff x="0" y="0"/>
            <a:chExt cx="5834825" cy="10288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834825" cy="1028893"/>
              <a:chOff x="0" y="0"/>
              <a:chExt cx="5359237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360507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360507">
                    <a:moveTo>
                      <a:pt x="4806787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11567"/>
                      <a:pt x="5360507" y="473042"/>
                    </a:cubicBezTo>
                    <a:cubicBezTo>
                      <a:pt x="5359237" y="733433"/>
                      <a:pt x="5111587" y="945029"/>
                      <a:pt x="4806787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536214" y="245251"/>
              <a:ext cx="4762396" cy="481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FFFFFF"/>
                  </a:solidFill>
                  <a:latin typeface="Public Sans"/>
                </a:rPr>
                <a:t>Add research title here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66090" y="7711262"/>
            <a:ext cx="6199171" cy="756169"/>
            <a:chOff x="0" y="0"/>
            <a:chExt cx="8265562" cy="100822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07515"/>
              <a:ext cx="8265562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00" u="none">
                  <a:solidFill>
                    <a:srgbClr val="000000"/>
                  </a:solidFill>
                  <a:latin typeface="Public Sans Bold"/>
                </a:rPr>
                <a:t>Write the name of the conference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0"/>
              <a:ext cx="8265562" cy="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822739" y="7711262"/>
            <a:ext cx="6199171" cy="1238084"/>
            <a:chOff x="0" y="0"/>
            <a:chExt cx="8265562" cy="165077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47435"/>
              <a:ext cx="8265562" cy="503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  <a:spcBef>
                  <a:spcPct val="0"/>
                </a:spcBef>
              </a:pPr>
              <a:r>
                <a:rPr lang="en-US" sz="2199" u="none">
                  <a:solidFill>
                    <a:srgbClr val="000000"/>
                  </a:solidFill>
                  <a:latin typeface="Public Sans"/>
                </a:rPr>
                <a:t>Write your designation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07515"/>
              <a:ext cx="8265562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Public Sans Bold"/>
                </a:rPr>
                <a:t>Write your name here</a:t>
              </a:r>
            </a:p>
          </p:txBody>
        </p:sp>
        <p:sp>
          <p:nvSpPr>
            <p:cNvPr name="AutoShape 13" id="13"/>
            <p:cNvSpPr/>
            <p:nvPr/>
          </p:nvSpPr>
          <p:spPr>
            <a:xfrm rot="0">
              <a:off x="0" y="0"/>
              <a:ext cx="8265562" cy="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793967" y="1243876"/>
            <a:ext cx="4671294" cy="467129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31543" t="-337" r="-21355" b="-1531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22739" y="2011734"/>
            <a:ext cx="9139911" cy="28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-99">
                <a:solidFill>
                  <a:srgbClr val="000000"/>
                </a:solidFill>
                <a:latin typeface="Public Sans Bold"/>
              </a:rPr>
              <a:t>RESEARCH CONFERENCE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2739" y="1253401"/>
            <a:ext cx="56736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FA643F"/>
                </a:solidFill>
                <a:latin typeface="Public Sans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522839" y="0"/>
            <a:ext cx="6765161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602373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Back to Agenda Page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751206"/>
            <a:ext cx="8592052" cy="4764363"/>
            <a:chOff x="0" y="0"/>
            <a:chExt cx="11456070" cy="635248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56560"/>
              <a:ext cx="11456070" cy="5495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Write the research problem here.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525"/>
              <a:ext cx="756481" cy="490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49"/>
                </a:lnSpc>
              </a:pPr>
              <a:r>
                <a:rPr lang="en-US" sz="2499">
                  <a:solidFill>
                    <a:srgbClr val="FA643F"/>
                  </a:solidFill>
                  <a:latin typeface="Public Sans Bold"/>
                </a:rPr>
                <a:t>04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60145" y="4479709"/>
            <a:ext cx="3309548" cy="1327582"/>
            <a:chOff x="0" y="0"/>
            <a:chExt cx="4412731" cy="177010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534399"/>
              <a:ext cx="4412731" cy="123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Public Sans"/>
                </a:rPr>
                <a:t>Support it with a brief explanation.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0"/>
              <a:ext cx="4412731" cy="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DAFxVo6hX28</dc:identifier>
  <dcterms:modified xsi:type="dcterms:W3CDTF">2011-08-01T06:04:30Z</dcterms:modified>
  <cp:revision>1</cp:revision>
  <dc:title>Conference Research Education Presentation in White Orange Grey Simple and Minimal Style</dc:title>
</cp:coreProperties>
</file>