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59" r:id="rId5"/>
    <p:sldId id="260" r:id="rId6"/>
    <p:sldId id="262" r:id="rId7"/>
    <p:sldId id="277" r:id="rId8"/>
    <p:sldId id="279" r:id="rId9"/>
    <p:sldId id="258" r:id="rId10"/>
    <p:sldId id="261" r:id="rId11"/>
    <p:sldId id="263" r:id="rId12"/>
    <p:sldId id="264" r:id="rId13"/>
    <p:sldId id="266" r:id="rId14"/>
    <p:sldId id="276" r:id="rId15"/>
    <p:sldId id="268" r:id="rId16"/>
    <p:sldId id="269" r:id="rId17"/>
    <p:sldId id="270" r:id="rId18"/>
    <p:sldId id="271" r:id="rId19"/>
    <p:sldId id="278" r:id="rId20"/>
    <p:sldId id="273" r:id="rId21"/>
    <p:sldId id="274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6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0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2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9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5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E01A-AD65-4BE1-BF2C-74915787633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7A0D01-87E0-4DC5-A95D-51DFBAF75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064526"/>
            <a:ext cx="8915399" cy="251118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MINI PROJECT ON TRANSMOGRIFY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98795"/>
            <a:ext cx="8915399" cy="1904868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BY :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C VAISHNAVI PRIYA  160618733137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MASRATH  JAHAN      160618733154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SRI  MOMITHA C         160618733166</a:t>
            </a:r>
          </a:p>
        </p:txBody>
      </p:sp>
    </p:spTree>
    <p:extLst>
      <p:ext uri="{BB962C8B-B14F-4D97-AF65-F5344CB8AC3E}">
        <p14:creationId xmlns:p14="http://schemas.microsoft.com/office/powerpoint/2010/main" val="395453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0561"/>
            <a:ext cx="8915400" cy="485860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form.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Login page.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Diet recipes.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of weight loss packages.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diet and it’s uses?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Calorie calculation/Diet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Weight loss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of diets.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Comment section.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Logout.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9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1151392"/>
            <a:ext cx="8911687" cy="10545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FLOWCHART: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28" y="1678675"/>
            <a:ext cx="9239083" cy="4926841"/>
          </a:xfrm>
        </p:spPr>
      </p:pic>
    </p:spTree>
    <p:extLst>
      <p:ext uri="{BB962C8B-B14F-4D97-AF65-F5344CB8AC3E}">
        <p14:creationId xmlns:p14="http://schemas.microsoft.com/office/powerpoint/2010/main" val="334844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E-R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50" y="1787525"/>
            <a:ext cx="9061662" cy="4872582"/>
          </a:xfrm>
        </p:spPr>
      </p:pic>
    </p:spTree>
    <p:extLst>
      <p:ext uri="{BB962C8B-B14F-4D97-AF65-F5344CB8AC3E}">
        <p14:creationId xmlns:p14="http://schemas.microsoft.com/office/powerpoint/2010/main" val="369999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517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OUTPUT SCREENS: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8349" y="5763375"/>
            <a:ext cx="818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PAGE NAME: User Login Page.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PROCESS: Inserting data.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69" y="1469457"/>
            <a:ext cx="6720168" cy="4155790"/>
          </a:xfrm>
        </p:spPr>
      </p:pic>
    </p:spTree>
    <p:extLst>
      <p:ext uri="{BB962C8B-B14F-4D97-AF65-F5344CB8AC3E}">
        <p14:creationId xmlns:p14="http://schemas.microsoft.com/office/powerpoint/2010/main" val="143590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1392072"/>
            <a:ext cx="4882581" cy="412162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7" y="1392071"/>
            <a:ext cx="5131558" cy="4026089"/>
          </a:xfrm>
        </p:spPr>
      </p:pic>
      <p:sp>
        <p:nvSpPr>
          <p:cNvPr id="8" name="TextBox 7"/>
          <p:cNvSpPr txBox="1"/>
          <p:nvPr/>
        </p:nvSpPr>
        <p:spPr>
          <a:xfrm>
            <a:off x="1378424" y="5762200"/>
            <a:ext cx="10235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PAGE NAME: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PROCESS: Stored data</a:t>
            </a:r>
          </a:p>
        </p:txBody>
      </p:sp>
    </p:spTree>
    <p:extLst>
      <p:ext uri="{BB962C8B-B14F-4D97-AF65-F5344CB8AC3E}">
        <p14:creationId xmlns:p14="http://schemas.microsoft.com/office/powerpoint/2010/main" val="419277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337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Continuation</a:t>
            </a:r>
            <a:r>
              <a:rPr lang="en-US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9213" y="5800299"/>
            <a:ext cx="891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PAGE NAME: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WebPage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PROCESS: Retrieving data.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" b="5400"/>
          <a:stretch/>
        </p:blipFill>
        <p:spPr>
          <a:xfrm>
            <a:off x="2169995" y="1337482"/>
            <a:ext cx="4732456" cy="427174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" b="5635"/>
          <a:stretch/>
        </p:blipFill>
        <p:spPr>
          <a:xfrm>
            <a:off x="7191375" y="1337482"/>
            <a:ext cx="4613938" cy="4271748"/>
          </a:xfrm>
        </p:spPr>
      </p:pic>
    </p:spTree>
    <p:extLst>
      <p:ext uri="{BB962C8B-B14F-4D97-AF65-F5344CB8AC3E}">
        <p14:creationId xmlns:p14="http://schemas.microsoft.com/office/powerpoint/2010/main" val="11548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Continuation…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9213" y="5581934"/>
            <a:ext cx="891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PAGE NAME: Webpage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PROCESS: Retrieving data.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" b="5513"/>
          <a:stretch/>
        </p:blipFill>
        <p:spPr>
          <a:xfrm>
            <a:off x="1937983" y="1091821"/>
            <a:ext cx="4855286" cy="414891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8" b="5223"/>
          <a:stretch/>
        </p:blipFill>
        <p:spPr>
          <a:xfrm>
            <a:off x="7191374" y="1091821"/>
            <a:ext cx="4695825" cy="4148919"/>
          </a:xfrm>
        </p:spPr>
      </p:pic>
    </p:spTree>
    <p:extLst>
      <p:ext uri="{BB962C8B-B14F-4D97-AF65-F5344CB8AC3E}">
        <p14:creationId xmlns:p14="http://schemas.microsoft.com/office/powerpoint/2010/main" val="399995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Continuation…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9213" y="5595582"/>
            <a:ext cx="891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PAGE NAME: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WebPage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PROCESS: Retrieving data.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5401"/>
          <a:stretch/>
        </p:blipFill>
        <p:spPr>
          <a:xfrm>
            <a:off x="2251881" y="1501254"/>
            <a:ext cx="4650569" cy="372604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7" b="3948"/>
          <a:stretch/>
        </p:blipFill>
        <p:spPr>
          <a:xfrm>
            <a:off x="7191374" y="1501254"/>
            <a:ext cx="4654279" cy="3726040"/>
          </a:xfrm>
        </p:spPr>
      </p:pic>
    </p:spTree>
    <p:extLst>
      <p:ext uri="{BB962C8B-B14F-4D97-AF65-F5344CB8AC3E}">
        <p14:creationId xmlns:p14="http://schemas.microsoft.com/office/powerpoint/2010/main" val="395003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Continuation…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9213" y="5568287"/>
            <a:ext cx="891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PAGE NAME: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WebPage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PROCESS: Retrieving data.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" b="5400"/>
          <a:stretch/>
        </p:blipFill>
        <p:spPr>
          <a:xfrm>
            <a:off x="2320119" y="1269242"/>
            <a:ext cx="4582331" cy="383502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7" b="5636"/>
          <a:stretch/>
        </p:blipFill>
        <p:spPr>
          <a:xfrm>
            <a:off x="7191375" y="1269242"/>
            <a:ext cx="4845950" cy="3821374"/>
          </a:xfrm>
        </p:spPr>
      </p:pic>
    </p:spTree>
    <p:extLst>
      <p:ext uri="{BB962C8B-B14F-4D97-AF65-F5344CB8AC3E}">
        <p14:creationId xmlns:p14="http://schemas.microsoft.com/office/powerpoint/2010/main" val="329386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future scope of this project, we can include voice based queries in addition to text based inputs.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users will have to give voice input and the system can generate either a text output  or even a voice based output.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the system is scalable, each module can be upgraded by adding more functionalities, and increasing the information content in the knowledge base</a:t>
            </a:r>
            <a:r>
              <a:rPr lang="en-US" sz="2400" dirty="0"/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9868"/>
            <a:ext cx="8915400" cy="43399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a days everybody is concerned about health and diet hence Transmogrify Guide is the best online option to prefer.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Customers can check their updates online anytime about weight loss programs or diet plans etc.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best platform for customers and service providers to interact.</a:t>
            </a:r>
          </a:p>
        </p:txBody>
      </p:sp>
    </p:spTree>
    <p:extLst>
      <p:ext uri="{BB962C8B-B14F-4D97-AF65-F5344CB8AC3E}">
        <p14:creationId xmlns:p14="http://schemas.microsoft.com/office/powerpoint/2010/main" val="121477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0435"/>
            <a:ext cx="8915400" cy="48449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Transmogrify guide provides the facility to stay fit and lose weight by following beneficial diet plans and exercises according to your convenience.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Transmogrify guide provides online weight loss and fitness plans in an efficient manner.</a:t>
            </a:r>
          </a:p>
        </p:txBody>
      </p:sp>
    </p:spTree>
    <p:extLst>
      <p:ext uri="{BB962C8B-B14F-4D97-AF65-F5344CB8AC3E}">
        <p14:creationId xmlns:p14="http://schemas.microsoft.com/office/powerpoint/2010/main" val="336223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Any queries?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27" y="1905000"/>
            <a:ext cx="4995081" cy="3743847"/>
          </a:xfrm>
        </p:spPr>
      </p:pic>
    </p:spTree>
    <p:extLst>
      <p:ext uri="{BB962C8B-B14F-4D97-AF65-F5344CB8AC3E}">
        <p14:creationId xmlns:p14="http://schemas.microsoft.com/office/powerpoint/2010/main" val="25328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552131"/>
            <a:ext cx="8911687" cy="122829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4560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Domain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176" y="1678675"/>
            <a:ext cx="9225436" cy="50769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most pivotal role in site development is user experience. A site should be user-friendly.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Advantages of AI in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Web Development: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has granted with relevant user experience &amp;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has enabled productive digital marketing activities to target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3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Chances of losing users’ data.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consuming system.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proper system to make an announcement.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Message update is not there.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Inefficient and slow search.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Includes much manual process.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112938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87856"/>
            <a:ext cx="8915400" cy="49541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simple and interactive real time chat system.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Dedicated system which is able to solve all the queries regarding diet.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Suggests the need to meet a doctor if necessary.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Suitable diet suggestion based calorie intake prediction.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 manpower.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accurate multiple details of multiple customers in database.</a:t>
            </a:r>
          </a:p>
        </p:txBody>
      </p:sp>
    </p:spTree>
    <p:extLst>
      <p:ext uri="{BB962C8B-B14F-4D97-AF65-F5344CB8AC3E}">
        <p14:creationId xmlns:p14="http://schemas.microsoft.com/office/powerpoint/2010/main" val="148148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SYSTEM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5510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Operating system: Windows 7/8/8.1/10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Front-End: HTML, CSS, JavaScript/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Atom.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Processor: Intel i3 or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RAM: 8GB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Motherboard: Intel Chipset Motherboard.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 Disk: 16GB Hard Disk recommended.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5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2322"/>
            <a:ext cx="8915400" cy="484495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advanced AI platforms, there is still room for improvement.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Chatbot designers have to craft the logical steps to follow so to achieve the goal set for the bot without falling into dead-ends.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logic behind the chatbot system depends a lot on the domain, its expected users.</a:t>
            </a:r>
          </a:p>
        </p:txBody>
      </p:sp>
    </p:spTree>
    <p:extLst>
      <p:ext uri="{BB962C8B-B14F-4D97-AF65-F5344CB8AC3E}">
        <p14:creationId xmlns:p14="http://schemas.microsoft.com/office/powerpoint/2010/main" val="45408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6913"/>
            <a:ext cx="8915400" cy="469483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support and scale business teams in their relations with customers.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75% of internet users are adopting one or more messenger platforms.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bots that work 24/7 for its owner without having a break.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with new advancements  like AI, NLP and Machine Learning which makes the bot more intelligent to a point where it does not need to be told by an employee what to do.</a:t>
            </a:r>
          </a:p>
        </p:txBody>
      </p:sp>
    </p:spTree>
    <p:extLst>
      <p:ext uri="{BB962C8B-B14F-4D97-AF65-F5344CB8AC3E}">
        <p14:creationId xmlns:p14="http://schemas.microsoft.com/office/powerpoint/2010/main" val="349329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9869"/>
            <a:ext cx="8915400" cy="470847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replace manual or paper work with convenient online chatting and to provide a supportive webpage for better understanding.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a platform with interactive user interface for both customer and admin.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times of the service provider as well as the customer.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online plans in an efficient manner.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Less/ No investment.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friendly.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Users’ data is safely stored in the database with an encrypted password making it secure to use.</a:t>
            </a:r>
          </a:p>
        </p:txBody>
      </p:sp>
    </p:spTree>
    <p:extLst>
      <p:ext uri="{BB962C8B-B14F-4D97-AF65-F5344CB8AC3E}">
        <p14:creationId xmlns:p14="http://schemas.microsoft.com/office/powerpoint/2010/main" val="16947412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412</TotalTime>
  <Words>718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Baskerville Old Face</vt:lpstr>
      <vt:lpstr>Century Gothic</vt:lpstr>
      <vt:lpstr>Wingdings 3</vt:lpstr>
      <vt:lpstr>Wisp</vt:lpstr>
      <vt:lpstr>MINI PROJECT ON TRANSMOGRIFY GUIDE</vt:lpstr>
      <vt:lpstr>INTRODUCTION</vt:lpstr>
      <vt:lpstr>Domain description</vt:lpstr>
      <vt:lpstr>EXISTING SYSTEM</vt:lpstr>
      <vt:lpstr>PROPOSED SYSTEM</vt:lpstr>
      <vt:lpstr>SYSTEM specifications</vt:lpstr>
      <vt:lpstr>SCOPE</vt:lpstr>
      <vt:lpstr>OBJECTIVE </vt:lpstr>
      <vt:lpstr>Project goal</vt:lpstr>
      <vt:lpstr>architecture</vt:lpstr>
      <vt:lpstr>FLOWCHART:</vt:lpstr>
      <vt:lpstr>E-R DIAGRAM</vt:lpstr>
      <vt:lpstr>OUTPUT SCREENS:</vt:lpstr>
      <vt:lpstr>DataBase.</vt:lpstr>
      <vt:lpstr>Continuation…</vt:lpstr>
      <vt:lpstr>Continuation…</vt:lpstr>
      <vt:lpstr>Continuation…</vt:lpstr>
      <vt:lpstr>Continuation…</vt:lpstr>
      <vt:lpstr>FUTURE SCOPE</vt:lpstr>
      <vt:lpstr>CONCLUSION</vt:lpstr>
      <vt:lpstr>Any queries?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TRANSMOGRIFY GUIDE</dc:title>
  <dc:creator>HP</dc:creator>
  <cp:lastModifiedBy>Sheetal TQ</cp:lastModifiedBy>
  <cp:revision>42</cp:revision>
  <dcterms:created xsi:type="dcterms:W3CDTF">2021-02-05T16:47:31Z</dcterms:created>
  <dcterms:modified xsi:type="dcterms:W3CDTF">2021-03-19T05:10:48Z</dcterms:modified>
</cp:coreProperties>
</file>