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5"/>
  </p:notesMasterIdLst>
  <p:sldIdLst>
    <p:sldId id="316" r:id="rId2"/>
    <p:sldId id="321" r:id="rId3"/>
    <p:sldId id="318" r:id="rId4"/>
    <p:sldId id="263" r:id="rId5"/>
    <p:sldId id="258" r:id="rId6"/>
    <p:sldId id="262" r:id="rId7"/>
    <p:sldId id="311" r:id="rId8"/>
    <p:sldId id="312" r:id="rId9"/>
    <p:sldId id="323" r:id="rId10"/>
    <p:sldId id="324" r:id="rId11"/>
    <p:sldId id="314" r:id="rId12"/>
    <p:sldId id="315" r:id="rId13"/>
    <p:sldId id="274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Raleway Medium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FD8210-1A6A-42B3-A7BE-55668791D7E0}">
  <a:tblStyle styleId="{B0FD8210-1A6A-42B3-A7BE-55668791D7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553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37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551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910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0b68f5f6c9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0b68f5f6c9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64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73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0a2de12baf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0a2de12baf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0a2de12ba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0a2de12ba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881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45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0a2de12ba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0a2de12baf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9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4425900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/>
          <p:nvPr/>
        </p:nvSpPr>
        <p:spPr>
          <a:xfrm rot="-5400000">
            <a:off x="8060700" y="3912600"/>
            <a:ext cx="1388100" cy="13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3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4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8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2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3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4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5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9" r:id="rId4"/>
    <p:sldLayoutId id="2147483671" r:id="rId5"/>
    <p:sldLayoutId id="214748367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/>
          <p:nvPr/>
        </p:nvSpPr>
        <p:spPr>
          <a:xfrm>
            <a:off x="2462133" y="1452214"/>
            <a:ext cx="1487455" cy="1430325"/>
          </a:xfrm>
          <a:prstGeom prst="ellipse">
            <a:avLst/>
          </a:prstGeom>
          <a:solidFill>
            <a:schemeClr val="accent1">
              <a:lumMod val="60000"/>
              <a:lumOff val="40000"/>
              <a:alpha val="4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2920252" y="2384807"/>
            <a:ext cx="5379295" cy="1015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600" dirty="0"/>
              <a:t>Hands of the future</a:t>
            </a:r>
            <a:endParaRPr sz="2000" spc="600" dirty="0"/>
          </a:p>
        </p:txBody>
      </p:sp>
      <p:sp>
        <p:nvSpPr>
          <p:cNvPr id="303" name="Google Shape;303;p38"/>
          <p:cNvSpPr/>
          <p:nvPr/>
        </p:nvSpPr>
        <p:spPr>
          <a:xfrm>
            <a:off x="588196" y="2162625"/>
            <a:ext cx="387536" cy="387536"/>
          </a:xfrm>
          <a:custGeom>
            <a:avLst/>
            <a:gdLst/>
            <a:ahLst/>
            <a:cxnLst/>
            <a:rect l="l" t="t" r="r" b="b"/>
            <a:pathLst>
              <a:path w="10129" h="10129" extrusionOk="0">
                <a:moveTo>
                  <a:pt x="5075" y="0"/>
                </a:moveTo>
                <a:cubicBezTo>
                  <a:pt x="2274" y="0"/>
                  <a:pt x="0" y="2274"/>
                  <a:pt x="0" y="5075"/>
                </a:cubicBezTo>
                <a:cubicBezTo>
                  <a:pt x="0" y="7855"/>
                  <a:pt x="2274" y="10129"/>
                  <a:pt x="5075" y="10129"/>
                </a:cubicBezTo>
                <a:cubicBezTo>
                  <a:pt x="7876" y="10129"/>
                  <a:pt x="10129" y="7855"/>
                  <a:pt x="10129" y="5075"/>
                </a:cubicBezTo>
                <a:cubicBezTo>
                  <a:pt x="10129" y="2274"/>
                  <a:pt x="7876" y="0"/>
                  <a:pt x="50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2236896" y="2793189"/>
            <a:ext cx="167770" cy="167808"/>
          </a:xfrm>
          <a:custGeom>
            <a:avLst/>
            <a:gdLst/>
            <a:ahLst/>
            <a:cxnLst/>
            <a:rect l="l" t="t" r="r" b="b"/>
            <a:pathLst>
              <a:path w="4385" h="4386" extrusionOk="0">
                <a:moveTo>
                  <a:pt x="2192" y="1"/>
                </a:moveTo>
                <a:cubicBezTo>
                  <a:pt x="974" y="1"/>
                  <a:pt x="0" y="975"/>
                  <a:pt x="0" y="2193"/>
                </a:cubicBezTo>
                <a:cubicBezTo>
                  <a:pt x="0" y="3411"/>
                  <a:pt x="974" y="4385"/>
                  <a:pt x="2192" y="4385"/>
                </a:cubicBezTo>
                <a:cubicBezTo>
                  <a:pt x="3410" y="4385"/>
                  <a:pt x="4384" y="3411"/>
                  <a:pt x="4384" y="2193"/>
                </a:cubicBezTo>
                <a:cubicBezTo>
                  <a:pt x="4384" y="975"/>
                  <a:pt x="3410" y="1"/>
                  <a:pt x="21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2180960" y="2763690"/>
            <a:ext cx="177106" cy="185638"/>
          </a:xfrm>
          <a:custGeom>
            <a:avLst/>
            <a:gdLst/>
            <a:ahLst/>
            <a:cxnLst/>
            <a:rect l="l" t="t" r="r" b="b"/>
            <a:pathLst>
              <a:path w="4629" h="4852" extrusionOk="0">
                <a:moveTo>
                  <a:pt x="163" y="1"/>
                </a:moveTo>
                <a:cubicBezTo>
                  <a:pt x="163" y="1"/>
                  <a:pt x="1" y="2660"/>
                  <a:pt x="143" y="2944"/>
                </a:cubicBezTo>
                <a:cubicBezTo>
                  <a:pt x="285" y="3228"/>
                  <a:pt x="4121" y="4852"/>
                  <a:pt x="4121" y="4852"/>
                </a:cubicBezTo>
                <a:lnTo>
                  <a:pt x="4629" y="1624"/>
                </a:lnTo>
                <a:lnTo>
                  <a:pt x="1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2083129" y="2278324"/>
            <a:ext cx="103302" cy="174772"/>
          </a:xfrm>
          <a:custGeom>
            <a:avLst/>
            <a:gdLst/>
            <a:ahLst/>
            <a:cxnLst/>
            <a:rect l="l" t="t" r="r" b="b"/>
            <a:pathLst>
              <a:path w="2700" h="4568" extrusionOk="0">
                <a:moveTo>
                  <a:pt x="569" y="1"/>
                </a:moveTo>
                <a:lnTo>
                  <a:pt x="0" y="4568"/>
                </a:lnTo>
                <a:lnTo>
                  <a:pt x="2700" y="2721"/>
                </a:lnTo>
                <a:lnTo>
                  <a:pt x="5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-163536" y="3304189"/>
            <a:ext cx="611969" cy="592571"/>
          </a:xfrm>
          <a:custGeom>
            <a:avLst/>
            <a:gdLst/>
            <a:ahLst/>
            <a:cxnLst/>
            <a:rect l="l" t="t" r="r" b="b"/>
            <a:pathLst>
              <a:path w="15995" h="15488" extrusionOk="0">
                <a:moveTo>
                  <a:pt x="2091" y="1"/>
                </a:moveTo>
                <a:lnTo>
                  <a:pt x="0" y="3147"/>
                </a:lnTo>
                <a:lnTo>
                  <a:pt x="15447" y="15488"/>
                </a:lnTo>
                <a:lnTo>
                  <a:pt x="15995" y="15163"/>
                </a:lnTo>
                <a:lnTo>
                  <a:pt x="20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1156663" y="2311725"/>
            <a:ext cx="938135" cy="1208519"/>
          </a:xfrm>
          <a:custGeom>
            <a:avLst/>
            <a:gdLst/>
            <a:ahLst/>
            <a:cxnLst/>
            <a:rect l="l" t="t" r="r" b="b"/>
            <a:pathLst>
              <a:path w="24520" h="31587" extrusionOk="0">
                <a:moveTo>
                  <a:pt x="11265" y="0"/>
                </a:moveTo>
                <a:lnTo>
                  <a:pt x="0" y="15427"/>
                </a:lnTo>
                <a:lnTo>
                  <a:pt x="13823" y="22247"/>
                </a:lnTo>
                <a:cubicBezTo>
                  <a:pt x="13823" y="22247"/>
                  <a:pt x="12057" y="24682"/>
                  <a:pt x="10656" y="27159"/>
                </a:cubicBezTo>
                <a:cubicBezTo>
                  <a:pt x="9362" y="29415"/>
                  <a:pt x="9617" y="31587"/>
                  <a:pt x="10656" y="31587"/>
                </a:cubicBezTo>
                <a:cubicBezTo>
                  <a:pt x="10757" y="31587"/>
                  <a:pt x="10866" y="31566"/>
                  <a:pt x="10981" y="31523"/>
                </a:cubicBezTo>
                <a:cubicBezTo>
                  <a:pt x="12280" y="31056"/>
                  <a:pt x="17862" y="26651"/>
                  <a:pt x="17862" y="26651"/>
                </a:cubicBezTo>
                <a:lnTo>
                  <a:pt x="24520" y="18877"/>
                </a:lnTo>
                <a:lnTo>
                  <a:pt x="112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98445" y="1475016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Manos </a:t>
            </a:r>
            <a:r>
              <a:rPr lang="en-US" sz="7200" dirty="0" err="1">
                <a:solidFill>
                  <a:schemeClr val="accent3"/>
                </a:solidFill>
              </a:rPr>
              <a:t>Futuri</a:t>
            </a:r>
            <a:endParaRPr sz="7200" dirty="0">
              <a:solidFill>
                <a:schemeClr val="accent3"/>
              </a:solidFill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1576796" y="3304189"/>
            <a:ext cx="253205" cy="213606"/>
          </a:xfrm>
          <a:custGeom>
            <a:avLst/>
            <a:gdLst/>
            <a:ahLst/>
            <a:cxnLst/>
            <a:rect l="l" t="t" r="r" b="b"/>
            <a:pathLst>
              <a:path w="6618" h="5583" extrusionOk="0">
                <a:moveTo>
                  <a:pt x="6374" y="1"/>
                </a:moveTo>
                <a:lnTo>
                  <a:pt x="0" y="5583"/>
                </a:lnTo>
                <a:cubicBezTo>
                  <a:pt x="1137" y="5177"/>
                  <a:pt x="5521" y="1787"/>
                  <a:pt x="6617" y="914"/>
                </a:cubicBezTo>
                <a:lnTo>
                  <a:pt x="637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1478162" y="2122223"/>
            <a:ext cx="119639" cy="358841"/>
          </a:xfrm>
          <a:custGeom>
            <a:avLst/>
            <a:gdLst/>
            <a:ahLst/>
            <a:cxnLst/>
            <a:rect l="l" t="t" r="r" b="b"/>
            <a:pathLst>
              <a:path w="3127" h="9379" extrusionOk="0">
                <a:moveTo>
                  <a:pt x="1056" y="1"/>
                </a:moveTo>
                <a:lnTo>
                  <a:pt x="0" y="9378"/>
                </a:lnTo>
                <a:lnTo>
                  <a:pt x="3126" y="7917"/>
                </a:lnTo>
                <a:lnTo>
                  <a:pt x="10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1767446" y="2825824"/>
            <a:ext cx="579754" cy="557180"/>
          </a:xfrm>
          <a:custGeom>
            <a:avLst/>
            <a:gdLst/>
            <a:ahLst/>
            <a:cxnLst/>
            <a:rect l="l" t="t" r="r" b="b"/>
            <a:pathLst>
              <a:path w="15153" h="14563" extrusionOk="0">
                <a:moveTo>
                  <a:pt x="10728" y="0"/>
                </a:moveTo>
                <a:cubicBezTo>
                  <a:pt x="10728" y="0"/>
                  <a:pt x="2182" y="4364"/>
                  <a:pt x="1127" y="6617"/>
                </a:cubicBezTo>
                <a:cubicBezTo>
                  <a:pt x="124" y="8758"/>
                  <a:pt x="1" y="14563"/>
                  <a:pt x="1871" y="14563"/>
                </a:cubicBezTo>
                <a:cubicBezTo>
                  <a:pt x="1969" y="14563"/>
                  <a:pt x="2073" y="14547"/>
                  <a:pt x="2182" y="14513"/>
                </a:cubicBezTo>
                <a:cubicBezTo>
                  <a:pt x="4374" y="13823"/>
                  <a:pt x="15152" y="3715"/>
                  <a:pt x="15152" y="3715"/>
                </a:cubicBezTo>
                <a:lnTo>
                  <a:pt x="14016" y="1259"/>
                </a:lnTo>
                <a:lnTo>
                  <a:pt x="107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2034195" y="2380057"/>
            <a:ext cx="345603" cy="469871"/>
          </a:xfrm>
          <a:custGeom>
            <a:avLst/>
            <a:gdLst/>
            <a:ahLst/>
            <a:cxnLst/>
            <a:rect l="l" t="t" r="r" b="b"/>
            <a:pathLst>
              <a:path w="9033" h="12281" extrusionOk="0">
                <a:moveTo>
                  <a:pt x="4364" y="1"/>
                </a:moveTo>
                <a:lnTo>
                  <a:pt x="0" y="610"/>
                </a:lnTo>
                <a:lnTo>
                  <a:pt x="3735" y="10718"/>
                </a:lnTo>
                <a:lnTo>
                  <a:pt x="7511" y="12281"/>
                </a:lnTo>
                <a:lnTo>
                  <a:pt x="9033" y="11266"/>
                </a:lnTo>
                <a:lnTo>
                  <a:pt x="43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2219794" y="2442956"/>
            <a:ext cx="160003" cy="382906"/>
          </a:xfrm>
          <a:custGeom>
            <a:avLst/>
            <a:gdLst/>
            <a:ahLst/>
            <a:cxnLst/>
            <a:rect l="l" t="t" r="r" b="b"/>
            <a:pathLst>
              <a:path w="4182" h="10008" extrusionOk="0">
                <a:moveTo>
                  <a:pt x="1" y="1"/>
                </a:moveTo>
                <a:lnTo>
                  <a:pt x="3614" y="10007"/>
                </a:lnTo>
                <a:lnTo>
                  <a:pt x="4182" y="9622"/>
                </a:lnTo>
                <a:lnTo>
                  <a:pt x="18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1975159" y="2278324"/>
            <a:ext cx="257107" cy="257107"/>
          </a:xfrm>
          <a:custGeom>
            <a:avLst/>
            <a:gdLst/>
            <a:ahLst/>
            <a:cxnLst/>
            <a:rect l="l" t="t" r="r" b="b"/>
            <a:pathLst>
              <a:path w="6720" h="6720" extrusionOk="0">
                <a:moveTo>
                  <a:pt x="3350" y="1"/>
                </a:moveTo>
                <a:cubicBezTo>
                  <a:pt x="1503" y="1"/>
                  <a:pt x="1" y="1503"/>
                  <a:pt x="1" y="3370"/>
                </a:cubicBezTo>
                <a:cubicBezTo>
                  <a:pt x="1" y="5217"/>
                  <a:pt x="1503" y="6719"/>
                  <a:pt x="3350" y="6719"/>
                </a:cubicBezTo>
                <a:cubicBezTo>
                  <a:pt x="5217" y="6719"/>
                  <a:pt x="6719" y="5217"/>
                  <a:pt x="6719" y="3370"/>
                </a:cubicBezTo>
                <a:cubicBezTo>
                  <a:pt x="6719" y="1503"/>
                  <a:pt x="5217" y="1"/>
                  <a:pt x="33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2099428" y="2278324"/>
            <a:ext cx="132839" cy="187206"/>
          </a:xfrm>
          <a:custGeom>
            <a:avLst/>
            <a:gdLst/>
            <a:ahLst/>
            <a:cxnLst/>
            <a:rect l="l" t="t" r="r" b="b"/>
            <a:pathLst>
              <a:path w="3472" h="4893" extrusionOk="0">
                <a:moveTo>
                  <a:pt x="102" y="1"/>
                </a:moveTo>
                <a:cubicBezTo>
                  <a:pt x="61" y="1"/>
                  <a:pt x="41" y="21"/>
                  <a:pt x="0" y="21"/>
                </a:cubicBezTo>
                <a:cubicBezTo>
                  <a:pt x="1827" y="589"/>
                  <a:pt x="3147" y="2294"/>
                  <a:pt x="3147" y="4304"/>
                </a:cubicBezTo>
                <a:cubicBezTo>
                  <a:pt x="3147" y="4507"/>
                  <a:pt x="3126" y="4689"/>
                  <a:pt x="3106" y="4892"/>
                </a:cubicBezTo>
                <a:cubicBezTo>
                  <a:pt x="3329" y="4426"/>
                  <a:pt x="3471" y="3918"/>
                  <a:pt x="3471" y="3370"/>
                </a:cubicBezTo>
                <a:cubicBezTo>
                  <a:pt x="3471" y="1503"/>
                  <a:pt x="1949" y="1"/>
                  <a:pt x="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2065262" y="2615356"/>
            <a:ext cx="171673" cy="191109"/>
          </a:xfrm>
          <a:custGeom>
            <a:avLst/>
            <a:gdLst/>
            <a:ahLst/>
            <a:cxnLst/>
            <a:rect l="l" t="t" r="r" b="b"/>
            <a:pathLst>
              <a:path w="4487" h="4995" extrusionOk="0">
                <a:moveTo>
                  <a:pt x="995" y="1"/>
                </a:moveTo>
                <a:lnTo>
                  <a:pt x="0" y="2031"/>
                </a:lnTo>
                <a:lnTo>
                  <a:pt x="3471" y="4994"/>
                </a:lnTo>
                <a:lnTo>
                  <a:pt x="4486" y="2254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1717172" y="2669723"/>
            <a:ext cx="490761" cy="435169"/>
          </a:xfrm>
          <a:custGeom>
            <a:avLst/>
            <a:gdLst/>
            <a:ahLst/>
            <a:cxnLst/>
            <a:rect l="l" t="t" r="r" b="b"/>
            <a:pathLst>
              <a:path w="12827" h="11374" extrusionOk="0">
                <a:moveTo>
                  <a:pt x="9078" y="1"/>
                </a:moveTo>
                <a:cubicBezTo>
                  <a:pt x="9078" y="1"/>
                  <a:pt x="1974" y="3187"/>
                  <a:pt x="918" y="5968"/>
                </a:cubicBezTo>
                <a:cubicBezTo>
                  <a:pt x="1" y="8323"/>
                  <a:pt x="974" y="11373"/>
                  <a:pt x="2250" y="11373"/>
                </a:cubicBezTo>
                <a:cubicBezTo>
                  <a:pt x="2470" y="11373"/>
                  <a:pt x="2698" y="11283"/>
                  <a:pt x="2928" y="11083"/>
                </a:cubicBezTo>
                <a:cubicBezTo>
                  <a:pt x="4494" y="9758"/>
                  <a:pt x="12115" y="4383"/>
                  <a:pt x="12557" y="4383"/>
                </a:cubicBezTo>
                <a:cubicBezTo>
                  <a:pt x="12562" y="4383"/>
                  <a:pt x="12566" y="4384"/>
                  <a:pt x="12569" y="4385"/>
                </a:cubicBezTo>
                <a:cubicBezTo>
                  <a:pt x="12576" y="4387"/>
                  <a:pt x="12583" y="4389"/>
                  <a:pt x="12589" y="4389"/>
                </a:cubicBezTo>
                <a:cubicBezTo>
                  <a:pt x="12826" y="4389"/>
                  <a:pt x="12285" y="2457"/>
                  <a:pt x="12285" y="2457"/>
                </a:cubicBezTo>
                <a:lnTo>
                  <a:pt x="907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1542630" y="2630890"/>
            <a:ext cx="219804" cy="356507"/>
          </a:xfrm>
          <a:custGeom>
            <a:avLst/>
            <a:gdLst/>
            <a:ahLst/>
            <a:cxnLst/>
            <a:rect l="l" t="t" r="r" b="b"/>
            <a:pathLst>
              <a:path w="5745" h="9318" extrusionOk="0">
                <a:moveTo>
                  <a:pt x="1624" y="1"/>
                </a:moveTo>
                <a:lnTo>
                  <a:pt x="0" y="1016"/>
                </a:lnTo>
                <a:lnTo>
                  <a:pt x="3512" y="9317"/>
                </a:lnTo>
                <a:lnTo>
                  <a:pt x="5744" y="8018"/>
                </a:lnTo>
                <a:lnTo>
                  <a:pt x="1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2047394" y="2425089"/>
            <a:ext cx="224471" cy="310671"/>
          </a:xfrm>
          <a:custGeom>
            <a:avLst/>
            <a:gdLst/>
            <a:ahLst/>
            <a:cxnLst/>
            <a:rect l="l" t="t" r="r" b="b"/>
            <a:pathLst>
              <a:path w="5867" h="8120" extrusionOk="0">
                <a:moveTo>
                  <a:pt x="2213" y="1"/>
                </a:moveTo>
                <a:lnTo>
                  <a:pt x="1" y="1645"/>
                </a:lnTo>
                <a:lnTo>
                  <a:pt x="447" y="6395"/>
                </a:lnTo>
                <a:lnTo>
                  <a:pt x="3938" y="8120"/>
                </a:lnTo>
                <a:lnTo>
                  <a:pt x="5867" y="6395"/>
                </a:lnTo>
                <a:lnTo>
                  <a:pt x="4628" y="1401"/>
                </a:lnTo>
                <a:lnTo>
                  <a:pt x="221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1506895" y="2042259"/>
            <a:ext cx="607339" cy="538203"/>
          </a:xfrm>
          <a:custGeom>
            <a:avLst/>
            <a:gdLst/>
            <a:ahLst/>
            <a:cxnLst/>
            <a:rect l="l" t="t" r="r" b="b"/>
            <a:pathLst>
              <a:path w="15874" h="14067" extrusionOk="0">
                <a:moveTo>
                  <a:pt x="0" y="0"/>
                </a:moveTo>
                <a:lnTo>
                  <a:pt x="1502" y="10311"/>
                </a:lnTo>
                <a:lnTo>
                  <a:pt x="10961" y="14066"/>
                </a:lnTo>
                <a:lnTo>
                  <a:pt x="15873" y="9276"/>
                </a:lnTo>
                <a:lnTo>
                  <a:pt x="15589" y="566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1506895" y="2042259"/>
            <a:ext cx="607339" cy="354938"/>
          </a:xfrm>
          <a:custGeom>
            <a:avLst/>
            <a:gdLst/>
            <a:ahLst/>
            <a:cxnLst/>
            <a:rect l="l" t="t" r="r" b="b"/>
            <a:pathLst>
              <a:path w="15874" h="9277" extrusionOk="0">
                <a:moveTo>
                  <a:pt x="0" y="0"/>
                </a:moveTo>
                <a:lnTo>
                  <a:pt x="305" y="2091"/>
                </a:lnTo>
                <a:lnTo>
                  <a:pt x="14594" y="6780"/>
                </a:lnTo>
                <a:lnTo>
                  <a:pt x="15873" y="9276"/>
                </a:lnTo>
                <a:lnTo>
                  <a:pt x="15589" y="56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1544160" y="2301624"/>
            <a:ext cx="464438" cy="278839"/>
          </a:xfrm>
          <a:custGeom>
            <a:avLst/>
            <a:gdLst/>
            <a:ahLst/>
            <a:cxnLst/>
            <a:rect l="l" t="t" r="r" b="b"/>
            <a:pathLst>
              <a:path w="12139" h="7288" extrusionOk="0">
                <a:moveTo>
                  <a:pt x="1" y="1"/>
                </a:moveTo>
                <a:lnTo>
                  <a:pt x="528" y="3532"/>
                </a:lnTo>
                <a:lnTo>
                  <a:pt x="9987" y="7287"/>
                </a:lnTo>
                <a:lnTo>
                  <a:pt x="12139" y="531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953962" y="2070993"/>
            <a:ext cx="566171" cy="896967"/>
          </a:xfrm>
          <a:custGeom>
            <a:avLst/>
            <a:gdLst/>
            <a:ahLst/>
            <a:cxnLst/>
            <a:rect l="l" t="t" r="r" b="b"/>
            <a:pathLst>
              <a:path w="14798" h="23444" extrusionOk="0">
                <a:moveTo>
                  <a:pt x="14797" y="0"/>
                </a:moveTo>
                <a:lnTo>
                  <a:pt x="0" y="13803"/>
                </a:lnTo>
                <a:lnTo>
                  <a:pt x="3126" y="23444"/>
                </a:lnTo>
                <a:lnTo>
                  <a:pt x="7511" y="21922"/>
                </a:lnTo>
                <a:lnTo>
                  <a:pt x="14757" y="10250"/>
                </a:lnTo>
                <a:lnTo>
                  <a:pt x="147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1046360" y="2278324"/>
            <a:ext cx="472205" cy="689637"/>
          </a:xfrm>
          <a:custGeom>
            <a:avLst/>
            <a:gdLst/>
            <a:ahLst/>
            <a:cxnLst/>
            <a:rect l="l" t="t" r="r" b="b"/>
            <a:pathLst>
              <a:path w="12342" h="18025" extrusionOk="0">
                <a:moveTo>
                  <a:pt x="12342" y="1"/>
                </a:moveTo>
                <a:lnTo>
                  <a:pt x="1" y="15873"/>
                </a:lnTo>
                <a:lnTo>
                  <a:pt x="711" y="18025"/>
                </a:lnTo>
                <a:lnTo>
                  <a:pt x="5096" y="16503"/>
                </a:lnTo>
                <a:lnTo>
                  <a:pt x="12342" y="4831"/>
                </a:lnTo>
                <a:lnTo>
                  <a:pt x="1234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749730" y="2175060"/>
            <a:ext cx="337836" cy="399205"/>
          </a:xfrm>
          <a:custGeom>
            <a:avLst/>
            <a:gdLst/>
            <a:ahLst/>
            <a:cxnLst/>
            <a:rect l="l" t="t" r="r" b="b"/>
            <a:pathLst>
              <a:path w="8830" h="10434" extrusionOk="0">
                <a:moveTo>
                  <a:pt x="2619" y="0"/>
                </a:moveTo>
                <a:lnTo>
                  <a:pt x="0" y="3552"/>
                </a:lnTo>
                <a:lnTo>
                  <a:pt x="8282" y="10433"/>
                </a:lnTo>
                <a:lnTo>
                  <a:pt x="8830" y="9804"/>
                </a:lnTo>
                <a:lnTo>
                  <a:pt x="26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-1083039" y="3400490"/>
            <a:ext cx="1510505" cy="1786206"/>
          </a:xfrm>
          <a:custGeom>
            <a:avLst/>
            <a:gdLst/>
            <a:ahLst/>
            <a:cxnLst/>
            <a:rect l="l" t="t" r="r" b="b"/>
            <a:pathLst>
              <a:path w="39480" h="46686" extrusionOk="0">
                <a:moveTo>
                  <a:pt x="23242" y="1"/>
                </a:moveTo>
                <a:lnTo>
                  <a:pt x="1" y="35176"/>
                </a:lnTo>
                <a:lnTo>
                  <a:pt x="31462" y="46685"/>
                </a:lnTo>
                <a:lnTo>
                  <a:pt x="39480" y="12971"/>
                </a:lnTo>
                <a:lnTo>
                  <a:pt x="232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-123937" y="2338277"/>
            <a:ext cx="1467003" cy="1546087"/>
          </a:xfrm>
          <a:custGeom>
            <a:avLst/>
            <a:gdLst/>
            <a:ahLst/>
            <a:cxnLst/>
            <a:rect l="l" t="t" r="r" b="b"/>
            <a:pathLst>
              <a:path w="38343" h="40410" extrusionOk="0">
                <a:moveTo>
                  <a:pt x="20910" y="0"/>
                </a:moveTo>
                <a:cubicBezTo>
                  <a:pt x="20694" y="0"/>
                  <a:pt x="20501" y="24"/>
                  <a:pt x="20339" y="78"/>
                </a:cubicBezTo>
                <a:cubicBezTo>
                  <a:pt x="18816" y="606"/>
                  <a:pt x="17071" y="1275"/>
                  <a:pt x="16665" y="1742"/>
                </a:cubicBezTo>
                <a:cubicBezTo>
                  <a:pt x="15893" y="2574"/>
                  <a:pt x="15731" y="4949"/>
                  <a:pt x="14412" y="6634"/>
                </a:cubicBezTo>
                <a:cubicBezTo>
                  <a:pt x="13092" y="8339"/>
                  <a:pt x="0" y="24232"/>
                  <a:pt x="0" y="24232"/>
                </a:cubicBezTo>
                <a:lnTo>
                  <a:pt x="427" y="28210"/>
                </a:lnTo>
                <a:lnTo>
                  <a:pt x="14960" y="40409"/>
                </a:lnTo>
                <a:cubicBezTo>
                  <a:pt x="14960" y="40409"/>
                  <a:pt x="31543" y="35091"/>
                  <a:pt x="34588" y="31925"/>
                </a:cubicBezTo>
                <a:cubicBezTo>
                  <a:pt x="37632" y="28779"/>
                  <a:pt x="38343" y="24557"/>
                  <a:pt x="38343" y="24557"/>
                </a:cubicBezTo>
                <a:lnTo>
                  <a:pt x="32680" y="13555"/>
                </a:lnTo>
                <a:lnTo>
                  <a:pt x="31989" y="6898"/>
                </a:lnTo>
                <a:lnTo>
                  <a:pt x="25210" y="1255"/>
                </a:lnTo>
                <a:cubicBezTo>
                  <a:pt x="25210" y="1255"/>
                  <a:pt x="22480" y="0"/>
                  <a:pt x="209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275229" y="3239989"/>
            <a:ext cx="1067837" cy="613308"/>
          </a:xfrm>
          <a:custGeom>
            <a:avLst/>
            <a:gdLst/>
            <a:ahLst/>
            <a:cxnLst/>
            <a:rect l="l" t="t" r="r" b="b"/>
            <a:pathLst>
              <a:path w="27910" h="16030" extrusionOk="0">
                <a:moveTo>
                  <a:pt x="2935" y="1"/>
                </a:moveTo>
                <a:cubicBezTo>
                  <a:pt x="2147" y="1"/>
                  <a:pt x="1543" y="867"/>
                  <a:pt x="1543" y="867"/>
                </a:cubicBezTo>
                <a:cubicBezTo>
                  <a:pt x="0" y="10305"/>
                  <a:pt x="6069" y="15238"/>
                  <a:pt x="6942" y="16029"/>
                </a:cubicBezTo>
                <a:cubicBezTo>
                  <a:pt x="11671" y="14426"/>
                  <a:pt x="21841" y="10772"/>
                  <a:pt x="24155" y="8357"/>
                </a:cubicBezTo>
                <a:cubicBezTo>
                  <a:pt x="27199" y="5211"/>
                  <a:pt x="27910" y="989"/>
                  <a:pt x="27910" y="989"/>
                </a:cubicBezTo>
                <a:lnTo>
                  <a:pt x="27605" y="380"/>
                </a:lnTo>
                <a:lnTo>
                  <a:pt x="20379" y="3424"/>
                </a:lnTo>
                <a:cubicBezTo>
                  <a:pt x="20379" y="3424"/>
                  <a:pt x="16034" y="1233"/>
                  <a:pt x="12989" y="1233"/>
                </a:cubicBezTo>
                <a:cubicBezTo>
                  <a:pt x="12113" y="1233"/>
                  <a:pt x="11345" y="1415"/>
                  <a:pt x="10819" y="1882"/>
                </a:cubicBezTo>
                <a:cubicBezTo>
                  <a:pt x="9940" y="2669"/>
                  <a:pt x="8969" y="2999"/>
                  <a:pt x="8031" y="2999"/>
                </a:cubicBezTo>
                <a:cubicBezTo>
                  <a:pt x="6477" y="2999"/>
                  <a:pt x="5012" y="2094"/>
                  <a:pt x="4202" y="867"/>
                </a:cubicBezTo>
                <a:cubicBezTo>
                  <a:pt x="3769" y="217"/>
                  <a:pt x="3329" y="1"/>
                  <a:pt x="29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104360" y="2795522"/>
            <a:ext cx="248575" cy="276505"/>
          </a:xfrm>
          <a:custGeom>
            <a:avLst/>
            <a:gdLst/>
            <a:ahLst/>
            <a:cxnLst/>
            <a:rect l="l" t="t" r="r" b="b"/>
            <a:pathLst>
              <a:path w="6497" h="7227" extrusionOk="0">
                <a:moveTo>
                  <a:pt x="6435" y="1"/>
                </a:moveTo>
                <a:cubicBezTo>
                  <a:pt x="6435" y="1"/>
                  <a:pt x="6029" y="1665"/>
                  <a:pt x="3959" y="4060"/>
                </a:cubicBezTo>
                <a:cubicBezTo>
                  <a:pt x="1868" y="6435"/>
                  <a:pt x="1" y="7227"/>
                  <a:pt x="1" y="7227"/>
                </a:cubicBezTo>
                <a:cubicBezTo>
                  <a:pt x="1" y="7227"/>
                  <a:pt x="3046" y="6740"/>
                  <a:pt x="4771" y="4466"/>
                </a:cubicBezTo>
                <a:cubicBezTo>
                  <a:pt x="6496" y="2213"/>
                  <a:pt x="6435" y="1"/>
                  <a:pt x="64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1074328" y="2580425"/>
            <a:ext cx="50503" cy="261737"/>
          </a:xfrm>
          <a:custGeom>
            <a:avLst/>
            <a:gdLst/>
            <a:ahLst/>
            <a:cxnLst/>
            <a:rect l="l" t="t" r="r" b="b"/>
            <a:pathLst>
              <a:path w="1320" h="6841" extrusionOk="0">
                <a:moveTo>
                  <a:pt x="1" y="0"/>
                </a:moveTo>
                <a:lnTo>
                  <a:pt x="346" y="1502"/>
                </a:lnTo>
                <a:lnTo>
                  <a:pt x="589" y="6699"/>
                </a:lnTo>
                <a:lnTo>
                  <a:pt x="1320" y="6841"/>
                </a:lnTo>
                <a:lnTo>
                  <a:pt x="1320" y="6841"/>
                </a:lnTo>
                <a:lnTo>
                  <a:pt x="670" y="569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494230" y="3559689"/>
            <a:ext cx="705170" cy="293607"/>
          </a:xfrm>
          <a:custGeom>
            <a:avLst/>
            <a:gdLst/>
            <a:ahLst/>
            <a:cxnLst/>
            <a:rect l="l" t="t" r="r" b="b"/>
            <a:pathLst>
              <a:path w="18431" h="7674" extrusionOk="0">
                <a:moveTo>
                  <a:pt x="18431" y="1"/>
                </a:moveTo>
                <a:lnTo>
                  <a:pt x="18431" y="1"/>
                </a:lnTo>
                <a:cubicBezTo>
                  <a:pt x="18430" y="1"/>
                  <a:pt x="14310" y="2152"/>
                  <a:pt x="9926" y="3776"/>
                </a:cubicBezTo>
                <a:cubicBezTo>
                  <a:pt x="5521" y="5420"/>
                  <a:pt x="0" y="6435"/>
                  <a:pt x="0" y="6435"/>
                </a:cubicBezTo>
                <a:lnTo>
                  <a:pt x="1218" y="7673"/>
                </a:lnTo>
                <a:cubicBezTo>
                  <a:pt x="5947" y="6070"/>
                  <a:pt x="16117" y="2416"/>
                  <a:pt x="184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17395" y="2707792"/>
            <a:ext cx="316869" cy="386005"/>
          </a:xfrm>
          <a:custGeom>
            <a:avLst/>
            <a:gdLst/>
            <a:ahLst/>
            <a:cxnLst/>
            <a:rect l="l" t="t" r="r" b="b"/>
            <a:pathLst>
              <a:path w="8282" h="10089" extrusionOk="0">
                <a:moveTo>
                  <a:pt x="8282" y="0"/>
                </a:moveTo>
                <a:cubicBezTo>
                  <a:pt x="5988" y="2801"/>
                  <a:pt x="2578" y="6942"/>
                  <a:pt x="1" y="10088"/>
                </a:cubicBezTo>
                <a:lnTo>
                  <a:pt x="1218" y="10088"/>
                </a:lnTo>
                <a:lnTo>
                  <a:pt x="8282" y="1604"/>
                </a:lnTo>
                <a:lnTo>
                  <a:pt x="82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849894" y="3176056"/>
            <a:ext cx="493171" cy="390596"/>
          </a:xfrm>
          <a:custGeom>
            <a:avLst/>
            <a:gdLst/>
            <a:ahLst/>
            <a:cxnLst/>
            <a:rect l="l" t="t" r="r" b="b"/>
            <a:pathLst>
              <a:path w="12890" h="10209" extrusionOk="0">
                <a:moveTo>
                  <a:pt x="11509" y="1"/>
                </a:moveTo>
                <a:lnTo>
                  <a:pt x="1" y="9987"/>
                </a:lnTo>
                <a:cubicBezTo>
                  <a:pt x="1" y="9987"/>
                  <a:pt x="1571" y="10209"/>
                  <a:pt x="3775" y="10209"/>
                </a:cubicBezTo>
                <a:cubicBezTo>
                  <a:pt x="5460" y="10209"/>
                  <a:pt x="7515" y="10079"/>
                  <a:pt x="9520" y="9622"/>
                </a:cubicBezTo>
                <a:cubicBezTo>
                  <a:pt x="12240" y="6516"/>
                  <a:pt x="12890" y="2660"/>
                  <a:pt x="12890" y="2660"/>
                </a:cubicBezTo>
                <a:lnTo>
                  <a:pt x="1150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782327" y="2669723"/>
            <a:ext cx="918737" cy="848071"/>
          </a:xfrm>
          <a:custGeom>
            <a:avLst/>
            <a:gdLst/>
            <a:ahLst/>
            <a:cxnLst/>
            <a:rect l="l" t="t" r="r" b="b"/>
            <a:pathLst>
              <a:path w="24013" h="22166" extrusionOk="0">
                <a:moveTo>
                  <a:pt x="19202" y="1"/>
                </a:moveTo>
                <a:lnTo>
                  <a:pt x="1" y="10068"/>
                </a:lnTo>
                <a:lnTo>
                  <a:pt x="6841" y="22166"/>
                </a:lnTo>
                <a:cubicBezTo>
                  <a:pt x="6841" y="22166"/>
                  <a:pt x="23628" y="8728"/>
                  <a:pt x="23728" y="8728"/>
                </a:cubicBezTo>
                <a:cubicBezTo>
                  <a:pt x="23728" y="8728"/>
                  <a:pt x="23729" y="8728"/>
                  <a:pt x="23729" y="8729"/>
                </a:cubicBezTo>
                <a:cubicBezTo>
                  <a:pt x="23729" y="8730"/>
                  <a:pt x="23729" y="8731"/>
                  <a:pt x="23729" y="8731"/>
                </a:cubicBezTo>
                <a:cubicBezTo>
                  <a:pt x="23741" y="8731"/>
                  <a:pt x="24013" y="6942"/>
                  <a:pt x="24013" y="6942"/>
                </a:cubicBezTo>
                <a:lnTo>
                  <a:pt x="204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1604726" y="2453286"/>
            <a:ext cx="572408" cy="496003"/>
          </a:xfrm>
          <a:custGeom>
            <a:avLst/>
            <a:gdLst/>
            <a:ahLst/>
            <a:cxnLst/>
            <a:rect l="l" t="t" r="r" b="b"/>
            <a:pathLst>
              <a:path w="14961" h="12964" extrusionOk="0">
                <a:moveTo>
                  <a:pt x="10957" y="1"/>
                </a:moveTo>
                <a:cubicBezTo>
                  <a:pt x="7302" y="1"/>
                  <a:pt x="1" y="4175"/>
                  <a:pt x="1" y="4175"/>
                </a:cubicBezTo>
                <a:lnTo>
                  <a:pt x="1" y="5657"/>
                </a:lnTo>
                <a:lnTo>
                  <a:pt x="3066" y="12071"/>
                </a:lnTo>
                <a:lnTo>
                  <a:pt x="4629" y="12964"/>
                </a:lnTo>
                <a:cubicBezTo>
                  <a:pt x="4629" y="12964"/>
                  <a:pt x="10332" y="8803"/>
                  <a:pt x="11916" y="7098"/>
                </a:cubicBezTo>
                <a:cubicBezTo>
                  <a:pt x="13479" y="5413"/>
                  <a:pt x="14960" y="2084"/>
                  <a:pt x="12362" y="339"/>
                </a:cubicBezTo>
                <a:cubicBezTo>
                  <a:pt x="12011" y="103"/>
                  <a:pt x="11528" y="1"/>
                  <a:pt x="109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953962" y="2562557"/>
            <a:ext cx="1179671" cy="955237"/>
          </a:xfrm>
          <a:custGeom>
            <a:avLst/>
            <a:gdLst/>
            <a:ahLst/>
            <a:cxnLst/>
            <a:rect l="l" t="t" r="r" b="b"/>
            <a:pathLst>
              <a:path w="30833" h="24967" extrusionOk="0">
                <a:moveTo>
                  <a:pt x="30772" y="1"/>
                </a:moveTo>
                <a:lnTo>
                  <a:pt x="30772" y="1"/>
                </a:lnTo>
                <a:cubicBezTo>
                  <a:pt x="30163" y="1198"/>
                  <a:pt x="28965" y="3086"/>
                  <a:pt x="26976" y="4527"/>
                </a:cubicBezTo>
                <a:cubicBezTo>
                  <a:pt x="23850" y="6780"/>
                  <a:pt x="22389" y="7511"/>
                  <a:pt x="22389" y="7511"/>
                </a:cubicBezTo>
                <a:lnTo>
                  <a:pt x="21678" y="5664"/>
                </a:lnTo>
                <a:lnTo>
                  <a:pt x="16401" y="9317"/>
                </a:lnTo>
                <a:lnTo>
                  <a:pt x="17862" y="10596"/>
                </a:lnTo>
                <a:lnTo>
                  <a:pt x="5846" y="19385"/>
                </a:lnTo>
                <a:cubicBezTo>
                  <a:pt x="5846" y="19385"/>
                  <a:pt x="5197" y="17741"/>
                  <a:pt x="4547" y="16624"/>
                </a:cubicBezTo>
                <a:cubicBezTo>
                  <a:pt x="4515" y="16566"/>
                  <a:pt x="4461" y="16539"/>
                  <a:pt x="4388" y="16539"/>
                </a:cubicBezTo>
                <a:cubicBezTo>
                  <a:pt x="3770" y="16539"/>
                  <a:pt x="1780" y="18516"/>
                  <a:pt x="0" y="20785"/>
                </a:cubicBezTo>
                <a:lnTo>
                  <a:pt x="2355" y="24967"/>
                </a:lnTo>
                <a:cubicBezTo>
                  <a:pt x="2355" y="24967"/>
                  <a:pt x="19142" y="11529"/>
                  <a:pt x="19242" y="11529"/>
                </a:cubicBezTo>
                <a:cubicBezTo>
                  <a:pt x="19242" y="11529"/>
                  <a:pt x="19243" y="11529"/>
                  <a:pt x="19243" y="11530"/>
                </a:cubicBezTo>
                <a:cubicBezTo>
                  <a:pt x="19243" y="11531"/>
                  <a:pt x="19243" y="11532"/>
                  <a:pt x="19243" y="11532"/>
                </a:cubicBezTo>
                <a:cubicBezTo>
                  <a:pt x="19255" y="11532"/>
                  <a:pt x="19527" y="9743"/>
                  <a:pt x="19527" y="9743"/>
                </a:cubicBezTo>
                <a:lnTo>
                  <a:pt x="19466" y="9642"/>
                </a:lnTo>
                <a:cubicBezTo>
                  <a:pt x="19730" y="9540"/>
                  <a:pt x="19973" y="9419"/>
                  <a:pt x="20176" y="9277"/>
                </a:cubicBezTo>
                <a:lnTo>
                  <a:pt x="21638" y="10109"/>
                </a:lnTo>
                <a:cubicBezTo>
                  <a:pt x="21638" y="10109"/>
                  <a:pt x="27341" y="5948"/>
                  <a:pt x="28925" y="4243"/>
                </a:cubicBezTo>
                <a:cubicBezTo>
                  <a:pt x="29899" y="3208"/>
                  <a:pt x="30833" y="1543"/>
                  <a:pt x="307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1031629" y="2977257"/>
            <a:ext cx="663237" cy="540537"/>
          </a:xfrm>
          <a:custGeom>
            <a:avLst/>
            <a:gdLst/>
            <a:ahLst/>
            <a:cxnLst/>
            <a:rect l="l" t="t" r="r" b="b"/>
            <a:pathLst>
              <a:path w="17335" h="14128" extrusionOk="0">
                <a:moveTo>
                  <a:pt x="17334" y="0"/>
                </a:moveTo>
                <a:lnTo>
                  <a:pt x="0" y="13194"/>
                </a:lnTo>
                <a:lnTo>
                  <a:pt x="325" y="14128"/>
                </a:lnTo>
                <a:lnTo>
                  <a:pt x="17213" y="691"/>
                </a:lnTo>
                <a:lnTo>
                  <a:pt x="17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636327" y="3047158"/>
            <a:ext cx="514941" cy="514903"/>
          </a:xfrm>
          <a:custGeom>
            <a:avLst/>
            <a:gdLst/>
            <a:ahLst/>
            <a:cxnLst/>
            <a:rect l="l" t="t" r="r" b="b"/>
            <a:pathLst>
              <a:path w="13459" h="13458" extrusionOk="0">
                <a:moveTo>
                  <a:pt x="6719" y="0"/>
                </a:moveTo>
                <a:cubicBezTo>
                  <a:pt x="3005" y="0"/>
                  <a:pt x="1" y="3004"/>
                  <a:pt x="1" y="6719"/>
                </a:cubicBezTo>
                <a:cubicBezTo>
                  <a:pt x="1" y="10433"/>
                  <a:pt x="3005" y="13458"/>
                  <a:pt x="6719" y="13458"/>
                </a:cubicBezTo>
                <a:cubicBezTo>
                  <a:pt x="10434" y="13458"/>
                  <a:pt x="13458" y="10433"/>
                  <a:pt x="13458" y="6719"/>
                </a:cubicBezTo>
                <a:cubicBezTo>
                  <a:pt x="13458" y="3004"/>
                  <a:pt x="10434" y="0"/>
                  <a:pt x="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1518526" y="2672823"/>
            <a:ext cx="267208" cy="267208"/>
          </a:xfrm>
          <a:custGeom>
            <a:avLst/>
            <a:gdLst/>
            <a:ahLst/>
            <a:cxnLst/>
            <a:rect l="l" t="t" r="r" b="b"/>
            <a:pathLst>
              <a:path w="6984" h="6984" extrusionOk="0">
                <a:moveTo>
                  <a:pt x="3492" y="1"/>
                </a:moveTo>
                <a:cubicBezTo>
                  <a:pt x="1564" y="1"/>
                  <a:pt x="1" y="1564"/>
                  <a:pt x="1" y="3492"/>
                </a:cubicBezTo>
                <a:cubicBezTo>
                  <a:pt x="1" y="5420"/>
                  <a:pt x="1564" y="6983"/>
                  <a:pt x="3492" y="6983"/>
                </a:cubicBezTo>
                <a:cubicBezTo>
                  <a:pt x="5420" y="6983"/>
                  <a:pt x="6983" y="5420"/>
                  <a:pt x="6983" y="3492"/>
                </a:cubicBezTo>
                <a:cubicBezTo>
                  <a:pt x="6983" y="1564"/>
                  <a:pt x="5420" y="1"/>
                  <a:pt x="3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1542630" y="2686826"/>
            <a:ext cx="229101" cy="183304"/>
          </a:xfrm>
          <a:custGeom>
            <a:avLst/>
            <a:gdLst/>
            <a:ahLst/>
            <a:cxnLst/>
            <a:rect l="l" t="t" r="r" b="b"/>
            <a:pathLst>
              <a:path w="5988" h="4791" extrusionOk="0">
                <a:moveTo>
                  <a:pt x="2862" y="0"/>
                </a:moveTo>
                <a:cubicBezTo>
                  <a:pt x="1583" y="0"/>
                  <a:pt x="467" y="772"/>
                  <a:pt x="0" y="1888"/>
                </a:cubicBezTo>
                <a:cubicBezTo>
                  <a:pt x="548" y="1015"/>
                  <a:pt x="1522" y="426"/>
                  <a:pt x="2639" y="426"/>
                </a:cubicBezTo>
                <a:cubicBezTo>
                  <a:pt x="4364" y="426"/>
                  <a:pt x="5765" y="1827"/>
                  <a:pt x="5765" y="3552"/>
                </a:cubicBezTo>
                <a:cubicBezTo>
                  <a:pt x="5765" y="3999"/>
                  <a:pt x="5663" y="4405"/>
                  <a:pt x="5501" y="4790"/>
                </a:cubicBezTo>
                <a:cubicBezTo>
                  <a:pt x="5805" y="4303"/>
                  <a:pt x="5988" y="3735"/>
                  <a:pt x="5988" y="3126"/>
                </a:cubicBezTo>
                <a:cubicBezTo>
                  <a:pt x="5988" y="1401"/>
                  <a:pt x="4587" y="0"/>
                  <a:pt x="28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689126" y="3079756"/>
            <a:ext cx="427938" cy="342504"/>
          </a:xfrm>
          <a:custGeom>
            <a:avLst/>
            <a:gdLst/>
            <a:ahLst/>
            <a:cxnLst/>
            <a:rect l="l" t="t" r="r" b="b"/>
            <a:pathLst>
              <a:path w="11185" h="8952" extrusionOk="0">
                <a:moveTo>
                  <a:pt x="5360" y="1"/>
                </a:moveTo>
                <a:cubicBezTo>
                  <a:pt x="2964" y="1"/>
                  <a:pt x="894" y="1462"/>
                  <a:pt x="1" y="3533"/>
                </a:cubicBezTo>
                <a:cubicBezTo>
                  <a:pt x="1036" y="1909"/>
                  <a:pt x="2863" y="813"/>
                  <a:pt x="4933" y="813"/>
                </a:cubicBezTo>
                <a:cubicBezTo>
                  <a:pt x="8140" y="813"/>
                  <a:pt x="10759" y="3431"/>
                  <a:pt x="10759" y="6638"/>
                </a:cubicBezTo>
                <a:cubicBezTo>
                  <a:pt x="10759" y="7470"/>
                  <a:pt x="10596" y="8242"/>
                  <a:pt x="10292" y="8952"/>
                </a:cubicBezTo>
                <a:cubicBezTo>
                  <a:pt x="10860" y="8059"/>
                  <a:pt x="11185" y="6983"/>
                  <a:pt x="11185" y="5846"/>
                </a:cubicBezTo>
                <a:cubicBezTo>
                  <a:pt x="11185" y="2619"/>
                  <a:pt x="8587" y="1"/>
                  <a:pt x="53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313260" y="2795522"/>
            <a:ext cx="814708" cy="1063972"/>
          </a:xfrm>
          <a:custGeom>
            <a:avLst/>
            <a:gdLst/>
            <a:ahLst/>
            <a:cxnLst/>
            <a:rect l="l" t="t" r="r" b="b"/>
            <a:pathLst>
              <a:path w="21294" h="27809" extrusionOk="0">
                <a:moveTo>
                  <a:pt x="15813" y="1"/>
                </a:moveTo>
                <a:cubicBezTo>
                  <a:pt x="7105" y="1"/>
                  <a:pt x="1" y="7085"/>
                  <a:pt x="1" y="15813"/>
                </a:cubicBezTo>
                <a:cubicBezTo>
                  <a:pt x="1" y="20603"/>
                  <a:pt x="2152" y="24886"/>
                  <a:pt x="5522" y="27809"/>
                </a:cubicBezTo>
                <a:cubicBezTo>
                  <a:pt x="5765" y="27727"/>
                  <a:pt x="6009" y="27626"/>
                  <a:pt x="6273" y="27545"/>
                </a:cubicBezTo>
                <a:cubicBezTo>
                  <a:pt x="2863" y="24764"/>
                  <a:pt x="691" y="20542"/>
                  <a:pt x="691" y="15813"/>
                </a:cubicBezTo>
                <a:cubicBezTo>
                  <a:pt x="691" y="7450"/>
                  <a:pt x="7470" y="671"/>
                  <a:pt x="15813" y="671"/>
                </a:cubicBezTo>
                <a:cubicBezTo>
                  <a:pt x="17761" y="671"/>
                  <a:pt x="19608" y="1036"/>
                  <a:pt x="21293" y="1706"/>
                </a:cubicBezTo>
                <a:lnTo>
                  <a:pt x="21253" y="1604"/>
                </a:lnTo>
                <a:lnTo>
                  <a:pt x="21171" y="935"/>
                </a:lnTo>
                <a:cubicBezTo>
                  <a:pt x="19507" y="326"/>
                  <a:pt x="17700" y="1"/>
                  <a:pt x="158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-293238" y="3746857"/>
            <a:ext cx="533536" cy="1223937"/>
          </a:xfrm>
          <a:custGeom>
            <a:avLst/>
            <a:gdLst/>
            <a:ahLst/>
            <a:cxnLst/>
            <a:rect l="l" t="t" r="r" b="b"/>
            <a:pathLst>
              <a:path w="13945" h="31990" extrusionOk="0">
                <a:moveTo>
                  <a:pt x="13945" y="0"/>
                </a:moveTo>
                <a:lnTo>
                  <a:pt x="0" y="3198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-123937" y="3805893"/>
            <a:ext cx="551403" cy="1380803"/>
          </a:xfrm>
          <a:custGeom>
            <a:avLst/>
            <a:gdLst/>
            <a:ahLst/>
            <a:cxnLst/>
            <a:rect l="l" t="t" r="r" b="b"/>
            <a:pathLst>
              <a:path w="14412" h="36090" extrusionOk="0">
                <a:moveTo>
                  <a:pt x="11428" y="0"/>
                </a:moveTo>
                <a:lnTo>
                  <a:pt x="0" y="33735"/>
                </a:lnTo>
                <a:lnTo>
                  <a:pt x="6394" y="36089"/>
                </a:lnTo>
                <a:lnTo>
                  <a:pt x="14412" y="2375"/>
                </a:lnTo>
                <a:lnTo>
                  <a:pt x="114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1871896" y="2873955"/>
            <a:ext cx="475304" cy="497074"/>
          </a:xfrm>
          <a:custGeom>
            <a:avLst/>
            <a:gdLst/>
            <a:ahLst/>
            <a:cxnLst/>
            <a:rect l="l" t="t" r="r" b="b"/>
            <a:pathLst>
              <a:path w="12423" h="12992" extrusionOk="0">
                <a:moveTo>
                  <a:pt x="11286" y="1"/>
                </a:moveTo>
                <a:lnTo>
                  <a:pt x="0" y="12991"/>
                </a:lnTo>
                <a:cubicBezTo>
                  <a:pt x="3025" y="11286"/>
                  <a:pt x="12422" y="2457"/>
                  <a:pt x="12422" y="2457"/>
                </a:cubicBezTo>
                <a:lnTo>
                  <a:pt x="11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1748392" y="2844457"/>
            <a:ext cx="434940" cy="260474"/>
          </a:xfrm>
          <a:custGeom>
            <a:avLst/>
            <a:gdLst/>
            <a:ahLst/>
            <a:cxnLst/>
            <a:rect l="l" t="t" r="r" b="b"/>
            <a:pathLst>
              <a:path w="11368" h="6808" extrusionOk="0">
                <a:moveTo>
                  <a:pt x="11368" y="1"/>
                </a:moveTo>
                <a:lnTo>
                  <a:pt x="1" y="5176"/>
                </a:lnTo>
                <a:cubicBezTo>
                  <a:pt x="298" y="6128"/>
                  <a:pt x="835" y="6807"/>
                  <a:pt x="1437" y="6807"/>
                </a:cubicBezTo>
                <a:cubicBezTo>
                  <a:pt x="1656" y="6807"/>
                  <a:pt x="1884" y="6717"/>
                  <a:pt x="2112" y="6516"/>
                </a:cubicBezTo>
                <a:cubicBezTo>
                  <a:pt x="3512" y="5319"/>
                  <a:pt x="9724" y="934"/>
                  <a:pt x="113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2132025" y="2425089"/>
            <a:ext cx="139840" cy="310671"/>
          </a:xfrm>
          <a:custGeom>
            <a:avLst/>
            <a:gdLst/>
            <a:ahLst/>
            <a:cxnLst/>
            <a:rect l="l" t="t" r="r" b="b"/>
            <a:pathLst>
              <a:path w="3655" h="8120" extrusionOk="0">
                <a:moveTo>
                  <a:pt x="1" y="1"/>
                </a:moveTo>
                <a:lnTo>
                  <a:pt x="1625" y="1747"/>
                </a:lnTo>
                <a:lnTo>
                  <a:pt x="2741" y="5684"/>
                </a:lnTo>
                <a:lnTo>
                  <a:pt x="1726" y="8120"/>
                </a:lnTo>
                <a:lnTo>
                  <a:pt x="3655" y="6395"/>
                </a:lnTo>
                <a:lnTo>
                  <a:pt x="2416" y="140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2065262" y="2949289"/>
            <a:ext cx="281938" cy="271837"/>
          </a:xfrm>
          <a:custGeom>
            <a:avLst/>
            <a:gdLst/>
            <a:ahLst/>
            <a:cxnLst/>
            <a:rect l="l" t="t" r="r" b="b"/>
            <a:pathLst>
              <a:path w="7369" h="7105" extrusionOk="0">
                <a:moveTo>
                  <a:pt x="7145" y="1"/>
                </a:moveTo>
                <a:lnTo>
                  <a:pt x="0" y="7105"/>
                </a:lnTo>
                <a:cubicBezTo>
                  <a:pt x="3552" y="4060"/>
                  <a:pt x="7368" y="488"/>
                  <a:pt x="7368" y="488"/>
                </a:cubicBezTo>
                <a:lnTo>
                  <a:pt x="71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2373561" y="2821922"/>
            <a:ext cx="31105" cy="106439"/>
          </a:xfrm>
          <a:custGeom>
            <a:avLst/>
            <a:gdLst/>
            <a:ahLst/>
            <a:cxnLst/>
            <a:rect l="l" t="t" r="r" b="b"/>
            <a:pathLst>
              <a:path w="813" h="2782" extrusionOk="0">
                <a:moveTo>
                  <a:pt x="264" y="1"/>
                </a:moveTo>
                <a:lnTo>
                  <a:pt x="1" y="143"/>
                </a:lnTo>
                <a:cubicBezTo>
                  <a:pt x="346" y="590"/>
                  <a:pt x="569" y="1158"/>
                  <a:pt x="569" y="1767"/>
                </a:cubicBezTo>
                <a:cubicBezTo>
                  <a:pt x="569" y="2132"/>
                  <a:pt x="488" y="2477"/>
                  <a:pt x="366" y="2782"/>
                </a:cubicBezTo>
                <a:cubicBezTo>
                  <a:pt x="650" y="2416"/>
                  <a:pt x="812" y="1950"/>
                  <a:pt x="812" y="1442"/>
                </a:cubicBezTo>
                <a:cubicBezTo>
                  <a:pt x="812" y="894"/>
                  <a:pt x="609" y="387"/>
                  <a:pt x="2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361429" y="2338277"/>
            <a:ext cx="479207" cy="404485"/>
          </a:xfrm>
          <a:custGeom>
            <a:avLst/>
            <a:gdLst/>
            <a:ahLst/>
            <a:cxnLst/>
            <a:rect l="l" t="t" r="r" b="b"/>
            <a:pathLst>
              <a:path w="12525" h="10572" extrusionOk="0">
                <a:moveTo>
                  <a:pt x="8238" y="0"/>
                </a:moveTo>
                <a:cubicBezTo>
                  <a:pt x="8024" y="0"/>
                  <a:pt x="7832" y="24"/>
                  <a:pt x="7673" y="78"/>
                </a:cubicBezTo>
                <a:cubicBezTo>
                  <a:pt x="6130" y="606"/>
                  <a:pt x="4385" y="1275"/>
                  <a:pt x="3979" y="1742"/>
                </a:cubicBezTo>
                <a:cubicBezTo>
                  <a:pt x="3207" y="2574"/>
                  <a:pt x="3045" y="4949"/>
                  <a:pt x="1726" y="6634"/>
                </a:cubicBezTo>
                <a:cubicBezTo>
                  <a:pt x="1482" y="6959"/>
                  <a:pt x="853" y="7730"/>
                  <a:pt x="0" y="8785"/>
                </a:cubicBezTo>
                <a:lnTo>
                  <a:pt x="528" y="10572"/>
                </a:lnTo>
                <a:lnTo>
                  <a:pt x="1401" y="8664"/>
                </a:lnTo>
                <a:cubicBezTo>
                  <a:pt x="1401" y="8664"/>
                  <a:pt x="4080" y="6269"/>
                  <a:pt x="4364" y="4726"/>
                </a:cubicBezTo>
                <a:cubicBezTo>
                  <a:pt x="4649" y="3183"/>
                  <a:pt x="5095" y="2716"/>
                  <a:pt x="6902" y="1539"/>
                </a:cubicBezTo>
                <a:cubicBezTo>
                  <a:pt x="7619" y="1072"/>
                  <a:pt x="8654" y="931"/>
                  <a:pt x="9641" y="931"/>
                </a:cubicBezTo>
                <a:cubicBezTo>
                  <a:pt x="11138" y="931"/>
                  <a:pt x="12524" y="1255"/>
                  <a:pt x="12524" y="1255"/>
                </a:cubicBezTo>
                <a:cubicBezTo>
                  <a:pt x="12524" y="1255"/>
                  <a:pt x="9794" y="0"/>
                  <a:pt x="82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2627" y="2658858"/>
            <a:ext cx="379042" cy="452769"/>
          </a:xfrm>
          <a:custGeom>
            <a:avLst/>
            <a:gdLst/>
            <a:ahLst/>
            <a:cxnLst/>
            <a:rect l="l" t="t" r="r" b="b"/>
            <a:pathLst>
              <a:path w="9907" h="11834" extrusionOk="0">
                <a:moveTo>
                  <a:pt x="9703" y="0"/>
                </a:moveTo>
                <a:cubicBezTo>
                  <a:pt x="9520" y="203"/>
                  <a:pt x="9338" y="447"/>
                  <a:pt x="9135" y="691"/>
                </a:cubicBezTo>
                <a:cubicBezTo>
                  <a:pt x="9196" y="1117"/>
                  <a:pt x="9236" y="1563"/>
                  <a:pt x="9236" y="2010"/>
                </a:cubicBezTo>
                <a:cubicBezTo>
                  <a:pt x="9236" y="6902"/>
                  <a:pt x="5380" y="10900"/>
                  <a:pt x="569" y="11144"/>
                </a:cubicBezTo>
                <a:cubicBezTo>
                  <a:pt x="366" y="11387"/>
                  <a:pt x="184" y="11611"/>
                  <a:pt x="1" y="11834"/>
                </a:cubicBezTo>
                <a:lnTo>
                  <a:pt x="82" y="11834"/>
                </a:lnTo>
                <a:cubicBezTo>
                  <a:pt x="5502" y="11834"/>
                  <a:pt x="9906" y="7429"/>
                  <a:pt x="9906" y="2010"/>
                </a:cubicBezTo>
                <a:cubicBezTo>
                  <a:pt x="9906" y="1320"/>
                  <a:pt x="9845" y="650"/>
                  <a:pt x="97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275994" y="3866458"/>
            <a:ext cx="151471" cy="668670"/>
          </a:xfrm>
          <a:custGeom>
            <a:avLst/>
            <a:gdLst/>
            <a:ahLst/>
            <a:cxnLst/>
            <a:rect l="l" t="t" r="r" b="b"/>
            <a:pathLst>
              <a:path w="3959" h="17477" extrusionOk="0">
                <a:moveTo>
                  <a:pt x="2984" y="0"/>
                </a:moveTo>
                <a:lnTo>
                  <a:pt x="1" y="17476"/>
                </a:lnTo>
                <a:lnTo>
                  <a:pt x="3959" y="792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411129" y="3829958"/>
            <a:ext cx="90906" cy="54406"/>
          </a:xfrm>
          <a:custGeom>
            <a:avLst/>
            <a:gdLst/>
            <a:ahLst/>
            <a:cxnLst/>
            <a:rect l="l" t="t" r="r" b="b"/>
            <a:pathLst>
              <a:path w="2376" h="1422" extrusionOk="0">
                <a:moveTo>
                  <a:pt x="975" y="0"/>
                </a:moveTo>
                <a:lnTo>
                  <a:pt x="0" y="609"/>
                </a:lnTo>
                <a:lnTo>
                  <a:pt x="975" y="1421"/>
                </a:lnTo>
                <a:lnTo>
                  <a:pt x="2375" y="954"/>
                </a:lnTo>
                <a:lnTo>
                  <a:pt x="9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592060" y="2162625"/>
            <a:ext cx="201171" cy="156139"/>
          </a:xfrm>
          <a:custGeom>
            <a:avLst/>
            <a:gdLst/>
            <a:ahLst/>
            <a:cxnLst/>
            <a:rect l="l" t="t" r="r" b="b"/>
            <a:pathLst>
              <a:path w="5258" h="4081" extrusionOk="0">
                <a:moveTo>
                  <a:pt x="4974" y="0"/>
                </a:moveTo>
                <a:cubicBezTo>
                  <a:pt x="2497" y="0"/>
                  <a:pt x="468" y="1746"/>
                  <a:pt x="1" y="4080"/>
                </a:cubicBezTo>
                <a:cubicBezTo>
                  <a:pt x="853" y="2192"/>
                  <a:pt x="2761" y="873"/>
                  <a:pt x="4974" y="873"/>
                </a:cubicBezTo>
                <a:lnTo>
                  <a:pt x="5055" y="873"/>
                </a:lnTo>
                <a:lnTo>
                  <a:pt x="5258" y="21"/>
                </a:lnTo>
                <a:cubicBezTo>
                  <a:pt x="5156" y="0"/>
                  <a:pt x="5075" y="0"/>
                  <a:pt x="49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-123937" y="3129456"/>
            <a:ext cx="149903" cy="288174"/>
          </a:xfrm>
          <a:custGeom>
            <a:avLst/>
            <a:gdLst/>
            <a:ahLst/>
            <a:cxnLst/>
            <a:rect l="l" t="t" r="r" b="b"/>
            <a:pathLst>
              <a:path w="3918" h="7532" extrusionOk="0">
                <a:moveTo>
                  <a:pt x="2923" y="1"/>
                </a:moveTo>
                <a:lnTo>
                  <a:pt x="0" y="3553"/>
                </a:lnTo>
                <a:lnTo>
                  <a:pt x="427" y="7531"/>
                </a:lnTo>
                <a:lnTo>
                  <a:pt x="873" y="3979"/>
                </a:lnTo>
                <a:lnTo>
                  <a:pt x="39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-1083039" y="3400490"/>
            <a:ext cx="959140" cy="1345872"/>
          </a:xfrm>
          <a:custGeom>
            <a:avLst/>
            <a:gdLst/>
            <a:ahLst/>
            <a:cxnLst/>
            <a:rect l="l" t="t" r="r" b="b"/>
            <a:pathLst>
              <a:path w="25069" h="35177" extrusionOk="0">
                <a:moveTo>
                  <a:pt x="23242" y="1"/>
                </a:moveTo>
                <a:lnTo>
                  <a:pt x="1" y="35176"/>
                </a:lnTo>
                <a:lnTo>
                  <a:pt x="25068" y="1462"/>
                </a:lnTo>
                <a:lnTo>
                  <a:pt x="232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1604726" y="2453325"/>
            <a:ext cx="490072" cy="216437"/>
          </a:xfrm>
          <a:custGeom>
            <a:avLst/>
            <a:gdLst/>
            <a:ahLst/>
            <a:cxnLst/>
            <a:rect l="l" t="t" r="r" b="b"/>
            <a:pathLst>
              <a:path w="12809" h="5657" extrusionOk="0">
                <a:moveTo>
                  <a:pt x="10957" y="1"/>
                </a:moveTo>
                <a:cubicBezTo>
                  <a:pt x="7302" y="1"/>
                  <a:pt x="1" y="4175"/>
                  <a:pt x="1" y="4175"/>
                </a:cubicBezTo>
                <a:lnTo>
                  <a:pt x="1" y="5657"/>
                </a:lnTo>
                <a:cubicBezTo>
                  <a:pt x="1" y="5657"/>
                  <a:pt x="407" y="4621"/>
                  <a:pt x="549" y="4439"/>
                </a:cubicBezTo>
                <a:cubicBezTo>
                  <a:pt x="691" y="4256"/>
                  <a:pt x="4629" y="2754"/>
                  <a:pt x="7673" y="1414"/>
                </a:cubicBezTo>
                <a:cubicBezTo>
                  <a:pt x="9231" y="719"/>
                  <a:pt x="10538" y="549"/>
                  <a:pt x="11444" y="549"/>
                </a:cubicBezTo>
                <a:cubicBezTo>
                  <a:pt x="12310" y="549"/>
                  <a:pt x="12809" y="704"/>
                  <a:pt x="12809" y="704"/>
                </a:cubicBezTo>
                <a:cubicBezTo>
                  <a:pt x="12667" y="562"/>
                  <a:pt x="12525" y="460"/>
                  <a:pt x="12362" y="339"/>
                </a:cubicBezTo>
                <a:cubicBezTo>
                  <a:pt x="12011" y="103"/>
                  <a:pt x="11528" y="1"/>
                  <a:pt x="10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782327" y="2669723"/>
            <a:ext cx="790605" cy="385240"/>
          </a:xfrm>
          <a:custGeom>
            <a:avLst/>
            <a:gdLst/>
            <a:ahLst/>
            <a:cxnLst/>
            <a:rect l="l" t="t" r="r" b="b"/>
            <a:pathLst>
              <a:path w="20664" h="10069" extrusionOk="0">
                <a:moveTo>
                  <a:pt x="19202" y="1"/>
                </a:moveTo>
                <a:lnTo>
                  <a:pt x="1" y="10068"/>
                </a:lnTo>
                <a:cubicBezTo>
                  <a:pt x="6" y="10068"/>
                  <a:pt x="11" y="10069"/>
                  <a:pt x="17" y="10069"/>
                </a:cubicBezTo>
                <a:cubicBezTo>
                  <a:pt x="1774" y="10069"/>
                  <a:pt x="19080" y="447"/>
                  <a:pt x="19080" y="447"/>
                </a:cubicBezTo>
                <a:lnTo>
                  <a:pt x="20664" y="447"/>
                </a:lnTo>
                <a:lnTo>
                  <a:pt x="204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2E85BA-3363-6B34-907E-ECE5474F06E6}"/>
              </a:ext>
            </a:extLst>
          </p:cNvPr>
          <p:cNvGrpSpPr/>
          <p:nvPr/>
        </p:nvGrpSpPr>
        <p:grpSpPr>
          <a:xfrm>
            <a:off x="849012" y="1773981"/>
            <a:ext cx="714796" cy="775071"/>
            <a:chOff x="1215654" y="1918109"/>
            <a:chExt cx="714796" cy="775071"/>
          </a:xfrm>
        </p:grpSpPr>
        <p:sp>
          <p:nvSpPr>
            <p:cNvPr id="338" name="Google Shape;338;p38"/>
            <p:cNvSpPr/>
            <p:nvPr/>
          </p:nvSpPr>
          <p:spPr>
            <a:xfrm>
              <a:off x="1215654" y="1918109"/>
              <a:ext cx="714506" cy="775071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BD1AB2-A449-A536-61AD-114EA5AC09B8}"/>
                </a:ext>
              </a:extLst>
            </p:cNvPr>
            <p:cNvGrpSpPr/>
            <p:nvPr/>
          </p:nvGrpSpPr>
          <p:grpSpPr>
            <a:xfrm>
              <a:off x="1215944" y="1918109"/>
              <a:ext cx="714506" cy="775071"/>
              <a:chOff x="1215944" y="1918109"/>
              <a:chExt cx="714506" cy="775071"/>
            </a:xfrm>
          </p:grpSpPr>
          <p:sp>
            <p:nvSpPr>
              <p:cNvPr id="359" name="Google Shape;359;p38"/>
              <p:cNvSpPr/>
              <p:nvPr/>
            </p:nvSpPr>
            <p:spPr>
              <a:xfrm>
                <a:off x="1453577" y="2110710"/>
                <a:ext cx="476873" cy="582470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15224" extrusionOk="0">
                    <a:moveTo>
                      <a:pt x="12463" y="1"/>
                    </a:moveTo>
                    <a:lnTo>
                      <a:pt x="1" y="15224"/>
                    </a:lnTo>
                    <a:lnTo>
                      <a:pt x="1300" y="15224"/>
                    </a:lnTo>
                    <a:lnTo>
                      <a:pt x="12463" y="2700"/>
                    </a:lnTo>
                    <a:lnTo>
                      <a:pt x="124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84B868-2EA2-D0F6-569B-E1A509D3119B}"/>
                  </a:ext>
                </a:extLst>
              </p:cNvPr>
              <p:cNvGrpSpPr/>
              <p:nvPr/>
            </p:nvGrpSpPr>
            <p:grpSpPr>
              <a:xfrm>
                <a:off x="1215944" y="1918109"/>
                <a:ext cx="662472" cy="691970"/>
                <a:chOff x="1215654" y="1918109"/>
                <a:chExt cx="662472" cy="691970"/>
              </a:xfrm>
            </p:grpSpPr>
            <p:sp>
              <p:nvSpPr>
                <p:cNvPr id="351" name="Google Shape;351;p38"/>
                <p:cNvSpPr/>
                <p:nvPr/>
              </p:nvSpPr>
              <p:spPr>
                <a:xfrm>
                  <a:off x="1366322" y="2044711"/>
                  <a:ext cx="511804" cy="565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7" h="14777" extrusionOk="0">
                      <a:moveTo>
                        <a:pt x="0" y="14777"/>
                      </a:moveTo>
                      <a:lnTo>
                        <a:pt x="13376" y="0"/>
                      </a:ln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8"/>
                <p:cNvSpPr/>
                <p:nvPr/>
              </p:nvSpPr>
              <p:spPr>
                <a:xfrm>
                  <a:off x="1215654" y="1918109"/>
                  <a:ext cx="565406" cy="57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8" h="15022" extrusionOk="0">
                      <a:moveTo>
                        <a:pt x="14777" y="1"/>
                      </a:moveTo>
                      <a:lnTo>
                        <a:pt x="12220" y="224"/>
                      </a:lnTo>
                      <a:lnTo>
                        <a:pt x="1" y="10454"/>
                      </a:lnTo>
                      <a:lnTo>
                        <a:pt x="731" y="15021"/>
                      </a:lnTo>
                      <a:lnTo>
                        <a:pt x="1198" y="10901"/>
                      </a:lnTo>
                      <a:lnTo>
                        <a:pt x="12382" y="1198"/>
                      </a:lnTo>
                      <a:lnTo>
                        <a:pt x="147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76" name="Google Shape;376;p38"/>
            <p:cNvSpPr/>
            <p:nvPr/>
          </p:nvSpPr>
          <p:spPr>
            <a:xfrm>
              <a:off x="1481255" y="2172079"/>
              <a:ext cx="448905" cy="521101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1EF188F-1122-323A-369E-D47EFC39EB66}"/>
              </a:ext>
            </a:extLst>
          </p:cNvPr>
          <p:cNvGrpSpPr/>
          <p:nvPr/>
        </p:nvGrpSpPr>
        <p:grpSpPr>
          <a:xfrm>
            <a:off x="1322748" y="1414452"/>
            <a:ext cx="779700" cy="626737"/>
            <a:chOff x="1689390" y="1558580"/>
            <a:chExt cx="779700" cy="626737"/>
          </a:xfrm>
        </p:grpSpPr>
        <p:sp>
          <p:nvSpPr>
            <p:cNvPr id="304" name="Google Shape;304;p38"/>
            <p:cNvSpPr/>
            <p:nvPr/>
          </p:nvSpPr>
          <p:spPr>
            <a:xfrm>
              <a:off x="1689390" y="1808609"/>
              <a:ext cx="188737" cy="188775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708788" y="1845109"/>
              <a:ext cx="324636" cy="340208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1808952" y="1558580"/>
              <a:ext cx="660138" cy="548304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908390" y="1700677"/>
              <a:ext cx="540537" cy="323871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961954" y="1737943"/>
              <a:ext cx="507136" cy="368941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808952" y="1558580"/>
              <a:ext cx="573938" cy="343269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033385" y="1800842"/>
              <a:ext cx="428742" cy="306042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689390" y="1808609"/>
              <a:ext cx="128171" cy="88572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9396DC-8DEA-CD46-1964-60B4C1D3552C}"/>
              </a:ext>
            </a:extLst>
          </p:cNvPr>
          <p:cNvGrpSpPr/>
          <p:nvPr/>
        </p:nvGrpSpPr>
        <p:grpSpPr>
          <a:xfrm>
            <a:off x="1952662" y="1273387"/>
            <a:ext cx="657269" cy="398899"/>
            <a:chOff x="2318422" y="1417515"/>
            <a:chExt cx="657269" cy="398899"/>
          </a:xfrm>
        </p:grpSpPr>
        <p:sp>
          <p:nvSpPr>
            <p:cNvPr id="305" name="Google Shape;305;p38"/>
            <p:cNvSpPr/>
            <p:nvPr/>
          </p:nvSpPr>
          <p:spPr>
            <a:xfrm>
              <a:off x="2318422" y="1483246"/>
              <a:ext cx="189502" cy="189502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330819" y="1511979"/>
              <a:ext cx="219842" cy="30443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13154" y="1417515"/>
              <a:ext cx="562537" cy="367832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67522" y="1515843"/>
              <a:ext cx="498604" cy="185638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494686" y="1577977"/>
              <a:ext cx="449708" cy="207369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482290" y="1417553"/>
              <a:ext cx="479168" cy="80461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6720" y="1621479"/>
              <a:ext cx="369706" cy="163868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337055" y="1483246"/>
              <a:ext cx="128171" cy="38069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38"/>
          <p:cNvSpPr/>
          <p:nvPr/>
        </p:nvSpPr>
        <p:spPr>
          <a:xfrm>
            <a:off x="1762395" y="2607589"/>
            <a:ext cx="363470" cy="341738"/>
          </a:xfrm>
          <a:custGeom>
            <a:avLst/>
            <a:gdLst/>
            <a:ahLst/>
            <a:cxnLst/>
            <a:rect l="l" t="t" r="r" b="b"/>
            <a:pathLst>
              <a:path w="9500" h="8932" extrusionOk="0">
                <a:moveTo>
                  <a:pt x="9500" y="1"/>
                </a:moveTo>
                <a:cubicBezTo>
                  <a:pt x="9500" y="1"/>
                  <a:pt x="7957" y="2558"/>
                  <a:pt x="6090" y="4081"/>
                </a:cubicBezTo>
                <a:cubicBezTo>
                  <a:pt x="4243" y="5603"/>
                  <a:pt x="0" y="8627"/>
                  <a:pt x="0" y="8627"/>
                </a:cubicBezTo>
                <a:lnTo>
                  <a:pt x="508" y="8932"/>
                </a:lnTo>
                <a:cubicBezTo>
                  <a:pt x="508" y="8932"/>
                  <a:pt x="6211" y="4771"/>
                  <a:pt x="7795" y="3066"/>
                </a:cubicBezTo>
                <a:cubicBezTo>
                  <a:pt x="8505" y="2294"/>
                  <a:pt x="9215" y="1178"/>
                  <a:pt x="9500" y="21"/>
                </a:cubicBezTo>
                <a:cubicBezTo>
                  <a:pt x="9500" y="21"/>
                  <a:pt x="9500" y="1"/>
                  <a:pt x="95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1886626" y="2806426"/>
            <a:ext cx="316678" cy="243104"/>
          </a:xfrm>
          <a:custGeom>
            <a:avLst/>
            <a:gdLst/>
            <a:ahLst/>
            <a:cxnLst/>
            <a:rect l="l" t="t" r="r" b="b"/>
            <a:pathLst>
              <a:path w="8277" h="6354" extrusionOk="0">
                <a:moveTo>
                  <a:pt x="8140" y="0"/>
                </a:moveTo>
                <a:cubicBezTo>
                  <a:pt x="8140" y="0"/>
                  <a:pt x="1056" y="5014"/>
                  <a:pt x="1" y="6353"/>
                </a:cubicBezTo>
                <a:cubicBezTo>
                  <a:pt x="2763" y="4292"/>
                  <a:pt x="7774" y="810"/>
                  <a:pt x="8128" y="810"/>
                </a:cubicBezTo>
                <a:cubicBezTo>
                  <a:pt x="8133" y="810"/>
                  <a:pt x="8137" y="811"/>
                  <a:pt x="8140" y="812"/>
                </a:cubicBezTo>
                <a:cubicBezTo>
                  <a:pt x="8147" y="814"/>
                  <a:pt x="8153" y="815"/>
                  <a:pt x="8159" y="815"/>
                </a:cubicBezTo>
                <a:cubicBezTo>
                  <a:pt x="8277" y="815"/>
                  <a:pt x="8218" y="426"/>
                  <a:pt x="81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>
            <a:cxnSpLocks/>
          </p:cNvCxnSpPr>
          <p:nvPr/>
        </p:nvCxnSpPr>
        <p:spPr>
          <a:xfrm flipV="1">
            <a:off x="3629419" y="3054963"/>
            <a:ext cx="4810246" cy="1706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92550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Tm="1000">
        <p159:morph option="byObject"/>
      </p:transition>
    </mc:Choice>
    <mc:Fallback xmlns=""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E7B1EF-1A00-7AC0-123F-420272DB17C7}"/>
              </a:ext>
            </a:extLst>
          </p:cNvPr>
          <p:cNvSpPr/>
          <p:nvPr/>
        </p:nvSpPr>
        <p:spPr>
          <a:xfrm>
            <a:off x="1791763" y="455658"/>
            <a:ext cx="5579708" cy="552542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720000" y="4580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Функционално описание</a:t>
            </a:r>
            <a:endParaRPr dirty="0"/>
          </a:p>
        </p:txBody>
      </p:sp>
      <p:grpSp>
        <p:nvGrpSpPr>
          <p:cNvPr id="508" name="Google Shape;508;p44"/>
          <p:cNvGrpSpPr/>
          <p:nvPr/>
        </p:nvGrpSpPr>
        <p:grpSpPr>
          <a:xfrm rot="10800000">
            <a:off x="4796638" y="4949362"/>
            <a:ext cx="537556" cy="136576"/>
            <a:chOff x="2641350" y="846250"/>
            <a:chExt cx="413600" cy="105075"/>
          </a:xfrm>
        </p:grpSpPr>
        <p:sp>
          <p:nvSpPr>
            <p:cNvPr id="509" name="Google Shape;509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09;p52">
            <a:extLst>
              <a:ext uri="{FF2B5EF4-FFF2-40B4-BE49-F238E27FC236}">
                <a16:creationId xmlns:a16="http://schemas.microsoft.com/office/drawing/2014/main" id="{1280BCED-A410-3E3C-50EC-CC15E11FD5AB}"/>
              </a:ext>
            </a:extLst>
          </p:cNvPr>
          <p:cNvSpPr/>
          <p:nvPr/>
        </p:nvSpPr>
        <p:spPr>
          <a:xfrm>
            <a:off x="850303" y="763091"/>
            <a:ext cx="827100" cy="8271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35AC7-F6ED-5466-9B09-FCF5F91E7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85" t="25270" r="32115" b="27387"/>
          <a:stretch/>
        </p:blipFill>
        <p:spPr>
          <a:xfrm>
            <a:off x="1677403" y="1754788"/>
            <a:ext cx="3031519" cy="2763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BE654-FCFA-F445-3391-7D2CB15126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05" t="25959" r="36684" b="28878"/>
          <a:stretch/>
        </p:blipFill>
        <p:spPr>
          <a:xfrm>
            <a:off x="5334194" y="1712911"/>
            <a:ext cx="1761822" cy="28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9E8D1A-5ECF-38F0-8699-9B9219D888DC}"/>
              </a:ext>
            </a:extLst>
          </p:cNvPr>
          <p:cNvSpPr/>
          <p:nvPr/>
        </p:nvSpPr>
        <p:spPr>
          <a:xfrm>
            <a:off x="3168502" y="445025"/>
            <a:ext cx="2785731" cy="552542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Предимства</a:t>
            </a:r>
            <a:endParaRPr dirty="0"/>
          </a:p>
        </p:txBody>
      </p:sp>
      <p:grpSp>
        <p:nvGrpSpPr>
          <p:cNvPr id="508" name="Google Shape;508;p44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509" name="Google Shape;509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44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14" name="Google Shape;514;p44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06;p44">
            <a:extLst>
              <a:ext uri="{FF2B5EF4-FFF2-40B4-BE49-F238E27FC236}">
                <a16:creationId xmlns:a16="http://schemas.microsoft.com/office/drawing/2014/main" id="{50A6841D-9856-9D82-07AE-9BA20D252B09}"/>
              </a:ext>
            </a:extLst>
          </p:cNvPr>
          <p:cNvSpPr txBox="1"/>
          <p:nvPr/>
        </p:nvSpPr>
        <p:spPr>
          <a:xfrm>
            <a:off x="992002" y="1556404"/>
            <a:ext cx="7012417" cy="297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b="1" dirty="0" err="1">
                <a:solidFill>
                  <a:schemeClr val="accent2"/>
                </a:solidFill>
              </a:rPr>
              <a:t>Автоматизирано</a:t>
            </a:r>
            <a:r>
              <a:rPr lang="ru-RU" sz="2200" b="1" dirty="0">
                <a:solidFill>
                  <a:schemeClr val="accent2"/>
                </a:solidFill>
              </a:rPr>
              <a:t> </a:t>
            </a:r>
            <a:r>
              <a:rPr lang="ru-RU" sz="2200" b="1" dirty="0" err="1">
                <a:solidFill>
                  <a:schemeClr val="accent2"/>
                </a:solidFill>
              </a:rPr>
              <a:t>разпознаване</a:t>
            </a:r>
            <a:r>
              <a:rPr lang="ru-RU" sz="2200" b="1" dirty="0">
                <a:solidFill>
                  <a:schemeClr val="accent2"/>
                </a:solidFill>
              </a:rPr>
              <a:t> на движения </a:t>
            </a:r>
            <a:r>
              <a:rPr lang="ru-RU" sz="2200" dirty="0">
                <a:solidFill>
                  <a:schemeClr val="accent2"/>
                </a:solidFill>
              </a:rPr>
              <a:t>– не се </a:t>
            </a:r>
            <a:r>
              <a:rPr lang="ru-RU" sz="2200" dirty="0" err="1">
                <a:solidFill>
                  <a:schemeClr val="accent2"/>
                </a:solidFill>
              </a:rPr>
              <a:t>изискват</a:t>
            </a:r>
            <a:r>
              <a:rPr lang="ru-RU" sz="2200" dirty="0">
                <a:solidFill>
                  <a:schemeClr val="accent2"/>
                </a:solidFill>
              </a:rPr>
              <a:t> </a:t>
            </a:r>
            <a:r>
              <a:rPr lang="ru-RU" sz="2200" dirty="0" err="1">
                <a:solidFill>
                  <a:schemeClr val="accent2"/>
                </a:solidFill>
              </a:rPr>
              <a:t>сложни</a:t>
            </a:r>
            <a:r>
              <a:rPr lang="ru-RU" sz="2200" dirty="0">
                <a:solidFill>
                  <a:schemeClr val="accent2"/>
                </a:solidFill>
              </a:rPr>
              <a:t> </a:t>
            </a:r>
            <a:r>
              <a:rPr lang="ru-RU" sz="2200" dirty="0" err="1">
                <a:solidFill>
                  <a:schemeClr val="accent2"/>
                </a:solidFill>
              </a:rPr>
              <a:t>сензори</a:t>
            </a:r>
            <a:r>
              <a:rPr lang="ru-RU" sz="2200" dirty="0">
                <a:solidFill>
                  <a:schemeClr val="accent2"/>
                </a:solidFill>
              </a:rPr>
              <a:t>.</a:t>
            </a:r>
            <a:endParaRPr lang="en-US" sz="2200" dirty="0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b="1" dirty="0" err="1">
                <a:solidFill>
                  <a:schemeClr val="accent2"/>
                </a:solidFill>
              </a:rPr>
              <a:t>Достъпност</a:t>
            </a:r>
            <a:r>
              <a:rPr lang="ru-RU" sz="2200" dirty="0">
                <a:solidFill>
                  <a:schemeClr val="accent2"/>
                </a:solidFill>
              </a:rPr>
              <a:t> – </a:t>
            </a:r>
            <a:r>
              <a:rPr lang="ru-RU" sz="2200" dirty="0" err="1">
                <a:solidFill>
                  <a:schemeClr val="accent2"/>
                </a:solidFill>
              </a:rPr>
              <a:t>използва</a:t>
            </a:r>
            <a:r>
              <a:rPr lang="ru-RU" sz="2200" dirty="0">
                <a:solidFill>
                  <a:schemeClr val="accent2"/>
                </a:solidFill>
              </a:rPr>
              <a:t> се </a:t>
            </a:r>
            <a:r>
              <a:rPr lang="ru-RU" sz="2200" dirty="0" err="1">
                <a:solidFill>
                  <a:schemeClr val="accent2"/>
                </a:solidFill>
              </a:rPr>
              <a:t>безплатен</a:t>
            </a:r>
            <a:r>
              <a:rPr lang="ru-RU" sz="2200" dirty="0">
                <a:solidFill>
                  <a:schemeClr val="accent2"/>
                </a:solidFill>
              </a:rPr>
              <a:t> и отворен </a:t>
            </a:r>
            <a:r>
              <a:rPr lang="ru-RU" sz="2200" dirty="0" err="1">
                <a:solidFill>
                  <a:schemeClr val="accent2"/>
                </a:solidFill>
              </a:rPr>
              <a:t>софтуер</a:t>
            </a:r>
            <a:r>
              <a:rPr lang="ru-RU" sz="2200" dirty="0">
                <a:solidFill>
                  <a:schemeClr val="accent2"/>
                </a:solidFill>
              </a:rPr>
              <a:t>.</a:t>
            </a:r>
            <a:endParaRPr lang="en-US" sz="2200" dirty="0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b="1" dirty="0" err="1">
                <a:solidFill>
                  <a:schemeClr val="accent2"/>
                </a:solidFill>
              </a:rPr>
              <a:t>Гъвкавост</a:t>
            </a:r>
            <a:r>
              <a:rPr lang="ru-RU" sz="2200" dirty="0">
                <a:solidFill>
                  <a:schemeClr val="accent2"/>
                </a:solidFill>
              </a:rPr>
              <a:t> – </a:t>
            </a:r>
            <a:r>
              <a:rPr lang="ru-RU" sz="2200" dirty="0" err="1">
                <a:solidFill>
                  <a:schemeClr val="accent2"/>
                </a:solidFill>
              </a:rPr>
              <a:t>възможност</a:t>
            </a:r>
            <a:r>
              <a:rPr lang="ru-RU" sz="2200" dirty="0">
                <a:solidFill>
                  <a:schemeClr val="accent2"/>
                </a:solidFill>
              </a:rPr>
              <a:t> за </a:t>
            </a:r>
            <a:r>
              <a:rPr lang="ru-RU" sz="2200" dirty="0" err="1">
                <a:solidFill>
                  <a:schemeClr val="accent2"/>
                </a:solidFill>
              </a:rPr>
              <a:t>разширяване</a:t>
            </a:r>
            <a:r>
              <a:rPr lang="ru-RU" sz="2200" dirty="0">
                <a:solidFill>
                  <a:schemeClr val="accent2"/>
                </a:solidFill>
              </a:rPr>
              <a:t> и </a:t>
            </a:r>
            <a:r>
              <a:rPr lang="ru-RU" sz="2200" dirty="0" err="1">
                <a:solidFill>
                  <a:schemeClr val="accent2"/>
                </a:solidFill>
              </a:rPr>
              <a:t>надграждане</a:t>
            </a:r>
            <a:r>
              <a:rPr lang="ru-RU" sz="2200" dirty="0">
                <a:solidFill>
                  <a:schemeClr val="accent2"/>
                </a:solidFill>
              </a:rPr>
              <a:t> с нови </a:t>
            </a:r>
            <a:r>
              <a:rPr lang="ru-RU" sz="2200" dirty="0" err="1">
                <a:solidFill>
                  <a:schemeClr val="accent2"/>
                </a:solidFill>
              </a:rPr>
              <a:t>функционалности</a:t>
            </a:r>
            <a:r>
              <a:rPr lang="ru-RU" sz="2200" dirty="0">
                <a:solidFill>
                  <a:schemeClr val="accent2"/>
                </a:solidFill>
              </a:rPr>
              <a:t>.</a:t>
            </a:r>
            <a:endParaRPr lang="en-US" sz="2200" dirty="0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b="1" dirty="0" err="1">
                <a:solidFill>
                  <a:schemeClr val="accent2"/>
                </a:solidFill>
              </a:rPr>
              <a:t>Многосекторно</a:t>
            </a:r>
            <a:r>
              <a:rPr lang="ru-RU" sz="2200" b="1" dirty="0">
                <a:solidFill>
                  <a:schemeClr val="accent2"/>
                </a:solidFill>
              </a:rPr>
              <a:t> приложение </a:t>
            </a:r>
            <a:r>
              <a:rPr lang="ru-RU" sz="2200" dirty="0">
                <a:solidFill>
                  <a:schemeClr val="accent2"/>
                </a:solidFill>
              </a:rPr>
              <a:t>– </a:t>
            </a:r>
            <a:r>
              <a:rPr lang="ru-RU" sz="2200" dirty="0" err="1">
                <a:solidFill>
                  <a:schemeClr val="accent2"/>
                </a:solidFill>
              </a:rPr>
              <a:t>може</a:t>
            </a:r>
            <a:r>
              <a:rPr lang="ru-RU" sz="2200" dirty="0">
                <a:solidFill>
                  <a:schemeClr val="accent2"/>
                </a:solidFill>
              </a:rPr>
              <a:t> да се </a:t>
            </a:r>
            <a:r>
              <a:rPr lang="ru-RU" sz="2200" dirty="0" err="1">
                <a:solidFill>
                  <a:schemeClr val="accent2"/>
                </a:solidFill>
              </a:rPr>
              <a:t>използва</a:t>
            </a:r>
            <a:r>
              <a:rPr lang="ru-RU" sz="2200" dirty="0">
                <a:solidFill>
                  <a:schemeClr val="accent2"/>
                </a:solidFill>
              </a:rPr>
              <a:t> в </a:t>
            </a:r>
            <a:r>
              <a:rPr lang="ru-RU" sz="2200" dirty="0" err="1">
                <a:solidFill>
                  <a:schemeClr val="accent2"/>
                </a:solidFill>
              </a:rPr>
              <a:t>различни</a:t>
            </a:r>
            <a:r>
              <a:rPr lang="ru-RU" sz="2200" dirty="0">
                <a:solidFill>
                  <a:schemeClr val="accent2"/>
                </a:solidFill>
              </a:rPr>
              <a:t> индустрии.</a:t>
            </a:r>
            <a:endParaRPr lang="en-US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5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5DCF-1CA1-0D0C-EFAD-71764447E4F7}"/>
              </a:ext>
            </a:extLst>
          </p:cNvPr>
          <p:cNvSpPr/>
          <p:nvPr/>
        </p:nvSpPr>
        <p:spPr>
          <a:xfrm>
            <a:off x="2098770" y="467466"/>
            <a:ext cx="4798881" cy="552542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687445" y="4562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Бъдеща реализация</a:t>
            </a:r>
          </a:p>
        </p:txBody>
      </p:sp>
      <p:grpSp>
        <p:nvGrpSpPr>
          <p:cNvPr id="508" name="Google Shape;508;p44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509" name="Google Shape;509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44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14" name="Google Shape;514;p44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06;p44">
            <a:extLst>
              <a:ext uri="{FF2B5EF4-FFF2-40B4-BE49-F238E27FC236}">
                <a16:creationId xmlns:a16="http://schemas.microsoft.com/office/drawing/2014/main" id="{2DC1152E-6720-CE20-837F-192322BE92B4}"/>
              </a:ext>
            </a:extLst>
          </p:cNvPr>
          <p:cNvSpPr txBox="1"/>
          <p:nvPr/>
        </p:nvSpPr>
        <p:spPr>
          <a:xfrm>
            <a:off x="1004869" y="1410383"/>
            <a:ext cx="7132201" cy="329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RU" sz="2200" b="1" dirty="0" err="1">
                <a:solidFill>
                  <a:schemeClr val="accent2"/>
                </a:solidFill>
              </a:rPr>
              <a:t>Предизвикателства</a:t>
            </a:r>
            <a:r>
              <a:rPr lang="ru-RU" sz="2200" b="1" dirty="0">
                <a:solidFill>
                  <a:schemeClr val="accent2"/>
                </a:solidFill>
              </a:rPr>
              <a:t>:</a:t>
            </a:r>
            <a:endParaRPr lang="en-US" sz="2200" b="1" dirty="0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accent2"/>
                </a:solidFill>
              </a:rPr>
              <a:t>Оптимизация на </a:t>
            </a:r>
            <a:r>
              <a:rPr lang="ru-RU" sz="2200" dirty="0" err="1">
                <a:solidFill>
                  <a:schemeClr val="accent2"/>
                </a:solidFill>
              </a:rPr>
              <a:t>обработката</a:t>
            </a:r>
            <a:r>
              <a:rPr lang="ru-RU" sz="2200" dirty="0">
                <a:solidFill>
                  <a:schemeClr val="accent2"/>
                </a:solidFill>
              </a:rPr>
              <a:t> на видео – необходимо е </a:t>
            </a:r>
            <a:r>
              <a:rPr lang="ru-RU" sz="2200" dirty="0" err="1">
                <a:solidFill>
                  <a:schemeClr val="accent2"/>
                </a:solidFill>
              </a:rPr>
              <a:t>подобрение</a:t>
            </a:r>
            <a:r>
              <a:rPr lang="ru-RU" sz="2200" dirty="0">
                <a:solidFill>
                  <a:schemeClr val="accent2"/>
                </a:solidFill>
              </a:rPr>
              <a:t> на </a:t>
            </a:r>
            <a:r>
              <a:rPr lang="ru-RU" sz="2200" dirty="0" err="1">
                <a:solidFill>
                  <a:schemeClr val="accent2"/>
                </a:solidFill>
              </a:rPr>
              <a:t>ефективността</a:t>
            </a:r>
            <a:r>
              <a:rPr lang="ru-RU" sz="2200" dirty="0">
                <a:solidFill>
                  <a:schemeClr val="accent2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2"/>
              </a:solidFill>
            </a:endParaRPr>
          </a:p>
          <a:p>
            <a:pPr algn="just"/>
            <a:r>
              <a:rPr lang="ru-RU" sz="2200" b="1" dirty="0" err="1">
                <a:solidFill>
                  <a:schemeClr val="accent2"/>
                </a:solidFill>
              </a:rPr>
              <a:t>Бъдеща</a:t>
            </a:r>
            <a:r>
              <a:rPr lang="ru-RU" sz="2200" b="1" dirty="0">
                <a:solidFill>
                  <a:schemeClr val="accent2"/>
                </a:solidFill>
              </a:rPr>
              <a:t> работа: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accent2"/>
                </a:solidFill>
              </a:rPr>
              <a:t>Точност</a:t>
            </a:r>
            <a:r>
              <a:rPr lang="ru-RU" sz="2200" dirty="0">
                <a:solidFill>
                  <a:schemeClr val="accent2"/>
                </a:solidFill>
              </a:rPr>
              <a:t> на </a:t>
            </a:r>
            <a:r>
              <a:rPr lang="ru-RU" sz="2200" dirty="0" err="1">
                <a:solidFill>
                  <a:schemeClr val="accent2"/>
                </a:solidFill>
              </a:rPr>
              <a:t>разпознаването</a:t>
            </a:r>
            <a:r>
              <a:rPr lang="ru-RU" sz="2200" dirty="0">
                <a:solidFill>
                  <a:schemeClr val="accent2"/>
                </a:solidFill>
              </a:rPr>
              <a:t> – </a:t>
            </a:r>
            <a:r>
              <a:rPr lang="ru-RU" sz="2200" dirty="0" err="1">
                <a:solidFill>
                  <a:schemeClr val="accent2"/>
                </a:solidFill>
              </a:rPr>
              <a:t>добавяне</a:t>
            </a:r>
            <a:r>
              <a:rPr lang="ru-RU" sz="2200" dirty="0">
                <a:solidFill>
                  <a:schemeClr val="accent2"/>
                </a:solidFill>
              </a:rPr>
              <a:t> на </a:t>
            </a:r>
            <a:r>
              <a:rPr lang="ru-RU" sz="2200" dirty="0" err="1">
                <a:solidFill>
                  <a:schemeClr val="accent2"/>
                </a:solidFill>
              </a:rPr>
              <a:t>по-добри</a:t>
            </a:r>
            <a:r>
              <a:rPr lang="ru-RU" sz="2200" dirty="0">
                <a:solidFill>
                  <a:schemeClr val="accent2"/>
                </a:solidFill>
              </a:rPr>
              <a:t> </a:t>
            </a:r>
            <a:r>
              <a:rPr lang="ru-RU" sz="2200" dirty="0" err="1">
                <a:solidFill>
                  <a:schemeClr val="accent2"/>
                </a:solidFill>
              </a:rPr>
              <a:t>алгоритми</a:t>
            </a:r>
            <a:r>
              <a:rPr lang="ru-RU" sz="2200" dirty="0">
                <a:solidFill>
                  <a:schemeClr val="accent2"/>
                </a:solidFill>
              </a:rPr>
              <a:t> за </a:t>
            </a:r>
            <a:r>
              <a:rPr lang="ru-RU" sz="2200" dirty="0" err="1">
                <a:solidFill>
                  <a:schemeClr val="accent2"/>
                </a:solidFill>
              </a:rPr>
              <a:t>разпознаване</a:t>
            </a:r>
            <a:r>
              <a:rPr lang="ru-RU" sz="2200" dirty="0">
                <a:solidFill>
                  <a:schemeClr val="accent2"/>
                </a:solidFill>
              </a:rPr>
              <a:t> на движения.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accent2"/>
                </a:solidFill>
              </a:rPr>
              <a:t>По-интуитивен</a:t>
            </a:r>
            <a:r>
              <a:rPr lang="ru-RU" sz="2200" dirty="0">
                <a:solidFill>
                  <a:schemeClr val="accent2"/>
                </a:solidFill>
              </a:rPr>
              <a:t> интерфейс.</a:t>
            </a:r>
            <a:endParaRPr lang="en-US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20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6"/>
          <p:cNvSpPr txBox="1">
            <a:spLocks noGrp="1"/>
          </p:cNvSpPr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/>
              <a:t>Благодарим Ви за вниманието!</a:t>
            </a:r>
            <a:endParaRPr sz="6000" dirty="0"/>
          </a:p>
        </p:txBody>
      </p:sp>
      <p:grpSp>
        <p:nvGrpSpPr>
          <p:cNvPr id="966" name="Google Shape;966;p56"/>
          <p:cNvGrpSpPr/>
          <p:nvPr/>
        </p:nvGrpSpPr>
        <p:grpSpPr>
          <a:xfrm rot="-5400000">
            <a:off x="6884289" y="1494857"/>
            <a:ext cx="772605" cy="196301"/>
            <a:chOff x="2641350" y="846250"/>
            <a:chExt cx="413600" cy="105075"/>
          </a:xfrm>
        </p:grpSpPr>
        <p:sp>
          <p:nvSpPr>
            <p:cNvPr id="967" name="Google Shape;967;p5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6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56"/>
          <p:cNvGrpSpPr/>
          <p:nvPr/>
        </p:nvGrpSpPr>
        <p:grpSpPr>
          <a:xfrm>
            <a:off x="241063" y="3577054"/>
            <a:ext cx="3397850" cy="187275"/>
            <a:chOff x="-3237675" y="-1132050"/>
            <a:chExt cx="3397850" cy="187275"/>
          </a:xfrm>
        </p:grpSpPr>
        <p:sp>
          <p:nvSpPr>
            <p:cNvPr id="972" name="Google Shape;972;p56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"/>
          <p:cNvSpPr/>
          <p:nvPr/>
        </p:nvSpPr>
        <p:spPr>
          <a:xfrm>
            <a:off x="2462133" y="1452214"/>
            <a:ext cx="1487455" cy="1430325"/>
          </a:xfrm>
          <a:prstGeom prst="ellipse">
            <a:avLst/>
          </a:prstGeom>
          <a:solidFill>
            <a:schemeClr val="accent1">
              <a:lumMod val="60000"/>
              <a:lumOff val="40000"/>
              <a:alpha val="4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2920252" y="2384807"/>
            <a:ext cx="5379295" cy="1015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600" dirty="0"/>
              <a:t>Hands of the future</a:t>
            </a:r>
            <a:endParaRPr sz="2000" spc="600" dirty="0"/>
          </a:p>
        </p:txBody>
      </p:sp>
      <p:sp>
        <p:nvSpPr>
          <p:cNvPr id="303" name="Google Shape;303;p38"/>
          <p:cNvSpPr/>
          <p:nvPr/>
        </p:nvSpPr>
        <p:spPr>
          <a:xfrm>
            <a:off x="588196" y="2162625"/>
            <a:ext cx="387536" cy="387536"/>
          </a:xfrm>
          <a:custGeom>
            <a:avLst/>
            <a:gdLst/>
            <a:ahLst/>
            <a:cxnLst/>
            <a:rect l="l" t="t" r="r" b="b"/>
            <a:pathLst>
              <a:path w="10129" h="10129" extrusionOk="0">
                <a:moveTo>
                  <a:pt x="5075" y="0"/>
                </a:moveTo>
                <a:cubicBezTo>
                  <a:pt x="2274" y="0"/>
                  <a:pt x="0" y="2274"/>
                  <a:pt x="0" y="5075"/>
                </a:cubicBezTo>
                <a:cubicBezTo>
                  <a:pt x="0" y="7855"/>
                  <a:pt x="2274" y="10129"/>
                  <a:pt x="5075" y="10129"/>
                </a:cubicBezTo>
                <a:cubicBezTo>
                  <a:pt x="7876" y="10129"/>
                  <a:pt x="10129" y="7855"/>
                  <a:pt x="10129" y="5075"/>
                </a:cubicBezTo>
                <a:cubicBezTo>
                  <a:pt x="10129" y="2274"/>
                  <a:pt x="7876" y="0"/>
                  <a:pt x="50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2236896" y="2793189"/>
            <a:ext cx="167770" cy="167808"/>
          </a:xfrm>
          <a:custGeom>
            <a:avLst/>
            <a:gdLst/>
            <a:ahLst/>
            <a:cxnLst/>
            <a:rect l="l" t="t" r="r" b="b"/>
            <a:pathLst>
              <a:path w="4385" h="4386" extrusionOk="0">
                <a:moveTo>
                  <a:pt x="2192" y="1"/>
                </a:moveTo>
                <a:cubicBezTo>
                  <a:pt x="974" y="1"/>
                  <a:pt x="0" y="975"/>
                  <a:pt x="0" y="2193"/>
                </a:cubicBezTo>
                <a:cubicBezTo>
                  <a:pt x="0" y="3411"/>
                  <a:pt x="974" y="4385"/>
                  <a:pt x="2192" y="4385"/>
                </a:cubicBezTo>
                <a:cubicBezTo>
                  <a:pt x="3410" y="4385"/>
                  <a:pt x="4384" y="3411"/>
                  <a:pt x="4384" y="2193"/>
                </a:cubicBezTo>
                <a:cubicBezTo>
                  <a:pt x="4384" y="975"/>
                  <a:pt x="3410" y="1"/>
                  <a:pt x="21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2180960" y="2763690"/>
            <a:ext cx="177106" cy="185638"/>
          </a:xfrm>
          <a:custGeom>
            <a:avLst/>
            <a:gdLst/>
            <a:ahLst/>
            <a:cxnLst/>
            <a:rect l="l" t="t" r="r" b="b"/>
            <a:pathLst>
              <a:path w="4629" h="4852" extrusionOk="0">
                <a:moveTo>
                  <a:pt x="163" y="1"/>
                </a:moveTo>
                <a:cubicBezTo>
                  <a:pt x="163" y="1"/>
                  <a:pt x="1" y="2660"/>
                  <a:pt x="143" y="2944"/>
                </a:cubicBezTo>
                <a:cubicBezTo>
                  <a:pt x="285" y="3228"/>
                  <a:pt x="4121" y="4852"/>
                  <a:pt x="4121" y="4852"/>
                </a:cubicBezTo>
                <a:lnTo>
                  <a:pt x="4629" y="1624"/>
                </a:lnTo>
                <a:lnTo>
                  <a:pt x="1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2083129" y="2278324"/>
            <a:ext cx="103302" cy="174772"/>
          </a:xfrm>
          <a:custGeom>
            <a:avLst/>
            <a:gdLst/>
            <a:ahLst/>
            <a:cxnLst/>
            <a:rect l="l" t="t" r="r" b="b"/>
            <a:pathLst>
              <a:path w="2700" h="4568" extrusionOk="0">
                <a:moveTo>
                  <a:pt x="569" y="1"/>
                </a:moveTo>
                <a:lnTo>
                  <a:pt x="0" y="4568"/>
                </a:lnTo>
                <a:lnTo>
                  <a:pt x="2700" y="2721"/>
                </a:lnTo>
                <a:lnTo>
                  <a:pt x="5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-163536" y="3304189"/>
            <a:ext cx="611969" cy="592571"/>
          </a:xfrm>
          <a:custGeom>
            <a:avLst/>
            <a:gdLst/>
            <a:ahLst/>
            <a:cxnLst/>
            <a:rect l="l" t="t" r="r" b="b"/>
            <a:pathLst>
              <a:path w="15995" h="15488" extrusionOk="0">
                <a:moveTo>
                  <a:pt x="2091" y="1"/>
                </a:moveTo>
                <a:lnTo>
                  <a:pt x="0" y="3147"/>
                </a:lnTo>
                <a:lnTo>
                  <a:pt x="15447" y="15488"/>
                </a:lnTo>
                <a:lnTo>
                  <a:pt x="15995" y="15163"/>
                </a:lnTo>
                <a:lnTo>
                  <a:pt x="20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1156663" y="2311725"/>
            <a:ext cx="938135" cy="1208519"/>
          </a:xfrm>
          <a:custGeom>
            <a:avLst/>
            <a:gdLst/>
            <a:ahLst/>
            <a:cxnLst/>
            <a:rect l="l" t="t" r="r" b="b"/>
            <a:pathLst>
              <a:path w="24520" h="31587" extrusionOk="0">
                <a:moveTo>
                  <a:pt x="11265" y="0"/>
                </a:moveTo>
                <a:lnTo>
                  <a:pt x="0" y="15427"/>
                </a:lnTo>
                <a:lnTo>
                  <a:pt x="13823" y="22247"/>
                </a:lnTo>
                <a:cubicBezTo>
                  <a:pt x="13823" y="22247"/>
                  <a:pt x="12057" y="24682"/>
                  <a:pt x="10656" y="27159"/>
                </a:cubicBezTo>
                <a:cubicBezTo>
                  <a:pt x="9362" y="29415"/>
                  <a:pt x="9617" y="31587"/>
                  <a:pt x="10656" y="31587"/>
                </a:cubicBezTo>
                <a:cubicBezTo>
                  <a:pt x="10757" y="31587"/>
                  <a:pt x="10866" y="31566"/>
                  <a:pt x="10981" y="31523"/>
                </a:cubicBezTo>
                <a:cubicBezTo>
                  <a:pt x="12280" y="31056"/>
                  <a:pt x="17862" y="26651"/>
                  <a:pt x="17862" y="26651"/>
                </a:cubicBezTo>
                <a:lnTo>
                  <a:pt x="24520" y="18877"/>
                </a:lnTo>
                <a:lnTo>
                  <a:pt x="112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98445" y="1475016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Manos </a:t>
            </a:r>
            <a:r>
              <a:rPr lang="en-US" sz="7200" dirty="0" err="1">
                <a:solidFill>
                  <a:schemeClr val="accent3"/>
                </a:solidFill>
              </a:rPr>
              <a:t>Futuri</a:t>
            </a:r>
            <a:endParaRPr sz="7200" dirty="0">
              <a:solidFill>
                <a:schemeClr val="accent3"/>
              </a:solidFill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1576796" y="3304189"/>
            <a:ext cx="253205" cy="213606"/>
          </a:xfrm>
          <a:custGeom>
            <a:avLst/>
            <a:gdLst/>
            <a:ahLst/>
            <a:cxnLst/>
            <a:rect l="l" t="t" r="r" b="b"/>
            <a:pathLst>
              <a:path w="6618" h="5583" extrusionOk="0">
                <a:moveTo>
                  <a:pt x="6374" y="1"/>
                </a:moveTo>
                <a:lnTo>
                  <a:pt x="0" y="5583"/>
                </a:lnTo>
                <a:cubicBezTo>
                  <a:pt x="1137" y="5177"/>
                  <a:pt x="5521" y="1787"/>
                  <a:pt x="6617" y="914"/>
                </a:cubicBezTo>
                <a:lnTo>
                  <a:pt x="637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1478162" y="2122223"/>
            <a:ext cx="119639" cy="358841"/>
          </a:xfrm>
          <a:custGeom>
            <a:avLst/>
            <a:gdLst/>
            <a:ahLst/>
            <a:cxnLst/>
            <a:rect l="l" t="t" r="r" b="b"/>
            <a:pathLst>
              <a:path w="3127" h="9379" extrusionOk="0">
                <a:moveTo>
                  <a:pt x="1056" y="1"/>
                </a:moveTo>
                <a:lnTo>
                  <a:pt x="0" y="9378"/>
                </a:lnTo>
                <a:lnTo>
                  <a:pt x="3126" y="7917"/>
                </a:lnTo>
                <a:lnTo>
                  <a:pt x="10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1767446" y="2825824"/>
            <a:ext cx="579754" cy="557180"/>
          </a:xfrm>
          <a:custGeom>
            <a:avLst/>
            <a:gdLst/>
            <a:ahLst/>
            <a:cxnLst/>
            <a:rect l="l" t="t" r="r" b="b"/>
            <a:pathLst>
              <a:path w="15153" h="14563" extrusionOk="0">
                <a:moveTo>
                  <a:pt x="10728" y="0"/>
                </a:moveTo>
                <a:cubicBezTo>
                  <a:pt x="10728" y="0"/>
                  <a:pt x="2182" y="4364"/>
                  <a:pt x="1127" y="6617"/>
                </a:cubicBezTo>
                <a:cubicBezTo>
                  <a:pt x="124" y="8758"/>
                  <a:pt x="1" y="14563"/>
                  <a:pt x="1871" y="14563"/>
                </a:cubicBezTo>
                <a:cubicBezTo>
                  <a:pt x="1969" y="14563"/>
                  <a:pt x="2073" y="14547"/>
                  <a:pt x="2182" y="14513"/>
                </a:cubicBezTo>
                <a:cubicBezTo>
                  <a:pt x="4374" y="13823"/>
                  <a:pt x="15152" y="3715"/>
                  <a:pt x="15152" y="3715"/>
                </a:cubicBezTo>
                <a:lnTo>
                  <a:pt x="14016" y="1259"/>
                </a:lnTo>
                <a:lnTo>
                  <a:pt x="107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2034195" y="2380057"/>
            <a:ext cx="345603" cy="469871"/>
          </a:xfrm>
          <a:custGeom>
            <a:avLst/>
            <a:gdLst/>
            <a:ahLst/>
            <a:cxnLst/>
            <a:rect l="l" t="t" r="r" b="b"/>
            <a:pathLst>
              <a:path w="9033" h="12281" extrusionOk="0">
                <a:moveTo>
                  <a:pt x="4364" y="1"/>
                </a:moveTo>
                <a:lnTo>
                  <a:pt x="0" y="610"/>
                </a:lnTo>
                <a:lnTo>
                  <a:pt x="3735" y="10718"/>
                </a:lnTo>
                <a:lnTo>
                  <a:pt x="7511" y="12281"/>
                </a:lnTo>
                <a:lnTo>
                  <a:pt x="9033" y="11266"/>
                </a:lnTo>
                <a:lnTo>
                  <a:pt x="43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2219794" y="2442956"/>
            <a:ext cx="160003" cy="382906"/>
          </a:xfrm>
          <a:custGeom>
            <a:avLst/>
            <a:gdLst/>
            <a:ahLst/>
            <a:cxnLst/>
            <a:rect l="l" t="t" r="r" b="b"/>
            <a:pathLst>
              <a:path w="4182" h="10008" extrusionOk="0">
                <a:moveTo>
                  <a:pt x="1" y="1"/>
                </a:moveTo>
                <a:lnTo>
                  <a:pt x="3614" y="10007"/>
                </a:lnTo>
                <a:lnTo>
                  <a:pt x="4182" y="9622"/>
                </a:lnTo>
                <a:lnTo>
                  <a:pt x="18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1975159" y="2278324"/>
            <a:ext cx="257107" cy="257107"/>
          </a:xfrm>
          <a:custGeom>
            <a:avLst/>
            <a:gdLst/>
            <a:ahLst/>
            <a:cxnLst/>
            <a:rect l="l" t="t" r="r" b="b"/>
            <a:pathLst>
              <a:path w="6720" h="6720" extrusionOk="0">
                <a:moveTo>
                  <a:pt x="3350" y="1"/>
                </a:moveTo>
                <a:cubicBezTo>
                  <a:pt x="1503" y="1"/>
                  <a:pt x="1" y="1503"/>
                  <a:pt x="1" y="3370"/>
                </a:cubicBezTo>
                <a:cubicBezTo>
                  <a:pt x="1" y="5217"/>
                  <a:pt x="1503" y="6719"/>
                  <a:pt x="3350" y="6719"/>
                </a:cubicBezTo>
                <a:cubicBezTo>
                  <a:pt x="5217" y="6719"/>
                  <a:pt x="6719" y="5217"/>
                  <a:pt x="6719" y="3370"/>
                </a:cubicBezTo>
                <a:cubicBezTo>
                  <a:pt x="6719" y="1503"/>
                  <a:pt x="5217" y="1"/>
                  <a:pt x="33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2099428" y="2278324"/>
            <a:ext cx="132839" cy="187206"/>
          </a:xfrm>
          <a:custGeom>
            <a:avLst/>
            <a:gdLst/>
            <a:ahLst/>
            <a:cxnLst/>
            <a:rect l="l" t="t" r="r" b="b"/>
            <a:pathLst>
              <a:path w="3472" h="4893" extrusionOk="0">
                <a:moveTo>
                  <a:pt x="102" y="1"/>
                </a:moveTo>
                <a:cubicBezTo>
                  <a:pt x="61" y="1"/>
                  <a:pt x="41" y="21"/>
                  <a:pt x="0" y="21"/>
                </a:cubicBezTo>
                <a:cubicBezTo>
                  <a:pt x="1827" y="589"/>
                  <a:pt x="3147" y="2294"/>
                  <a:pt x="3147" y="4304"/>
                </a:cubicBezTo>
                <a:cubicBezTo>
                  <a:pt x="3147" y="4507"/>
                  <a:pt x="3126" y="4689"/>
                  <a:pt x="3106" y="4892"/>
                </a:cubicBezTo>
                <a:cubicBezTo>
                  <a:pt x="3329" y="4426"/>
                  <a:pt x="3471" y="3918"/>
                  <a:pt x="3471" y="3370"/>
                </a:cubicBezTo>
                <a:cubicBezTo>
                  <a:pt x="3471" y="1503"/>
                  <a:pt x="1949" y="1"/>
                  <a:pt x="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2065262" y="2614955"/>
            <a:ext cx="171673" cy="191109"/>
          </a:xfrm>
          <a:custGeom>
            <a:avLst/>
            <a:gdLst/>
            <a:ahLst/>
            <a:cxnLst/>
            <a:rect l="l" t="t" r="r" b="b"/>
            <a:pathLst>
              <a:path w="4487" h="4995" extrusionOk="0">
                <a:moveTo>
                  <a:pt x="995" y="1"/>
                </a:moveTo>
                <a:lnTo>
                  <a:pt x="0" y="2031"/>
                </a:lnTo>
                <a:lnTo>
                  <a:pt x="3471" y="4994"/>
                </a:lnTo>
                <a:lnTo>
                  <a:pt x="4486" y="2254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1717172" y="2669322"/>
            <a:ext cx="490761" cy="435169"/>
          </a:xfrm>
          <a:custGeom>
            <a:avLst/>
            <a:gdLst/>
            <a:ahLst/>
            <a:cxnLst/>
            <a:rect l="l" t="t" r="r" b="b"/>
            <a:pathLst>
              <a:path w="12827" h="11374" extrusionOk="0">
                <a:moveTo>
                  <a:pt x="9078" y="1"/>
                </a:moveTo>
                <a:cubicBezTo>
                  <a:pt x="9078" y="1"/>
                  <a:pt x="1974" y="3187"/>
                  <a:pt x="918" y="5968"/>
                </a:cubicBezTo>
                <a:cubicBezTo>
                  <a:pt x="1" y="8323"/>
                  <a:pt x="974" y="11373"/>
                  <a:pt x="2250" y="11373"/>
                </a:cubicBezTo>
                <a:cubicBezTo>
                  <a:pt x="2470" y="11373"/>
                  <a:pt x="2698" y="11283"/>
                  <a:pt x="2928" y="11083"/>
                </a:cubicBezTo>
                <a:cubicBezTo>
                  <a:pt x="4494" y="9758"/>
                  <a:pt x="12115" y="4383"/>
                  <a:pt x="12557" y="4383"/>
                </a:cubicBezTo>
                <a:cubicBezTo>
                  <a:pt x="12562" y="4383"/>
                  <a:pt x="12566" y="4384"/>
                  <a:pt x="12569" y="4385"/>
                </a:cubicBezTo>
                <a:cubicBezTo>
                  <a:pt x="12576" y="4387"/>
                  <a:pt x="12583" y="4389"/>
                  <a:pt x="12589" y="4389"/>
                </a:cubicBezTo>
                <a:cubicBezTo>
                  <a:pt x="12826" y="4389"/>
                  <a:pt x="12285" y="2457"/>
                  <a:pt x="12285" y="2457"/>
                </a:cubicBezTo>
                <a:lnTo>
                  <a:pt x="907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1542630" y="2630890"/>
            <a:ext cx="219804" cy="356507"/>
          </a:xfrm>
          <a:custGeom>
            <a:avLst/>
            <a:gdLst/>
            <a:ahLst/>
            <a:cxnLst/>
            <a:rect l="l" t="t" r="r" b="b"/>
            <a:pathLst>
              <a:path w="5745" h="9318" extrusionOk="0">
                <a:moveTo>
                  <a:pt x="1624" y="1"/>
                </a:moveTo>
                <a:lnTo>
                  <a:pt x="0" y="1016"/>
                </a:lnTo>
                <a:lnTo>
                  <a:pt x="3512" y="9317"/>
                </a:lnTo>
                <a:lnTo>
                  <a:pt x="5744" y="8018"/>
                </a:lnTo>
                <a:lnTo>
                  <a:pt x="1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2047394" y="2425089"/>
            <a:ext cx="224471" cy="310671"/>
          </a:xfrm>
          <a:custGeom>
            <a:avLst/>
            <a:gdLst/>
            <a:ahLst/>
            <a:cxnLst/>
            <a:rect l="l" t="t" r="r" b="b"/>
            <a:pathLst>
              <a:path w="5867" h="8120" extrusionOk="0">
                <a:moveTo>
                  <a:pt x="2213" y="1"/>
                </a:moveTo>
                <a:lnTo>
                  <a:pt x="1" y="1645"/>
                </a:lnTo>
                <a:lnTo>
                  <a:pt x="447" y="6395"/>
                </a:lnTo>
                <a:lnTo>
                  <a:pt x="3938" y="8120"/>
                </a:lnTo>
                <a:lnTo>
                  <a:pt x="5867" y="6395"/>
                </a:lnTo>
                <a:lnTo>
                  <a:pt x="4628" y="1401"/>
                </a:lnTo>
                <a:lnTo>
                  <a:pt x="221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1506895" y="2042259"/>
            <a:ext cx="607339" cy="538203"/>
          </a:xfrm>
          <a:custGeom>
            <a:avLst/>
            <a:gdLst/>
            <a:ahLst/>
            <a:cxnLst/>
            <a:rect l="l" t="t" r="r" b="b"/>
            <a:pathLst>
              <a:path w="15874" h="14067" extrusionOk="0">
                <a:moveTo>
                  <a:pt x="0" y="0"/>
                </a:moveTo>
                <a:lnTo>
                  <a:pt x="1502" y="10311"/>
                </a:lnTo>
                <a:lnTo>
                  <a:pt x="10961" y="14066"/>
                </a:lnTo>
                <a:lnTo>
                  <a:pt x="15873" y="9276"/>
                </a:lnTo>
                <a:lnTo>
                  <a:pt x="15589" y="566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1506895" y="2042259"/>
            <a:ext cx="607339" cy="354938"/>
          </a:xfrm>
          <a:custGeom>
            <a:avLst/>
            <a:gdLst/>
            <a:ahLst/>
            <a:cxnLst/>
            <a:rect l="l" t="t" r="r" b="b"/>
            <a:pathLst>
              <a:path w="15874" h="9277" extrusionOk="0">
                <a:moveTo>
                  <a:pt x="0" y="0"/>
                </a:moveTo>
                <a:lnTo>
                  <a:pt x="305" y="2091"/>
                </a:lnTo>
                <a:lnTo>
                  <a:pt x="14594" y="6780"/>
                </a:lnTo>
                <a:lnTo>
                  <a:pt x="15873" y="9276"/>
                </a:lnTo>
                <a:lnTo>
                  <a:pt x="15589" y="56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1544160" y="2301624"/>
            <a:ext cx="464438" cy="278839"/>
          </a:xfrm>
          <a:custGeom>
            <a:avLst/>
            <a:gdLst/>
            <a:ahLst/>
            <a:cxnLst/>
            <a:rect l="l" t="t" r="r" b="b"/>
            <a:pathLst>
              <a:path w="12139" h="7288" extrusionOk="0">
                <a:moveTo>
                  <a:pt x="1" y="1"/>
                </a:moveTo>
                <a:lnTo>
                  <a:pt x="528" y="3532"/>
                </a:lnTo>
                <a:lnTo>
                  <a:pt x="9987" y="7287"/>
                </a:lnTo>
                <a:lnTo>
                  <a:pt x="12139" y="531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953962" y="2070993"/>
            <a:ext cx="566171" cy="896967"/>
          </a:xfrm>
          <a:custGeom>
            <a:avLst/>
            <a:gdLst/>
            <a:ahLst/>
            <a:cxnLst/>
            <a:rect l="l" t="t" r="r" b="b"/>
            <a:pathLst>
              <a:path w="14798" h="23444" extrusionOk="0">
                <a:moveTo>
                  <a:pt x="14797" y="0"/>
                </a:moveTo>
                <a:lnTo>
                  <a:pt x="0" y="13803"/>
                </a:lnTo>
                <a:lnTo>
                  <a:pt x="3126" y="23444"/>
                </a:lnTo>
                <a:lnTo>
                  <a:pt x="7511" y="21922"/>
                </a:lnTo>
                <a:lnTo>
                  <a:pt x="14757" y="10250"/>
                </a:lnTo>
                <a:lnTo>
                  <a:pt x="147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1046360" y="2278324"/>
            <a:ext cx="472205" cy="689637"/>
          </a:xfrm>
          <a:custGeom>
            <a:avLst/>
            <a:gdLst/>
            <a:ahLst/>
            <a:cxnLst/>
            <a:rect l="l" t="t" r="r" b="b"/>
            <a:pathLst>
              <a:path w="12342" h="18025" extrusionOk="0">
                <a:moveTo>
                  <a:pt x="12342" y="1"/>
                </a:moveTo>
                <a:lnTo>
                  <a:pt x="1" y="15873"/>
                </a:lnTo>
                <a:lnTo>
                  <a:pt x="711" y="18025"/>
                </a:lnTo>
                <a:lnTo>
                  <a:pt x="5096" y="16503"/>
                </a:lnTo>
                <a:lnTo>
                  <a:pt x="12342" y="4831"/>
                </a:lnTo>
                <a:lnTo>
                  <a:pt x="1234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749730" y="2175060"/>
            <a:ext cx="337836" cy="399205"/>
          </a:xfrm>
          <a:custGeom>
            <a:avLst/>
            <a:gdLst/>
            <a:ahLst/>
            <a:cxnLst/>
            <a:rect l="l" t="t" r="r" b="b"/>
            <a:pathLst>
              <a:path w="8830" h="10434" extrusionOk="0">
                <a:moveTo>
                  <a:pt x="2619" y="0"/>
                </a:moveTo>
                <a:lnTo>
                  <a:pt x="0" y="3552"/>
                </a:lnTo>
                <a:lnTo>
                  <a:pt x="8282" y="10433"/>
                </a:lnTo>
                <a:lnTo>
                  <a:pt x="8830" y="9804"/>
                </a:lnTo>
                <a:lnTo>
                  <a:pt x="26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-1083039" y="3400490"/>
            <a:ext cx="1510505" cy="1786206"/>
          </a:xfrm>
          <a:custGeom>
            <a:avLst/>
            <a:gdLst/>
            <a:ahLst/>
            <a:cxnLst/>
            <a:rect l="l" t="t" r="r" b="b"/>
            <a:pathLst>
              <a:path w="39480" h="46686" extrusionOk="0">
                <a:moveTo>
                  <a:pt x="23242" y="1"/>
                </a:moveTo>
                <a:lnTo>
                  <a:pt x="1" y="35176"/>
                </a:lnTo>
                <a:lnTo>
                  <a:pt x="31462" y="46685"/>
                </a:lnTo>
                <a:lnTo>
                  <a:pt x="39480" y="12971"/>
                </a:lnTo>
                <a:lnTo>
                  <a:pt x="232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-123937" y="2338277"/>
            <a:ext cx="1467003" cy="1546087"/>
          </a:xfrm>
          <a:custGeom>
            <a:avLst/>
            <a:gdLst/>
            <a:ahLst/>
            <a:cxnLst/>
            <a:rect l="l" t="t" r="r" b="b"/>
            <a:pathLst>
              <a:path w="38343" h="40410" extrusionOk="0">
                <a:moveTo>
                  <a:pt x="20910" y="0"/>
                </a:moveTo>
                <a:cubicBezTo>
                  <a:pt x="20694" y="0"/>
                  <a:pt x="20501" y="24"/>
                  <a:pt x="20339" y="78"/>
                </a:cubicBezTo>
                <a:cubicBezTo>
                  <a:pt x="18816" y="606"/>
                  <a:pt x="17071" y="1275"/>
                  <a:pt x="16665" y="1742"/>
                </a:cubicBezTo>
                <a:cubicBezTo>
                  <a:pt x="15893" y="2574"/>
                  <a:pt x="15731" y="4949"/>
                  <a:pt x="14412" y="6634"/>
                </a:cubicBezTo>
                <a:cubicBezTo>
                  <a:pt x="13092" y="8339"/>
                  <a:pt x="0" y="24232"/>
                  <a:pt x="0" y="24232"/>
                </a:cubicBezTo>
                <a:lnTo>
                  <a:pt x="427" y="28210"/>
                </a:lnTo>
                <a:lnTo>
                  <a:pt x="14960" y="40409"/>
                </a:lnTo>
                <a:cubicBezTo>
                  <a:pt x="14960" y="40409"/>
                  <a:pt x="31543" y="35091"/>
                  <a:pt x="34588" y="31925"/>
                </a:cubicBezTo>
                <a:cubicBezTo>
                  <a:pt x="37632" y="28779"/>
                  <a:pt x="38343" y="24557"/>
                  <a:pt x="38343" y="24557"/>
                </a:cubicBezTo>
                <a:lnTo>
                  <a:pt x="32680" y="13555"/>
                </a:lnTo>
                <a:lnTo>
                  <a:pt x="31989" y="6898"/>
                </a:lnTo>
                <a:lnTo>
                  <a:pt x="25210" y="1255"/>
                </a:lnTo>
                <a:cubicBezTo>
                  <a:pt x="25210" y="1255"/>
                  <a:pt x="22480" y="0"/>
                  <a:pt x="209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275229" y="3239989"/>
            <a:ext cx="1067837" cy="613308"/>
          </a:xfrm>
          <a:custGeom>
            <a:avLst/>
            <a:gdLst/>
            <a:ahLst/>
            <a:cxnLst/>
            <a:rect l="l" t="t" r="r" b="b"/>
            <a:pathLst>
              <a:path w="27910" h="16030" extrusionOk="0">
                <a:moveTo>
                  <a:pt x="2935" y="1"/>
                </a:moveTo>
                <a:cubicBezTo>
                  <a:pt x="2147" y="1"/>
                  <a:pt x="1543" y="867"/>
                  <a:pt x="1543" y="867"/>
                </a:cubicBezTo>
                <a:cubicBezTo>
                  <a:pt x="0" y="10305"/>
                  <a:pt x="6069" y="15238"/>
                  <a:pt x="6942" y="16029"/>
                </a:cubicBezTo>
                <a:cubicBezTo>
                  <a:pt x="11671" y="14426"/>
                  <a:pt x="21841" y="10772"/>
                  <a:pt x="24155" y="8357"/>
                </a:cubicBezTo>
                <a:cubicBezTo>
                  <a:pt x="27199" y="5211"/>
                  <a:pt x="27910" y="989"/>
                  <a:pt x="27910" y="989"/>
                </a:cubicBezTo>
                <a:lnTo>
                  <a:pt x="27605" y="380"/>
                </a:lnTo>
                <a:lnTo>
                  <a:pt x="20379" y="3424"/>
                </a:lnTo>
                <a:cubicBezTo>
                  <a:pt x="20379" y="3424"/>
                  <a:pt x="16034" y="1233"/>
                  <a:pt x="12989" y="1233"/>
                </a:cubicBezTo>
                <a:cubicBezTo>
                  <a:pt x="12113" y="1233"/>
                  <a:pt x="11345" y="1415"/>
                  <a:pt x="10819" y="1882"/>
                </a:cubicBezTo>
                <a:cubicBezTo>
                  <a:pt x="9940" y="2669"/>
                  <a:pt x="8969" y="2999"/>
                  <a:pt x="8031" y="2999"/>
                </a:cubicBezTo>
                <a:cubicBezTo>
                  <a:pt x="6477" y="2999"/>
                  <a:pt x="5012" y="2094"/>
                  <a:pt x="4202" y="867"/>
                </a:cubicBezTo>
                <a:cubicBezTo>
                  <a:pt x="3769" y="217"/>
                  <a:pt x="3329" y="1"/>
                  <a:pt x="29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104360" y="2795522"/>
            <a:ext cx="248575" cy="276505"/>
          </a:xfrm>
          <a:custGeom>
            <a:avLst/>
            <a:gdLst/>
            <a:ahLst/>
            <a:cxnLst/>
            <a:rect l="l" t="t" r="r" b="b"/>
            <a:pathLst>
              <a:path w="6497" h="7227" extrusionOk="0">
                <a:moveTo>
                  <a:pt x="6435" y="1"/>
                </a:moveTo>
                <a:cubicBezTo>
                  <a:pt x="6435" y="1"/>
                  <a:pt x="6029" y="1665"/>
                  <a:pt x="3959" y="4060"/>
                </a:cubicBezTo>
                <a:cubicBezTo>
                  <a:pt x="1868" y="6435"/>
                  <a:pt x="1" y="7227"/>
                  <a:pt x="1" y="7227"/>
                </a:cubicBezTo>
                <a:cubicBezTo>
                  <a:pt x="1" y="7227"/>
                  <a:pt x="3046" y="6740"/>
                  <a:pt x="4771" y="4466"/>
                </a:cubicBezTo>
                <a:cubicBezTo>
                  <a:pt x="6496" y="2213"/>
                  <a:pt x="6435" y="1"/>
                  <a:pt x="64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1074328" y="2580425"/>
            <a:ext cx="50503" cy="261737"/>
          </a:xfrm>
          <a:custGeom>
            <a:avLst/>
            <a:gdLst/>
            <a:ahLst/>
            <a:cxnLst/>
            <a:rect l="l" t="t" r="r" b="b"/>
            <a:pathLst>
              <a:path w="1320" h="6841" extrusionOk="0">
                <a:moveTo>
                  <a:pt x="1" y="0"/>
                </a:moveTo>
                <a:lnTo>
                  <a:pt x="346" y="1502"/>
                </a:lnTo>
                <a:lnTo>
                  <a:pt x="589" y="6699"/>
                </a:lnTo>
                <a:lnTo>
                  <a:pt x="1320" y="6841"/>
                </a:lnTo>
                <a:lnTo>
                  <a:pt x="1320" y="6841"/>
                </a:lnTo>
                <a:lnTo>
                  <a:pt x="670" y="569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494230" y="3559689"/>
            <a:ext cx="705170" cy="293607"/>
          </a:xfrm>
          <a:custGeom>
            <a:avLst/>
            <a:gdLst/>
            <a:ahLst/>
            <a:cxnLst/>
            <a:rect l="l" t="t" r="r" b="b"/>
            <a:pathLst>
              <a:path w="18431" h="7674" extrusionOk="0">
                <a:moveTo>
                  <a:pt x="18431" y="1"/>
                </a:moveTo>
                <a:lnTo>
                  <a:pt x="18431" y="1"/>
                </a:lnTo>
                <a:cubicBezTo>
                  <a:pt x="18430" y="1"/>
                  <a:pt x="14310" y="2152"/>
                  <a:pt x="9926" y="3776"/>
                </a:cubicBezTo>
                <a:cubicBezTo>
                  <a:pt x="5521" y="5420"/>
                  <a:pt x="0" y="6435"/>
                  <a:pt x="0" y="6435"/>
                </a:cubicBezTo>
                <a:lnTo>
                  <a:pt x="1218" y="7673"/>
                </a:lnTo>
                <a:cubicBezTo>
                  <a:pt x="5947" y="6070"/>
                  <a:pt x="16117" y="2416"/>
                  <a:pt x="184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17395" y="2707792"/>
            <a:ext cx="316869" cy="386005"/>
          </a:xfrm>
          <a:custGeom>
            <a:avLst/>
            <a:gdLst/>
            <a:ahLst/>
            <a:cxnLst/>
            <a:rect l="l" t="t" r="r" b="b"/>
            <a:pathLst>
              <a:path w="8282" h="10089" extrusionOk="0">
                <a:moveTo>
                  <a:pt x="8282" y="0"/>
                </a:moveTo>
                <a:cubicBezTo>
                  <a:pt x="5988" y="2801"/>
                  <a:pt x="2578" y="6942"/>
                  <a:pt x="1" y="10088"/>
                </a:cubicBezTo>
                <a:lnTo>
                  <a:pt x="1218" y="10088"/>
                </a:lnTo>
                <a:lnTo>
                  <a:pt x="8282" y="1604"/>
                </a:lnTo>
                <a:lnTo>
                  <a:pt x="82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849894" y="3176056"/>
            <a:ext cx="493171" cy="390596"/>
          </a:xfrm>
          <a:custGeom>
            <a:avLst/>
            <a:gdLst/>
            <a:ahLst/>
            <a:cxnLst/>
            <a:rect l="l" t="t" r="r" b="b"/>
            <a:pathLst>
              <a:path w="12890" h="10209" extrusionOk="0">
                <a:moveTo>
                  <a:pt x="11509" y="1"/>
                </a:moveTo>
                <a:lnTo>
                  <a:pt x="1" y="9987"/>
                </a:lnTo>
                <a:cubicBezTo>
                  <a:pt x="1" y="9987"/>
                  <a:pt x="1571" y="10209"/>
                  <a:pt x="3775" y="10209"/>
                </a:cubicBezTo>
                <a:cubicBezTo>
                  <a:pt x="5460" y="10209"/>
                  <a:pt x="7515" y="10079"/>
                  <a:pt x="9520" y="9622"/>
                </a:cubicBezTo>
                <a:cubicBezTo>
                  <a:pt x="12240" y="6516"/>
                  <a:pt x="12890" y="2660"/>
                  <a:pt x="12890" y="2660"/>
                </a:cubicBezTo>
                <a:lnTo>
                  <a:pt x="1150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782327" y="2669723"/>
            <a:ext cx="918737" cy="848071"/>
          </a:xfrm>
          <a:custGeom>
            <a:avLst/>
            <a:gdLst/>
            <a:ahLst/>
            <a:cxnLst/>
            <a:rect l="l" t="t" r="r" b="b"/>
            <a:pathLst>
              <a:path w="24013" h="22166" extrusionOk="0">
                <a:moveTo>
                  <a:pt x="19202" y="1"/>
                </a:moveTo>
                <a:lnTo>
                  <a:pt x="1" y="10068"/>
                </a:lnTo>
                <a:lnTo>
                  <a:pt x="6841" y="22166"/>
                </a:lnTo>
                <a:cubicBezTo>
                  <a:pt x="6841" y="22166"/>
                  <a:pt x="23628" y="8728"/>
                  <a:pt x="23728" y="8728"/>
                </a:cubicBezTo>
                <a:cubicBezTo>
                  <a:pt x="23728" y="8728"/>
                  <a:pt x="23729" y="8728"/>
                  <a:pt x="23729" y="8729"/>
                </a:cubicBezTo>
                <a:cubicBezTo>
                  <a:pt x="23729" y="8730"/>
                  <a:pt x="23729" y="8731"/>
                  <a:pt x="23729" y="8731"/>
                </a:cubicBezTo>
                <a:cubicBezTo>
                  <a:pt x="23741" y="8731"/>
                  <a:pt x="24013" y="6942"/>
                  <a:pt x="24013" y="6942"/>
                </a:cubicBezTo>
                <a:lnTo>
                  <a:pt x="204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1604726" y="2453325"/>
            <a:ext cx="572408" cy="496003"/>
          </a:xfrm>
          <a:custGeom>
            <a:avLst/>
            <a:gdLst/>
            <a:ahLst/>
            <a:cxnLst/>
            <a:rect l="l" t="t" r="r" b="b"/>
            <a:pathLst>
              <a:path w="14961" h="12964" extrusionOk="0">
                <a:moveTo>
                  <a:pt x="10957" y="1"/>
                </a:moveTo>
                <a:cubicBezTo>
                  <a:pt x="7302" y="1"/>
                  <a:pt x="1" y="4175"/>
                  <a:pt x="1" y="4175"/>
                </a:cubicBezTo>
                <a:lnTo>
                  <a:pt x="1" y="5657"/>
                </a:lnTo>
                <a:lnTo>
                  <a:pt x="3066" y="12071"/>
                </a:lnTo>
                <a:lnTo>
                  <a:pt x="4629" y="12964"/>
                </a:lnTo>
                <a:cubicBezTo>
                  <a:pt x="4629" y="12964"/>
                  <a:pt x="10332" y="8803"/>
                  <a:pt x="11916" y="7098"/>
                </a:cubicBezTo>
                <a:cubicBezTo>
                  <a:pt x="13479" y="5413"/>
                  <a:pt x="14960" y="2084"/>
                  <a:pt x="12362" y="339"/>
                </a:cubicBezTo>
                <a:cubicBezTo>
                  <a:pt x="12011" y="103"/>
                  <a:pt x="11528" y="1"/>
                  <a:pt x="109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953962" y="2562557"/>
            <a:ext cx="1179671" cy="955237"/>
          </a:xfrm>
          <a:custGeom>
            <a:avLst/>
            <a:gdLst/>
            <a:ahLst/>
            <a:cxnLst/>
            <a:rect l="l" t="t" r="r" b="b"/>
            <a:pathLst>
              <a:path w="30833" h="24967" extrusionOk="0">
                <a:moveTo>
                  <a:pt x="30772" y="1"/>
                </a:moveTo>
                <a:lnTo>
                  <a:pt x="30772" y="1"/>
                </a:lnTo>
                <a:cubicBezTo>
                  <a:pt x="30163" y="1198"/>
                  <a:pt x="28965" y="3086"/>
                  <a:pt x="26976" y="4527"/>
                </a:cubicBezTo>
                <a:cubicBezTo>
                  <a:pt x="23850" y="6780"/>
                  <a:pt x="22389" y="7511"/>
                  <a:pt x="22389" y="7511"/>
                </a:cubicBezTo>
                <a:lnTo>
                  <a:pt x="21678" y="5664"/>
                </a:lnTo>
                <a:lnTo>
                  <a:pt x="16401" y="9317"/>
                </a:lnTo>
                <a:lnTo>
                  <a:pt x="17862" y="10596"/>
                </a:lnTo>
                <a:lnTo>
                  <a:pt x="5846" y="19385"/>
                </a:lnTo>
                <a:cubicBezTo>
                  <a:pt x="5846" y="19385"/>
                  <a:pt x="5197" y="17741"/>
                  <a:pt x="4547" y="16624"/>
                </a:cubicBezTo>
                <a:cubicBezTo>
                  <a:pt x="4515" y="16566"/>
                  <a:pt x="4461" y="16539"/>
                  <a:pt x="4388" y="16539"/>
                </a:cubicBezTo>
                <a:cubicBezTo>
                  <a:pt x="3770" y="16539"/>
                  <a:pt x="1780" y="18516"/>
                  <a:pt x="0" y="20785"/>
                </a:cubicBezTo>
                <a:lnTo>
                  <a:pt x="2355" y="24967"/>
                </a:lnTo>
                <a:cubicBezTo>
                  <a:pt x="2355" y="24967"/>
                  <a:pt x="19142" y="11529"/>
                  <a:pt x="19242" y="11529"/>
                </a:cubicBezTo>
                <a:cubicBezTo>
                  <a:pt x="19242" y="11529"/>
                  <a:pt x="19243" y="11529"/>
                  <a:pt x="19243" y="11530"/>
                </a:cubicBezTo>
                <a:cubicBezTo>
                  <a:pt x="19243" y="11531"/>
                  <a:pt x="19243" y="11532"/>
                  <a:pt x="19243" y="11532"/>
                </a:cubicBezTo>
                <a:cubicBezTo>
                  <a:pt x="19255" y="11532"/>
                  <a:pt x="19527" y="9743"/>
                  <a:pt x="19527" y="9743"/>
                </a:cubicBezTo>
                <a:lnTo>
                  <a:pt x="19466" y="9642"/>
                </a:lnTo>
                <a:cubicBezTo>
                  <a:pt x="19730" y="9540"/>
                  <a:pt x="19973" y="9419"/>
                  <a:pt x="20176" y="9277"/>
                </a:cubicBezTo>
                <a:lnTo>
                  <a:pt x="21638" y="10109"/>
                </a:lnTo>
                <a:cubicBezTo>
                  <a:pt x="21638" y="10109"/>
                  <a:pt x="27341" y="5948"/>
                  <a:pt x="28925" y="4243"/>
                </a:cubicBezTo>
                <a:cubicBezTo>
                  <a:pt x="29899" y="3208"/>
                  <a:pt x="30833" y="1543"/>
                  <a:pt x="307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1031629" y="2977257"/>
            <a:ext cx="663237" cy="540537"/>
          </a:xfrm>
          <a:custGeom>
            <a:avLst/>
            <a:gdLst/>
            <a:ahLst/>
            <a:cxnLst/>
            <a:rect l="l" t="t" r="r" b="b"/>
            <a:pathLst>
              <a:path w="17335" h="14128" extrusionOk="0">
                <a:moveTo>
                  <a:pt x="17334" y="0"/>
                </a:moveTo>
                <a:lnTo>
                  <a:pt x="0" y="13194"/>
                </a:lnTo>
                <a:lnTo>
                  <a:pt x="325" y="14128"/>
                </a:lnTo>
                <a:lnTo>
                  <a:pt x="17213" y="691"/>
                </a:lnTo>
                <a:lnTo>
                  <a:pt x="17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636327" y="3047158"/>
            <a:ext cx="514941" cy="514903"/>
          </a:xfrm>
          <a:custGeom>
            <a:avLst/>
            <a:gdLst/>
            <a:ahLst/>
            <a:cxnLst/>
            <a:rect l="l" t="t" r="r" b="b"/>
            <a:pathLst>
              <a:path w="13459" h="13458" extrusionOk="0">
                <a:moveTo>
                  <a:pt x="6719" y="0"/>
                </a:moveTo>
                <a:cubicBezTo>
                  <a:pt x="3005" y="0"/>
                  <a:pt x="1" y="3004"/>
                  <a:pt x="1" y="6719"/>
                </a:cubicBezTo>
                <a:cubicBezTo>
                  <a:pt x="1" y="10433"/>
                  <a:pt x="3005" y="13458"/>
                  <a:pt x="6719" y="13458"/>
                </a:cubicBezTo>
                <a:cubicBezTo>
                  <a:pt x="10434" y="13458"/>
                  <a:pt x="13458" y="10433"/>
                  <a:pt x="13458" y="6719"/>
                </a:cubicBezTo>
                <a:cubicBezTo>
                  <a:pt x="13458" y="3004"/>
                  <a:pt x="10434" y="0"/>
                  <a:pt x="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1518526" y="2672422"/>
            <a:ext cx="267208" cy="267208"/>
          </a:xfrm>
          <a:custGeom>
            <a:avLst/>
            <a:gdLst/>
            <a:ahLst/>
            <a:cxnLst/>
            <a:rect l="l" t="t" r="r" b="b"/>
            <a:pathLst>
              <a:path w="6984" h="6984" extrusionOk="0">
                <a:moveTo>
                  <a:pt x="3492" y="1"/>
                </a:moveTo>
                <a:cubicBezTo>
                  <a:pt x="1564" y="1"/>
                  <a:pt x="1" y="1564"/>
                  <a:pt x="1" y="3492"/>
                </a:cubicBezTo>
                <a:cubicBezTo>
                  <a:pt x="1" y="5420"/>
                  <a:pt x="1564" y="6983"/>
                  <a:pt x="3492" y="6983"/>
                </a:cubicBezTo>
                <a:cubicBezTo>
                  <a:pt x="5420" y="6983"/>
                  <a:pt x="6983" y="5420"/>
                  <a:pt x="6983" y="3492"/>
                </a:cubicBezTo>
                <a:cubicBezTo>
                  <a:pt x="6983" y="1564"/>
                  <a:pt x="5420" y="1"/>
                  <a:pt x="3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1542630" y="2686425"/>
            <a:ext cx="229101" cy="183304"/>
          </a:xfrm>
          <a:custGeom>
            <a:avLst/>
            <a:gdLst/>
            <a:ahLst/>
            <a:cxnLst/>
            <a:rect l="l" t="t" r="r" b="b"/>
            <a:pathLst>
              <a:path w="5988" h="4791" extrusionOk="0">
                <a:moveTo>
                  <a:pt x="2862" y="0"/>
                </a:moveTo>
                <a:cubicBezTo>
                  <a:pt x="1583" y="0"/>
                  <a:pt x="467" y="772"/>
                  <a:pt x="0" y="1888"/>
                </a:cubicBezTo>
                <a:cubicBezTo>
                  <a:pt x="548" y="1015"/>
                  <a:pt x="1522" y="426"/>
                  <a:pt x="2639" y="426"/>
                </a:cubicBezTo>
                <a:cubicBezTo>
                  <a:pt x="4364" y="426"/>
                  <a:pt x="5765" y="1827"/>
                  <a:pt x="5765" y="3552"/>
                </a:cubicBezTo>
                <a:cubicBezTo>
                  <a:pt x="5765" y="3999"/>
                  <a:pt x="5663" y="4405"/>
                  <a:pt x="5501" y="4790"/>
                </a:cubicBezTo>
                <a:cubicBezTo>
                  <a:pt x="5805" y="4303"/>
                  <a:pt x="5988" y="3735"/>
                  <a:pt x="5988" y="3126"/>
                </a:cubicBezTo>
                <a:cubicBezTo>
                  <a:pt x="5988" y="1401"/>
                  <a:pt x="4587" y="0"/>
                  <a:pt x="28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689126" y="3079756"/>
            <a:ext cx="427938" cy="342504"/>
          </a:xfrm>
          <a:custGeom>
            <a:avLst/>
            <a:gdLst/>
            <a:ahLst/>
            <a:cxnLst/>
            <a:rect l="l" t="t" r="r" b="b"/>
            <a:pathLst>
              <a:path w="11185" h="8952" extrusionOk="0">
                <a:moveTo>
                  <a:pt x="5360" y="1"/>
                </a:moveTo>
                <a:cubicBezTo>
                  <a:pt x="2964" y="1"/>
                  <a:pt x="894" y="1462"/>
                  <a:pt x="1" y="3533"/>
                </a:cubicBezTo>
                <a:cubicBezTo>
                  <a:pt x="1036" y="1909"/>
                  <a:pt x="2863" y="813"/>
                  <a:pt x="4933" y="813"/>
                </a:cubicBezTo>
                <a:cubicBezTo>
                  <a:pt x="8140" y="813"/>
                  <a:pt x="10759" y="3431"/>
                  <a:pt x="10759" y="6638"/>
                </a:cubicBezTo>
                <a:cubicBezTo>
                  <a:pt x="10759" y="7470"/>
                  <a:pt x="10596" y="8242"/>
                  <a:pt x="10292" y="8952"/>
                </a:cubicBezTo>
                <a:cubicBezTo>
                  <a:pt x="10860" y="8059"/>
                  <a:pt x="11185" y="6983"/>
                  <a:pt x="11185" y="5846"/>
                </a:cubicBezTo>
                <a:cubicBezTo>
                  <a:pt x="11185" y="2619"/>
                  <a:pt x="8587" y="1"/>
                  <a:pt x="53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313260" y="2795522"/>
            <a:ext cx="814708" cy="1063972"/>
          </a:xfrm>
          <a:custGeom>
            <a:avLst/>
            <a:gdLst/>
            <a:ahLst/>
            <a:cxnLst/>
            <a:rect l="l" t="t" r="r" b="b"/>
            <a:pathLst>
              <a:path w="21294" h="27809" extrusionOk="0">
                <a:moveTo>
                  <a:pt x="15813" y="1"/>
                </a:moveTo>
                <a:cubicBezTo>
                  <a:pt x="7105" y="1"/>
                  <a:pt x="1" y="7085"/>
                  <a:pt x="1" y="15813"/>
                </a:cubicBezTo>
                <a:cubicBezTo>
                  <a:pt x="1" y="20603"/>
                  <a:pt x="2152" y="24886"/>
                  <a:pt x="5522" y="27809"/>
                </a:cubicBezTo>
                <a:cubicBezTo>
                  <a:pt x="5765" y="27727"/>
                  <a:pt x="6009" y="27626"/>
                  <a:pt x="6273" y="27545"/>
                </a:cubicBezTo>
                <a:cubicBezTo>
                  <a:pt x="2863" y="24764"/>
                  <a:pt x="691" y="20542"/>
                  <a:pt x="691" y="15813"/>
                </a:cubicBezTo>
                <a:cubicBezTo>
                  <a:pt x="691" y="7450"/>
                  <a:pt x="7470" y="671"/>
                  <a:pt x="15813" y="671"/>
                </a:cubicBezTo>
                <a:cubicBezTo>
                  <a:pt x="17761" y="671"/>
                  <a:pt x="19608" y="1036"/>
                  <a:pt x="21293" y="1706"/>
                </a:cubicBezTo>
                <a:lnTo>
                  <a:pt x="21253" y="1604"/>
                </a:lnTo>
                <a:lnTo>
                  <a:pt x="21171" y="935"/>
                </a:lnTo>
                <a:cubicBezTo>
                  <a:pt x="19507" y="326"/>
                  <a:pt x="17700" y="1"/>
                  <a:pt x="158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-293238" y="3746857"/>
            <a:ext cx="533536" cy="1223937"/>
          </a:xfrm>
          <a:custGeom>
            <a:avLst/>
            <a:gdLst/>
            <a:ahLst/>
            <a:cxnLst/>
            <a:rect l="l" t="t" r="r" b="b"/>
            <a:pathLst>
              <a:path w="13945" h="31990" extrusionOk="0">
                <a:moveTo>
                  <a:pt x="13945" y="0"/>
                </a:moveTo>
                <a:lnTo>
                  <a:pt x="0" y="3198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-123937" y="3805893"/>
            <a:ext cx="551403" cy="1380803"/>
          </a:xfrm>
          <a:custGeom>
            <a:avLst/>
            <a:gdLst/>
            <a:ahLst/>
            <a:cxnLst/>
            <a:rect l="l" t="t" r="r" b="b"/>
            <a:pathLst>
              <a:path w="14412" h="36090" extrusionOk="0">
                <a:moveTo>
                  <a:pt x="11428" y="0"/>
                </a:moveTo>
                <a:lnTo>
                  <a:pt x="0" y="33735"/>
                </a:lnTo>
                <a:lnTo>
                  <a:pt x="6394" y="36089"/>
                </a:lnTo>
                <a:lnTo>
                  <a:pt x="14412" y="2375"/>
                </a:lnTo>
                <a:lnTo>
                  <a:pt x="114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1871896" y="2873955"/>
            <a:ext cx="475304" cy="497074"/>
          </a:xfrm>
          <a:custGeom>
            <a:avLst/>
            <a:gdLst/>
            <a:ahLst/>
            <a:cxnLst/>
            <a:rect l="l" t="t" r="r" b="b"/>
            <a:pathLst>
              <a:path w="12423" h="12992" extrusionOk="0">
                <a:moveTo>
                  <a:pt x="11286" y="1"/>
                </a:moveTo>
                <a:lnTo>
                  <a:pt x="0" y="12991"/>
                </a:lnTo>
                <a:cubicBezTo>
                  <a:pt x="3025" y="11286"/>
                  <a:pt x="12422" y="2457"/>
                  <a:pt x="12422" y="2457"/>
                </a:cubicBezTo>
                <a:lnTo>
                  <a:pt x="11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1748392" y="2844457"/>
            <a:ext cx="434940" cy="260474"/>
          </a:xfrm>
          <a:custGeom>
            <a:avLst/>
            <a:gdLst/>
            <a:ahLst/>
            <a:cxnLst/>
            <a:rect l="l" t="t" r="r" b="b"/>
            <a:pathLst>
              <a:path w="11368" h="6808" extrusionOk="0">
                <a:moveTo>
                  <a:pt x="11368" y="1"/>
                </a:moveTo>
                <a:lnTo>
                  <a:pt x="1" y="5176"/>
                </a:lnTo>
                <a:cubicBezTo>
                  <a:pt x="298" y="6128"/>
                  <a:pt x="835" y="6807"/>
                  <a:pt x="1437" y="6807"/>
                </a:cubicBezTo>
                <a:cubicBezTo>
                  <a:pt x="1656" y="6807"/>
                  <a:pt x="1884" y="6717"/>
                  <a:pt x="2112" y="6516"/>
                </a:cubicBezTo>
                <a:cubicBezTo>
                  <a:pt x="3512" y="5319"/>
                  <a:pt x="9724" y="934"/>
                  <a:pt x="113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2132025" y="2425089"/>
            <a:ext cx="139840" cy="310671"/>
          </a:xfrm>
          <a:custGeom>
            <a:avLst/>
            <a:gdLst/>
            <a:ahLst/>
            <a:cxnLst/>
            <a:rect l="l" t="t" r="r" b="b"/>
            <a:pathLst>
              <a:path w="3655" h="8120" extrusionOk="0">
                <a:moveTo>
                  <a:pt x="1" y="1"/>
                </a:moveTo>
                <a:lnTo>
                  <a:pt x="1625" y="1747"/>
                </a:lnTo>
                <a:lnTo>
                  <a:pt x="2741" y="5684"/>
                </a:lnTo>
                <a:lnTo>
                  <a:pt x="1726" y="8120"/>
                </a:lnTo>
                <a:lnTo>
                  <a:pt x="3655" y="6395"/>
                </a:lnTo>
                <a:lnTo>
                  <a:pt x="2416" y="140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2065262" y="2949289"/>
            <a:ext cx="281938" cy="271837"/>
          </a:xfrm>
          <a:custGeom>
            <a:avLst/>
            <a:gdLst/>
            <a:ahLst/>
            <a:cxnLst/>
            <a:rect l="l" t="t" r="r" b="b"/>
            <a:pathLst>
              <a:path w="7369" h="7105" extrusionOk="0">
                <a:moveTo>
                  <a:pt x="7145" y="1"/>
                </a:moveTo>
                <a:lnTo>
                  <a:pt x="0" y="7105"/>
                </a:lnTo>
                <a:cubicBezTo>
                  <a:pt x="3552" y="4060"/>
                  <a:pt x="7368" y="488"/>
                  <a:pt x="7368" y="488"/>
                </a:cubicBezTo>
                <a:lnTo>
                  <a:pt x="71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2373561" y="2821922"/>
            <a:ext cx="31105" cy="106439"/>
          </a:xfrm>
          <a:custGeom>
            <a:avLst/>
            <a:gdLst/>
            <a:ahLst/>
            <a:cxnLst/>
            <a:rect l="l" t="t" r="r" b="b"/>
            <a:pathLst>
              <a:path w="813" h="2782" extrusionOk="0">
                <a:moveTo>
                  <a:pt x="264" y="1"/>
                </a:moveTo>
                <a:lnTo>
                  <a:pt x="1" y="143"/>
                </a:lnTo>
                <a:cubicBezTo>
                  <a:pt x="346" y="590"/>
                  <a:pt x="569" y="1158"/>
                  <a:pt x="569" y="1767"/>
                </a:cubicBezTo>
                <a:cubicBezTo>
                  <a:pt x="569" y="2132"/>
                  <a:pt x="488" y="2477"/>
                  <a:pt x="366" y="2782"/>
                </a:cubicBezTo>
                <a:cubicBezTo>
                  <a:pt x="650" y="2416"/>
                  <a:pt x="812" y="1950"/>
                  <a:pt x="812" y="1442"/>
                </a:cubicBezTo>
                <a:cubicBezTo>
                  <a:pt x="812" y="894"/>
                  <a:pt x="609" y="387"/>
                  <a:pt x="2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361429" y="2338277"/>
            <a:ext cx="479207" cy="404485"/>
          </a:xfrm>
          <a:custGeom>
            <a:avLst/>
            <a:gdLst/>
            <a:ahLst/>
            <a:cxnLst/>
            <a:rect l="l" t="t" r="r" b="b"/>
            <a:pathLst>
              <a:path w="12525" h="10572" extrusionOk="0">
                <a:moveTo>
                  <a:pt x="8238" y="0"/>
                </a:moveTo>
                <a:cubicBezTo>
                  <a:pt x="8024" y="0"/>
                  <a:pt x="7832" y="24"/>
                  <a:pt x="7673" y="78"/>
                </a:cubicBezTo>
                <a:cubicBezTo>
                  <a:pt x="6130" y="606"/>
                  <a:pt x="4385" y="1275"/>
                  <a:pt x="3979" y="1742"/>
                </a:cubicBezTo>
                <a:cubicBezTo>
                  <a:pt x="3207" y="2574"/>
                  <a:pt x="3045" y="4949"/>
                  <a:pt x="1726" y="6634"/>
                </a:cubicBezTo>
                <a:cubicBezTo>
                  <a:pt x="1482" y="6959"/>
                  <a:pt x="853" y="7730"/>
                  <a:pt x="0" y="8785"/>
                </a:cubicBezTo>
                <a:lnTo>
                  <a:pt x="528" y="10572"/>
                </a:lnTo>
                <a:lnTo>
                  <a:pt x="1401" y="8664"/>
                </a:lnTo>
                <a:cubicBezTo>
                  <a:pt x="1401" y="8664"/>
                  <a:pt x="4080" y="6269"/>
                  <a:pt x="4364" y="4726"/>
                </a:cubicBezTo>
                <a:cubicBezTo>
                  <a:pt x="4649" y="3183"/>
                  <a:pt x="5095" y="2716"/>
                  <a:pt x="6902" y="1539"/>
                </a:cubicBezTo>
                <a:cubicBezTo>
                  <a:pt x="7619" y="1072"/>
                  <a:pt x="8654" y="931"/>
                  <a:pt x="9641" y="931"/>
                </a:cubicBezTo>
                <a:cubicBezTo>
                  <a:pt x="11138" y="931"/>
                  <a:pt x="12524" y="1255"/>
                  <a:pt x="12524" y="1255"/>
                </a:cubicBezTo>
                <a:cubicBezTo>
                  <a:pt x="12524" y="1255"/>
                  <a:pt x="9794" y="0"/>
                  <a:pt x="82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2627" y="2658858"/>
            <a:ext cx="379042" cy="452769"/>
          </a:xfrm>
          <a:custGeom>
            <a:avLst/>
            <a:gdLst/>
            <a:ahLst/>
            <a:cxnLst/>
            <a:rect l="l" t="t" r="r" b="b"/>
            <a:pathLst>
              <a:path w="9907" h="11834" extrusionOk="0">
                <a:moveTo>
                  <a:pt x="9703" y="0"/>
                </a:moveTo>
                <a:cubicBezTo>
                  <a:pt x="9520" y="203"/>
                  <a:pt x="9338" y="447"/>
                  <a:pt x="9135" y="691"/>
                </a:cubicBezTo>
                <a:cubicBezTo>
                  <a:pt x="9196" y="1117"/>
                  <a:pt x="9236" y="1563"/>
                  <a:pt x="9236" y="2010"/>
                </a:cubicBezTo>
                <a:cubicBezTo>
                  <a:pt x="9236" y="6902"/>
                  <a:pt x="5380" y="10900"/>
                  <a:pt x="569" y="11144"/>
                </a:cubicBezTo>
                <a:cubicBezTo>
                  <a:pt x="366" y="11387"/>
                  <a:pt x="184" y="11611"/>
                  <a:pt x="1" y="11834"/>
                </a:cubicBezTo>
                <a:lnTo>
                  <a:pt x="82" y="11834"/>
                </a:lnTo>
                <a:cubicBezTo>
                  <a:pt x="5502" y="11834"/>
                  <a:pt x="9906" y="7429"/>
                  <a:pt x="9906" y="2010"/>
                </a:cubicBezTo>
                <a:cubicBezTo>
                  <a:pt x="9906" y="1320"/>
                  <a:pt x="9845" y="650"/>
                  <a:pt x="97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275994" y="3866458"/>
            <a:ext cx="151471" cy="668670"/>
          </a:xfrm>
          <a:custGeom>
            <a:avLst/>
            <a:gdLst/>
            <a:ahLst/>
            <a:cxnLst/>
            <a:rect l="l" t="t" r="r" b="b"/>
            <a:pathLst>
              <a:path w="3959" h="17477" extrusionOk="0">
                <a:moveTo>
                  <a:pt x="2984" y="0"/>
                </a:moveTo>
                <a:lnTo>
                  <a:pt x="1" y="17476"/>
                </a:lnTo>
                <a:lnTo>
                  <a:pt x="3959" y="792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411129" y="3829958"/>
            <a:ext cx="90906" cy="54406"/>
          </a:xfrm>
          <a:custGeom>
            <a:avLst/>
            <a:gdLst/>
            <a:ahLst/>
            <a:cxnLst/>
            <a:rect l="l" t="t" r="r" b="b"/>
            <a:pathLst>
              <a:path w="2376" h="1422" extrusionOk="0">
                <a:moveTo>
                  <a:pt x="975" y="0"/>
                </a:moveTo>
                <a:lnTo>
                  <a:pt x="0" y="609"/>
                </a:lnTo>
                <a:lnTo>
                  <a:pt x="975" y="1421"/>
                </a:lnTo>
                <a:lnTo>
                  <a:pt x="2375" y="954"/>
                </a:lnTo>
                <a:lnTo>
                  <a:pt x="9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592060" y="2162625"/>
            <a:ext cx="201171" cy="156139"/>
          </a:xfrm>
          <a:custGeom>
            <a:avLst/>
            <a:gdLst/>
            <a:ahLst/>
            <a:cxnLst/>
            <a:rect l="l" t="t" r="r" b="b"/>
            <a:pathLst>
              <a:path w="5258" h="4081" extrusionOk="0">
                <a:moveTo>
                  <a:pt x="4974" y="0"/>
                </a:moveTo>
                <a:cubicBezTo>
                  <a:pt x="2497" y="0"/>
                  <a:pt x="468" y="1746"/>
                  <a:pt x="1" y="4080"/>
                </a:cubicBezTo>
                <a:cubicBezTo>
                  <a:pt x="853" y="2192"/>
                  <a:pt x="2761" y="873"/>
                  <a:pt x="4974" y="873"/>
                </a:cubicBezTo>
                <a:lnTo>
                  <a:pt x="5055" y="873"/>
                </a:lnTo>
                <a:lnTo>
                  <a:pt x="5258" y="21"/>
                </a:lnTo>
                <a:cubicBezTo>
                  <a:pt x="5156" y="0"/>
                  <a:pt x="5075" y="0"/>
                  <a:pt x="49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-123937" y="3129456"/>
            <a:ext cx="149903" cy="288174"/>
          </a:xfrm>
          <a:custGeom>
            <a:avLst/>
            <a:gdLst/>
            <a:ahLst/>
            <a:cxnLst/>
            <a:rect l="l" t="t" r="r" b="b"/>
            <a:pathLst>
              <a:path w="3918" h="7532" extrusionOk="0">
                <a:moveTo>
                  <a:pt x="2923" y="1"/>
                </a:moveTo>
                <a:lnTo>
                  <a:pt x="0" y="3553"/>
                </a:lnTo>
                <a:lnTo>
                  <a:pt x="427" y="7531"/>
                </a:lnTo>
                <a:lnTo>
                  <a:pt x="873" y="3979"/>
                </a:lnTo>
                <a:lnTo>
                  <a:pt x="39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-1083039" y="3400490"/>
            <a:ext cx="959140" cy="1345872"/>
          </a:xfrm>
          <a:custGeom>
            <a:avLst/>
            <a:gdLst/>
            <a:ahLst/>
            <a:cxnLst/>
            <a:rect l="l" t="t" r="r" b="b"/>
            <a:pathLst>
              <a:path w="25069" h="35177" extrusionOk="0">
                <a:moveTo>
                  <a:pt x="23242" y="1"/>
                </a:moveTo>
                <a:lnTo>
                  <a:pt x="1" y="35176"/>
                </a:lnTo>
                <a:lnTo>
                  <a:pt x="25068" y="1462"/>
                </a:lnTo>
                <a:lnTo>
                  <a:pt x="232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1604726" y="2453325"/>
            <a:ext cx="490072" cy="216437"/>
          </a:xfrm>
          <a:custGeom>
            <a:avLst/>
            <a:gdLst/>
            <a:ahLst/>
            <a:cxnLst/>
            <a:rect l="l" t="t" r="r" b="b"/>
            <a:pathLst>
              <a:path w="12809" h="5657" extrusionOk="0">
                <a:moveTo>
                  <a:pt x="10957" y="1"/>
                </a:moveTo>
                <a:cubicBezTo>
                  <a:pt x="7302" y="1"/>
                  <a:pt x="1" y="4175"/>
                  <a:pt x="1" y="4175"/>
                </a:cubicBezTo>
                <a:lnTo>
                  <a:pt x="1" y="5657"/>
                </a:lnTo>
                <a:cubicBezTo>
                  <a:pt x="1" y="5657"/>
                  <a:pt x="407" y="4621"/>
                  <a:pt x="549" y="4439"/>
                </a:cubicBezTo>
                <a:cubicBezTo>
                  <a:pt x="691" y="4256"/>
                  <a:pt x="4629" y="2754"/>
                  <a:pt x="7673" y="1414"/>
                </a:cubicBezTo>
                <a:cubicBezTo>
                  <a:pt x="9231" y="719"/>
                  <a:pt x="10538" y="549"/>
                  <a:pt x="11444" y="549"/>
                </a:cubicBezTo>
                <a:cubicBezTo>
                  <a:pt x="12310" y="549"/>
                  <a:pt x="12809" y="704"/>
                  <a:pt x="12809" y="704"/>
                </a:cubicBezTo>
                <a:cubicBezTo>
                  <a:pt x="12667" y="562"/>
                  <a:pt x="12525" y="460"/>
                  <a:pt x="12362" y="339"/>
                </a:cubicBezTo>
                <a:cubicBezTo>
                  <a:pt x="12011" y="103"/>
                  <a:pt x="11528" y="1"/>
                  <a:pt x="10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782327" y="2669723"/>
            <a:ext cx="790605" cy="385240"/>
          </a:xfrm>
          <a:custGeom>
            <a:avLst/>
            <a:gdLst/>
            <a:ahLst/>
            <a:cxnLst/>
            <a:rect l="l" t="t" r="r" b="b"/>
            <a:pathLst>
              <a:path w="20664" h="10069" extrusionOk="0">
                <a:moveTo>
                  <a:pt x="19202" y="1"/>
                </a:moveTo>
                <a:lnTo>
                  <a:pt x="1" y="10068"/>
                </a:lnTo>
                <a:cubicBezTo>
                  <a:pt x="6" y="10068"/>
                  <a:pt x="11" y="10069"/>
                  <a:pt x="17" y="10069"/>
                </a:cubicBezTo>
                <a:cubicBezTo>
                  <a:pt x="1774" y="10069"/>
                  <a:pt x="19080" y="447"/>
                  <a:pt x="19080" y="447"/>
                </a:cubicBezTo>
                <a:lnTo>
                  <a:pt x="20664" y="447"/>
                </a:lnTo>
                <a:lnTo>
                  <a:pt x="204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2E85BA-3363-6B34-907E-ECE5474F06E6}"/>
              </a:ext>
            </a:extLst>
          </p:cNvPr>
          <p:cNvGrpSpPr/>
          <p:nvPr/>
        </p:nvGrpSpPr>
        <p:grpSpPr>
          <a:xfrm>
            <a:off x="849012" y="1773981"/>
            <a:ext cx="714796" cy="775071"/>
            <a:chOff x="1215654" y="1918109"/>
            <a:chExt cx="714796" cy="775071"/>
          </a:xfrm>
        </p:grpSpPr>
        <p:sp>
          <p:nvSpPr>
            <p:cNvPr id="338" name="Google Shape;338;p38"/>
            <p:cNvSpPr/>
            <p:nvPr/>
          </p:nvSpPr>
          <p:spPr>
            <a:xfrm>
              <a:off x="1215654" y="1918109"/>
              <a:ext cx="714506" cy="775071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BD1AB2-A449-A536-61AD-114EA5AC09B8}"/>
                </a:ext>
              </a:extLst>
            </p:cNvPr>
            <p:cNvGrpSpPr/>
            <p:nvPr/>
          </p:nvGrpSpPr>
          <p:grpSpPr>
            <a:xfrm>
              <a:off x="1215944" y="1918109"/>
              <a:ext cx="714506" cy="775071"/>
              <a:chOff x="1215944" y="1918109"/>
              <a:chExt cx="714506" cy="775071"/>
            </a:xfrm>
          </p:grpSpPr>
          <p:sp>
            <p:nvSpPr>
              <p:cNvPr id="359" name="Google Shape;359;p38"/>
              <p:cNvSpPr/>
              <p:nvPr/>
            </p:nvSpPr>
            <p:spPr>
              <a:xfrm>
                <a:off x="1453577" y="2110710"/>
                <a:ext cx="476873" cy="582470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15224" extrusionOk="0">
                    <a:moveTo>
                      <a:pt x="12463" y="1"/>
                    </a:moveTo>
                    <a:lnTo>
                      <a:pt x="1" y="15224"/>
                    </a:lnTo>
                    <a:lnTo>
                      <a:pt x="1300" y="15224"/>
                    </a:lnTo>
                    <a:lnTo>
                      <a:pt x="12463" y="2700"/>
                    </a:lnTo>
                    <a:lnTo>
                      <a:pt x="124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84B868-2EA2-D0F6-569B-E1A509D3119B}"/>
                  </a:ext>
                </a:extLst>
              </p:cNvPr>
              <p:cNvGrpSpPr/>
              <p:nvPr/>
            </p:nvGrpSpPr>
            <p:grpSpPr>
              <a:xfrm>
                <a:off x="1215944" y="1918109"/>
                <a:ext cx="662472" cy="691970"/>
                <a:chOff x="1215654" y="1918109"/>
                <a:chExt cx="662472" cy="691970"/>
              </a:xfrm>
            </p:grpSpPr>
            <p:sp>
              <p:nvSpPr>
                <p:cNvPr id="351" name="Google Shape;351;p38"/>
                <p:cNvSpPr/>
                <p:nvPr/>
              </p:nvSpPr>
              <p:spPr>
                <a:xfrm>
                  <a:off x="1366322" y="2044711"/>
                  <a:ext cx="511804" cy="565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7" h="14777" extrusionOk="0">
                      <a:moveTo>
                        <a:pt x="0" y="14777"/>
                      </a:moveTo>
                      <a:lnTo>
                        <a:pt x="13376" y="0"/>
                      </a:ln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8"/>
                <p:cNvSpPr/>
                <p:nvPr/>
              </p:nvSpPr>
              <p:spPr>
                <a:xfrm>
                  <a:off x="1215654" y="1918109"/>
                  <a:ext cx="565406" cy="57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8" h="15022" extrusionOk="0">
                      <a:moveTo>
                        <a:pt x="14777" y="1"/>
                      </a:moveTo>
                      <a:lnTo>
                        <a:pt x="12220" y="224"/>
                      </a:lnTo>
                      <a:lnTo>
                        <a:pt x="1" y="10454"/>
                      </a:lnTo>
                      <a:lnTo>
                        <a:pt x="731" y="15021"/>
                      </a:lnTo>
                      <a:lnTo>
                        <a:pt x="1198" y="10901"/>
                      </a:lnTo>
                      <a:lnTo>
                        <a:pt x="12382" y="1198"/>
                      </a:lnTo>
                      <a:lnTo>
                        <a:pt x="147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76" name="Google Shape;376;p38"/>
            <p:cNvSpPr/>
            <p:nvPr/>
          </p:nvSpPr>
          <p:spPr>
            <a:xfrm>
              <a:off x="1481255" y="2172079"/>
              <a:ext cx="448905" cy="521101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1EF188F-1122-323A-369E-D47EFC39EB66}"/>
              </a:ext>
            </a:extLst>
          </p:cNvPr>
          <p:cNvGrpSpPr/>
          <p:nvPr/>
        </p:nvGrpSpPr>
        <p:grpSpPr>
          <a:xfrm rot="1441998">
            <a:off x="1314864" y="1592032"/>
            <a:ext cx="779700" cy="626737"/>
            <a:chOff x="1689390" y="1558580"/>
            <a:chExt cx="779700" cy="626737"/>
          </a:xfrm>
        </p:grpSpPr>
        <p:sp>
          <p:nvSpPr>
            <p:cNvPr id="304" name="Google Shape;304;p38"/>
            <p:cNvSpPr/>
            <p:nvPr/>
          </p:nvSpPr>
          <p:spPr>
            <a:xfrm>
              <a:off x="1689390" y="1808609"/>
              <a:ext cx="188737" cy="188775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708788" y="1845109"/>
              <a:ext cx="324636" cy="340208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1808952" y="1558580"/>
              <a:ext cx="660138" cy="548304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908390" y="1700677"/>
              <a:ext cx="540537" cy="323871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961954" y="1737943"/>
              <a:ext cx="507136" cy="368941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808952" y="1558580"/>
              <a:ext cx="573938" cy="343269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033385" y="1800842"/>
              <a:ext cx="428742" cy="306042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689390" y="1808609"/>
              <a:ext cx="128171" cy="88572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9396DC-8DEA-CD46-1964-60B4C1D3552C}"/>
              </a:ext>
            </a:extLst>
          </p:cNvPr>
          <p:cNvGrpSpPr/>
          <p:nvPr/>
        </p:nvGrpSpPr>
        <p:grpSpPr>
          <a:xfrm rot="2472600">
            <a:off x="1911820" y="1780948"/>
            <a:ext cx="657269" cy="398899"/>
            <a:chOff x="2318422" y="1417515"/>
            <a:chExt cx="657269" cy="398899"/>
          </a:xfrm>
        </p:grpSpPr>
        <p:sp>
          <p:nvSpPr>
            <p:cNvPr id="305" name="Google Shape;305;p38"/>
            <p:cNvSpPr/>
            <p:nvPr/>
          </p:nvSpPr>
          <p:spPr>
            <a:xfrm>
              <a:off x="2318422" y="1483246"/>
              <a:ext cx="189502" cy="189502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330819" y="1511979"/>
              <a:ext cx="219842" cy="30443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13154" y="1417515"/>
              <a:ext cx="562537" cy="367832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67522" y="1515843"/>
              <a:ext cx="498604" cy="185638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494686" y="1577977"/>
              <a:ext cx="449708" cy="207369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482290" y="1417553"/>
              <a:ext cx="479168" cy="80461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6720" y="1621479"/>
              <a:ext cx="369706" cy="163868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337055" y="1483246"/>
              <a:ext cx="128171" cy="38069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38"/>
          <p:cNvSpPr/>
          <p:nvPr/>
        </p:nvSpPr>
        <p:spPr>
          <a:xfrm>
            <a:off x="1762395" y="2607589"/>
            <a:ext cx="363470" cy="341738"/>
          </a:xfrm>
          <a:custGeom>
            <a:avLst/>
            <a:gdLst/>
            <a:ahLst/>
            <a:cxnLst/>
            <a:rect l="l" t="t" r="r" b="b"/>
            <a:pathLst>
              <a:path w="9500" h="8932" extrusionOk="0">
                <a:moveTo>
                  <a:pt x="9500" y="1"/>
                </a:moveTo>
                <a:cubicBezTo>
                  <a:pt x="9500" y="1"/>
                  <a:pt x="7957" y="2558"/>
                  <a:pt x="6090" y="4081"/>
                </a:cubicBezTo>
                <a:cubicBezTo>
                  <a:pt x="4243" y="5603"/>
                  <a:pt x="0" y="8627"/>
                  <a:pt x="0" y="8627"/>
                </a:cubicBezTo>
                <a:lnTo>
                  <a:pt x="508" y="8932"/>
                </a:lnTo>
                <a:cubicBezTo>
                  <a:pt x="508" y="8932"/>
                  <a:pt x="6211" y="4771"/>
                  <a:pt x="7795" y="3066"/>
                </a:cubicBezTo>
                <a:cubicBezTo>
                  <a:pt x="8505" y="2294"/>
                  <a:pt x="9215" y="1178"/>
                  <a:pt x="9500" y="21"/>
                </a:cubicBezTo>
                <a:cubicBezTo>
                  <a:pt x="9500" y="21"/>
                  <a:pt x="9500" y="1"/>
                  <a:pt x="95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1886626" y="2806426"/>
            <a:ext cx="316678" cy="243104"/>
          </a:xfrm>
          <a:custGeom>
            <a:avLst/>
            <a:gdLst/>
            <a:ahLst/>
            <a:cxnLst/>
            <a:rect l="l" t="t" r="r" b="b"/>
            <a:pathLst>
              <a:path w="8277" h="6354" extrusionOk="0">
                <a:moveTo>
                  <a:pt x="8140" y="0"/>
                </a:moveTo>
                <a:cubicBezTo>
                  <a:pt x="8140" y="0"/>
                  <a:pt x="1056" y="5014"/>
                  <a:pt x="1" y="6353"/>
                </a:cubicBezTo>
                <a:cubicBezTo>
                  <a:pt x="2763" y="4292"/>
                  <a:pt x="7774" y="810"/>
                  <a:pt x="8128" y="810"/>
                </a:cubicBezTo>
                <a:cubicBezTo>
                  <a:pt x="8133" y="810"/>
                  <a:pt x="8137" y="811"/>
                  <a:pt x="8140" y="812"/>
                </a:cubicBezTo>
                <a:cubicBezTo>
                  <a:pt x="8147" y="814"/>
                  <a:pt x="8153" y="815"/>
                  <a:pt x="8159" y="815"/>
                </a:cubicBezTo>
                <a:cubicBezTo>
                  <a:pt x="8277" y="815"/>
                  <a:pt x="8218" y="426"/>
                  <a:pt x="81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Google Shape;391;p38">
            <a:extLst>
              <a:ext uri="{FF2B5EF4-FFF2-40B4-BE49-F238E27FC236}">
                <a16:creationId xmlns:a16="http://schemas.microsoft.com/office/drawing/2014/main" id="{4A547BBF-F6E7-D37A-4A14-1709678629BB}"/>
              </a:ext>
            </a:extLst>
          </p:cNvPr>
          <p:cNvCxnSpPr>
            <a:cxnSpLocks/>
          </p:cNvCxnSpPr>
          <p:nvPr/>
        </p:nvCxnSpPr>
        <p:spPr>
          <a:xfrm flipV="1">
            <a:off x="3629419" y="3054963"/>
            <a:ext cx="4810246" cy="1706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37746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">
        <p159:morph option="byObject"/>
      </p:transition>
    </mc:Choice>
    <mc:Fallback xmlns="">
      <p:transition spd="slow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98445" y="1475016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Manos </a:t>
            </a:r>
            <a:r>
              <a:rPr lang="en-US" sz="7200" dirty="0" err="1">
                <a:solidFill>
                  <a:schemeClr val="accent3"/>
                </a:solidFill>
              </a:rPr>
              <a:t>Futuri</a:t>
            </a:r>
            <a:endParaRPr sz="7200" dirty="0">
              <a:solidFill>
                <a:schemeClr val="accent3"/>
              </a:solidFill>
            </a:endParaRPr>
          </a:p>
        </p:txBody>
      </p:sp>
      <p:sp>
        <p:nvSpPr>
          <p:cNvPr id="385" name="Google Shape;385;p38"/>
          <p:cNvSpPr/>
          <p:nvPr/>
        </p:nvSpPr>
        <p:spPr>
          <a:xfrm>
            <a:off x="2462133" y="1452214"/>
            <a:ext cx="1487455" cy="1430325"/>
          </a:xfrm>
          <a:prstGeom prst="ellipse">
            <a:avLst/>
          </a:prstGeom>
          <a:solidFill>
            <a:schemeClr val="accent1">
              <a:lumMod val="60000"/>
              <a:lumOff val="40000"/>
              <a:alpha val="46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1" name="Google Shape;301;p38"/>
          <p:cNvSpPr txBox="1">
            <a:spLocks noGrp="1"/>
          </p:cNvSpPr>
          <p:nvPr>
            <p:ph type="subTitle" idx="1"/>
          </p:nvPr>
        </p:nvSpPr>
        <p:spPr>
          <a:xfrm>
            <a:off x="2920252" y="2384807"/>
            <a:ext cx="5379295" cy="1015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pc="600" dirty="0"/>
              <a:t>Hands of the future</a:t>
            </a:r>
          </a:p>
        </p:txBody>
      </p:sp>
      <p:sp>
        <p:nvSpPr>
          <p:cNvPr id="303" name="Google Shape;303;p38"/>
          <p:cNvSpPr/>
          <p:nvPr/>
        </p:nvSpPr>
        <p:spPr>
          <a:xfrm>
            <a:off x="588196" y="2162625"/>
            <a:ext cx="387536" cy="387536"/>
          </a:xfrm>
          <a:custGeom>
            <a:avLst/>
            <a:gdLst/>
            <a:ahLst/>
            <a:cxnLst/>
            <a:rect l="l" t="t" r="r" b="b"/>
            <a:pathLst>
              <a:path w="10129" h="10129" extrusionOk="0">
                <a:moveTo>
                  <a:pt x="5075" y="0"/>
                </a:moveTo>
                <a:cubicBezTo>
                  <a:pt x="2274" y="0"/>
                  <a:pt x="0" y="2274"/>
                  <a:pt x="0" y="5075"/>
                </a:cubicBezTo>
                <a:cubicBezTo>
                  <a:pt x="0" y="7855"/>
                  <a:pt x="2274" y="10129"/>
                  <a:pt x="5075" y="10129"/>
                </a:cubicBezTo>
                <a:cubicBezTo>
                  <a:pt x="7876" y="10129"/>
                  <a:pt x="10129" y="7855"/>
                  <a:pt x="10129" y="5075"/>
                </a:cubicBezTo>
                <a:cubicBezTo>
                  <a:pt x="10129" y="2274"/>
                  <a:pt x="7876" y="0"/>
                  <a:pt x="50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8"/>
          <p:cNvSpPr/>
          <p:nvPr/>
        </p:nvSpPr>
        <p:spPr>
          <a:xfrm>
            <a:off x="2236896" y="2793189"/>
            <a:ext cx="167770" cy="167808"/>
          </a:xfrm>
          <a:custGeom>
            <a:avLst/>
            <a:gdLst/>
            <a:ahLst/>
            <a:cxnLst/>
            <a:rect l="l" t="t" r="r" b="b"/>
            <a:pathLst>
              <a:path w="4385" h="4386" extrusionOk="0">
                <a:moveTo>
                  <a:pt x="2192" y="1"/>
                </a:moveTo>
                <a:cubicBezTo>
                  <a:pt x="974" y="1"/>
                  <a:pt x="0" y="975"/>
                  <a:pt x="0" y="2193"/>
                </a:cubicBezTo>
                <a:cubicBezTo>
                  <a:pt x="0" y="3411"/>
                  <a:pt x="974" y="4385"/>
                  <a:pt x="2192" y="4385"/>
                </a:cubicBezTo>
                <a:cubicBezTo>
                  <a:pt x="3410" y="4385"/>
                  <a:pt x="4384" y="3411"/>
                  <a:pt x="4384" y="2193"/>
                </a:cubicBezTo>
                <a:cubicBezTo>
                  <a:pt x="4384" y="975"/>
                  <a:pt x="3410" y="1"/>
                  <a:pt x="21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8"/>
          <p:cNvSpPr/>
          <p:nvPr/>
        </p:nvSpPr>
        <p:spPr>
          <a:xfrm>
            <a:off x="2180960" y="2763690"/>
            <a:ext cx="177106" cy="185638"/>
          </a:xfrm>
          <a:custGeom>
            <a:avLst/>
            <a:gdLst/>
            <a:ahLst/>
            <a:cxnLst/>
            <a:rect l="l" t="t" r="r" b="b"/>
            <a:pathLst>
              <a:path w="4629" h="4852" extrusionOk="0">
                <a:moveTo>
                  <a:pt x="163" y="1"/>
                </a:moveTo>
                <a:cubicBezTo>
                  <a:pt x="163" y="1"/>
                  <a:pt x="1" y="2660"/>
                  <a:pt x="143" y="2944"/>
                </a:cubicBezTo>
                <a:cubicBezTo>
                  <a:pt x="285" y="3228"/>
                  <a:pt x="4121" y="4852"/>
                  <a:pt x="4121" y="4852"/>
                </a:cubicBezTo>
                <a:lnTo>
                  <a:pt x="4629" y="1624"/>
                </a:lnTo>
                <a:lnTo>
                  <a:pt x="1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/>
          <p:nvPr/>
        </p:nvSpPr>
        <p:spPr>
          <a:xfrm>
            <a:off x="2083129" y="2278324"/>
            <a:ext cx="103302" cy="174772"/>
          </a:xfrm>
          <a:custGeom>
            <a:avLst/>
            <a:gdLst/>
            <a:ahLst/>
            <a:cxnLst/>
            <a:rect l="l" t="t" r="r" b="b"/>
            <a:pathLst>
              <a:path w="2700" h="4568" extrusionOk="0">
                <a:moveTo>
                  <a:pt x="569" y="1"/>
                </a:moveTo>
                <a:lnTo>
                  <a:pt x="0" y="4568"/>
                </a:lnTo>
                <a:lnTo>
                  <a:pt x="2700" y="2721"/>
                </a:lnTo>
                <a:lnTo>
                  <a:pt x="56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8"/>
          <p:cNvSpPr/>
          <p:nvPr/>
        </p:nvSpPr>
        <p:spPr>
          <a:xfrm>
            <a:off x="-163536" y="3304189"/>
            <a:ext cx="611969" cy="592571"/>
          </a:xfrm>
          <a:custGeom>
            <a:avLst/>
            <a:gdLst/>
            <a:ahLst/>
            <a:cxnLst/>
            <a:rect l="l" t="t" r="r" b="b"/>
            <a:pathLst>
              <a:path w="15995" h="15488" extrusionOk="0">
                <a:moveTo>
                  <a:pt x="2091" y="1"/>
                </a:moveTo>
                <a:lnTo>
                  <a:pt x="0" y="3147"/>
                </a:lnTo>
                <a:lnTo>
                  <a:pt x="15447" y="15488"/>
                </a:lnTo>
                <a:lnTo>
                  <a:pt x="15995" y="15163"/>
                </a:lnTo>
                <a:lnTo>
                  <a:pt x="20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1156663" y="2311725"/>
            <a:ext cx="938135" cy="1208519"/>
          </a:xfrm>
          <a:custGeom>
            <a:avLst/>
            <a:gdLst/>
            <a:ahLst/>
            <a:cxnLst/>
            <a:rect l="l" t="t" r="r" b="b"/>
            <a:pathLst>
              <a:path w="24520" h="31587" extrusionOk="0">
                <a:moveTo>
                  <a:pt x="11265" y="0"/>
                </a:moveTo>
                <a:lnTo>
                  <a:pt x="0" y="15427"/>
                </a:lnTo>
                <a:lnTo>
                  <a:pt x="13823" y="22247"/>
                </a:lnTo>
                <a:cubicBezTo>
                  <a:pt x="13823" y="22247"/>
                  <a:pt x="12057" y="24682"/>
                  <a:pt x="10656" y="27159"/>
                </a:cubicBezTo>
                <a:cubicBezTo>
                  <a:pt x="9362" y="29415"/>
                  <a:pt x="9617" y="31587"/>
                  <a:pt x="10656" y="31587"/>
                </a:cubicBezTo>
                <a:cubicBezTo>
                  <a:pt x="10757" y="31587"/>
                  <a:pt x="10866" y="31566"/>
                  <a:pt x="10981" y="31523"/>
                </a:cubicBezTo>
                <a:cubicBezTo>
                  <a:pt x="12280" y="31056"/>
                  <a:pt x="17862" y="26651"/>
                  <a:pt x="17862" y="26651"/>
                </a:cubicBezTo>
                <a:lnTo>
                  <a:pt x="24520" y="18877"/>
                </a:lnTo>
                <a:lnTo>
                  <a:pt x="1126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8"/>
          <p:cNvSpPr/>
          <p:nvPr/>
        </p:nvSpPr>
        <p:spPr>
          <a:xfrm>
            <a:off x="1576796" y="3304189"/>
            <a:ext cx="253205" cy="213606"/>
          </a:xfrm>
          <a:custGeom>
            <a:avLst/>
            <a:gdLst/>
            <a:ahLst/>
            <a:cxnLst/>
            <a:rect l="l" t="t" r="r" b="b"/>
            <a:pathLst>
              <a:path w="6618" h="5583" extrusionOk="0">
                <a:moveTo>
                  <a:pt x="6374" y="1"/>
                </a:moveTo>
                <a:lnTo>
                  <a:pt x="0" y="5583"/>
                </a:lnTo>
                <a:cubicBezTo>
                  <a:pt x="1137" y="5177"/>
                  <a:pt x="5521" y="1787"/>
                  <a:pt x="6617" y="914"/>
                </a:cubicBezTo>
                <a:lnTo>
                  <a:pt x="637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8"/>
          <p:cNvSpPr/>
          <p:nvPr/>
        </p:nvSpPr>
        <p:spPr>
          <a:xfrm>
            <a:off x="1478162" y="2122223"/>
            <a:ext cx="119639" cy="358841"/>
          </a:xfrm>
          <a:custGeom>
            <a:avLst/>
            <a:gdLst/>
            <a:ahLst/>
            <a:cxnLst/>
            <a:rect l="l" t="t" r="r" b="b"/>
            <a:pathLst>
              <a:path w="3127" h="9379" extrusionOk="0">
                <a:moveTo>
                  <a:pt x="1056" y="1"/>
                </a:moveTo>
                <a:lnTo>
                  <a:pt x="0" y="9378"/>
                </a:lnTo>
                <a:lnTo>
                  <a:pt x="3126" y="7917"/>
                </a:lnTo>
                <a:lnTo>
                  <a:pt x="105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8"/>
          <p:cNvSpPr/>
          <p:nvPr/>
        </p:nvSpPr>
        <p:spPr>
          <a:xfrm>
            <a:off x="1767446" y="2825824"/>
            <a:ext cx="579754" cy="557180"/>
          </a:xfrm>
          <a:custGeom>
            <a:avLst/>
            <a:gdLst/>
            <a:ahLst/>
            <a:cxnLst/>
            <a:rect l="l" t="t" r="r" b="b"/>
            <a:pathLst>
              <a:path w="15153" h="14563" extrusionOk="0">
                <a:moveTo>
                  <a:pt x="10728" y="0"/>
                </a:moveTo>
                <a:cubicBezTo>
                  <a:pt x="10728" y="0"/>
                  <a:pt x="2182" y="4364"/>
                  <a:pt x="1127" y="6617"/>
                </a:cubicBezTo>
                <a:cubicBezTo>
                  <a:pt x="124" y="8758"/>
                  <a:pt x="1" y="14563"/>
                  <a:pt x="1871" y="14563"/>
                </a:cubicBezTo>
                <a:cubicBezTo>
                  <a:pt x="1969" y="14563"/>
                  <a:pt x="2073" y="14547"/>
                  <a:pt x="2182" y="14513"/>
                </a:cubicBezTo>
                <a:cubicBezTo>
                  <a:pt x="4374" y="13823"/>
                  <a:pt x="15152" y="3715"/>
                  <a:pt x="15152" y="3715"/>
                </a:cubicBezTo>
                <a:lnTo>
                  <a:pt x="14016" y="1259"/>
                </a:lnTo>
                <a:lnTo>
                  <a:pt x="107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2034195" y="2380057"/>
            <a:ext cx="345603" cy="469871"/>
          </a:xfrm>
          <a:custGeom>
            <a:avLst/>
            <a:gdLst/>
            <a:ahLst/>
            <a:cxnLst/>
            <a:rect l="l" t="t" r="r" b="b"/>
            <a:pathLst>
              <a:path w="9033" h="12281" extrusionOk="0">
                <a:moveTo>
                  <a:pt x="4364" y="1"/>
                </a:moveTo>
                <a:lnTo>
                  <a:pt x="0" y="610"/>
                </a:lnTo>
                <a:lnTo>
                  <a:pt x="3735" y="10718"/>
                </a:lnTo>
                <a:lnTo>
                  <a:pt x="7511" y="12281"/>
                </a:lnTo>
                <a:lnTo>
                  <a:pt x="9033" y="11266"/>
                </a:lnTo>
                <a:lnTo>
                  <a:pt x="436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2219794" y="2442956"/>
            <a:ext cx="160003" cy="382906"/>
          </a:xfrm>
          <a:custGeom>
            <a:avLst/>
            <a:gdLst/>
            <a:ahLst/>
            <a:cxnLst/>
            <a:rect l="l" t="t" r="r" b="b"/>
            <a:pathLst>
              <a:path w="4182" h="10008" extrusionOk="0">
                <a:moveTo>
                  <a:pt x="1" y="1"/>
                </a:moveTo>
                <a:lnTo>
                  <a:pt x="3614" y="10007"/>
                </a:lnTo>
                <a:lnTo>
                  <a:pt x="4182" y="9622"/>
                </a:lnTo>
                <a:lnTo>
                  <a:pt x="18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8"/>
          <p:cNvSpPr/>
          <p:nvPr/>
        </p:nvSpPr>
        <p:spPr>
          <a:xfrm>
            <a:off x="1975159" y="2278324"/>
            <a:ext cx="257107" cy="257107"/>
          </a:xfrm>
          <a:custGeom>
            <a:avLst/>
            <a:gdLst/>
            <a:ahLst/>
            <a:cxnLst/>
            <a:rect l="l" t="t" r="r" b="b"/>
            <a:pathLst>
              <a:path w="6720" h="6720" extrusionOk="0">
                <a:moveTo>
                  <a:pt x="3350" y="1"/>
                </a:moveTo>
                <a:cubicBezTo>
                  <a:pt x="1503" y="1"/>
                  <a:pt x="1" y="1503"/>
                  <a:pt x="1" y="3370"/>
                </a:cubicBezTo>
                <a:cubicBezTo>
                  <a:pt x="1" y="5217"/>
                  <a:pt x="1503" y="6719"/>
                  <a:pt x="3350" y="6719"/>
                </a:cubicBezTo>
                <a:cubicBezTo>
                  <a:pt x="5217" y="6719"/>
                  <a:pt x="6719" y="5217"/>
                  <a:pt x="6719" y="3370"/>
                </a:cubicBezTo>
                <a:cubicBezTo>
                  <a:pt x="6719" y="1503"/>
                  <a:pt x="5217" y="1"/>
                  <a:pt x="33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8"/>
          <p:cNvSpPr/>
          <p:nvPr/>
        </p:nvSpPr>
        <p:spPr>
          <a:xfrm>
            <a:off x="2099428" y="2278324"/>
            <a:ext cx="132839" cy="187206"/>
          </a:xfrm>
          <a:custGeom>
            <a:avLst/>
            <a:gdLst/>
            <a:ahLst/>
            <a:cxnLst/>
            <a:rect l="l" t="t" r="r" b="b"/>
            <a:pathLst>
              <a:path w="3472" h="4893" extrusionOk="0">
                <a:moveTo>
                  <a:pt x="102" y="1"/>
                </a:moveTo>
                <a:cubicBezTo>
                  <a:pt x="61" y="1"/>
                  <a:pt x="41" y="21"/>
                  <a:pt x="0" y="21"/>
                </a:cubicBezTo>
                <a:cubicBezTo>
                  <a:pt x="1827" y="589"/>
                  <a:pt x="3147" y="2294"/>
                  <a:pt x="3147" y="4304"/>
                </a:cubicBezTo>
                <a:cubicBezTo>
                  <a:pt x="3147" y="4507"/>
                  <a:pt x="3126" y="4689"/>
                  <a:pt x="3106" y="4892"/>
                </a:cubicBezTo>
                <a:cubicBezTo>
                  <a:pt x="3329" y="4426"/>
                  <a:pt x="3471" y="3918"/>
                  <a:pt x="3471" y="3370"/>
                </a:cubicBezTo>
                <a:cubicBezTo>
                  <a:pt x="3471" y="1503"/>
                  <a:pt x="1949" y="1"/>
                  <a:pt x="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8"/>
          <p:cNvSpPr/>
          <p:nvPr/>
        </p:nvSpPr>
        <p:spPr>
          <a:xfrm>
            <a:off x="2065262" y="2614955"/>
            <a:ext cx="171673" cy="191109"/>
          </a:xfrm>
          <a:custGeom>
            <a:avLst/>
            <a:gdLst/>
            <a:ahLst/>
            <a:cxnLst/>
            <a:rect l="l" t="t" r="r" b="b"/>
            <a:pathLst>
              <a:path w="4487" h="4995" extrusionOk="0">
                <a:moveTo>
                  <a:pt x="995" y="1"/>
                </a:moveTo>
                <a:lnTo>
                  <a:pt x="0" y="2031"/>
                </a:lnTo>
                <a:lnTo>
                  <a:pt x="3471" y="4994"/>
                </a:lnTo>
                <a:lnTo>
                  <a:pt x="4486" y="2254"/>
                </a:lnTo>
                <a:lnTo>
                  <a:pt x="9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8"/>
          <p:cNvSpPr/>
          <p:nvPr/>
        </p:nvSpPr>
        <p:spPr>
          <a:xfrm>
            <a:off x="1717172" y="2669322"/>
            <a:ext cx="490761" cy="435169"/>
          </a:xfrm>
          <a:custGeom>
            <a:avLst/>
            <a:gdLst/>
            <a:ahLst/>
            <a:cxnLst/>
            <a:rect l="l" t="t" r="r" b="b"/>
            <a:pathLst>
              <a:path w="12827" h="11374" extrusionOk="0">
                <a:moveTo>
                  <a:pt x="9078" y="1"/>
                </a:moveTo>
                <a:cubicBezTo>
                  <a:pt x="9078" y="1"/>
                  <a:pt x="1974" y="3187"/>
                  <a:pt x="918" y="5968"/>
                </a:cubicBezTo>
                <a:cubicBezTo>
                  <a:pt x="1" y="8323"/>
                  <a:pt x="974" y="11373"/>
                  <a:pt x="2250" y="11373"/>
                </a:cubicBezTo>
                <a:cubicBezTo>
                  <a:pt x="2470" y="11373"/>
                  <a:pt x="2698" y="11283"/>
                  <a:pt x="2928" y="11083"/>
                </a:cubicBezTo>
                <a:cubicBezTo>
                  <a:pt x="4494" y="9758"/>
                  <a:pt x="12115" y="4383"/>
                  <a:pt x="12557" y="4383"/>
                </a:cubicBezTo>
                <a:cubicBezTo>
                  <a:pt x="12562" y="4383"/>
                  <a:pt x="12566" y="4384"/>
                  <a:pt x="12569" y="4385"/>
                </a:cubicBezTo>
                <a:cubicBezTo>
                  <a:pt x="12576" y="4387"/>
                  <a:pt x="12583" y="4389"/>
                  <a:pt x="12589" y="4389"/>
                </a:cubicBezTo>
                <a:cubicBezTo>
                  <a:pt x="12826" y="4389"/>
                  <a:pt x="12285" y="2457"/>
                  <a:pt x="12285" y="2457"/>
                </a:cubicBezTo>
                <a:lnTo>
                  <a:pt x="907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8"/>
          <p:cNvSpPr/>
          <p:nvPr/>
        </p:nvSpPr>
        <p:spPr>
          <a:xfrm>
            <a:off x="1542630" y="2630890"/>
            <a:ext cx="219804" cy="356507"/>
          </a:xfrm>
          <a:custGeom>
            <a:avLst/>
            <a:gdLst/>
            <a:ahLst/>
            <a:cxnLst/>
            <a:rect l="l" t="t" r="r" b="b"/>
            <a:pathLst>
              <a:path w="5745" h="9318" extrusionOk="0">
                <a:moveTo>
                  <a:pt x="1624" y="1"/>
                </a:moveTo>
                <a:lnTo>
                  <a:pt x="0" y="1016"/>
                </a:lnTo>
                <a:lnTo>
                  <a:pt x="3512" y="9317"/>
                </a:lnTo>
                <a:lnTo>
                  <a:pt x="5744" y="8018"/>
                </a:lnTo>
                <a:lnTo>
                  <a:pt x="1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2047394" y="2425089"/>
            <a:ext cx="224471" cy="310671"/>
          </a:xfrm>
          <a:custGeom>
            <a:avLst/>
            <a:gdLst/>
            <a:ahLst/>
            <a:cxnLst/>
            <a:rect l="l" t="t" r="r" b="b"/>
            <a:pathLst>
              <a:path w="5867" h="8120" extrusionOk="0">
                <a:moveTo>
                  <a:pt x="2213" y="1"/>
                </a:moveTo>
                <a:lnTo>
                  <a:pt x="1" y="1645"/>
                </a:lnTo>
                <a:lnTo>
                  <a:pt x="447" y="6395"/>
                </a:lnTo>
                <a:lnTo>
                  <a:pt x="3938" y="8120"/>
                </a:lnTo>
                <a:lnTo>
                  <a:pt x="5867" y="6395"/>
                </a:lnTo>
                <a:lnTo>
                  <a:pt x="4628" y="1401"/>
                </a:lnTo>
                <a:lnTo>
                  <a:pt x="221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8"/>
          <p:cNvSpPr/>
          <p:nvPr/>
        </p:nvSpPr>
        <p:spPr>
          <a:xfrm>
            <a:off x="1506895" y="2042259"/>
            <a:ext cx="607339" cy="538203"/>
          </a:xfrm>
          <a:custGeom>
            <a:avLst/>
            <a:gdLst/>
            <a:ahLst/>
            <a:cxnLst/>
            <a:rect l="l" t="t" r="r" b="b"/>
            <a:pathLst>
              <a:path w="15874" h="14067" extrusionOk="0">
                <a:moveTo>
                  <a:pt x="0" y="0"/>
                </a:moveTo>
                <a:lnTo>
                  <a:pt x="1502" y="10311"/>
                </a:lnTo>
                <a:lnTo>
                  <a:pt x="10961" y="14066"/>
                </a:lnTo>
                <a:lnTo>
                  <a:pt x="15873" y="9276"/>
                </a:lnTo>
                <a:lnTo>
                  <a:pt x="15589" y="566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8"/>
          <p:cNvSpPr/>
          <p:nvPr/>
        </p:nvSpPr>
        <p:spPr>
          <a:xfrm>
            <a:off x="1506895" y="2042259"/>
            <a:ext cx="607339" cy="354938"/>
          </a:xfrm>
          <a:custGeom>
            <a:avLst/>
            <a:gdLst/>
            <a:ahLst/>
            <a:cxnLst/>
            <a:rect l="l" t="t" r="r" b="b"/>
            <a:pathLst>
              <a:path w="15874" h="9277" extrusionOk="0">
                <a:moveTo>
                  <a:pt x="0" y="0"/>
                </a:moveTo>
                <a:lnTo>
                  <a:pt x="305" y="2091"/>
                </a:lnTo>
                <a:lnTo>
                  <a:pt x="14594" y="6780"/>
                </a:lnTo>
                <a:lnTo>
                  <a:pt x="15873" y="9276"/>
                </a:lnTo>
                <a:lnTo>
                  <a:pt x="15589" y="56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8"/>
          <p:cNvSpPr/>
          <p:nvPr/>
        </p:nvSpPr>
        <p:spPr>
          <a:xfrm>
            <a:off x="1544160" y="2301624"/>
            <a:ext cx="464438" cy="278839"/>
          </a:xfrm>
          <a:custGeom>
            <a:avLst/>
            <a:gdLst/>
            <a:ahLst/>
            <a:cxnLst/>
            <a:rect l="l" t="t" r="r" b="b"/>
            <a:pathLst>
              <a:path w="12139" h="7288" extrusionOk="0">
                <a:moveTo>
                  <a:pt x="1" y="1"/>
                </a:moveTo>
                <a:lnTo>
                  <a:pt x="528" y="3532"/>
                </a:lnTo>
                <a:lnTo>
                  <a:pt x="9987" y="7287"/>
                </a:lnTo>
                <a:lnTo>
                  <a:pt x="12139" y="531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953962" y="2070993"/>
            <a:ext cx="566171" cy="896967"/>
          </a:xfrm>
          <a:custGeom>
            <a:avLst/>
            <a:gdLst/>
            <a:ahLst/>
            <a:cxnLst/>
            <a:rect l="l" t="t" r="r" b="b"/>
            <a:pathLst>
              <a:path w="14798" h="23444" extrusionOk="0">
                <a:moveTo>
                  <a:pt x="14797" y="0"/>
                </a:moveTo>
                <a:lnTo>
                  <a:pt x="0" y="13803"/>
                </a:lnTo>
                <a:lnTo>
                  <a:pt x="3126" y="23444"/>
                </a:lnTo>
                <a:lnTo>
                  <a:pt x="7511" y="21922"/>
                </a:lnTo>
                <a:lnTo>
                  <a:pt x="14757" y="10250"/>
                </a:lnTo>
                <a:lnTo>
                  <a:pt x="147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1046360" y="2278324"/>
            <a:ext cx="472205" cy="689637"/>
          </a:xfrm>
          <a:custGeom>
            <a:avLst/>
            <a:gdLst/>
            <a:ahLst/>
            <a:cxnLst/>
            <a:rect l="l" t="t" r="r" b="b"/>
            <a:pathLst>
              <a:path w="12342" h="18025" extrusionOk="0">
                <a:moveTo>
                  <a:pt x="12342" y="1"/>
                </a:moveTo>
                <a:lnTo>
                  <a:pt x="1" y="15873"/>
                </a:lnTo>
                <a:lnTo>
                  <a:pt x="711" y="18025"/>
                </a:lnTo>
                <a:lnTo>
                  <a:pt x="5096" y="16503"/>
                </a:lnTo>
                <a:lnTo>
                  <a:pt x="12342" y="4831"/>
                </a:lnTo>
                <a:lnTo>
                  <a:pt x="1234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749730" y="2175060"/>
            <a:ext cx="337836" cy="399205"/>
          </a:xfrm>
          <a:custGeom>
            <a:avLst/>
            <a:gdLst/>
            <a:ahLst/>
            <a:cxnLst/>
            <a:rect l="l" t="t" r="r" b="b"/>
            <a:pathLst>
              <a:path w="8830" h="10434" extrusionOk="0">
                <a:moveTo>
                  <a:pt x="2619" y="0"/>
                </a:moveTo>
                <a:lnTo>
                  <a:pt x="0" y="3552"/>
                </a:lnTo>
                <a:lnTo>
                  <a:pt x="8282" y="10433"/>
                </a:lnTo>
                <a:lnTo>
                  <a:pt x="8830" y="9804"/>
                </a:lnTo>
                <a:lnTo>
                  <a:pt x="26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8"/>
          <p:cNvSpPr/>
          <p:nvPr/>
        </p:nvSpPr>
        <p:spPr>
          <a:xfrm>
            <a:off x="-1083039" y="3400490"/>
            <a:ext cx="1510505" cy="1786206"/>
          </a:xfrm>
          <a:custGeom>
            <a:avLst/>
            <a:gdLst/>
            <a:ahLst/>
            <a:cxnLst/>
            <a:rect l="l" t="t" r="r" b="b"/>
            <a:pathLst>
              <a:path w="39480" h="46686" extrusionOk="0">
                <a:moveTo>
                  <a:pt x="23242" y="1"/>
                </a:moveTo>
                <a:lnTo>
                  <a:pt x="1" y="35176"/>
                </a:lnTo>
                <a:lnTo>
                  <a:pt x="31462" y="46685"/>
                </a:lnTo>
                <a:lnTo>
                  <a:pt x="39480" y="12971"/>
                </a:lnTo>
                <a:lnTo>
                  <a:pt x="2324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8"/>
          <p:cNvSpPr/>
          <p:nvPr/>
        </p:nvSpPr>
        <p:spPr>
          <a:xfrm>
            <a:off x="-123937" y="2338277"/>
            <a:ext cx="1467003" cy="1546087"/>
          </a:xfrm>
          <a:custGeom>
            <a:avLst/>
            <a:gdLst/>
            <a:ahLst/>
            <a:cxnLst/>
            <a:rect l="l" t="t" r="r" b="b"/>
            <a:pathLst>
              <a:path w="38343" h="40410" extrusionOk="0">
                <a:moveTo>
                  <a:pt x="20910" y="0"/>
                </a:moveTo>
                <a:cubicBezTo>
                  <a:pt x="20694" y="0"/>
                  <a:pt x="20501" y="24"/>
                  <a:pt x="20339" y="78"/>
                </a:cubicBezTo>
                <a:cubicBezTo>
                  <a:pt x="18816" y="606"/>
                  <a:pt x="17071" y="1275"/>
                  <a:pt x="16665" y="1742"/>
                </a:cubicBezTo>
                <a:cubicBezTo>
                  <a:pt x="15893" y="2574"/>
                  <a:pt x="15731" y="4949"/>
                  <a:pt x="14412" y="6634"/>
                </a:cubicBezTo>
                <a:cubicBezTo>
                  <a:pt x="13092" y="8339"/>
                  <a:pt x="0" y="24232"/>
                  <a:pt x="0" y="24232"/>
                </a:cubicBezTo>
                <a:lnTo>
                  <a:pt x="427" y="28210"/>
                </a:lnTo>
                <a:lnTo>
                  <a:pt x="14960" y="40409"/>
                </a:lnTo>
                <a:cubicBezTo>
                  <a:pt x="14960" y="40409"/>
                  <a:pt x="31543" y="35091"/>
                  <a:pt x="34588" y="31925"/>
                </a:cubicBezTo>
                <a:cubicBezTo>
                  <a:pt x="37632" y="28779"/>
                  <a:pt x="38343" y="24557"/>
                  <a:pt x="38343" y="24557"/>
                </a:cubicBezTo>
                <a:lnTo>
                  <a:pt x="32680" y="13555"/>
                </a:lnTo>
                <a:lnTo>
                  <a:pt x="31989" y="6898"/>
                </a:lnTo>
                <a:lnTo>
                  <a:pt x="25210" y="1255"/>
                </a:lnTo>
                <a:cubicBezTo>
                  <a:pt x="25210" y="1255"/>
                  <a:pt x="22480" y="0"/>
                  <a:pt x="209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8"/>
          <p:cNvSpPr/>
          <p:nvPr/>
        </p:nvSpPr>
        <p:spPr>
          <a:xfrm>
            <a:off x="275229" y="3239989"/>
            <a:ext cx="1067837" cy="613308"/>
          </a:xfrm>
          <a:custGeom>
            <a:avLst/>
            <a:gdLst/>
            <a:ahLst/>
            <a:cxnLst/>
            <a:rect l="l" t="t" r="r" b="b"/>
            <a:pathLst>
              <a:path w="27910" h="16030" extrusionOk="0">
                <a:moveTo>
                  <a:pt x="2935" y="1"/>
                </a:moveTo>
                <a:cubicBezTo>
                  <a:pt x="2147" y="1"/>
                  <a:pt x="1543" y="867"/>
                  <a:pt x="1543" y="867"/>
                </a:cubicBezTo>
                <a:cubicBezTo>
                  <a:pt x="0" y="10305"/>
                  <a:pt x="6069" y="15238"/>
                  <a:pt x="6942" y="16029"/>
                </a:cubicBezTo>
                <a:cubicBezTo>
                  <a:pt x="11671" y="14426"/>
                  <a:pt x="21841" y="10772"/>
                  <a:pt x="24155" y="8357"/>
                </a:cubicBezTo>
                <a:cubicBezTo>
                  <a:pt x="27199" y="5211"/>
                  <a:pt x="27910" y="989"/>
                  <a:pt x="27910" y="989"/>
                </a:cubicBezTo>
                <a:lnTo>
                  <a:pt x="27605" y="380"/>
                </a:lnTo>
                <a:lnTo>
                  <a:pt x="20379" y="3424"/>
                </a:lnTo>
                <a:cubicBezTo>
                  <a:pt x="20379" y="3424"/>
                  <a:pt x="16034" y="1233"/>
                  <a:pt x="12989" y="1233"/>
                </a:cubicBezTo>
                <a:cubicBezTo>
                  <a:pt x="12113" y="1233"/>
                  <a:pt x="11345" y="1415"/>
                  <a:pt x="10819" y="1882"/>
                </a:cubicBezTo>
                <a:cubicBezTo>
                  <a:pt x="9940" y="2669"/>
                  <a:pt x="8969" y="2999"/>
                  <a:pt x="8031" y="2999"/>
                </a:cubicBezTo>
                <a:cubicBezTo>
                  <a:pt x="6477" y="2999"/>
                  <a:pt x="5012" y="2094"/>
                  <a:pt x="4202" y="867"/>
                </a:cubicBezTo>
                <a:cubicBezTo>
                  <a:pt x="3769" y="217"/>
                  <a:pt x="3329" y="1"/>
                  <a:pt x="29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8"/>
          <p:cNvSpPr/>
          <p:nvPr/>
        </p:nvSpPr>
        <p:spPr>
          <a:xfrm>
            <a:off x="104360" y="2795522"/>
            <a:ext cx="248575" cy="276505"/>
          </a:xfrm>
          <a:custGeom>
            <a:avLst/>
            <a:gdLst/>
            <a:ahLst/>
            <a:cxnLst/>
            <a:rect l="l" t="t" r="r" b="b"/>
            <a:pathLst>
              <a:path w="6497" h="7227" extrusionOk="0">
                <a:moveTo>
                  <a:pt x="6435" y="1"/>
                </a:moveTo>
                <a:cubicBezTo>
                  <a:pt x="6435" y="1"/>
                  <a:pt x="6029" y="1665"/>
                  <a:pt x="3959" y="4060"/>
                </a:cubicBezTo>
                <a:cubicBezTo>
                  <a:pt x="1868" y="6435"/>
                  <a:pt x="1" y="7227"/>
                  <a:pt x="1" y="7227"/>
                </a:cubicBezTo>
                <a:cubicBezTo>
                  <a:pt x="1" y="7227"/>
                  <a:pt x="3046" y="6740"/>
                  <a:pt x="4771" y="4466"/>
                </a:cubicBezTo>
                <a:cubicBezTo>
                  <a:pt x="6496" y="2213"/>
                  <a:pt x="6435" y="1"/>
                  <a:pt x="64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8"/>
          <p:cNvSpPr/>
          <p:nvPr/>
        </p:nvSpPr>
        <p:spPr>
          <a:xfrm>
            <a:off x="1074328" y="2580425"/>
            <a:ext cx="50503" cy="261737"/>
          </a:xfrm>
          <a:custGeom>
            <a:avLst/>
            <a:gdLst/>
            <a:ahLst/>
            <a:cxnLst/>
            <a:rect l="l" t="t" r="r" b="b"/>
            <a:pathLst>
              <a:path w="1320" h="6841" extrusionOk="0">
                <a:moveTo>
                  <a:pt x="1" y="0"/>
                </a:moveTo>
                <a:lnTo>
                  <a:pt x="346" y="1502"/>
                </a:lnTo>
                <a:lnTo>
                  <a:pt x="589" y="6699"/>
                </a:lnTo>
                <a:lnTo>
                  <a:pt x="1320" y="6841"/>
                </a:lnTo>
                <a:lnTo>
                  <a:pt x="1320" y="6841"/>
                </a:lnTo>
                <a:lnTo>
                  <a:pt x="670" y="569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8"/>
          <p:cNvSpPr/>
          <p:nvPr/>
        </p:nvSpPr>
        <p:spPr>
          <a:xfrm>
            <a:off x="494230" y="3559689"/>
            <a:ext cx="705170" cy="293607"/>
          </a:xfrm>
          <a:custGeom>
            <a:avLst/>
            <a:gdLst/>
            <a:ahLst/>
            <a:cxnLst/>
            <a:rect l="l" t="t" r="r" b="b"/>
            <a:pathLst>
              <a:path w="18431" h="7674" extrusionOk="0">
                <a:moveTo>
                  <a:pt x="18431" y="1"/>
                </a:moveTo>
                <a:lnTo>
                  <a:pt x="18431" y="1"/>
                </a:lnTo>
                <a:cubicBezTo>
                  <a:pt x="18430" y="1"/>
                  <a:pt x="14310" y="2152"/>
                  <a:pt x="9926" y="3776"/>
                </a:cubicBezTo>
                <a:cubicBezTo>
                  <a:pt x="5521" y="5420"/>
                  <a:pt x="0" y="6435"/>
                  <a:pt x="0" y="6435"/>
                </a:cubicBezTo>
                <a:lnTo>
                  <a:pt x="1218" y="7673"/>
                </a:lnTo>
                <a:cubicBezTo>
                  <a:pt x="5947" y="6070"/>
                  <a:pt x="16117" y="2416"/>
                  <a:pt x="1843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8"/>
          <p:cNvSpPr/>
          <p:nvPr/>
        </p:nvSpPr>
        <p:spPr>
          <a:xfrm>
            <a:off x="17395" y="2707792"/>
            <a:ext cx="316869" cy="386005"/>
          </a:xfrm>
          <a:custGeom>
            <a:avLst/>
            <a:gdLst/>
            <a:ahLst/>
            <a:cxnLst/>
            <a:rect l="l" t="t" r="r" b="b"/>
            <a:pathLst>
              <a:path w="8282" h="10089" extrusionOk="0">
                <a:moveTo>
                  <a:pt x="8282" y="0"/>
                </a:moveTo>
                <a:cubicBezTo>
                  <a:pt x="5988" y="2801"/>
                  <a:pt x="2578" y="6942"/>
                  <a:pt x="1" y="10088"/>
                </a:cubicBezTo>
                <a:lnTo>
                  <a:pt x="1218" y="10088"/>
                </a:lnTo>
                <a:lnTo>
                  <a:pt x="8282" y="1604"/>
                </a:lnTo>
                <a:lnTo>
                  <a:pt x="82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849894" y="3176056"/>
            <a:ext cx="493171" cy="390596"/>
          </a:xfrm>
          <a:custGeom>
            <a:avLst/>
            <a:gdLst/>
            <a:ahLst/>
            <a:cxnLst/>
            <a:rect l="l" t="t" r="r" b="b"/>
            <a:pathLst>
              <a:path w="12890" h="10209" extrusionOk="0">
                <a:moveTo>
                  <a:pt x="11509" y="1"/>
                </a:moveTo>
                <a:lnTo>
                  <a:pt x="1" y="9987"/>
                </a:lnTo>
                <a:cubicBezTo>
                  <a:pt x="1" y="9987"/>
                  <a:pt x="1571" y="10209"/>
                  <a:pt x="3775" y="10209"/>
                </a:cubicBezTo>
                <a:cubicBezTo>
                  <a:pt x="5460" y="10209"/>
                  <a:pt x="7515" y="10079"/>
                  <a:pt x="9520" y="9622"/>
                </a:cubicBezTo>
                <a:cubicBezTo>
                  <a:pt x="12240" y="6516"/>
                  <a:pt x="12890" y="2660"/>
                  <a:pt x="12890" y="2660"/>
                </a:cubicBezTo>
                <a:lnTo>
                  <a:pt x="1150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782327" y="2669723"/>
            <a:ext cx="918737" cy="848071"/>
          </a:xfrm>
          <a:custGeom>
            <a:avLst/>
            <a:gdLst/>
            <a:ahLst/>
            <a:cxnLst/>
            <a:rect l="l" t="t" r="r" b="b"/>
            <a:pathLst>
              <a:path w="24013" h="22166" extrusionOk="0">
                <a:moveTo>
                  <a:pt x="19202" y="1"/>
                </a:moveTo>
                <a:lnTo>
                  <a:pt x="1" y="10068"/>
                </a:lnTo>
                <a:lnTo>
                  <a:pt x="6841" y="22166"/>
                </a:lnTo>
                <a:cubicBezTo>
                  <a:pt x="6841" y="22166"/>
                  <a:pt x="23628" y="8728"/>
                  <a:pt x="23728" y="8728"/>
                </a:cubicBezTo>
                <a:cubicBezTo>
                  <a:pt x="23728" y="8728"/>
                  <a:pt x="23729" y="8728"/>
                  <a:pt x="23729" y="8729"/>
                </a:cubicBezTo>
                <a:cubicBezTo>
                  <a:pt x="23729" y="8730"/>
                  <a:pt x="23729" y="8731"/>
                  <a:pt x="23729" y="8731"/>
                </a:cubicBezTo>
                <a:cubicBezTo>
                  <a:pt x="23741" y="8731"/>
                  <a:pt x="24013" y="6942"/>
                  <a:pt x="24013" y="6942"/>
                </a:cubicBezTo>
                <a:lnTo>
                  <a:pt x="204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1604726" y="2453325"/>
            <a:ext cx="572408" cy="496003"/>
          </a:xfrm>
          <a:custGeom>
            <a:avLst/>
            <a:gdLst/>
            <a:ahLst/>
            <a:cxnLst/>
            <a:rect l="l" t="t" r="r" b="b"/>
            <a:pathLst>
              <a:path w="14961" h="12964" extrusionOk="0">
                <a:moveTo>
                  <a:pt x="10957" y="1"/>
                </a:moveTo>
                <a:cubicBezTo>
                  <a:pt x="7302" y="1"/>
                  <a:pt x="1" y="4175"/>
                  <a:pt x="1" y="4175"/>
                </a:cubicBezTo>
                <a:lnTo>
                  <a:pt x="1" y="5657"/>
                </a:lnTo>
                <a:lnTo>
                  <a:pt x="3066" y="12071"/>
                </a:lnTo>
                <a:lnTo>
                  <a:pt x="4629" y="12964"/>
                </a:lnTo>
                <a:cubicBezTo>
                  <a:pt x="4629" y="12964"/>
                  <a:pt x="10332" y="8803"/>
                  <a:pt x="11916" y="7098"/>
                </a:cubicBezTo>
                <a:cubicBezTo>
                  <a:pt x="13479" y="5413"/>
                  <a:pt x="14960" y="2084"/>
                  <a:pt x="12362" y="339"/>
                </a:cubicBezTo>
                <a:cubicBezTo>
                  <a:pt x="12011" y="103"/>
                  <a:pt x="11528" y="1"/>
                  <a:pt x="1095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8"/>
          <p:cNvSpPr/>
          <p:nvPr/>
        </p:nvSpPr>
        <p:spPr>
          <a:xfrm>
            <a:off x="953962" y="2562557"/>
            <a:ext cx="1179671" cy="955237"/>
          </a:xfrm>
          <a:custGeom>
            <a:avLst/>
            <a:gdLst/>
            <a:ahLst/>
            <a:cxnLst/>
            <a:rect l="l" t="t" r="r" b="b"/>
            <a:pathLst>
              <a:path w="30833" h="24967" extrusionOk="0">
                <a:moveTo>
                  <a:pt x="30772" y="1"/>
                </a:moveTo>
                <a:lnTo>
                  <a:pt x="30772" y="1"/>
                </a:lnTo>
                <a:cubicBezTo>
                  <a:pt x="30163" y="1198"/>
                  <a:pt x="28965" y="3086"/>
                  <a:pt x="26976" y="4527"/>
                </a:cubicBezTo>
                <a:cubicBezTo>
                  <a:pt x="23850" y="6780"/>
                  <a:pt x="22389" y="7511"/>
                  <a:pt x="22389" y="7511"/>
                </a:cubicBezTo>
                <a:lnTo>
                  <a:pt x="21678" y="5664"/>
                </a:lnTo>
                <a:lnTo>
                  <a:pt x="16401" y="9317"/>
                </a:lnTo>
                <a:lnTo>
                  <a:pt x="17862" y="10596"/>
                </a:lnTo>
                <a:lnTo>
                  <a:pt x="5846" y="19385"/>
                </a:lnTo>
                <a:cubicBezTo>
                  <a:pt x="5846" y="19385"/>
                  <a:pt x="5197" y="17741"/>
                  <a:pt x="4547" y="16624"/>
                </a:cubicBezTo>
                <a:cubicBezTo>
                  <a:pt x="4515" y="16566"/>
                  <a:pt x="4461" y="16539"/>
                  <a:pt x="4388" y="16539"/>
                </a:cubicBezTo>
                <a:cubicBezTo>
                  <a:pt x="3770" y="16539"/>
                  <a:pt x="1780" y="18516"/>
                  <a:pt x="0" y="20785"/>
                </a:cubicBezTo>
                <a:lnTo>
                  <a:pt x="2355" y="24967"/>
                </a:lnTo>
                <a:cubicBezTo>
                  <a:pt x="2355" y="24967"/>
                  <a:pt x="19142" y="11529"/>
                  <a:pt x="19242" y="11529"/>
                </a:cubicBezTo>
                <a:cubicBezTo>
                  <a:pt x="19242" y="11529"/>
                  <a:pt x="19243" y="11529"/>
                  <a:pt x="19243" y="11530"/>
                </a:cubicBezTo>
                <a:cubicBezTo>
                  <a:pt x="19243" y="11531"/>
                  <a:pt x="19243" y="11532"/>
                  <a:pt x="19243" y="11532"/>
                </a:cubicBezTo>
                <a:cubicBezTo>
                  <a:pt x="19255" y="11532"/>
                  <a:pt x="19527" y="9743"/>
                  <a:pt x="19527" y="9743"/>
                </a:cubicBezTo>
                <a:lnTo>
                  <a:pt x="19466" y="9642"/>
                </a:lnTo>
                <a:cubicBezTo>
                  <a:pt x="19730" y="9540"/>
                  <a:pt x="19973" y="9419"/>
                  <a:pt x="20176" y="9277"/>
                </a:cubicBezTo>
                <a:lnTo>
                  <a:pt x="21638" y="10109"/>
                </a:lnTo>
                <a:cubicBezTo>
                  <a:pt x="21638" y="10109"/>
                  <a:pt x="27341" y="5948"/>
                  <a:pt x="28925" y="4243"/>
                </a:cubicBezTo>
                <a:cubicBezTo>
                  <a:pt x="29899" y="3208"/>
                  <a:pt x="30833" y="1543"/>
                  <a:pt x="307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38"/>
          <p:cNvSpPr/>
          <p:nvPr/>
        </p:nvSpPr>
        <p:spPr>
          <a:xfrm>
            <a:off x="1031629" y="2977257"/>
            <a:ext cx="663237" cy="540537"/>
          </a:xfrm>
          <a:custGeom>
            <a:avLst/>
            <a:gdLst/>
            <a:ahLst/>
            <a:cxnLst/>
            <a:rect l="l" t="t" r="r" b="b"/>
            <a:pathLst>
              <a:path w="17335" h="14128" extrusionOk="0">
                <a:moveTo>
                  <a:pt x="17334" y="0"/>
                </a:moveTo>
                <a:lnTo>
                  <a:pt x="0" y="13194"/>
                </a:lnTo>
                <a:lnTo>
                  <a:pt x="325" y="14128"/>
                </a:lnTo>
                <a:lnTo>
                  <a:pt x="17213" y="691"/>
                </a:lnTo>
                <a:lnTo>
                  <a:pt x="17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8"/>
          <p:cNvSpPr/>
          <p:nvPr/>
        </p:nvSpPr>
        <p:spPr>
          <a:xfrm>
            <a:off x="636327" y="3047158"/>
            <a:ext cx="514941" cy="514903"/>
          </a:xfrm>
          <a:custGeom>
            <a:avLst/>
            <a:gdLst/>
            <a:ahLst/>
            <a:cxnLst/>
            <a:rect l="l" t="t" r="r" b="b"/>
            <a:pathLst>
              <a:path w="13459" h="13458" extrusionOk="0">
                <a:moveTo>
                  <a:pt x="6719" y="0"/>
                </a:moveTo>
                <a:cubicBezTo>
                  <a:pt x="3005" y="0"/>
                  <a:pt x="1" y="3004"/>
                  <a:pt x="1" y="6719"/>
                </a:cubicBezTo>
                <a:cubicBezTo>
                  <a:pt x="1" y="10433"/>
                  <a:pt x="3005" y="13458"/>
                  <a:pt x="6719" y="13458"/>
                </a:cubicBezTo>
                <a:cubicBezTo>
                  <a:pt x="10434" y="13458"/>
                  <a:pt x="13458" y="10433"/>
                  <a:pt x="13458" y="6719"/>
                </a:cubicBezTo>
                <a:cubicBezTo>
                  <a:pt x="13458" y="3004"/>
                  <a:pt x="10434" y="0"/>
                  <a:pt x="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8"/>
          <p:cNvSpPr/>
          <p:nvPr/>
        </p:nvSpPr>
        <p:spPr>
          <a:xfrm>
            <a:off x="1518526" y="2672422"/>
            <a:ext cx="267208" cy="267208"/>
          </a:xfrm>
          <a:custGeom>
            <a:avLst/>
            <a:gdLst/>
            <a:ahLst/>
            <a:cxnLst/>
            <a:rect l="l" t="t" r="r" b="b"/>
            <a:pathLst>
              <a:path w="6984" h="6984" extrusionOk="0">
                <a:moveTo>
                  <a:pt x="3492" y="1"/>
                </a:moveTo>
                <a:cubicBezTo>
                  <a:pt x="1564" y="1"/>
                  <a:pt x="1" y="1564"/>
                  <a:pt x="1" y="3492"/>
                </a:cubicBezTo>
                <a:cubicBezTo>
                  <a:pt x="1" y="5420"/>
                  <a:pt x="1564" y="6983"/>
                  <a:pt x="3492" y="6983"/>
                </a:cubicBezTo>
                <a:cubicBezTo>
                  <a:pt x="5420" y="6983"/>
                  <a:pt x="6983" y="5420"/>
                  <a:pt x="6983" y="3492"/>
                </a:cubicBezTo>
                <a:cubicBezTo>
                  <a:pt x="6983" y="1564"/>
                  <a:pt x="5420" y="1"/>
                  <a:pt x="34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8"/>
          <p:cNvSpPr/>
          <p:nvPr/>
        </p:nvSpPr>
        <p:spPr>
          <a:xfrm>
            <a:off x="1542630" y="2686425"/>
            <a:ext cx="229101" cy="183304"/>
          </a:xfrm>
          <a:custGeom>
            <a:avLst/>
            <a:gdLst/>
            <a:ahLst/>
            <a:cxnLst/>
            <a:rect l="l" t="t" r="r" b="b"/>
            <a:pathLst>
              <a:path w="5988" h="4791" extrusionOk="0">
                <a:moveTo>
                  <a:pt x="2862" y="0"/>
                </a:moveTo>
                <a:cubicBezTo>
                  <a:pt x="1583" y="0"/>
                  <a:pt x="467" y="772"/>
                  <a:pt x="0" y="1888"/>
                </a:cubicBezTo>
                <a:cubicBezTo>
                  <a:pt x="548" y="1015"/>
                  <a:pt x="1522" y="426"/>
                  <a:pt x="2639" y="426"/>
                </a:cubicBezTo>
                <a:cubicBezTo>
                  <a:pt x="4364" y="426"/>
                  <a:pt x="5765" y="1827"/>
                  <a:pt x="5765" y="3552"/>
                </a:cubicBezTo>
                <a:cubicBezTo>
                  <a:pt x="5765" y="3999"/>
                  <a:pt x="5663" y="4405"/>
                  <a:pt x="5501" y="4790"/>
                </a:cubicBezTo>
                <a:cubicBezTo>
                  <a:pt x="5805" y="4303"/>
                  <a:pt x="5988" y="3735"/>
                  <a:pt x="5988" y="3126"/>
                </a:cubicBezTo>
                <a:cubicBezTo>
                  <a:pt x="5988" y="1401"/>
                  <a:pt x="4587" y="0"/>
                  <a:pt x="28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8"/>
          <p:cNvSpPr/>
          <p:nvPr/>
        </p:nvSpPr>
        <p:spPr>
          <a:xfrm>
            <a:off x="689126" y="3079756"/>
            <a:ext cx="427938" cy="342504"/>
          </a:xfrm>
          <a:custGeom>
            <a:avLst/>
            <a:gdLst/>
            <a:ahLst/>
            <a:cxnLst/>
            <a:rect l="l" t="t" r="r" b="b"/>
            <a:pathLst>
              <a:path w="11185" h="8952" extrusionOk="0">
                <a:moveTo>
                  <a:pt x="5360" y="1"/>
                </a:moveTo>
                <a:cubicBezTo>
                  <a:pt x="2964" y="1"/>
                  <a:pt x="894" y="1462"/>
                  <a:pt x="1" y="3533"/>
                </a:cubicBezTo>
                <a:cubicBezTo>
                  <a:pt x="1036" y="1909"/>
                  <a:pt x="2863" y="813"/>
                  <a:pt x="4933" y="813"/>
                </a:cubicBezTo>
                <a:cubicBezTo>
                  <a:pt x="8140" y="813"/>
                  <a:pt x="10759" y="3431"/>
                  <a:pt x="10759" y="6638"/>
                </a:cubicBezTo>
                <a:cubicBezTo>
                  <a:pt x="10759" y="7470"/>
                  <a:pt x="10596" y="8242"/>
                  <a:pt x="10292" y="8952"/>
                </a:cubicBezTo>
                <a:cubicBezTo>
                  <a:pt x="10860" y="8059"/>
                  <a:pt x="11185" y="6983"/>
                  <a:pt x="11185" y="5846"/>
                </a:cubicBezTo>
                <a:cubicBezTo>
                  <a:pt x="11185" y="2619"/>
                  <a:pt x="8587" y="1"/>
                  <a:pt x="536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8"/>
          <p:cNvSpPr/>
          <p:nvPr/>
        </p:nvSpPr>
        <p:spPr>
          <a:xfrm>
            <a:off x="313260" y="2795522"/>
            <a:ext cx="814708" cy="1063972"/>
          </a:xfrm>
          <a:custGeom>
            <a:avLst/>
            <a:gdLst/>
            <a:ahLst/>
            <a:cxnLst/>
            <a:rect l="l" t="t" r="r" b="b"/>
            <a:pathLst>
              <a:path w="21294" h="27809" extrusionOk="0">
                <a:moveTo>
                  <a:pt x="15813" y="1"/>
                </a:moveTo>
                <a:cubicBezTo>
                  <a:pt x="7105" y="1"/>
                  <a:pt x="1" y="7085"/>
                  <a:pt x="1" y="15813"/>
                </a:cubicBezTo>
                <a:cubicBezTo>
                  <a:pt x="1" y="20603"/>
                  <a:pt x="2152" y="24886"/>
                  <a:pt x="5522" y="27809"/>
                </a:cubicBezTo>
                <a:cubicBezTo>
                  <a:pt x="5765" y="27727"/>
                  <a:pt x="6009" y="27626"/>
                  <a:pt x="6273" y="27545"/>
                </a:cubicBezTo>
                <a:cubicBezTo>
                  <a:pt x="2863" y="24764"/>
                  <a:pt x="691" y="20542"/>
                  <a:pt x="691" y="15813"/>
                </a:cubicBezTo>
                <a:cubicBezTo>
                  <a:pt x="691" y="7450"/>
                  <a:pt x="7470" y="671"/>
                  <a:pt x="15813" y="671"/>
                </a:cubicBezTo>
                <a:cubicBezTo>
                  <a:pt x="17761" y="671"/>
                  <a:pt x="19608" y="1036"/>
                  <a:pt x="21293" y="1706"/>
                </a:cubicBezTo>
                <a:lnTo>
                  <a:pt x="21253" y="1604"/>
                </a:lnTo>
                <a:lnTo>
                  <a:pt x="21171" y="935"/>
                </a:lnTo>
                <a:cubicBezTo>
                  <a:pt x="19507" y="326"/>
                  <a:pt x="17700" y="1"/>
                  <a:pt x="158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8"/>
          <p:cNvSpPr/>
          <p:nvPr/>
        </p:nvSpPr>
        <p:spPr>
          <a:xfrm>
            <a:off x="-293238" y="3746857"/>
            <a:ext cx="533536" cy="1223937"/>
          </a:xfrm>
          <a:custGeom>
            <a:avLst/>
            <a:gdLst/>
            <a:ahLst/>
            <a:cxnLst/>
            <a:rect l="l" t="t" r="r" b="b"/>
            <a:pathLst>
              <a:path w="13945" h="31990" extrusionOk="0">
                <a:moveTo>
                  <a:pt x="13945" y="0"/>
                </a:moveTo>
                <a:lnTo>
                  <a:pt x="0" y="31989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-123937" y="3805893"/>
            <a:ext cx="551403" cy="1380803"/>
          </a:xfrm>
          <a:custGeom>
            <a:avLst/>
            <a:gdLst/>
            <a:ahLst/>
            <a:cxnLst/>
            <a:rect l="l" t="t" r="r" b="b"/>
            <a:pathLst>
              <a:path w="14412" h="36090" extrusionOk="0">
                <a:moveTo>
                  <a:pt x="11428" y="0"/>
                </a:moveTo>
                <a:lnTo>
                  <a:pt x="0" y="33735"/>
                </a:lnTo>
                <a:lnTo>
                  <a:pt x="6394" y="36089"/>
                </a:lnTo>
                <a:lnTo>
                  <a:pt x="14412" y="2375"/>
                </a:lnTo>
                <a:lnTo>
                  <a:pt x="1142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/>
          <p:cNvSpPr/>
          <p:nvPr/>
        </p:nvSpPr>
        <p:spPr>
          <a:xfrm>
            <a:off x="1871896" y="2873955"/>
            <a:ext cx="475304" cy="497074"/>
          </a:xfrm>
          <a:custGeom>
            <a:avLst/>
            <a:gdLst/>
            <a:ahLst/>
            <a:cxnLst/>
            <a:rect l="l" t="t" r="r" b="b"/>
            <a:pathLst>
              <a:path w="12423" h="12992" extrusionOk="0">
                <a:moveTo>
                  <a:pt x="11286" y="1"/>
                </a:moveTo>
                <a:lnTo>
                  <a:pt x="0" y="12991"/>
                </a:lnTo>
                <a:cubicBezTo>
                  <a:pt x="3025" y="11286"/>
                  <a:pt x="12422" y="2457"/>
                  <a:pt x="12422" y="2457"/>
                </a:cubicBezTo>
                <a:lnTo>
                  <a:pt x="11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1748392" y="2844457"/>
            <a:ext cx="434940" cy="260474"/>
          </a:xfrm>
          <a:custGeom>
            <a:avLst/>
            <a:gdLst/>
            <a:ahLst/>
            <a:cxnLst/>
            <a:rect l="l" t="t" r="r" b="b"/>
            <a:pathLst>
              <a:path w="11368" h="6808" extrusionOk="0">
                <a:moveTo>
                  <a:pt x="11368" y="1"/>
                </a:moveTo>
                <a:lnTo>
                  <a:pt x="1" y="5176"/>
                </a:lnTo>
                <a:cubicBezTo>
                  <a:pt x="298" y="6128"/>
                  <a:pt x="835" y="6807"/>
                  <a:pt x="1437" y="6807"/>
                </a:cubicBezTo>
                <a:cubicBezTo>
                  <a:pt x="1656" y="6807"/>
                  <a:pt x="1884" y="6717"/>
                  <a:pt x="2112" y="6516"/>
                </a:cubicBezTo>
                <a:cubicBezTo>
                  <a:pt x="3512" y="5319"/>
                  <a:pt x="9724" y="934"/>
                  <a:pt x="113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2132025" y="2425089"/>
            <a:ext cx="139840" cy="310671"/>
          </a:xfrm>
          <a:custGeom>
            <a:avLst/>
            <a:gdLst/>
            <a:ahLst/>
            <a:cxnLst/>
            <a:rect l="l" t="t" r="r" b="b"/>
            <a:pathLst>
              <a:path w="3655" h="8120" extrusionOk="0">
                <a:moveTo>
                  <a:pt x="1" y="1"/>
                </a:moveTo>
                <a:lnTo>
                  <a:pt x="1625" y="1747"/>
                </a:lnTo>
                <a:lnTo>
                  <a:pt x="2741" y="5684"/>
                </a:lnTo>
                <a:lnTo>
                  <a:pt x="1726" y="8120"/>
                </a:lnTo>
                <a:lnTo>
                  <a:pt x="3655" y="6395"/>
                </a:lnTo>
                <a:lnTo>
                  <a:pt x="2416" y="140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8"/>
          <p:cNvSpPr/>
          <p:nvPr/>
        </p:nvSpPr>
        <p:spPr>
          <a:xfrm>
            <a:off x="2065262" y="2949289"/>
            <a:ext cx="281938" cy="271837"/>
          </a:xfrm>
          <a:custGeom>
            <a:avLst/>
            <a:gdLst/>
            <a:ahLst/>
            <a:cxnLst/>
            <a:rect l="l" t="t" r="r" b="b"/>
            <a:pathLst>
              <a:path w="7369" h="7105" extrusionOk="0">
                <a:moveTo>
                  <a:pt x="7145" y="1"/>
                </a:moveTo>
                <a:lnTo>
                  <a:pt x="0" y="7105"/>
                </a:lnTo>
                <a:cubicBezTo>
                  <a:pt x="3552" y="4060"/>
                  <a:pt x="7368" y="488"/>
                  <a:pt x="7368" y="488"/>
                </a:cubicBezTo>
                <a:lnTo>
                  <a:pt x="714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8"/>
          <p:cNvSpPr/>
          <p:nvPr/>
        </p:nvSpPr>
        <p:spPr>
          <a:xfrm>
            <a:off x="2373561" y="2821922"/>
            <a:ext cx="31105" cy="106439"/>
          </a:xfrm>
          <a:custGeom>
            <a:avLst/>
            <a:gdLst/>
            <a:ahLst/>
            <a:cxnLst/>
            <a:rect l="l" t="t" r="r" b="b"/>
            <a:pathLst>
              <a:path w="813" h="2782" extrusionOk="0">
                <a:moveTo>
                  <a:pt x="264" y="1"/>
                </a:moveTo>
                <a:lnTo>
                  <a:pt x="1" y="143"/>
                </a:lnTo>
                <a:cubicBezTo>
                  <a:pt x="346" y="590"/>
                  <a:pt x="569" y="1158"/>
                  <a:pt x="569" y="1767"/>
                </a:cubicBezTo>
                <a:cubicBezTo>
                  <a:pt x="569" y="2132"/>
                  <a:pt x="488" y="2477"/>
                  <a:pt x="366" y="2782"/>
                </a:cubicBezTo>
                <a:cubicBezTo>
                  <a:pt x="650" y="2416"/>
                  <a:pt x="812" y="1950"/>
                  <a:pt x="812" y="1442"/>
                </a:cubicBezTo>
                <a:cubicBezTo>
                  <a:pt x="812" y="894"/>
                  <a:pt x="609" y="387"/>
                  <a:pt x="2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8"/>
          <p:cNvSpPr/>
          <p:nvPr/>
        </p:nvSpPr>
        <p:spPr>
          <a:xfrm>
            <a:off x="361429" y="2338277"/>
            <a:ext cx="479207" cy="404485"/>
          </a:xfrm>
          <a:custGeom>
            <a:avLst/>
            <a:gdLst/>
            <a:ahLst/>
            <a:cxnLst/>
            <a:rect l="l" t="t" r="r" b="b"/>
            <a:pathLst>
              <a:path w="12525" h="10572" extrusionOk="0">
                <a:moveTo>
                  <a:pt x="8238" y="0"/>
                </a:moveTo>
                <a:cubicBezTo>
                  <a:pt x="8024" y="0"/>
                  <a:pt x="7832" y="24"/>
                  <a:pt x="7673" y="78"/>
                </a:cubicBezTo>
                <a:cubicBezTo>
                  <a:pt x="6130" y="606"/>
                  <a:pt x="4385" y="1275"/>
                  <a:pt x="3979" y="1742"/>
                </a:cubicBezTo>
                <a:cubicBezTo>
                  <a:pt x="3207" y="2574"/>
                  <a:pt x="3045" y="4949"/>
                  <a:pt x="1726" y="6634"/>
                </a:cubicBezTo>
                <a:cubicBezTo>
                  <a:pt x="1482" y="6959"/>
                  <a:pt x="853" y="7730"/>
                  <a:pt x="0" y="8785"/>
                </a:cubicBezTo>
                <a:lnTo>
                  <a:pt x="528" y="10572"/>
                </a:lnTo>
                <a:lnTo>
                  <a:pt x="1401" y="8664"/>
                </a:lnTo>
                <a:cubicBezTo>
                  <a:pt x="1401" y="8664"/>
                  <a:pt x="4080" y="6269"/>
                  <a:pt x="4364" y="4726"/>
                </a:cubicBezTo>
                <a:cubicBezTo>
                  <a:pt x="4649" y="3183"/>
                  <a:pt x="5095" y="2716"/>
                  <a:pt x="6902" y="1539"/>
                </a:cubicBezTo>
                <a:cubicBezTo>
                  <a:pt x="7619" y="1072"/>
                  <a:pt x="8654" y="931"/>
                  <a:pt x="9641" y="931"/>
                </a:cubicBezTo>
                <a:cubicBezTo>
                  <a:pt x="11138" y="931"/>
                  <a:pt x="12524" y="1255"/>
                  <a:pt x="12524" y="1255"/>
                </a:cubicBezTo>
                <a:cubicBezTo>
                  <a:pt x="12524" y="1255"/>
                  <a:pt x="9794" y="0"/>
                  <a:pt x="82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38"/>
          <p:cNvSpPr/>
          <p:nvPr/>
        </p:nvSpPr>
        <p:spPr>
          <a:xfrm>
            <a:off x="2627" y="2658858"/>
            <a:ext cx="379042" cy="452769"/>
          </a:xfrm>
          <a:custGeom>
            <a:avLst/>
            <a:gdLst/>
            <a:ahLst/>
            <a:cxnLst/>
            <a:rect l="l" t="t" r="r" b="b"/>
            <a:pathLst>
              <a:path w="9907" h="11834" extrusionOk="0">
                <a:moveTo>
                  <a:pt x="9703" y="0"/>
                </a:moveTo>
                <a:cubicBezTo>
                  <a:pt x="9520" y="203"/>
                  <a:pt x="9338" y="447"/>
                  <a:pt x="9135" y="691"/>
                </a:cubicBezTo>
                <a:cubicBezTo>
                  <a:pt x="9196" y="1117"/>
                  <a:pt x="9236" y="1563"/>
                  <a:pt x="9236" y="2010"/>
                </a:cubicBezTo>
                <a:cubicBezTo>
                  <a:pt x="9236" y="6902"/>
                  <a:pt x="5380" y="10900"/>
                  <a:pt x="569" y="11144"/>
                </a:cubicBezTo>
                <a:cubicBezTo>
                  <a:pt x="366" y="11387"/>
                  <a:pt x="184" y="11611"/>
                  <a:pt x="1" y="11834"/>
                </a:cubicBezTo>
                <a:lnTo>
                  <a:pt x="82" y="11834"/>
                </a:lnTo>
                <a:cubicBezTo>
                  <a:pt x="5502" y="11834"/>
                  <a:pt x="9906" y="7429"/>
                  <a:pt x="9906" y="2010"/>
                </a:cubicBezTo>
                <a:cubicBezTo>
                  <a:pt x="9906" y="1320"/>
                  <a:pt x="9845" y="650"/>
                  <a:pt x="97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38"/>
          <p:cNvSpPr/>
          <p:nvPr/>
        </p:nvSpPr>
        <p:spPr>
          <a:xfrm>
            <a:off x="275994" y="3866458"/>
            <a:ext cx="151471" cy="668670"/>
          </a:xfrm>
          <a:custGeom>
            <a:avLst/>
            <a:gdLst/>
            <a:ahLst/>
            <a:cxnLst/>
            <a:rect l="l" t="t" r="r" b="b"/>
            <a:pathLst>
              <a:path w="3959" h="17477" extrusionOk="0">
                <a:moveTo>
                  <a:pt x="2984" y="0"/>
                </a:moveTo>
                <a:lnTo>
                  <a:pt x="1" y="17476"/>
                </a:lnTo>
                <a:lnTo>
                  <a:pt x="3959" y="792"/>
                </a:lnTo>
                <a:lnTo>
                  <a:pt x="29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"/>
          <p:cNvSpPr/>
          <p:nvPr/>
        </p:nvSpPr>
        <p:spPr>
          <a:xfrm>
            <a:off x="411129" y="3829958"/>
            <a:ext cx="90906" cy="54406"/>
          </a:xfrm>
          <a:custGeom>
            <a:avLst/>
            <a:gdLst/>
            <a:ahLst/>
            <a:cxnLst/>
            <a:rect l="l" t="t" r="r" b="b"/>
            <a:pathLst>
              <a:path w="2376" h="1422" extrusionOk="0">
                <a:moveTo>
                  <a:pt x="975" y="0"/>
                </a:moveTo>
                <a:lnTo>
                  <a:pt x="0" y="609"/>
                </a:lnTo>
                <a:lnTo>
                  <a:pt x="975" y="1421"/>
                </a:lnTo>
                <a:lnTo>
                  <a:pt x="2375" y="954"/>
                </a:lnTo>
                <a:lnTo>
                  <a:pt x="97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8"/>
          <p:cNvSpPr/>
          <p:nvPr/>
        </p:nvSpPr>
        <p:spPr>
          <a:xfrm>
            <a:off x="592060" y="2162625"/>
            <a:ext cx="201171" cy="156139"/>
          </a:xfrm>
          <a:custGeom>
            <a:avLst/>
            <a:gdLst/>
            <a:ahLst/>
            <a:cxnLst/>
            <a:rect l="l" t="t" r="r" b="b"/>
            <a:pathLst>
              <a:path w="5258" h="4081" extrusionOk="0">
                <a:moveTo>
                  <a:pt x="4974" y="0"/>
                </a:moveTo>
                <a:cubicBezTo>
                  <a:pt x="2497" y="0"/>
                  <a:pt x="468" y="1746"/>
                  <a:pt x="1" y="4080"/>
                </a:cubicBezTo>
                <a:cubicBezTo>
                  <a:pt x="853" y="2192"/>
                  <a:pt x="2761" y="873"/>
                  <a:pt x="4974" y="873"/>
                </a:cubicBezTo>
                <a:lnTo>
                  <a:pt x="5055" y="873"/>
                </a:lnTo>
                <a:lnTo>
                  <a:pt x="5258" y="21"/>
                </a:lnTo>
                <a:cubicBezTo>
                  <a:pt x="5156" y="0"/>
                  <a:pt x="5075" y="0"/>
                  <a:pt x="49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8"/>
          <p:cNvSpPr/>
          <p:nvPr/>
        </p:nvSpPr>
        <p:spPr>
          <a:xfrm>
            <a:off x="-123937" y="3129456"/>
            <a:ext cx="149903" cy="288174"/>
          </a:xfrm>
          <a:custGeom>
            <a:avLst/>
            <a:gdLst/>
            <a:ahLst/>
            <a:cxnLst/>
            <a:rect l="l" t="t" r="r" b="b"/>
            <a:pathLst>
              <a:path w="3918" h="7532" extrusionOk="0">
                <a:moveTo>
                  <a:pt x="2923" y="1"/>
                </a:moveTo>
                <a:lnTo>
                  <a:pt x="0" y="3553"/>
                </a:lnTo>
                <a:lnTo>
                  <a:pt x="427" y="7531"/>
                </a:lnTo>
                <a:lnTo>
                  <a:pt x="873" y="3979"/>
                </a:lnTo>
                <a:lnTo>
                  <a:pt x="391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8"/>
          <p:cNvSpPr/>
          <p:nvPr/>
        </p:nvSpPr>
        <p:spPr>
          <a:xfrm>
            <a:off x="-1083039" y="3400490"/>
            <a:ext cx="959140" cy="1345872"/>
          </a:xfrm>
          <a:custGeom>
            <a:avLst/>
            <a:gdLst/>
            <a:ahLst/>
            <a:cxnLst/>
            <a:rect l="l" t="t" r="r" b="b"/>
            <a:pathLst>
              <a:path w="25069" h="35177" extrusionOk="0">
                <a:moveTo>
                  <a:pt x="23242" y="1"/>
                </a:moveTo>
                <a:lnTo>
                  <a:pt x="1" y="35176"/>
                </a:lnTo>
                <a:lnTo>
                  <a:pt x="25068" y="1462"/>
                </a:lnTo>
                <a:lnTo>
                  <a:pt x="2324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8"/>
          <p:cNvSpPr/>
          <p:nvPr/>
        </p:nvSpPr>
        <p:spPr>
          <a:xfrm>
            <a:off x="1604726" y="2453325"/>
            <a:ext cx="490072" cy="216437"/>
          </a:xfrm>
          <a:custGeom>
            <a:avLst/>
            <a:gdLst/>
            <a:ahLst/>
            <a:cxnLst/>
            <a:rect l="l" t="t" r="r" b="b"/>
            <a:pathLst>
              <a:path w="12809" h="5657" extrusionOk="0">
                <a:moveTo>
                  <a:pt x="10957" y="1"/>
                </a:moveTo>
                <a:cubicBezTo>
                  <a:pt x="7302" y="1"/>
                  <a:pt x="1" y="4175"/>
                  <a:pt x="1" y="4175"/>
                </a:cubicBezTo>
                <a:lnTo>
                  <a:pt x="1" y="5657"/>
                </a:lnTo>
                <a:cubicBezTo>
                  <a:pt x="1" y="5657"/>
                  <a:pt x="407" y="4621"/>
                  <a:pt x="549" y="4439"/>
                </a:cubicBezTo>
                <a:cubicBezTo>
                  <a:pt x="691" y="4256"/>
                  <a:pt x="4629" y="2754"/>
                  <a:pt x="7673" y="1414"/>
                </a:cubicBezTo>
                <a:cubicBezTo>
                  <a:pt x="9231" y="719"/>
                  <a:pt x="10538" y="549"/>
                  <a:pt x="11444" y="549"/>
                </a:cubicBezTo>
                <a:cubicBezTo>
                  <a:pt x="12310" y="549"/>
                  <a:pt x="12809" y="704"/>
                  <a:pt x="12809" y="704"/>
                </a:cubicBezTo>
                <a:cubicBezTo>
                  <a:pt x="12667" y="562"/>
                  <a:pt x="12525" y="460"/>
                  <a:pt x="12362" y="339"/>
                </a:cubicBezTo>
                <a:cubicBezTo>
                  <a:pt x="12011" y="103"/>
                  <a:pt x="11528" y="1"/>
                  <a:pt x="1095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8"/>
          <p:cNvSpPr/>
          <p:nvPr/>
        </p:nvSpPr>
        <p:spPr>
          <a:xfrm>
            <a:off x="782327" y="2669723"/>
            <a:ext cx="790605" cy="385240"/>
          </a:xfrm>
          <a:custGeom>
            <a:avLst/>
            <a:gdLst/>
            <a:ahLst/>
            <a:cxnLst/>
            <a:rect l="l" t="t" r="r" b="b"/>
            <a:pathLst>
              <a:path w="20664" h="10069" extrusionOk="0">
                <a:moveTo>
                  <a:pt x="19202" y="1"/>
                </a:moveTo>
                <a:lnTo>
                  <a:pt x="1" y="10068"/>
                </a:lnTo>
                <a:cubicBezTo>
                  <a:pt x="6" y="10068"/>
                  <a:pt x="11" y="10069"/>
                  <a:pt x="17" y="10069"/>
                </a:cubicBezTo>
                <a:cubicBezTo>
                  <a:pt x="1774" y="10069"/>
                  <a:pt x="19080" y="447"/>
                  <a:pt x="19080" y="447"/>
                </a:cubicBezTo>
                <a:lnTo>
                  <a:pt x="20664" y="447"/>
                </a:lnTo>
                <a:lnTo>
                  <a:pt x="204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2E85BA-3363-6B34-907E-ECE5474F06E6}"/>
              </a:ext>
            </a:extLst>
          </p:cNvPr>
          <p:cNvGrpSpPr/>
          <p:nvPr/>
        </p:nvGrpSpPr>
        <p:grpSpPr>
          <a:xfrm>
            <a:off x="849012" y="1773981"/>
            <a:ext cx="714796" cy="775071"/>
            <a:chOff x="1215654" y="1918109"/>
            <a:chExt cx="714796" cy="775071"/>
          </a:xfrm>
        </p:grpSpPr>
        <p:sp>
          <p:nvSpPr>
            <p:cNvPr id="338" name="Google Shape;338;p38"/>
            <p:cNvSpPr/>
            <p:nvPr/>
          </p:nvSpPr>
          <p:spPr>
            <a:xfrm>
              <a:off x="1215654" y="1918109"/>
              <a:ext cx="714506" cy="775071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BD1AB2-A449-A536-61AD-114EA5AC09B8}"/>
                </a:ext>
              </a:extLst>
            </p:cNvPr>
            <p:cNvGrpSpPr/>
            <p:nvPr/>
          </p:nvGrpSpPr>
          <p:grpSpPr>
            <a:xfrm>
              <a:off x="1215944" y="1918109"/>
              <a:ext cx="714506" cy="775071"/>
              <a:chOff x="1215944" y="1918109"/>
              <a:chExt cx="714506" cy="775071"/>
            </a:xfrm>
          </p:grpSpPr>
          <p:sp>
            <p:nvSpPr>
              <p:cNvPr id="359" name="Google Shape;359;p38"/>
              <p:cNvSpPr/>
              <p:nvPr/>
            </p:nvSpPr>
            <p:spPr>
              <a:xfrm>
                <a:off x="1453577" y="2110710"/>
                <a:ext cx="476873" cy="582470"/>
              </a:xfrm>
              <a:custGeom>
                <a:avLst/>
                <a:gdLst/>
                <a:ahLst/>
                <a:cxnLst/>
                <a:rect l="l" t="t" r="r" b="b"/>
                <a:pathLst>
                  <a:path w="12464" h="15224" extrusionOk="0">
                    <a:moveTo>
                      <a:pt x="12463" y="1"/>
                    </a:moveTo>
                    <a:lnTo>
                      <a:pt x="1" y="15224"/>
                    </a:lnTo>
                    <a:lnTo>
                      <a:pt x="1300" y="15224"/>
                    </a:lnTo>
                    <a:lnTo>
                      <a:pt x="12463" y="2700"/>
                    </a:lnTo>
                    <a:lnTo>
                      <a:pt x="124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84B868-2EA2-D0F6-569B-E1A509D3119B}"/>
                  </a:ext>
                </a:extLst>
              </p:cNvPr>
              <p:cNvGrpSpPr/>
              <p:nvPr/>
            </p:nvGrpSpPr>
            <p:grpSpPr>
              <a:xfrm>
                <a:off x="1215944" y="1918109"/>
                <a:ext cx="662472" cy="691970"/>
                <a:chOff x="1215654" y="1918109"/>
                <a:chExt cx="662472" cy="691970"/>
              </a:xfrm>
            </p:grpSpPr>
            <p:sp>
              <p:nvSpPr>
                <p:cNvPr id="351" name="Google Shape;351;p38"/>
                <p:cNvSpPr/>
                <p:nvPr/>
              </p:nvSpPr>
              <p:spPr>
                <a:xfrm>
                  <a:off x="1366322" y="2044711"/>
                  <a:ext cx="511804" cy="565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77" h="14777" extrusionOk="0">
                      <a:moveTo>
                        <a:pt x="0" y="14777"/>
                      </a:moveTo>
                      <a:lnTo>
                        <a:pt x="13376" y="0"/>
                      </a:ln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8"/>
                <p:cNvSpPr/>
                <p:nvPr/>
              </p:nvSpPr>
              <p:spPr>
                <a:xfrm>
                  <a:off x="1215654" y="1918109"/>
                  <a:ext cx="565406" cy="57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8" h="15022" extrusionOk="0">
                      <a:moveTo>
                        <a:pt x="14777" y="1"/>
                      </a:moveTo>
                      <a:lnTo>
                        <a:pt x="12220" y="224"/>
                      </a:lnTo>
                      <a:lnTo>
                        <a:pt x="1" y="10454"/>
                      </a:lnTo>
                      <a:lnTo>
                        <a:pt x="731" y="15021"/>
                      </a:lnTo>
                      <a:lnTo>
                        <a:pt x="1198" y="10901"/>
                      </a:lnTo>
                      <a:lnTo>
                        <a:pt x="12382" y="1198"/>
                      </a:lnTo>
                      <a:lnTo>
                        <a:pt x="147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76" name="Google Shape;376;p38"/>
            <p:cNvSpPr/>
            <p:nvPr/>
          </p:nvSpPr>
          <p:spPr>
            <a:xfrm>
              <a:off x="1481255" y="2172079"/>
              <a:ext cx="448905" cy="521101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1EF188F-1122-323A-369E-D47EFC39EB66}"/>
              </a:ext>
            </a:extLst>
          </p:cNvPr>
          <p:cNvGrpSpPr/>
          <p:nvPr/>
        </p:nvGrpSpPr>
        <p:grpSpPr>
          <a:xfrm>
            <a:off x="1322748" y="1414452"/>
            <a:ext cx="779700" cy="626737"/>
            <a:chOff x="1689390" y="1558580"/>
            <a:chExt cx="779700" cy="626737"/>
          </a:xfrm>
        </p:grpSpPr>
        <p:sp>
          <p:nvSpPr>
            <p:cNvPr id="304" name="Google Shape;304;p38"/>
            <p:cNvSpPr/>
            <p:nvPr/>
          </p:nvSpPr>
          <p:spPr>
            <a:xfrm>
              <a:off x="1689390" y="1808609"/>
              <a:ext cx="188737" cy="188775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708788" y="1845109"/>
              <a:ext cx="324636" cy="340208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1808952" y="1558580"/>
              <a:ext cx="660138" cy="548304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908390" y="1700677"/>
              <a:ext cx="540537" cy="323871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1961954" y="1737943"/>
              <a:ext cx="507136" cy="368941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1808952" y="1558580"/>
              <a:ext cx="573938" cy="343269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033385" y="1800842"/>
              <a:ext cx="428742" cy="306042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689390" y="1808609"/>
              <a:ext cx="128171" cy="88572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9396DC-8DEA-CD46-1964-60B4C1D3552C}"/>
              </a:ext>
            </a:extLst>
          </p:cNvPr>
          <p:cNvGrpSpPr/>
          <p:nvPr/>
        </p:nvGrpSpPr>
        <p:grpSpPr>
          <a:xfrm>
            <a:off x="1952662" y="1273387"/>
            <a:ext cx="657269" cy="398899"/>
            <a:chOff x="2318422" y="1417515"/>
            <a:chExt cx="657269" cy="398899"/>
          </a:xfrm>
        </p:grpSpPr>
        <p:sp>
          <p:nvSpPr>
            <p:cNvPr id="305" name="Google Shape;305;p38"/>
            <p:cNvSpPr/>
            <p:nvPr/>
          </p:nvSpPr>
          <p:spPr>
            <a:xfrm>
              <a:off x="2318422" y="1483246"/>
              <a:ext cx="189502" cy="189502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330819" y="1511979"/>
              <a:ext cx="219842" cy="30443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13154" y="1417515"/>
              <a:ext cx="562537" cy="367832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67522" y="1515843"/>
              <a:ext cx="498604" cy="185638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494686" y="1577977"/>
              <a:ext cx="449708" cy="207369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482290" y="1417553"/>
              <a:ext cx="479168" cy="80461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6720" y="1621479"/>
              <a:ext cx="369706" cy="163868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337055" y="1483246"/>
              <a:ext cx="128171" cy="38069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38"/>
          <p:cNvSpPr/>
          <p:nvPr/>
        </p:nvSpPr>
        <p:spPr>
          <a:xfrm>
            <a:off x="1762395" y="2607589"/>
            <a:ext cx="363470" cy="341738"/>
          </a:xfrm>
          <a:custGeom>
            <a:avLst/>
            <a:gdLst/>
            <a:ahLst/>
            <a:cxnLst/>
            <a:rect l="l" t="t" r="r" b="b"/>
            <a:pathLst>
              <a:path w="9500" h="8932" extrusionOk="0">
                <a:moveTo>
                  <a:pt x="9500" y="1"/>
                </a:moveTo>
                <a:cubicBezTo>
                  <a:pt x="9500" y="1"/>
                  <a:pt x="7957" y="2558"/>
                  <a:pt x="6090" y="4081"/>
                </a:cubicBezTo>
                <a:cubicBezTo>
                  <a:pt x="4243" y="5603"/>
                  <a:pt x="0" y="8627"/>
                  <a:pt x="0" y="8627"/>
                </a:cubicBezTo>
                <a:lnTo>
                  <a:pt x="508" y="8932"/>
                </a:lnTo>
                <a:cubicBezTo>
                  <a:pt x="508" y="8932"/>
                  <a:pt x="6211" y="4771"/>
                  <a:pt x="7795" y="3066"/>
                </a:cubicBezTo>
                <a:cubicBezTo>
                  <a:pt x="8505" y="2294"/>
                  <a:pt x="9215" y="1178"/>
                  <a:pt x="9500" y="21"/>
                </a:cubicBezTo>
                <a:cubicBezTo>
                  <a:pt x="9500" y="21"/>
                  <a:pt x="9500" y="1"/>
                  <a:pt x="950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1886626" y="2806426"/>
            <a:ext cx="316678" cy="243104"/>
          </a:xfrm>
          <a:custGeom>
            <a:avLst/>
            <a:gdLst/>
            <a:ahLst/>
            <a:cxnLst/>
            <a:rect l="l" t="t" r="r" b="b"/>
            <a:pathLst>
              <a:path w="8277" h="6354" extrusionOk="0">
                <a:moveTo>
                  <a:pt x="8140" y="0"/>
                </a:moveTo>
                <a:cubicBezTo>
                  <a:pt x="8140" y="0"/>
                  <a:pt x="1056" y="5014"/>
                  <a:pt x="1" y="6353"/>
                </a:cubicBezTo>
                <a:cubicBezTo>
                  <a:pt x="2763" y="4292"/>
                  <a:pt x="7774" y="810"/>
                  <a:pt x="8128" y="810"/>
                </a:cubicBezTo>
                <a:cubicBezTo>
                  <a:pt x="8133" y="810"/>
                  <a:pt x="8137" y="811"/>
                  <a:pt x="8140" y="812"/>
                </a:cubicBezTo>
                <a:cubicBezTo>
                  <a:pt x="8147" y="814"/>
                  <a:pt x="8153" y="815"/>
                  <a:pt x="8159" y="815"/>
                </a:cubicBezTo>
                <a:cubicBezTo>
                  <a:pt x="8277" y="815"/>
                  <a:pt x="8218" y="426"/>
                  <a:pt x="81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" name="Google Shape;391;p38">
            <a:extLst>
              <a:ext uri="{FF2B5EF4-FFF2-40B4-BE49-F238E27FC236}">
                <a16:creationId xmlns:a16="http://schemas.microsoft.com/office/drawing/2014/main" id="{4A547BBF-F6E7-D37A-4A14-1709678629BB}"/>
              </a:ext>
            </a:extLst>
          </p:cNvPr>
          <p:cNvCxnSpPr>
            <a:cxnSpLocks/>
          </p:cNvCxnSpPr>
          <p:nvPr/>
        </p:nvCxnSpPr>
        <p:spPr>
          <a:xfrm flipV="1">
            <a:off x="3629419" y="3054963"/>
            <a:ext cx="4810246" cy="1706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00051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5"/>
          <p:cNvSpPr txBox="1">
            <a:spLocks noGrp="1"/>
          </p:cNvSpPr>
          <p:nvPr>
            <p:ph type="title"/>
          </p:nvPr>
        </p:nvSpPr>
        <p:spPr>
          <a:xfrm>
            <a:off x="1226470" y="1606664"/>
            <a:ext cx="6495347" cy="24117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1" dirty="0" err="1"/>
              <a:t>Изготвили</a:t>
            </a:r>
            <a:r>
              <a:rPr lang="ru-RU" sz="2200" b="1" dirty="0"/>
              <a:t>:  </a:t>
            </a:r>
            <a:br>
              <a:rPr lang="ru-RU" sz="2200" dirty="0"/>
            </a:br>
            <a:r>
              <a:rPr lang="ru-RU" sz="2200" dirty="0"/>
              <a:t>Ивайла Христова и </a:t>
            </a:r>
            <a:r>
              <a:rPr lang="ru-RU" sz="2200" dirty="0" err="1"/>
              <a:t>Момчил</a:t>
            </a:r>
            <a:r>
              <a:rPr lang="ru-RU" sz="2200" dirty="0"/>
              <a:t> </a:t>
            </a:r>
            <a:r>
              <a:rPr lang="ru-RU" sz="2200" dirty="0" err="1"/>
              <a:t>Инджов</a:t>
            </a:r>
            <a:br>
              <a:rPr lang="ru-RU" sz="2200" dirty="0"/>
            </a:br>
            <a:r>
              <a:rPr lang="ru-RU" sz="2200" dirty="0"/>
              <a:t>12 </a:t>
            </a:r>
            <a:r>
              <a:rPr lang="ru-RU" sz="2200" dirty="0" err="1"/>
              <a:t>клас</a:t>
            </a:r>
            <a:br>
              <a:rPr lang="ru-RU" sz="2200" dirty="0"/>
            </a:br>
            <a:r>
              <a:rPr lang="ru-RU" sz="2200" dirty="0"/>
              <a:t> ППМГ „Акад. Никола </a:t>
            </a:r>
            <a:r>
              <a:rPr lang="ru-RU" sz="2200" dirty="0" err="1"/>
              <a:t>Обрешков</a:t>
            </a:r>
            <a:r>
              <a:rPr lang="ru-RU" sz="2200" dirty="0"/>
              <a:t>“, град Бургас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1" dirty="0" err="1"/>
              <a:t>Ръководител</a:t>
            </a:r>
            <a:r>
              <a:rPr lang="ru-RU" sz="2200" b="1" dirty="0"/>
              <a:t>:</a:t>
            </a:r>
            <a:br>
              <a:rPr lang="ru-RU" sz="2200" dirty="0"/>
            </a:br>
            <a:r>
              <a:rPr lang="ru-RU" sz="2200" dirty="0"/>
              <a:t>д-р </a:t>
            </a:r>
            <a:r>
              <a:rPr lang="ru-RU" sz="2200" dirty="0" err="1"/>
              <a:t>Александър</a:t>
            </a:r>
            <a:r>
              <a:rPr lang="ru-RU" sz="2200" dirty="0"/>
              <a:t> Иванов</a:t>
            </a:r>
          </a:p>
        </p:txBody>
      </p:sp>
      <p:sp>
        <p:nvSpPr>
          <p:cNvPr id="539" name="Google Shape;539;p45"/>
          <p:cNvSpPr/>
          <p:nvPr/>
        </p:nvSpPr>
        <p:spPr>
          <a:xfrm>
            <a:off x="560247" y="1213385"/>
            <a:ext cx="401700" cy="4017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1" name="Google Shape;541;p45"/>
          <p:cNvGrpSpPr/>
          <p:nvPr/>
        </p:nvGrpSpPr>
        <p:grpSpPr>
          <a:xfrm>
            <a:off x="872454" y="1293020"/>
            <a:ext cx="755358" cy="191930"/>
            <a:chOff x="2641350" y="846250"/>
            <a:chExt cx="413600" cy="105075"/>
          </a:xfrm>
        </p:grpSpPr>
        <p:sp>
          <p:nvSpPr>
            <p:cNvPr id="542" name="Google Shape;542;p45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6C41ECE-2D9B-7A4F-AB31-262F509D3830}"/>
              </a:ext>
            </a:extLst>
          </p:cNvPr>
          <p:cNvSpPr/>
          <p:nvPr/>
        </p:nvSpPr>
        <p:spPr>
          <a:xfrm>
            <a:off x="3694814" y="479622"/>
            <a:ext cx="1754372" cy="552542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1" name="Google Shape;521;p4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accent1"/>
                </a:solidFill>
              </a:rPr>
              <a:t>Автори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EE80B-C16C-CF48-2639-A4657A0E4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03" y="1813337"/>
            <a:ext cx="1123237" cy="1063329"/>
          </a:xfrm>
          <a:prstGeom prst="rect">
            <a:avLst/>
          </a:prstGeom>
        </p:spPr>
      </p:pic>
      <p:pic>
        <p:nvPicPr>
          <p:cNvPr id="3" name="Picture 2" descr="A logo with a hand print&#10;&#10;Description automatically generated with medium confidence">
            <a:extLst>
              <a:ext uri="{FF2B5EF4-FFF2-40B4-BE49-F238E27FC236}">
                <a16:creationId xmlns:a16="http://schemas.microsoft.com/office/drawing/2014/main" id="{D7F137F1-CBD5-7E0E-C1E7-C19AF91385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200" t="39850" r="15200" b="41440"/>
          <a:stretch/>
        </p:blipFill>
        <p:spPr>
          <a:xfrm>
            <a:off x="5316925" y="3336363"/>
            <a:ext cx="2537154" cy="6820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22BFD3-17E5-8EE3-59F3-C5278642EBB3}"/>
              </a:ext>
            </a:extLst>
          </p:cNvPr>
          <p:cNvSpPr/>
          <p:nvPr/>
        </p:nvSpPr>
        <p:spPr>
          <a:xfrm>
            <a:off x="1" y="3912781"/>
            <a:ext cx="9144000" cy="1230719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Google Shape;1518;p72">
            <a:extLst>
              <a:ext uri="{FF2B5EF4-FFF2-40B4-BE49-F238E27FC236}">
                <a16:creationId xmlns:a16="http://schemas.microsoft.com/office/drawing/2014/main" id="{CBE0977C-B16D-54D7-548D-6E37E134267F}"/>
              </a:ext>
            </a:extLst>
          </p:cNvPr>
          <p:cNvSpPr txBox="1">
            <a:spLocks/>
          </p:cNvSpPr>
          <p:nvPr/>
        </p:nvSpPr>
        <p:spPr>
          <a:xfrm>
            <a:off x="-1973941" y="3428426"/>
            <a:ext cx="13467806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16600" dirty="0">
                <a:solidFill>
                  <a:schemeClr val="accent1"/>
                </a:solidFill>
              </a:rPr>
              <a:t>AI </a:t>
            </a:r>
            <a:r>
              <a:rPr lang="en-US" sz="16600" dirty="0" err="1">
                <a:solidFill>
                  <a:schemeClr val="accent1"/>
                </a:solidFill>
              </a:rPr>
              <a:t>AI</a:t>
            </a:r>
            <a:r>
              <a:rPr lang="en-US" sz="16600" dirty="0">
                <a:solidFill>
                  <a:schemeClr val="accent1"/>
                </a:solidFill>
              </a:rPr>
              <a:t> </a:t>
            </a:r>
            <a:r>
              <a:rPr lang="en-US" sz="16600" dirty="0" err="1">
                <a:solidFill>
                  <a:schemeClr val="accent1"/>
                </a:solidFill>
              </a:rPr>
              <a:t>AI</a:t>
            </a:r>
            <a:r>
              <a:rPr lang="en-US" sz="16600" dirty="0">
                <a:solidFill>
                  <a:schemeClr val="accent1"/>
                </a:solidFill>
              </a:rPr>
              <a:t> </a:t>
            </a:r>
            <a:r>
              <a:rPr lang="en-US" sz="16600" dirty="0" err="1">
                <a:solidFill>
                  <a:schemeClr val="accent1"/>
                </a:solidFill>
              </a:rPr>
              <a:t>AI</a:t>
            </a:r>
            <a:r>
              <a:rPr lang="en-US" sz="16600" dirty="0">
                <a:solidFill>
                  <a:schemeClr val="accent1"/>
                </a:solidFill>
              </a:rPr>
              <a:t> </a:t>
            </a:r>
            <a:r>
              <a:rPr lang="en-US" sz="16600" dirty="0" err="1">
                <a:solidFill>
                  <a:schemeClr val="accent1"/>
                </a:solidFill>
              </a:rPr>
              <a:t>AI</a:t>
            </a:r>
            <a:r>
              <a:rPr lang="en-US" sz="16600" dirty="0">
                <a:solidFill>
                  <a:schemeClr val="accent1"/>
                </a:solidFill>
              </a:rPr>
              <a:t> A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CAD325-1BAF-2AB0-3E17-B53C8890EF45}"/>
              </a:ext>
            </a:extLst>
          </p:cNvPr>
          <p:cNvSpPr/>
          <p:nvPr/>
        </p:nvSpPr>
        <p:spPr>
          <a:xfrm>
            <a:off x="3118737" y="434392"/>
            <a:ext cx="2946999" cy="552542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3" name="Google Shape;413;p40"/>
          <p:cNvSpPr/>
          <p:nvPr/>
        </p:nvSpPr>
        <p:spPr>
          <a:xfrm>
            <a:off x="623637" y="1268648"/>
            <a:ext cx="2495100" cy="15346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720000" y="1879288"/>
            <a:ext cx="2336400" cy="7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000" dirty="0"/>
              <a:t>Мотивация</a:t>
            </a:r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 idx="2"/>
          </p:nvPr>
        </p:nvSpPr>
        <p:spPr>
          <a:xfrm>
            <a:off x="720000" y="1484454"/>
            <a:ext cx="9246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01.</a:t>
            </a:r>
            <a:endParaRPr sz="3600" dirty="0"/>
          </a:p>
        </p:txBody>
      </p:sp>
      <p:sp>
        <p:nvSpPr>
          <p:cNvPr id="432" name="Google Shape;432;p40"/>
          <p:cNvSpPr txBox="1">
            <a:spLocks noGrp="1"/>
          </p:cNvSpPr>
          <p:nvPr>
            <p:ph type="title" idx="21"/>
          </p:nvPr>
        </p:nvSpPr>
        <p:spPr>
          <a:xfrm>
            <a:off x="720000" y="43400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Съдържание</a:t>
            </a:r>
            <a:endParaRPr dirty="0"/>
          </a:p>
        </p:txBody>
      </p:sp>
      <p:sp>
        <p:nvSpPr>
          <p:cNvPr id="433" name="Google Shape;433;p40"/>
          <p:cNvSpPr/>
          <p:nvPr/>
        </p:nvSpPr>
        <p:spPr>
          <a:xfrm>
            <a:off x="8317055" y="1459713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" name="Google Shape;435;p40"/>
          <p:cNvGrpSpPr/>
          <p:nvPr/>
        </p:nvGrpSpPr>
        <p:grpSpPr>
          <a:xfrm rot="10800000">
            <a:off x="1186863" y="1032420"/>
            <a:ext cx="537556" cy="136576"/>
            <a:chOff x="2641350" y="846250"/>
            <a:chExt cx="413600" cy="105075"/>
          </a:xfrm>
        </p:grpSpPr>
        <p:sp>
          <p:nvSpPr>
            <p:cNvPr id="436" name="Google Shape;436;p40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413;p40">
            <a:extLst>
              <a:ext uri="{FF2B5EF4-FFF2-40B4-BE49-F238E27FC236}">
                <a16:creationId xmlns:a16="http://schemas.microsoft.com/office/drawing/2014/main" id="{7D0E1897-FAE7-EBD0-B259-1D02317CC1A5}"/>
              </a:ext>
            </a:extLst>
          </p:cNvPr>
          <p:cNvSpPr/>
          <p:nvPr/>
        </p:nvSpPr>
        <p:spPr>
          <a:xfrm>
            <a:off x="3324450" y="1268648"/>
            <a:ext cx="2495100" cy="15346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15;p40">
            <a:extLst>
              <a:ext uri="{FF2B5EF4-FFF2-40B4-BE49-F238E27FC236}">
                <a16:creationId xmlns:a16="http://schemas.microsoft.com/office/drawing/2014/main" id="{51AD3F4A-88A8-7385-C3A1-C2206400A804}"/>
              </a:ext>
            </a:extLst>
          </p:cNvPr>
          <p:cNvSpPr txBox="1">
            <a:spLocks/>
          </p:cNvSpPr>
          <p:nvPr/>
        </p:nvSpPr>
        <p:spPr>
          <a:xfrm>
            <a:off x="3364923" y="1921353"/>
            <a:ext cx="23364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3000" dirty="0"/>
              <a:t>Използвани технологии</a:t>
            </a:r>
          </a:p>
        </p:txBody>
      </p:sp>
      <p:sp>
        <p:nvSpPr>
          <p:cNvPr id="36" name="Google Shape;416;p40">
            <a:extLst>
              <a:ext uri="{FF2B5EF4-FFF2-40B4-BE49-F238E27FC236}">
                <a16:creationId xmlns:a16="http://schemas.microsoft.com/office/drawing/2014/main" id="{B8BD4D86-3154-19B9-1A17-7B2FA4C9143B}"/>
              </a:ext>
            </a:extLst>
          </p:cNvPr>
          <p:cNvSpPr txBox="1">
            <a:spLocks/>
          </p:cNvSpPr>
          <p:nvPr/>
        </p:nvSpPr>
        <p:spPr>
          <a:xfrm>
            <a:off x="3420813" y="1442555"/>
            <a:ext cx="9246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600" dirty="0"/>
              <a:t>0</a:t>
            </a:r>
            <a:r>
              <a:rPr lang="bg-BG" sz="3600" dirty="0"/>
              <a:t>2</a:t>
            </a:r>
            <a:r>
              <a:rPr lang="en" sz="3600" dirty="0"/>
              <a:t>.</a:t>
            </a:r>
          </a:p>
        </p:txBody>
      </p:sp>
      <p:sp>
        <p:nvSpPr>
          <p:cNvPr id="40" name="Google Shape;413;p40">
            <a:extLst>
              <a:ext uri="{FF2B5EF4-FFF2-40B4-BE49-F238E27FC236}">
                <a16:creationId xmlns:a16="http://schemas.microsoft.com/office/drawing/2014/main" id="{6032F0CC-A4D3-9444-2E15-7E3BB06CF18F}"/>
              </a:ext>
            </a:extLst>
          </p:cNvPr>
          <p:cNvSpPr/>
          <p:nvPr/>
        </p:nvSpPr>
        <p:spPr>
          <a:xfrm>
            <a:off x="640649" y="3107854"/>
            <a:ext cx="2495100" cy="16012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5;p40">
            <a:extLst>
              <a:ext uri="{FF2B5EF4-FFF2-40B4-BE49-F238E27FC236}">
                <a16:creationId xmlns:a16="http://schemas.microsoft.com/office/drawing/2014/main" id="{448B9CC4-29B7-406B-8AEA-363DFECF3FC2}"/>
              </a:ext>
            </a:extLst>
          </p:cNvPr>
          <p:cNvSpPr txBox="1">
            <a:spLocks/>
          </p:cNvSpPr>
          <p:nvPr/>
        </p:nvSpPr>
        <p:spPr>
          <a:xfrm>
            <a:off x="607484" y="3814444"/>
            <a:ext cx="3012379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3000" dirty="0"/>
              <a:t>Функционално описание</a:t>
            </a:r>
          </a:p>
        </p:txBody>
      </p:sp>
      <p:sp>
        <p:nvSpPr>
          <p:cNvPr id="42" name="Google Shape;416;p40">
            <a:extLst>
              <a:ext uri="{FF2B5EF4-FFF2-40B4-BE49-F238E27FC236}">
                <a16:creationId xmlns:a16="http://schemas.microsoft.com/office/drawing/2014/main" id="{F2D29294-2F67-83B4-5F1E-C17FBAB9EFFD}"/>
              </a:ext>
            </a:extLst>
          </p:cNvPr>
          <p:cNvSpPr txBox="1">
            <a:spLocks/>
          </p:cNvSpPr>
          <p:nvPr/>
        </p:nvSpPr>
        <p:spPr>
          <a:xfrm>
            <a:off x="737012" y="3334292"/>
            <a:ext cx="9246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600" dirty="0"/>
              <a:t>0</a:t>
            </a:r>
            <a:r>
              <a:rPr lang="bg-BG" sz="3600" dirty="0"/>
              <a:t>4</a:t>
            </a:r>
            <a:r>
              <a:rPr lang="en" sz="3600" dirty="0"/>
              <a:t>.</a:t>
            </a:r>
          </a:p>
        </p:txBody>
      </p:sp>
      <p:sp>
        <p:nvSpPr>
          <p:cNvPr id="43" name="Google Shape;413;p40">
            <a:extLst>
              <a:ext uri="{FF2B5EF4-FFF2-40B4-BE49-F238E27FC236}">
                <a16:creationId xmlns:a16="http://schemas.microsoft.com/office/drawing/2014/main" id="{A2473515-B129-508A-F68D-A91AD71534C3}"/>
              </a:ext>
            </a:extLst>
          </p:cNvPr>
          <p:cNvSpPr/>
          <p:nvPr/>
        </p:nvSpPr>
        <p:spPr>
          <a:xfrm>
            <a:off x="6082748" y="3083652"/>
            <a:ext cx="2495100" cy="162545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15;p40">
            <a:extLst>
              <a:ext uri="{FF2B5EF4-FFF2-40B4-BE49-F238E27FC236}">
                <a16:creationId xmlns:a16="http://schemas.microsoft.com/office/drawing/2014/main" id="{B9B5358A-05FE-72FF-A489-6BD801E186AE}"/>
              </a:ext>
            </a:extLst>
          </p:cNvPr>
          <p:cNvSpPr txBox="1">
            <a:spLocks/>
          </p:cNvSpPr>
          <p:nvPr/>
        </p:nvSpPr>
        <p:spPr>
          <a:xfrm>
            <a:off x="6096906" y="3754980"/>
            <a:ext cx="2495099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3000" dirty="0"/>
              <a:t>Бъдеща реализация</a:t>
            </a:r>
          </a:p>
        </p:txBody>
      </p:sp>
      <p:sp>
        <p:nvSpPr>
          <p:cNvPr id="45" name="Google Shape;416;p40">
            <a:extLst>
              <a:ext uri="{FF2B5EF4-FFF2-40B4-BE49-F238E27FC236}">
                <a16:creationId xmlns:a16="http://schemas.microsoft.com/office/drawing/2014/main" id="{BE243E40-CE13-CB57-1E52-27BB7C6C9A33}"/>
              </a:ext>
            </a:extLst>
          </p:cNvPr>
          <p:cNvSpPr txBox="1">
            <a:spLocks/>
          </p:cNvSpPr>
          <p:nvPr/>
        </p:nvSpPr>
        <p:spPr>
          <a:xfrm>
            <a:off x="6179111" y="3305451"/>
            <a:ext cx="9246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600" dirty="0"/>
              <a:t>0</a:t>
            </a:r>
            <a:r>
              <a:rPr lang="bg-BG" sz="3600" dirty="0"/>
              <a:t>6</a:t>
            </a:r>
            <a:r>
              <a:rPr lang="en" sz="3600" dirty="0"/>
              <a:t>.</a:t>
            </a:r>
          </a:p>
        </p:txBody>
      </p:sp>
      <p:sp>
        <p:nvSpPr>
          <p:cNvPr id="46" name="Google Shape;413;p40">
            <a:extLst>
              <a:ext uri="{FF2B5EF4-FFF2-40B4-BE49-F238E27FC236}">
                <a16:creationId xmlns:a16="http://schemas.microsoft.com/office/drawing/2014/main" id="{FEB48485-0073-2BFC-B34E-C9561D3413C6}"/>
              </a:ext>
            </a:extLst>
          </p:cNvPr>
          <p:cNvSpPr/>
          <p:nvPr/>
        </p:nvSpPr>
        <p:spPr>
          <a:xfrm>
            <a:off x="3341462" y="3107853"/>
            <a:ext cx="2495100" cy="16012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15;p40">
            <a:extLst>
              <a:ext uri="{FF2B5EF4-FFF2-40B4-BE49-F238E27FC236}">
                <a16:creationId xmlns:a16="http://schemas.microsoft.com/office/drawing/2014/main" id="{DB3659D9-F397-C278-B1FD-120FE31C0A2A}"/>
              </a:ext>
            </a:extLst>
          </p:cNvPr>
          <p:cNvSpPr txBox="1">
            <a:spLocks/>
          </p:cNvSpPr>
          <p:nvPr/>
        </p:nvSpPr>
        <p:spPr>
          <a:xfrm>
            <a:off x="3483150" y="3759135"/>
            <a:ext cx="23364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3000" dirty="0"/>
              <a:t>Предимства</a:t>
            </a:r>
          </a:p>
        </p:txBody>
      </p:sp>
      <p:sp>
        <p:nvSpPr>
          <p:cNvPr id="48" name="Google Shape;416;p40">
            <a:extLst>
              <a:ext uri="{FF2B5EF4-FFF2-40B4-BE49-F238E27FC236}">
                <a16:creationId xmlns:a16="http://schemas.microsoft.com/office/drawing/2014/main" id="{F48718DA-5E5C-2AD1-3B93-E71B9F202474}"/>
              </a:ext>
            </a:extLst>
          </p:cNvPr>
          <p:cNvSpPr txBox="1">
            <a:spLocks/>
          </p:cNvSpPr>
          <p:nvPr/>
        </p:nvSpPr>
        <p:spPr>
          <a:xfrm>
            <a:off x="3437825" y="3334292"/>
            <a:ext cx="9246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600" dirty="0"/>
              <a:t>0</a:t>
            </a:r>
            <a:r>
              <a:rPr lang="bg-BG" sz="3600" dirty="0"/>
              <a:t>5</a:t>
            </a:r>
            <a:r>
              <a:rPr lang="en" sz="3600" dirty="0"/>
              <a:t>.</a:t>
            </a:r>
          </a:p>
        </p:txBody>
      </p:sp>
      <p:sp>
        <p:nvSpPr>
          <p:cNvPr id="51" name="Google Shape;413;p40">
            <a:extLst>
              <a:ext uri="{FF2B5EF4-FFF2-40B4-BE49-F238E27FC236}">
                <a16:creationId xmlns:a16="http://schemas.microsoft.com/office/drawing/2014/main" id="{78FACBA9-5AA6-05FE-A36B-10B54CB091EF}"/>
              </a:ext>
            </a:extLst>
          </p:cNvPr>
          <p:cNvSpPr/>
          <p:nvPr/>
        </p:nvSpPr>
        <p:spPr>
          <a:xfrm>
            <a:off x="6082748" y="1265798"/>
            <a:ext cx="2495100" cy="15346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415;p40">
            <a:extLst>
              <a:ext uri="{FF2B5EF4-FFF2-40B4-BE49-F238E27FC236}">
                <a16:creationId xmlns:a16="http://schemas.microsoft.com/office/drawing/2014/main" id="{AAEB7476-9D17-23A2-3509-BF93AB2BF716}"/>
              </a:ext>
            </a:extLst>
          </p:cNvPr>
          <p:cNvSpPr txBox="1">
            <a:spLocks/>
          </p:cNvSpPr>
          <p:nvPr/>
        </p:nvSpPr>
        <p:spPr>
          <a:xfrm>
            <a:off x="6065736" y="1931601"/>
            <a:ext cx="300034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500" b="0" i="0" u="none" strike="noStrike" cap="none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bg-BG" sz="3000" dirty="0"/>
              <a:t>Структура на приложението</a:t>
            </a:r>
          </a:p>
        </p:txBody>
      </p:sp>
      <p:sp>
        <p:nvSpPr>
          <p:cNvPr id="53" name="Google Shape;416;p40">
            <a:extLst>
              <a:ext uri="{FF2B5EF4-FFF2-40B4-BE49-F238E27FC236}">
                <a16:creationId xmlns:a16="http://schemas.microsoft.com/office/drawing/2014/main" id="{0CEF7EBB-A6B3-C21D-811B-B1FB97A11578}"/>
              </a:ext>
            </a:extLst>
          </p:cNvPr>
          <p:cNvSpPr txBox="1">
            <a:spLocks/>
          </p:cNvSpPr>
          <p:nvPr/>
        </p:nvSpPr>
        <p:spPr>
          <a:xfrm>
            <a:off x="6179111" y="1481603"/>
            <a:ext cx="9246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Bebas Neue"/>
              <a:buNone/>
              <a:defRPr sz="3400" b="0" i="0" u="none" strike="noStrike" cap="none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3600" dirty="0"/>
              <a:t>0</a:t>
            </a:r>
            <a:r>
              <a:rPr lang="bg-BG" sz="3600" dirty="0"/>
              <a:t>3</a:t>
            </a:r>
            <a:r>
              <a:rPr lang="en" sz="36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84ED9F-A9A7-D5D4-7C52-BF0223695943}"/>
              </a:ext>
            </a:extLst>
          </p:cNvPr>
          <p:cNvSpPr/>
          <p:nvPr/>
        </p:nvSpPr>
        <p:spPr>
          <a:xfrm>
            <a:off x="3263706" y="434392"/>
            <a:ext cx="2616590" cy="552542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/>
              <a:t>Мотивация</a:t>
            </a:r>
            <a:endParaRPr sz="4000" dirty="0"/>
          </a:p>
        </p:txBody>
      </p:sp>
      <p:sp>
        <p:nvSpPr>
          <p:cNvPr id="506" name="Google Shape;506;p44"/>
          <p:cNvSpPr txBox="1"/>
          <p:nvPr/>
        </p:nvSpPr>
        <p:spPr>
          <a:xfrm>
            <a:off x="964411" y="1598608"/>
            <a:ext cx="7215177" cy="297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/>
            <a:r>
              <a:rPr lang="ru-RU" sz="2200" b="1" dirty="0" err="1">
                <a:solidFill>
                  <a:schemeClr val="accent2"/>
                </a:solidFill>
              </a:rPr>
              <a:t>Проблеми</a:t>
            </a:r>
            <a:r>
              <a:rPr lang="ru-RU" sz="2200" b="1" dirty="0">
                <a:solidFill>
                  <a:schemeClr val="accent2"/>
                </a:solidFill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accent2"/>
                </a:solidFill>
              </a:rPr>
              <a:t>Недостатъчна</a:t>
            </a:r>
            <a:r>
              <a:rPr lang="ru-RU" sz="2200" dirty="0">
                <a:solidFill>
                  <a:schemeClr val="accent2"/>
                </a:solidFill>
              </a:rPr>
              <a:t> автоматизация в </a:t>
            </a:r>
            <a:r>
              <a:rPr lang="ru-RU" sz="2200" dirty="0" err="1">
                <a:solidFill>
                  <a:schemeClr val="accent2"/>
                </a:solidFill>
              </a:rPr>
              <a:t>роботизираните</a:t>
            </a:r>
            <a:r>
              <a:rPr lang="ru-RU" sz="2200" dirty="0">
                <a:solidFill>
                  <a:schemeClr val="accent2"/>
                </a:solidFill>
              </a:rPr>
              <a:t> </a:t>
            </a:r>
            <a:r>
              <a:rPr lang="ru-RU" sz="2200" dirty="0" err="1">
                <a:solidFill>
                  <a:schemeClr val="accent2"/>
                </a:solidFill>
              </a:rPr>
              <a:t>системи</a:t>
            </a:r>
            <a:r>
              <a:rPr lang="ru-RU" sz="2200" dirty="0">
                <a:solidFill>
                  <a:schemeClr val="accent2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accent2"/>
                </a:solidFill>
              </a:rPr>
              <a:t>Опасност</a:t>
            </a:r>
            <a:r>
              <a:rPr lang="ru-RU" sz="2200" dirty="0">
                <a:solidFill>
                  <a:schemeClr val="accent2"/>
                </a:solidFill>
              </a:rPr>
              <a:t> за </a:t>
            </a:r>
            <a:r>
              <a:rPr lang="ru-RU" sz="2200" dirty="0" err="1">
                <a:solidFill>
                  <a:schemeClr val="accent2"/>
                </a:solidFill>
              </a:rPr>
              <a:t>човека</a:t>
            </a:r>
            <a:r>
              <a:rPr lang="ru-RU" sz="2200" dirty="0">
                <a:solidFill>
                  <a:schemeClr val="accent2"/>
                </a:solidFill>
              </a:rPr>
              <a:t> в </a:t>
            </a:r>
            <a:r>
              <a:rPr lang="ru-RU" sz="2200" dirty="0" err="1">
                <a:solidFill>
                  <a:schemeClr val="accent2"/>
                </a:solidFill>
              </a:rPr>
              <a:t>индустриални</a:t>
            </a:r>
            <a:r>
              <a:rPr lang="ru-RU" sz="2200" dirty="0">
                <a:solidFill>
                  <a:schemeClr val="accent2"/>
                </a:solidFill>
              </a:rPr>
              <a:t> и </a:t>
            </a:r>
            <a:r>
              <a:rPr lang="ru-RU" sz="2200" dirty="0" err="1">
                <a:solidFill>
                  <a:schemeClr val="accent2"/>
                </a:solidFill>
              </a:rPr>
              <a:t>военни</a:t>
            </a:r>
            <a:r>
              <a:rPr lang="ru-RU" sz="2200" dirty="0">
                <a:solidFill>
                  <a:schemeClr val="accent2"/>
                </a:solidFill>
              </a:rPr>
              <a:t> среди.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accent2"/>
              </a:solidFill>
            </a:endParaRPr>
          </a:p>
          <a:p>
            <a:pPr algn="just"/>
            <a:r>
              <a:rPr lang="ru-RU" sz="2200" b="1" dirty="0" err="1">
                <a:solidFill>
                  <a:schemeClr val="accent2"/>
                </a:solidFill>
              </a:rPr>
              <a:t>Недостатъци</a:t>
            </a:r>
            <a:r>
              <a:rPr lang="ru-RU" sz="2200" b="1" dirty="0">
                <a:solidFill>
                  <a:schemeClr val="accent2"/>
                </a:solidFill>
              </a:rPr>
              <a:t> на </a:t>
            </a:r>
            <a:r>
              <a:rPr lang="ru-RU" sz="2200" b="1" dirty="0" err="1">
                <a:solidFill>
                  <a:schemeClr val="accent2"/>
                </a:solidFill>
              </a:rPr>
              <a:t>съществуващите</a:t>
            </a:r>
            <a:r>
              <a:rPr lang="ru-RU" sz="2200" b="1" dirty="0">
                <a:solidFill>
                  <a:schemeClr val="accent2"/>
                </a:solidFill>
              </a:rPr>
              <a:t> решения: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dirty="0" err="1">
                <a:solidFill>
                  <a:schemeClr val="accent2"/>
                </a:solidFill>
              </a:rPr>
              <a:t>Висока</a:t>
            </a:r>
            <a:r>
              <a:rPr lang="ru-RU" sz="2200" dirty="0">
                <a:solidFill>
                  <a:schemeClr val="accent2"/>
                </a:solidFill>
              </a:rPr>
              <a:t> цена и </a:t>
            </a:r>
            <a:r>
              <a:rPr lang="ru-RU" sz="2200" dirty="0" err="1">
                <a:solidFill>
                  <a:schemeClr val="accent2"/>
                </a:solidFill>
              </a:rPr>
              <a:t>сложност</a:t>
            </a:r>
            <a:r>
              <a:rPr lang="ru-RU" sz="2200" dirty="0">
                <a:solidFill>
                  <a:schemeClr val="accent2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accent2"/>
                </a:solidFill>
              </a:rPr>
              <a:t>Ограничена </a:t>
            </a:r>
            <a:r>
              <a:rPr lang="ru-RU" sz="2200" dirty="0" err="1">
                <a:solidFill>
                  <a:schemeClr val="accent2"/>
                </a:solidFill>
              </a:rPr>
              <a:t>автономност</a:t>
            </a:r>
            <a:r>
              <a:rPr lang="ru-RU" sz="2200" dirty="0">
                <a:solidFill>
                  <a:schemeClr val="accent2"/>
                </a:solidFill>
              </a:rPr>
              <a:t> без </a:t>
            </a:r>
            <a:r>
              <a:rPr lang="ru-RU" sz="2200" dirty="0" err="1">
                <a:solidFill>
                  <a:schemeClr val="accent2"/>
                </a:solidFill>
              </a:rPr>
              <a:t>компютърно</a:t>
            </a:r>
            <a:r>
              <a:rPr lang="ru-RU" sz="2200" dirty="0">
                <a:solidFill>
                  <a:schemeClr val="accent2"/>
                </a:solidFill>
              </a:rPr>
              <a:t> зрение.</a:t>
            </a:r>
          </a:p>
        </p:txBody>
      </p:sp>
      <p:grpSp>
        <p:nvGrpSpPr>
          <p:cNvPr id="508" name="Google Shape;508;p44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509" name="Google Shape;509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44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14" name="Google Shape;514;p44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72171-9129-B351-AF8A-BD6F7E69A7F6}"/>
              </a:ext>
            </a:extLst>
          </p:cNvPr>
          <p:cNvSpPr/>
          <p:nvPr/>
        </p:nvSpPr>
        <p:spPr>
          <a:xfrm>
            <a:off x="1913206" y="434392"/>
            <a:ext cx="5303520" cy="552542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/>
              <a:t>Използвани технологии</a:t>
            </a:r>
          </a:p>
        </p:txBody>
      </p:sp>
      <p:grpSp>
        <p:nvGrpSpPr>
          <p:cNvPr id="508" name="Google Shape;508;p44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509" name="Google Shape;509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44"/>
          <p:cNvGrpSpPr/>
          <p:nvPr/>
        </p:nvGrpSpPr>
        <p:grpSpPr>
          <a:xfrm>
            <a:off x="878338" y="983704"/>
            <a:ext cx="913425" cy="370975"/>
            <a:chOff x="6514150" y="4420266"/>
            <a:chExt cx="913425" cy="370975"/>
          </a:xfrm>
        </p:grpSpPr>
        <p:sp>
          <p:nvSpPr>
            <p:cNvPr id="514" name="Google Shape;514;p44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4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506;p44">
            <a:extLst>
              <a:ext uri="{FF2B5EF4-FFF2-40B4-BE49-F238E27FC236}">
                <a16:creationId xmlns:a16="http://schemas.microsoft.com/office/drawing/2014/main" id="{6E3B3B9A-4BAC-1A43-756E-181B6FFEDC4A}"/>
              </a:ext>
            </a:extLst>
          </p:cNvPr>
          <p:cNvSpPr txBox="1"/>
          <p:nvPr/>
        </p:nvSpPr>
        <p:spPr>
          <a:xfrm>
            <a:off x="1303063" y="1612676"/>
            <a:ext cx="7043030" cy="297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b="1" dirty="0">
                <a:solidFill>
                  <a:schemeClr val="accent2"/>
                </a:solidFill>
              </a:rPr>
              <a:t>Python</a:t>
            </a:r>
            <a:r>
              <a:rPr lang="ru-RU" sz="2200" dirty="0">
                <a:solidFill>
                  <a:schemeClr val="accent2"/>
                </a:solidFill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b="1" dirty="0" err="1">
                <a:solidFill>
                  <a:schemeClr val="accent2"/>
                </a:solidFill>
              </a:rPr>
              <a:t>OpenCV</a:t>
            </a:r>
            <a:endParaRPr lang="ru-RU" sz="2200" b="1" dirty="0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2"/>
              </a:solidFill>
              <a:latin typeface="Bebas Neue" panose="020B0606020202050201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b="1" dirty="0" err="1">
                <a:solidFill>
                  <a:schemeClr val="accent2"/>
                </a:solidFill>
              </a:rPr>
              <a:t>Tkinter</a:t>
            </a:r>
            <a:r>
              <a:rPr lang="ru-RU" sz="2200" dirty="0">
                <a:solidFill>
                  <a:schemeClr val="accent2"/>
                </a:solidFill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b="1" dirty="0" err="1">
                <a:solidFill>
                  <a:schemeClr val="accent2"/>
                </a:solidFill>
              </a:rPr>
              <a:t>NumPy</a:t>
            </a:r>
            <a:r>
              <a:rPr lang="ru-RU" sz="2200" dirty="0">
                <a:solidFill>
                  <a:schemeClr val="accent2"/>
                </a:solidFill>
              </a:rPr>
              <a:t> и </a:t>
            </a:r>
            <a:r>
              <a:rPr lang="ru-RU" sz="2200" b="1" dirty="0">
                <a:solidFill>
                  <a:schemeClr val="accent2"/>
                </a:solidFill>
              </a:rPr>
              <a:t>PIL (</a:t>
            </a:r>
            <a:r>
              <a:rPr lang="ru-RU" sz="2200" b="1" dirty="0" err="1">
                <a:solidFill>
                  <a:schemeClr val="accent2"/>
                </a:solidFill>
              </a:rPr>
              <a:t>Pillow</a:t>
            </a:r>
            <a:r>
              <a:rPr lang="ru-RU" sz="2200" b="1" dirty="0">
                <a:solidFill>
                  <a:schemeClr val="accent2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accent2"/>
              </a:solidFill>
              <a:latin typeface="Bebas Neue" panose="020B0606020202050201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b="1" dirty="0" err="1">
                <a:solidFill>
                  <a:schemeClr val="accent2"/>
                </a:solidFill>
              </a:rPr>
              <a:t>Arduino</a:t>
            </a:r>
            <a:r>
              <a:rPr lang="ru-RU" sz="2200" dirty="0">
                <a:solidFill>
                  <a:schemeClr val="accent2"/>
                </a:solidFill>
              </a:rPr>
              <a:t> </a:t>
            </a:r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CABA84ED-51E7-FACE-D450-423BE295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161" y="1426044"/>
            <a:ext cx="658547" cy="722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CV">
            <a:extLst>
              <a:ext uri="{FF2B5EF4-FFF2-40B4-BE49-F238E27FC236}">
                <a16:creationId xmlns:a16="http://schemas.microsoft.com/office/drawing/2014/main" id="{C0ADBB0F-6C83-BA8F-CF94-D04E9C7A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197" y="1833274"/>
            <a:ext cx="1054481" cy="105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 Logo | SVG | Real Company | Alphabet, Letter N Logo">
            <a:extLst>
              <a:ext uri="{FF2B5EF4-FFF2-40B4-BE49-F238E27FC236}">
                <a16:creationId xmlns:a16="http://schemas.microsoft.com/office/drawing/2014/main" id="{D4F24618-982F-4CCB-95D1-7BF343C80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5" t="18183" r="16833" b="18475"/>
          <a:stretch/>
        </p:blipFill>
        <p:spPr bwMode="auto">
          <a:xfrm>
            <a:off x="4711970" y="3423075"/>
            <a:ext cx="682990" cy="68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Image Processing With Pillow • Python Land Tips &amp; Tricks">
            <a:extLst>
              <a:ext uri="{FF2B5EF4-FFF2-40B4-BE49-F238E27FC236}">
                <a16:creationId xmlns:a16="http://schemas.microsoft.com/office/drawing/2014/main" id="{8D2EDE8D-C88B-AAD1-8F94-4C3D83D7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171" y="3423076"/>
            <a:ext cx="682990" cy="68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E023F-D8AB-9E60-5A92-E40B06AC7F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8715" y="4215795"/>
            <a:ext cx="724868" cy="49331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DF17B81-2EE5-506D-603F-C83D69CFC99C}"/>
              </a:ext>
            </a:extLst>
          </p:cNvPr>
          <p:cNvGrpSpPr/>
          <p:nvPr/>
        </p:nvGrpSpPr>
        <p:grpSpPr>
          <a:xfrm>
            <a:off x="2868057" y="2720931"/>
            <a:ext cx="549513" cy="723119"/>
            <a:chOff x="2868057" y="2720931"/>
            <a:chExt cx="549513" cy="723119"/>
          </a:xfrm>
        </p:grpSpPr>
        <p:pic>
          <p:nvPicPr>
            <p:cNvPr id="1038" name="Picture 14" descr="Crafting Dynamic User Interfaces with Tkinter | by Nishitha Kalathil |  Medium">
              <a:extLst>
                <a:ext uri="{FF2B5EF4-FFF2-40B4-BE49-F238E27FC236}">
                  <a16:creationId xmlns:a16="http://schemas.microsoft.com/office/drawing/2014/main" id="{56D57FB4-3192-38EA-D924-26FCC0268D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04" t="12889" r="58887" b="14222"/>
            <a:stretch/>
          </p:blipFill>
          <p:spPr bwMode="auto">
            <a:xfrm>
              <a:off x="2868057" y="2720931"/>
              <a:ext cx="463092" cy="723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B9D9AC-5039-A7C9-CEAC-063DE533A98D}"/>
                </a:ext>
              </a:extLst>
            </p:cNvPr>
            <p:cNvSpPr/>
            <p:nvPr/>
          </p:nvSpPr>
          <p:spPr>
            <a:xfrm>
              <a:off x="3188970" y="3129956"/>
              <a:ext cx="228600" cy="293119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1649287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E7B1EF-1A00-7AC0-123F-420272DB17C7}"/>
              </a:ext>
            </a:extLst>
          </p:cNvPr>
          <p:cNvSpPr/>
          <p:nvPr/>
        </p:nvSpPr>
        <p:spPr>
          <a:xfrm>
            <a:off x="1448974" y="455658"/>
            <a:ext cx="6231988" cy="552542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720000" y="4580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sz="4000" dirty="0"/>
              <a:t>Структура на приложението</a:t>
            </a:r>
            <a:endParaRPr dirty="0"/>
          </a:p>
        </p:txBody>
      </p:sp>
      <p:grpSp>
        <p:nvGrpSpPr>
          <p:cNvPr id="508" name="Google Shape;508;p44"/>
          <p:cNvGrpSpPr/>
          <p:nvPr/>
        </p:nvGrpSpPr>
        <p:grpSpPr>
          <a:xfrm rot="10800000">
            <a:off x="4305271" y="4810771"/>
            <a:ext cx="537556" cy="136576"/>
            <a:chOff x="2641350" y="846250"/>
            <a:chExt cx="413600" cy="105075"/>
          </a:xfrm>
        </p:grpSpPr>
        <p:sp>
          <p:nvSpPr>
            <p:cNvPr id="509" name="Google Shape;509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09;p52">
            <a:extLst>
              <a:ext uri="{FF2B5EF4-FFF2-40B4-BE49-F238E27FC236}">
                <a16:creationId xmlns:a16="http://schemas.microsoft.com/office/drawing/2014/main" id="{1280BCED-A410-3E3C-50EC-CC15E11FD5AB}"/>
              </a:ext>
            </a:extLst>
          </p:cNvPr>
          <p:cNvSpPr/>
          <p:nvPr/>
        </p:nvSpPr>
        <p:spPr>
          <a:xfrm>
            <a:off x="850303" y="763091"/>
            <a:ext cx="827100" cy="8271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506;p44">
            <a:extLst>
              <a:ext uri="{FF2B5EF4-FFF2-40B4-BE49-F238E27FC236}">
                <a16:creationId xmlns:a16="http://schemas.microsoft.com/office/drawing/2014/main" id="{249B38B5-32C3-F4D3-E226-3C51D1A54BBE}"/>
              </a:ext>
            </a:extLst>
          </p:cNvPr>
          <p:cNvSpPr txBox="1"/>
          <p:nvPr/>
        </p:nvSpPr>
        <p:spPr>
          <a:xfrm>
            <a:off x="1253244" y="1590191"/>
            <a:ext cx="6637511" cy="297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b="1" dirty="0">
                <a:solidFill>
                  <a:schemeClr val="accent2"/>
                </a:solidFill>
              </a:rPr>
              <a:t>Видео обработка </a:t>
            </a:r>
            <a:r>
              <a:rPr lang="ru-RU" sz="2200" dirty="0">
                <a:solidFill>
                  <a:schemeClr val="accent2"/>
                </a:solidFill>
              </a:rPr>
              <a:t>– </a:t>
            </a:r>
            <a:r>
              <a:rPr lang="ru-RU" sz="2200" dirty="0" err="1">
                <a:solidFill>
                  <a:schemeClr val="accent2"/>
                </a:solidFill>
              </a:rPr>
              <a:t>заснемане</a:t>
            </a:r>
            <a:r>
              <a:rPr lang="ru-RU" sz="2200" dirty="0">
                <a:solidFill>
                  <a:schemeClr val="accent2"/>
                </a:solidFill>
              </a:rPr>
              <a:t> и анализ на видео.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b="1" dirty="0" err="1">
                <a:solidFill>
                  <a:schemeClr val="accent2"/>
                </a:solidFill>
              </a:rPr>
              <a:t>Запис</a:t>
            </a:r>
            <a:r>
              <a:rPr lang="ru-RU" sz="2200" b="1" dirty="0">
                <a:solidFill>
                  <a:schemeClr val="accent2"/>
                </a:solidFill>
              </a:rPr>
              <a:t> и </a:t>
            </a:r>
            <a:r>
              <a:rPr lang="ru-RU" sz="2200" b="1" dirty="0" err="1">
                <a:solidFill>
                  <a:schemeClr val="accent2"/>
                </a:solidFill>
              </a:rPr>
              <a:t>съхранение</a:t>
            </a:r>
            <a:r>
              <a:rPr lang="ru-RU" sz="2200" b="1" dirty="0">
                <a:solidFill>
                  <a:schemeClr val="accent2"/>
                </a:solidFill>
              </a:rPr>
              <a:t> </a:t>
            </a:r>
            <a:r>
              <a:rPr lang="ru-RU" sz="2200" dirty="0">
                <a:solidFill>
                  <a:schemeClr val="accent2"/>
                </a:solidFill>
              </a:rPr>
              <a:t>– автоматично </a:t>
            </a:r>
            <a:r>
              <a:rPr lang="ru-RU" sz="2200" dirty="0" err="1">
                <a:solidFill>
                  <a:schemeClr val="accent2"/>
                </a:solidFill>
              </a:rPr>
              <a:t>заснемане</a:t>
            </a:r>
            <a:r>
              <a:rPr lang="ru-RU" sz="2200" dirty="0">
                <a:solidFill>
                  <a:schemeClr val="accent2"/>
                </a:solidFill>
              </a:rPr>
              <a:t> и </a:t>
            </a:r>
            <a:r>
              <a:rPr lang="ru-RU" sz="2200" dirty="0" err="1">
                <a:solidFill>
                  <a:schemeClr val="accent2"/>
                </a:solidFill>
              </a:rPr>
              <a:t>организиране</a:t>
            </a:r>
            <a:r>
              <a:rPr lang="ru-RU" sz="2200" dirty="0">
                <a:solidFill>
                  <a:schemeClr val="accent2"/>
                </a:solidFill>
              </a:rPr>
              <a:t> на изображения.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b="1" dirty="0" err="1">
                <a:solidFill>
                  <a:schemeClr val="accent2"/>
                </a:solidFill>
              </a:rPr>
              <a:t>Разпознаване</a:t>
            </a:r>
            <a:r>
              <a:rPr lang="ru-RU" sz="2200" b="1" dirty="0">
                <a:solidFill>
                  <a:schemeClr val="accent2"/>
                </a:solidFill>
              </a:rPr>
              <a:t> на движения </a:t>
            </a:r>
            <a:r>
              <a:rPr lang="ru-RU" sz="2200" dirty="0">
                <a:solidFill>
                  <a:schemeClr val="accent2"/>
                </a:solidFill>
              </a:rPr>
              <a:t>– </a:t>
            </a:r>
            <a:r>
              <a:rPr lang="ru-RU" sz="2200" dirty="0" err="1">
                <a:solidFill>
                  <a:schemeClr val="accent2"/>
                </a:solidFill>
              </a:rPr>
              <a:t>откриване</a:t>
            </a:r>
            <a:r>
              <a:rPr lang="ru-RU" sz="2200" dirty="0">
                <a:solidFill>
                  <a:schemeClr val="accent2"/>
                </a:solidFill>
              </a:rPr>
              <a:t> на позиции на </a:t>
            </a:r>
            <a:r>
              <a:rPr lang="ru-RU" sz="2200" dirty="0" err="1">
                <a:solidFill>
                  <a:schemeClr val="accent2"/>
                </a:solidFill>
              </a:rPr>
              <a:t>ръцете</a:t>
            </a:r>
            <a:r>
              <a:rPr lang="ru-RU" sz="2200" dirty="0">
                <a:solidFill>
                  <a:schemeClr val="accent2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200" b="1" dirty="0" err="1">
                <a:solidFill>
                  <a:schemeClr val="accent2"/>
                </a:solidFill>
              </a:rPr>
              <a:t>Пресъздаване</a:t>
            </a:r>
            <a:r>
              <a:rPr lang="ru-RU" sz="2200" b="1" dirty="0">
                <a:solidFill>
                  <a:schemeClr val="accent2"/>
                </a:solidFill>
              </a:rPr>
              <a:t> на </a:t>
            </a:r>
            <a:r>
              <a:rPr lang="ru-RU" sz="2200" b="1" dirty="0" err="1">
                <a:solidFill>
                  <a:schemeClr val="accent2"/>
                </a:solidFill>
              </a:rPr>
              <a:t>позата</a:t>
            </a:r>
            <a:r>
              <a:rPr lang="ru-RU" sz="2200" b="1" dirty="0">
                <a:solidFill>
                  <a:schemeClr val="accent2"/>
                </a:solidFill>
              </a:rPr>
              <a:t> </a:t>
            </a:r>
            <a:r>
              <a:rPr lang="ru-RU" sz="2200" dirty="0">
                <a:solidFill>
                  <a:schemeClr val="accent2"/>
                </a:solidFill>
              </a:rPr>
              <a:t>– </a:t>
            </a:r>
            <a:r>
              <a:rPr lang="ru-RU" sz="2200" dirty="0" err="1">
                <a:solidFill>
                  <a:schemeClr val="accent2"/>
                </a:solidFill>
              </a:rPr>
              <a:t>ръцете</a:t>
            </a:r>
            <a:r>
              <a:rPr lang="ru-RU" sz="2200" dirty="0">
                <a:solidFill>
                  <a:schemeClr val="accent2"/>
                </a:solidFill>
              </a:rPr>
              <a:t> </a:t>
            </a:r>
            <a:r>
              <a:rPr lang="ru-RU" sz="2200" dirty="0" err="1">
                <a:solidFill>
                  <a:schemeClr val="accent2"/>
                </a:solidFill>
              </a:rPr>
              <a:t>изпълняват</a:t>
            </a:r>
            <a:r>
              <a:rPr lang="ru-RU" sz="2200" dirty="0">
                <a:solidFill>
                  <a:schemeClr val="accent2"/>
                </a:solidFill>
              </a:rPr>
              <a:t> </a:t>
            </a:r>
            <a:r>
              <a:rPr lang="ru-RU" sz="2200" dirty="0" err="1">
                <a:solidFill>
                  <a:schemeClr val="accent2"/>
                </a:solidFill>
              </a:rPr>
              <a:t>движението</a:t>
            </a:r>
            <a:endParaRPr lang="en-US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556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E7B1EF-1A00-7AC0-123F-420272DB17C7}"/>
              </a:ext>
            </a:extLst>
          </p:cNvPr>
          <p:cNvSpPr/>
          <p:nvPr/>
        </p:nvSpPr>
        <p:spPr>
          <a:xfrm>
            <a:off x="1791763" y="455658"/>
            <a:ext cx="5579708" cy="552542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2" name="Google Shape;502;p44"/>
          <p:cNvSpPr txBox="1">
            <a:spLocks noGrp="1"/>
          </p:cNvSpPr>
          <p:nvPr>
            <p:ph type="title"/>
          </p:nvPr>
        </p:nvSpPr>
        <p:spPr>
          <a:xfrm>
            <a:off x="720000" y="4580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bg-BG" dirty="0"/>
              <a:t>Функционално описание</a:t>
            </a:r>
            <a:endParaRPr dirty="0"/>
          </a:p>
        </p:txBody>
      </p:sp>
      <p:grpSp>
        <p:nvGrpSpPr>
          <p:cNvPr id="508" name="Google Shape;508;p44"/>
          <p:cNvGrpSpPr/>
          <p:nvPr/>
        </p:nvGrpSpPr>
        <p:grpSpPr>
          <a:xfrm rot="10800000">
            <a:off x="4796638" y="4949362"/>
            <a:ext cx="537556" cy="136576"/>
            <a:chOff x="2641350" y="846250"/>
            <a:chExt cx="413600" cy="105075"/>
          </a:xfrm>
        </p:grpSpPr>
        <p:sp>
          <p:nvSpPr>
            <p:cNvPr id="509" name="Google Shape;509;p4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4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09;p52">
            <a:extLst>
              <a:ext uri="{FF2B5EF4-FFF2-40B4-BE49-F238E27FC236}">
                <a16:creationId xmlns:a16="http://schemas.microsoft.com/office/drawing/2014/main" id="{1280BCED-A410-3E3C-50EC-CC15E11FD5AB}"/>
              </a:ext>
            </a:extLst>
          </p:cNvPr>
          <p:cNvSpPr/>
          <p:nvPr/>
        </p:nvSpPr>
        <p:spPr>
          <a:xfrm>
            <a:off x="850303" y="763091"/>
            <a:ext cx="827100" cy="827100"/>
          </a:xfrm>
          <a:prstGeom prst="ellipse">
            <a:avLst/>
          </a:prstGeom>
          <a:solidFill>
            <a:srgbClr val="718AC6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5EEBC-A48F-3AC2-13E2-E47BE2080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1375" b="21986"/>
          <a:stretch/>
        </p:blipFill>
        <p:spPr>
          <a:xfrm>
            <a:off x="1044136" y="1586349"/>
            <a:ext cx="4138351" cy="3096176"/>
          </a:xfrm>
          <a:prstGeom prst="rect">
            <a:avLst/>
          </a:prstGeom>
        </p:spPr>
      </p:pic>
      <p:pic>
        <p:nvPicPr>
          <p:cNvPr id="8" name="Image11" descr="A screenshot of a computer&#10;&#10;Description automatically generated">
            <a:extLst>
              <a:ext uri="{FF2B5EF4-FFF2-40B4-BE49-F238E27FC236}">
                <a16:creationId xmlns:a16="http://schemas.microsoft.com/office/drawing/2014/main" id="{93F9D775-2DED-40D7-14AA-5C07080B2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542734" y="1562481"/>
            <a:ext cx="2257409" cy="1400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48CCAD-6C3C-E7FE-63E4-4F2BCF59F8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2221" t="19588" r="8591" b="42985"/>
          <a:stretch/>
        </p:blipFill>
        <p:spPr>
          <a:xfrm>
            <a:off x="5542734" y="3082765"/>
            <a:ext cx="2257409" cy="162747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3540965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257</Words>
  <Application>Microsoft Office PowerPoint</Application>
  <PresentationFormat>On-screen Show (16:9)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Nunito</vt:lpstr>
      <vt:lpstr>Arial</vt:lpstr>
      <vt:lpstr>Raleway Medium</vt:lpstr>
      <vt:lpstr>Bebas Neue</vt:lpstr>
      <vt:lpstr>Artificial Intelligence (AI) Startup Business Plan by Slidesgo</vt:lpstr>
      <vt:lpstr>Manos Futuri</vt:lpstr>
      <vt:lpstr>Manos Futuri</vt:lpstr>
      <vt:lpstr>Manos Futuri</vt:lpstr>
      <vt:lpstr>Изготвили:   Ивайла Христова и Момчил Инджов 12 клас  ППМГ „Акад. Никола Обрешков“, град Бургас  Ръководител: д-р Александър Иванов</vt:lpstr>
      <vt:lpstr>Мотивация</vt:lpstr>
      <vt:lpstr>Мотивация</vt:lpstr>
      <vt:lpstr>Използвани технологии</vt:lpstr>
      <vt:lpstr>Структура на приложението</vt:lpstr>
      <vt:lpstr>Функционално описание</vt:lpstr>
      <vt:lpstr>Функционално описание</vt:lpstr>
      <vt:lpstr>Предимства</vt:lpstr>
      <vt:lpstr>Бъдеща реализация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Manos Futuri</dc:title>
  <dc:creator>My Computer</dc:creator>
  <cp:lastModifiedBy>Момчил С. Инджов</cp:lastModifiedBy>
  <cp:revision>13</cp:revision>
  <dcterms:modified xsi:type="dcterms:W3CDTF">2025-03-06T21:08:38Z</dcterms:modified>
</cp:coreProperties>
</file>