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EA0028"/>
    <a:srgbClr val="EA0029"/>
    <a:srgbClr val="4FDE16"/>
    <a:srgbClr val="424242"/>
    <a:srgbClr val="003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2244" autoAdjust="0"/>
  </p:normalViewPr>
  <p:slideViewPr>
    <p:cSldViewPr snapToGrid="0" snapToObjects="1">
      <p:cViewPr varScale="1">
        <p:scale>
          <a:sx n="105" d="100"/>
          <a:sy n="105" d="100"/>
        </p:scale>
        <p:origin x="864" y="108"/>
      </p:cViewPr>
      <p:guideLst/>
    </p:cSldViewPr>
  </p:slideViewPr>
  <p:outlineViewPr>
    <p:cViewPr>
      <p:scale>
        <a:sx n="33" d="100"/>
        <a:sy n="33" d="100"/>
      </p:scale>
      <p:origin x="0" y="-403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7056"/>
    </p:cViewPr>
  </p:sorterViewPr>
  <p:gridSpacing cx="76200" cy="76200"/>
</p:viewPr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7ABEB-3D22-4822-9991-D2669BF54356}">
      <dsp:nvSpPr>
        <dsp:cNvPr id="0" name=""/>
        <dsp:cNvSpPr/>
      </dsp:nvSpPr>
      <dsp:spPr>
        <a:xfrm>
          <a:off x="834933" y="249851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458"/>
              </a:lnTo>
              <a:lnTo>
                <a:pt x="352854" y="86458"/>
              </a:lnTo>
              <a:lnTo>
                <a:pt x="352854" y="1265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68F14-F7B4-4CA4-BBF6-564FA3F353AA}">
      <dsp:nvSpPr>
        <dsp:cNvPr id="0" name=""/>
        <dsp:cNvSpPr/>
      </dsp:nvSpPr>
      <dsp:spPr>
        <a:xfrm>
          <a:off x="482078" y="587308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458"/>
              </a:lnTo>
              <a:lnTo>
                <a:pt x="352854" y="86458"/>
              </a:lnTo>
              <a:lnTo>
                <a:pt x="352854" y="1265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6B49C-4B41-4E28-9CC8-79FE457F9BD2}">
      <dsp:nvSpPr>
        <dsp:cNvPr id="0" name=""/>
        <dsp:cNvSpPr/>
      </dsp:nvSpPr>
      <dsp:spPr>
        <a:xfrm>
          <a:off x="129224" y="587308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352854" y="45720"/>
              </a:moveTo>
              <a:lnTo>
                <a:pt x="352854" y="86458"/>
              </a:lnTo>
              <a:lnTo>
                <a:pt x="0" y="86458"/>
              </a:lnTo>
              <a:lnTo>
                <a:pt x="0" y="1265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97087-8D8B-43B8-93F6-D35D7A06B408}">
      <dsp:nvSpPr>
        <dsp:cNvPr id="0" name=""/>
        <dsp:cNvSpPr/>
      </dsp:nvSpPr>
      <dsp:spPr>
        <a:xfrm>
          <a:off x="482078" y="249851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352854" y="45720"/>
              </a:moveTo>
              <a:lnTo>
                <a:pt x="352854" y="86458"/>
              </a:lnTo>
              <a:lnTo>
                <a:pt x="0" y="86458"/>
              </a:lnTo>
              <a:lnTo>
                <a:pt x="0" y="1265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32FE7-2761-48E1-94EF-B89709A8018D}">
      <dsp:nvSpPr>
        <dsp:cNvPr id="0" name=""/>
        <dsp:cNvSpPr/>
      </dsp:nvSpPr>
      <dsp:spPr>
        <a:xfrm>
          <a:off x="706622" y="38950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44CDC-B6F4-4990-8338-AEA4DDB954AB}">
      <dsp:nvSpPr>
        <dsp:cNvPr id="0" name=""/>
        <dsp:cNvSpPr/>
      </dsp:nvSpPr>
      <dsp:spPr>
        <a:xfrm>
          <a:off x="963243" y="38309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963243" y="38309"/>
        <a:ext cx="384931" cy="256621"/>
      </dsp:txXfrm>
    </dsp:sp>
    <dsp:sp modelId="{E3EDB2F5-B75B-443A-AF56-1F5FA859EB8B}">
      <dsp:nvSpPr>
        <dsp:cNvPr id="0" name=""/>
        <dsp:cNvSpPr/>
      </dsp:nvSpPr>
      <dsp:spPr>
        <a:xfrm>
          <a:off x="353768" y="376407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52AB3-86CA-47EC-A354-0FD84B0A8F94}">
      <dsp:nvSpPr>
        <dsp:cNvPr id="0" name=""/>
        <dsp:cNvSpPr/>
      </dsp:nvSpPr>
      <dsp:spPr>
        <a:xfrm>
          <a:off x="610389" y="375766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10389" y="375766"/>
        <a:ext cx="384931" cy="256621"/>
      </dsp:txXfrm>
    </dsp:sp>
    <dsp:sp modelId="{5392DEF1-363B-46CF-AB93-3AFB957DB841}">
      <dsp:nvSpPr>
        <dsp:cNvPr id="0" name=""/>
        <dsp:cNvSpPr/>
      </dsp:nvSpPr>
      <dsp:spPr>
        <a:xfrm>
          <a:off x="914" y="713864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41AD5-7549-48C8-A47F-77130C52BB9A}">
      <dsp:nvSpPr>
        <dsp:cNvPr id="0" name=""/>
        <dsp:cNvSpPr/>
      </dsp:nvSpPr>
      <dsp:spPr>
        <a:xfrm>
          <a:off x="257535" y="713223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57535" y="713223"/>
        <a:ext cx="384931" cy="256621"/>
      </dsp:txXfrm>
    </dsp:sp>
    <dsp:sp modelId="{374182BC-0612-4E5D-AAD8-01EC27A0EE7B}">
      <dsp:nvSpPr>
        <dsp:cNvPr id="0" name=""/>
        <dsp:cNvSpPr/>
      </dsp:nvSpPr>
      <dsp:spPr>
        <a:xfrm>
          <a:off x="706622" y="713864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7DBA7-165F-4A6C-AD52-06DEEE706F32}">
      <dsp:nvSpPr>
        <dsp:cNvPr id="0" name=""/>
        <dsp:cNvSpPr/>
      </dsp:nvSpPr>
      <dsp:spPr>
        <a:xfrm>
          <a:off x="963243" y="713223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 </a:t>
          </a:r>
        </a:p>
      </dsp:txBody>
      <dsp:txXfrm>
        <a:off x="963243" y="713223"/>
        <a:ext cx="384931" cy="256621"/>
      </dsp:txXfrm>
    </dsp:sp>
    <dsp:sp modelId="{8D54B085-F23B-4696-9FA0-573908873E29}">
      <dsp:nvSpPr>
        <dsp:cNvPr id="0" name=""/>
        <dsp:cNvSpPr/>
      </dsp:nvSpPr>
      <dsp:spPr>
        <a:xfrm>
          <a:off x="1059476" y="376407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AE866-AC85-48B6-8A86-30AE1479BD51}">
      <dsp:nvSpPr>
        <dsp:cNvPr id="0" name=""/>
        <dsp:cNvSpPr/>
      </dsp:nvSpPr>
      <dsp:spPr>
        <a:xfrm>
          <a:off x="1316098" y="375766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1316098" y="375766"/>
        <a:ext cx="384931" cy="256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7ABEB-3D22-4822-9991-D2669BF54356}">
      <dsp:nvSpPr>
        <dsp:cNvPr id="0" name=""/>
        <dsp:cNvSpPr/>
      </dsp:nvSpPr>
      <dsp:spPr>
        <a:xfrm>
          <a:off x="834933" y="249851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458"/>
              </a:lnTo>
              <a:lnTo>
                <a:pt x="352854" y="86458"/>
              </a:lnTo>
              <a:lnTo>
                <a:pt x="352854" y="1265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68F14-F7B4-4CA4-BBF6-564FA3F353AA}">
      <dsp:nvSpPr>
        <dsp:cNvPr id="0" name=""/>
        <dsp:cNvSpPr/>
      </dsp:nvSpPr>
      <dsp:spPr>
        <a:xfrm>
          <a:off x="482078" y="587308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458"/>
              </a:lnTo>
              <a:lnTo>
                <a:pt x="352854" y="86458"/>
              </a:lnTo>
              <a:lnTo>
                <a:pt x="352854" y="1265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6B49C-4B41-4E28-9CC8-79FE457F9BD2}">
      <dsp:nvSpPr>
        <dsp:cNvPr id="0" name=""/>
        <dsp:cNvSpPr/>
      </dsp:nvSpPr>
      <dsp:spPr>
        <a:xfrm>
          <a:off x="129224" y="587308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352854" y="45720"/>
              </a:moveTo>
              <a:lnTo>
                <a:pt x="352854" y="86458"/>
              </a:lnTo>
              <a:lnTo>
                <a:pt x="0" y="86458"/>
              </a:lnTo>
              <a:lnTo>
                <a:pt x="0" y="1265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97087-8D8B-43B8-93F6-D35D7A06B408}">
      <dsp:nvSpPr>
        <dsp:cNvPr id="0" name=""/>
        <dsp:cNvSpPr/>
      </dsp:nvSpPr>
      <dsp:spPr>
        <a:xfrm>
          <a:off x="482078" y="249851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352854" y="45720"/>
              </a:moveTo>
              <a:lnTo>
                <a:pt x="352854" y="86458"/>
              </a:lnTo>
              <a:lnTo>
                <a:pt x="0" y="86458"/>
              </a:lnTo>
              <a:lnTo>
                <a:pt x="0" y="1265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32FE7-2761-48E1-94EF-B89709A8018D}">
      <dsp:nvSpPr>
        <dsp:cNvPr id="0" name=""/>
        <dsp:cNvSpPr/>
      </dsp:nvSpPr>
      <dsp:spPr>
        <a:xfrm>
          <a:off x="706622" y="38950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44CDC-B6F4-4990-8338-AEA4DDB954AB}">
      <dsp:nvSpPr>
        <dsp:cNvPr id="0" name=""/>
        <dsp:cNvSpPr/>
      </dsp:nvSpPr>
      <dsp:spPr>
        <a:xfrm>
          <a:off x="963243" y="38309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963243" y="38309"/>
        <a:ext cx="384931" cy="256621"/>
      </dsp:txXfrm>
    </dsp:sp>
    <dsp:sp modelId="{E3EDB2F5-B75B-443A-AF56-1F5FA859EB8B}">
      <dsp:nvSpPr>
        <dsp:cNvPr id="0" name=""/>
        <dsp:cNvSpPr/>
      </dsp:nvSpPr>
      <dsp:spPr>
        <a:xfrm>
          <a:off x="353768" y="376407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52AB3-86CA-47EC-A354-0FD84B0A8F94}">
      <dsp:nvSpPr>
        <dsp:cNvPr id="0" name=""/>
        <dsp:cNvSpPr/>
      </dsp:nvSpPr>
      <dsp:spPr>
        <a:xfrm>
          <a:off x="610389" y="375766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10389" y="375766"/>
        <a:ext cx="384931" cy="256621"/>
      </dsp:txXfrm>
    </dsp:sp>
    <dsp:sp modelId="{5392DEF1-363B-46CF-AB93-3AFB957DB841}">
      <dsp:nvSpPr>
        <dsp:cNvPr id="0" name=""/>
        <dsp:cNvSpPr/>
      </dsp:nvSpPr>
      <dsp:spPr>
        <a:xfrm>
          <a:off x="914" y="713864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41AD5-7549-48C8-A47F-77130C52BB9A}">
      <dsp:nvSpPr>
        <dsp:cNvPr id="0" name=""/>
        <dsp:cNvSpPr/>
      </dsp:nvSpPr>
      <dsp:spPr>
        <a:xfrm>
          <a:off x="257535" y="713223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57535" y="713223"/>
        <a:ext cx="384931" cy="256621"/>
      </dsp:txXfrm>
    </dsp:sp>
    <dsp:sp modelId="{374182BC-0612-4E5D-AAD8-01EC27A0EE7B}">
      <dsp:nvSpPr>
        <dsp:cNvPr id="0" name=""/>
        <dsp:cNvSpPr/>
      </dsp:nvSpPr>
      <dsp:spPr>
        <a:xfrm>
          <a:off x="706622" y="713864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7DBA7-165F-4A6C-AD52-06DEEE706F32}">
      <dsp:nvSpPr>
        <dsp:cNvPr id="0" name=""/>
        <dsp:cNvSpPr/>
      </dsp:nvSpPr>
      <dsp:spPr>
        <a:xfrm>
          <a:off x="963243" y="713223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 </a:t>
          </a:r>
        </a:p>
      </dsp:txBody>
      <dsp:txXfrm>
        <a:off x="963243" y="713223"/>
        <a:ext cx="384931" cy="256621"/>
      </dsp:txXfrm>
    </dsp:sp>
    <dsp:sp modelId="{8D54B085-F23B-4696-9FA0-573908873E29}">
      <dsp:nvSpPr>
        <dsp:cNvPr id="0" name=""/>
        <dsp:cNvSpPr/>
      </dsp:nvSpPr>
      <dsp:spPr>
        <a:xfrm>
          <a:off x="1059476" y="376407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AE866-AC85-48B6-8A86-30AE1479BD51}">
      <dsp:nvSpPr>
        <dsp:cNvPr id="0" name=""/>
        <dsp:cNvSpPr/>
      </dsp:nvSpPr>
      <dsp:spPr>
        <a:xfrm>
          <a:off x="1316098" y="375766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1316098" y="375766"/>
        <a:ext cx="384931" cy="256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7ABEB-3D22-4822-9991-D2669BF54356}">
      <dsp:nvSpPr>
        <dsp:cNvPr id="0" name=""/>
        <dsp:cNvSpPr/>
      </dsp:nvSpPr>
      <dsp:spPr>
        <a:xfrm>
          <a:off x="834933" y="249851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458"/>
              </a:lnTo>
              <a:lnTo>
                <a:pt x="352854" y="86458"/>
              </a:lnTo>
              <a:lnTo>
                <a:pt x="352854" y="1265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68F14-F7B4-4CA4-BBF6-564FA3F353AA}">
      <dsp:nvSpPr>
        <dsp:cNvPr id="0" name=""/>
        <dsp:cNvSpPr/>
      </dsp:nvSpPr>
      <dsp:spPr>
        <a:xfrm>
          <a:off x="482078" y="587308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458"/>
              </a:lnTo>
              <a:lnTo>
                <a:pt x="352854" y="86458"/>
              </a:lnTo>
              <a:lnTo>
                <a:pt x="352854" y="1265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6B49C-4B41-4E28-9CC8-79FE457F9BD2}">
      <dsp:nvSpPr>
        <dsp:cNvPr id="0" name=""/>
        <dsp:cNvSpPr/>
      </dsp:nvSpPr>
      <dsp:spPr>
        <a:xfrm>
          <a:off x="129224" y="587308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352854" y="45720"/>
              </a:moveTo>
              <a:lnTo>
                <a:pt x="352854" y="86458"/>
              </a:lnTo>
              <a:lnTo>
                <a:pt x="0" y="86458"/>
              </a:lnTo>
              <a:lnTo>
                <a:pt x="0" y="1265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97087-8D8B-43B8-93F6-D35D7A06B408}">
      <dsp:nvSpPr>
        <dsp:cNvPr id="0" name=""/>
        <dsp:cNvSpPr/>
      </dsp:nvSpPr>
      <dsp:spPr>
        <a:xfrm>
          <a:off x="482078" y="249851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352854" y="45720"/>
              </a:moveTo>
              <a:lnTo>
                <a:pt x="352854" y="86458"/>
              </a:lnTo>
              <a:lnTo>
                <a:pt x="0" y="86458"/>
              </a:lnTo>
              <a:lnTo>
                <a:pt x="0" y="1265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32FE7-2761-48E1-94EF-B89709A8018D}">
      <dsp:nvSpPr>
        <dsp:cNvPr id="0" name=""/>
        <dsp:cNvSpPr/>
      </dsp:nvSpPr>
      <dsp:spPr>
        <a:xfrm>
          <a:off x="706622" y="38950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44CDC-B6F4-4990-8338-AEA4DDB954AB}">
      <dsp:nvSpPr>
        <dsp:cNvPr id="0" name=""/>
        <dsp:cNvSpPr/>
      </dsp:nvSpPr>
      <dsp:spPr>
        <a:xfrm>
          <a:off x="963243" y="38309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963243" y="38309"/>
        <a:ext cx="384931" cy="256621"/>
      </dsp:txXfrm>
    </dsp:sp>
    <dsp:sp modelId="{E3EDB2F5-B75B-443A-AF56-1F5FA859EB8B}">
      <dsp:nvSpPr>
        <dsp:cNvPr id="0" name=""/>
        <dsp:cNvSpPr/>
      </dsp:nvSpPr>
      <dsp:spPr>
        <a:xfrm>
          <a:off x="353768" y="376407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52AB3-86CA-47EC-A354-0FD84B0A8F94}">
      <dsp:nvSpPr>
        <dsp:cNvPr id="0" name=""/>
        <dsp:cNvSpPr/>
      </dsp:nvSpPr>
      <dsp:spPr>
        <a:xfrm>
          <a:off x="610389" y="375766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10389" y="375766"/>
        <a:ext cx="384931" cy="256621"/>
      </dsp:txXfrm>
    </dsp:sp>
    <dsp:sp modelId="{5392DEF1-363B-46CF-AB93-3AFB957DB841}">
      <dsp:nvSpPr>
        <dsp:cNvPr id="0" name=""/>
        <dsp:cNvSpPr/>
      </dsp:nvSpPr>
      <dsp:spPr>
        <a:xfrm>
          <a:off x="914" y="713864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41AD5-7549-48C8-A47F-77130C52BB9A}">
      <dsp:nvSpPr>
        <dsp:cNvPr id="0" name=""/>
        <dsp:cNvSpPr/>
      </dsp:nvSpPr>
      <dsp:spPr>
        <a:xfrm>
          <a:off x="257535" y="713223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57535" y="713223"/>
        <a:ext cx="384931" cy="256621"/>
      </dsp:txXfrm>
    </dsp:sp>
    <dsp:sp modelId="{374182BC-0612-4E5D-AAD8-01EC27A0EE7B}">
      <dsp:nvSpPr>
        <dsp:cNvPr id="0" name=""/>
        <dsp:cNvSpPr/>
      </dsp:nvSpPr>
      <dsp:spPr>
        <a:xfrm>
          <a:off x="706622" y="713864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7DBA7-165F-4A6C-AD52-06DEEE706F32}">
      <dsp:nvSpPr>
        <dsp:cNvPr id="0" name=""/>
        <dsp:cNvSpPr/>
      </dsp:nvSpPr>
      <dsp:spPr>
        <a:xfrm>
          <a:off x="963243" y="713223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 </a:t>
          </a:r>
        </a:p>
      </dsp:txBody>
      <dsp:txXfrm>
        <a:off x="963243" y="713223"/>
        <a:ext cx="384931" cy="256621"/>
      </dsp:txXfrm>
    </dsp:sp>
    <dsp:sp modelId="{8D54B085-F23B-4696-9FA0-573908873E29}">
      <dsp:nvSpPr>
        <dsp:cNvPr id="0" name=""/>
        <dsp:cNvSpPr/>
      </dsp:nvSpPr>
      <dsp:spPr>
        <a:xfrm>
          <a:off x="1059476" y="376407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AE866-AC85-48B6-8A86-30AE1479BD51}">
      <dsp:nvSpPr>
        <dsp:cNvPr id="0" name=""/>
        <dsp:cNvSpPr/>
      </dsp:nvSpPr>
      <dsp:spPr>
        <a:xfrm>
          <a:off x="1316098" y="375766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1316098" y="375766"/>
        <a:ext cx="384931" cy="2566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7ABEB-3D22-4822-9991-D2669BF54356}">
      <dsp:nvSpPr>
        <dsp:cNvPr id="0" name=""/>
        <dsp:cNvSpPr/>
      </dsp:nvSpPr>
      <dsp:spPr>
        <a:xfrm>
          <a:off x="834933" y="249851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458"/>
              </a:lnTo>
              <a:lnTo>
                <a:pt x="352854" y="86458"/>
              </a:lnTo>
              <a:lnTo>
                <a:pt x="352854" y="1265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68F14-F7B4-4CA4-BBF6-564FA3F353AA}">
      <dsp:nvSpPr>
        <dsp:cNvPr id="0" name=""/>
        <dsp:cNvSpPr/>
      </dsp:nvSpPr>
      <dsp:spPr>
        <a:xfrm>
          <a:off x="482078" y="587308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458"/>
              </a:lnTo>
              <a:lnTo>
                <a:pt x="352854" y="86458"/>
              </a:lnTo>
              <a:lnTo>
                <a:pt x="352854" y="1265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6B49C-4B41-4E28-9CC8-79FE457F9BD2}">
      <dsp:nvSpPr>
        <dsp:cNvPr id="0" name=""/>
        <dsp:cNvSpPr/>
      </dsp:nvSpPr>
      <dsp:spPr>
        <a:xfrm>
          <a:off x="129224" y="587308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352854" y="45720"/>
              </a:moveTo>
              <a:lnTo>
                <a:pt x="352854" y="86458"/>
              </a:lnTo>
              <a:lnTo>
                <a:pt x="0" y="86458"/>
              </a:lnTo>
              <a:lnTo>
                <a:pt x="0" y="1265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97087-8D8B-43B8-93F6-D35D7A06B408}">
      <dsp:nvSpPr>
        <dsp:cNvPr id="0" name=""/>
        <dsp:cNvSpPr/>
      </dsp:nvSpPr>
      <dsp:spPr>
        <a:xfrm>
          <a:off x="482078" y="249851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352854" y="45720"/>
              </a:moveTo>
              <a:lnTo>
                <a:pt x="352854" y="86458"/>
              </a:lnTo>
              <a:lnTo>
                <a:pt x="0" y="86458"/>
              </a:lnTo>
              <a:lnTo>
                <a:pt x="0" y="1265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32FE7-2761-48E1-94EF-B89709A8018D}">
      <dsp:nvSpPr>
        <dsp:cNvPr id="0" name=""/>
        <dsp:cNvSpPr/>
      </dsp:nvSpPr>
      <dsp:spPr>
        <a:xfrm>
          <a:off x="706622" y="38950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44CDC-B6F4-4990-8338-AEA4DDB954AB}">
      <dsp:nvSpPr>
        <dsp:cNvPr id="0" name=""/>
        <dsp:cNvSpPr/>
      </dsp:nvSpPr>
      <dsp:spPr>
        <a:xfrm>
          <a:off x="963243" y="38309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963243" y="38309"/>
        <a:ext cx="384931" cy="256621"/>
      </dsp:txXfrm>
    </dsp:sp>
    <dsp:sp modelId="{E3EDB2F5-B75B-443A-AF56-1F5FA859EB8B}">
      <dsp:nvSpPr>
        <dsp:cNvPr id="0" name=""/>
        <dsp:cNvSpPr/>
      </dsp:nvSpPr>
      <dsp:spPr>
        <a:xfrm>
          <a:off x="353768" y="376407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52AB3-86CA-47EC-A354-0FD84B0A8F94}">
      <dsp:nvSpPr>
        <dsp:cNvPr id="0" name=""/>
        <dsp:cNvSpPr/>
      </dsp:nvSpPr>
      <dsp:spPr>
        <a:xfrm>
          <a:off x="610389" y="375766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10389" y="375766"/>
        <a:ext cx="384931" cy="256621"/>
      </dsp:txXfrm>
    </dsp:sp>
    <dsp:sp modelId="{5392DEF1-363B-46CF-AB93-3AFB957DB841}">
      <dsp:nvSpPr>
        <dsp:cNvPr id="0" name=""/>
        <dsp:cNvSpPr/>
      </dsp:nvSpPr>
      <dsp:spPr>
        <a:xfrm>
          <a:off x="914" y="713864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41AD5-7549-48C8-A47F-77130C52BB9A}">
      <dsp:nvSpPr>
        <dsp:cNvPr id="0" name=""/>
        <dsp:cNvSpPr/>
      </dsp:nvSpPr>
      <dsp:spPr>
        <a:xfrm>
          <a:off x="257535" y="713223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57535" y="713223"/>
        <a:ext cx="384931" cy="256621"/>
      </dsp:txXfrm>
    </dsp:sp>
    <dsp:sp modelId="{374182BC-0612-4E5D-AAD8-01EC27A0EE7B}">
      <dsp:nvSpPr>
        <dsp:cNvPr id="0" name=""/>
        <dsp:cNvSpPr/>
      </dsp:nvSpPr>
      <dsp:spPr>
        <a:xfrm>
          <a:off x="706622" y="713864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7DBA7-165F-4A6C-AD52-06DEEE706F32}">
      <dsp:nvSpPr>
        <dsp:cNvPr id="0" name=""/>
        <dsp:cNvSpPr/>
      </dsp:nvSpPr>
      <dsp:spPr>
        <a:xfrm>
          <a:off x="963243" y="713223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 </a:t>
          </a:r>
        </a:p>
      </dsp:txBody>
      <dsp:txXfrm>
        <a:off x="963243" y="713223"/>
        <a:ext cx="384931" cy="256621"/>
      </dsp:txXfrm>
    </dsp:sp>
    <dsp:sp modelId="{8D54B085-F23B-4696-9FA0-573908873E29}">
      <dsp:nvSpPr>
        <dsp:cNvPr id="0" name=""/>
        <dsp:cNvSpPr/>
      </dsp:nvSpPr>
      <dsp:spPr>
        <a:xfrm>
          <a:off x="1059476" y="376407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AE866-AC85-48B6-8A86-30AE1479BD51}">
      <dsp:nvSpPr>
        <dsp:cNvPr id="0" name=""/>
        <dsp:cNvSpPr/>
      </dsp:nvSpPr>
      <dsp:spPr>
        <a:xfrm>
          <a:off x="1316098" y="375766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1316098" y="375766"/>
        <a:ext cx="384931" cy="2566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7ABEB-3D22-4822-9991-D2669BF54356}">
      <dsp:nvSpPr>
        <dsp:cNvPr id="0" name=""/>
        <dsp:cNvSpPr/>
      </dsp:nvSpPr>
      <dsp:spPr>
        <a:xfrm>
          <a:off x="834933" y="249851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458"/>
              </a:lnTo>
              <a:lnTo>
                <a:pt x="352854" y="86458"/>
              </a:lnTo>
              <a:lnTo>
                <a:pt x="352854" y="1265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68F14-F7B4-4CA4-BBF6-564FA3F353AA}">
      <dsp:nvSpPr>
        <dsp:cNvPr id="0" name=""/>
        <dsp:cNvSpPr/>
      </dsp:nvSpPr>
      <dsp:spPr>
        <a:xfrm>
          <a:off x="482078" y="587308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458"/>
              </a:lnTo>
              <a:lnTo>
                <a:pt x="352854" y="86458"/>
              </a:lnTo>
              <a:lnTo>
                <a:pt x="352854" y="1265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6B49C-4B41-4E28-9CC8-79FE457F9BD2}">
      <dsp:nvSpPr>
        <dsp:cNvPr id="0" name=""/>
        <dsp:cNvSpPr/>
      </dsp:nvSpPr>
      <dsp:spPr>
        <a:xfrm>
          <a:off x="129224" y="587308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352854" y="45720"/>
              </a:moveTo>
              <a:lnTo>
                <a:pt x="352854" y="86458"/>
              </a:lnTo>
              <a:lnTo>
                <a:pt x="0" y="86458"/>
              </a:lnTo>
              <a:lnTo>
                <a:pt x="0" y="1265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97087-8D8B-43B8-93F6-D35D7A06B408}">
      <dsp:nvSpPr>
        <dsp:cNvPr id="0" name=""/>
        <dsp:cNvSpPr/>
      </dsp:nvSpPr>
      <dsp:spPr>
        <a:xfrm>
          <a:off x="482078" y="249851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352854" y="45720"/>
              </a:moveTo>
              <a:lnTo>
                <a:pt x="352854" y="86458"/>
              </a:lnTo>
              <a:lnTo>
                <a:pt x="0" y="86458"/>
              </a:lnTo>
              <a:lnTo>
                <a:pt x="0" y="1265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32FE7-2761-48E1-94EF-B89709A8018D}">
      <dsp:nvSpPr>
        <dsp:cNvPr id="0" name=""/>
        <dsp:cNvSpPr/>
      </dsp:nvSpPr>
      <dsp:spPr>
        <a:xfrm>
          <a:off x="706622" y="38950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44CDC-B6F4-4990-8338-AEA4DDB954AB}">
      <dsp:nvSpPr>
        <dsp:cNvPr id="0" name=""/>
        <dsp:cNvSpPr/>
      </dsp:nvSpPr>
      <dsp:spPr>
        <a:xfrm>
          <a:off x="963243" y="38309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963243" y="38309"/>
        <a:ext cx="384931" cy="256621"/>
      </dsp:txXfrm>
    </dsp:sp>
    <dsp:sp modelId="{E3EDB2F5-B75B-443A-AF56-1F5FA859EB8B}">
      <dsp:nvSpPr>
        <dsp:cNvPr id="0" name=""/>
        <dsp:cNvSpPr/>
      </dsp:nvSpPr>
      <dsp:spPr>
        <a:xfrm>
          <a:off x="353768" y="376407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52AB3-86CA-47EC-A354-0FD84B0A8F94}">
      <dsp:nvSpPr>
        <dsp:cNvPr id="0" name=""/>
        <dsp:cNvSpPr/>
      </dsp:nvSpPr>
      <dsp:spPr>
        <a:xfrm>
          <a:off x="610389" y="375766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10389" y="375766"/>
        <a:ext cx="384931" cy="256621"/>
      </dsp:txXfrm>
    </dsp:sp>
    <dsp:sp modelId="{5392DEF1-363B-46CF-AB93-3AFB957DB841}">
      <dsp:nvSpPr>
        <dsp:cNvPr id="0" name=""/>
        <dsp:cNvSpPr/>
      </dsp:nvSpPr>
      <dsp:spPr>
        <a:xfrm>
          <a:off x="914" y="713864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41AD5-7549-48C8-A47F-77130C52BB9A}">
      <dsp:nvSpPr>
        <dsp:cNvPr id="0" name=""/>
        <dsp:cNvSpPr/>
      </dsp:nvSpPr>
      <dsp:spPr>
        <a:xfrm>
          <a:off x="257535" y="713223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57535" y="713223"/>
        <a:ext cx="384931" cy="256621"/>
      </dsp:txXfrm>
    </dsp:sp>
    <dsp:sp modelId="{374182BC-0612-4E5D-AAD8-01EC27A0EE7B}">
      <dsp:nvSpPr>
        <dsp:cNvPr id="0" name=""/>
        <dsp:cNvSpPr/>
      </dsp:nvSpPr>
      <dsp:spPr>
        <a:xfrm>
          <a:off x="706622" y="713864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7DBA7-165F-4A6C-AD52-06DEEE706F32}">
      <dsp:nvSpPr>
        <dsp:cNvPr id="0" name=""/>
        <dsp:cNvSpPr/>
      </dsp:nvSpPr>
      <dsp:spPr>
        <a:xfrm>
          <a:off x="963243" y="713223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 </a:t>
          </a:r>
        </a:p>
      </dsp:txBody>
      <dsp:txXfrm>
        <a:off x="963243" y="713223"/>
        <a:ext cx="384931" cy="256621"/>
      </dsp:txXfrm>
    </dsp:sp>
    <dsp:sp modelId="{8D54B085-F23B-4696-9FA0-573908873E29}">
      <dsp:nvSpPr>
        <dsp:cNvPr id="0" name=""/>
        <dsp:cNvSpPr/>
      </dsp:nvSpPr>
      <dsp:spPr>
        <a:xfrm>
          <a:off x="1059476" y="376407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AE866-AC85-48B6-8A86-30AE1479BD51}">
      <dsp:nvSpPr>
        <dsp:cNvPr id="0" name=""/>
        <dsp:cNvSpPr/>
      </dsp:nvSpPr>
      <dsp:spPr>
        <a:xfrm>
          <a:off x="1316098" y="375766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1316098" y="375766"/>
        <a:ext cx="384931" cy="2566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7ABEB-3D22-4822-9991-D2669BF54356}">
      <dsp:nvSpPr>
        <dsp:cNvPr id="0" name=""/>
        <dsp:cNvSpPr/>
      </dsp:nvSpPr>
      <dsp:spPr>
        <a:xfrm>
          <a:off x="834933" y="249851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458"/>
              </a:lnTo>
              <a:lnTo>
                <a:pt x="352854" y="86458"/>
              </a:lnTo>
              <a:lnTo>
                <a:pt x="352854" y="1265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68F14-F7B4-4CA4-BBF6-564FA3F353AA}">
      <dsp:nvSpPr>
        <dsp:cNvPr id="0" name=""/>
        <dsp:cNvSpPr/>
      </dsp:nvSpPr>
      <dsp:spPr>
        <a:xfrm>
          <a:off x="482078" y="587308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458"/>
              </a:lnTo>
              <a:lnTo>
                <a:pt x="352854" y="86458"/>
              </a:lnTo>
              <a:lnTo>
                <a:pt x="352854" y="1265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6B49C-4B41-4E28-9CC8-79FE457F9BD2}">
      <dsp:nvSpPr>
        <dsp:cNvPr id="0" name=""/>
        <dsp:cNvSpPr/>
      </dsp:nvSpPr>
      <dsp:spPr>
        <a:xfrm>
          <a:off x="129224" y="587308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352854" y="45720"/>
              </a:moveTo>
              <a:lnTo>
                <a:pt x="352854" y="86458"/>
              </a:lnTo>
              <a:lnTo>
                <a:pt x="0" y="86458"/>
              </a:lnTo>
              <a:lnTo>
                <a:pt x="0" y="1265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97087-8D8B-43B8-93F6-D35D7A06B408}">
      <dsp:nvSpPr>
        <dsp:cNvPr id="0" name=""/>
        <dsp:cNvSpPr/>
      </dsp:nvSpPr>
      <dsp:spPr>
        <a:xfrm>
          <a:off x="482078" y="249851"/>
          <a:ext cx="352854" cy="91440"/>
        </a:xfrm>
        <a:custGeom>
          <a:avLst/>
          <a:gdLst/>
          <a:ahLst/>
          <a:cxnLst/>
          <a:rect l="0" t="0" r="0" b="0"/>
          <a:pathLst>
            <a:path>
              <a:moveTo>
                <a:pt x="352854" y="45720"/>
              </a:moveTo>
              <a:lnTo>
                <a:pt x="352854" y="86458"/>
              </a:lnTo>
              <a:lnTo>
                <a:pt x="0" y="86458"/>
              </a:lnTo>
              <a:lnTo>
                <a:pt x="0" y="1265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32FE7-2761-48E1-94EF-B89709A8018D}">
      <dsp:nvSpPr>
        <dsp:cNvPr id="0" name=""/>
        <dsp:cNvSpPr/>
      </dsp:nvSpPr>
      <dsp:spPr>
        <a:xfrm>
          <a:off x="706622" y="38950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44CDC-B6F4-4990-8338-AEA4DDB954AB}">
      <dsp:nvSpPr>
        <dsp:cNvPr id="0" name=""/>
        <dsp:cNvSpPr/>
      </dsp:nvSpPr>
      <dsp:spPr>
        <a:xfrm>
          <a:off x="963243" y="38309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963243" y="38309"/>
        <a:ext cx="384931" cy="256621"/>
      </dsp:txXfrm>
    </dsp:sp>
    <dsp:sp modelId="{E3EDB2F5-B75B-443A-AF56-1F5FA859EB8B}">
      <dsp:nvSpPr>
        <dsp:cNvPr id="0" name=""/>
        <dsp:cNvSpPr/>
      </dsp:nvSpPr>
      <dsp:spPr>
        <a:xfrm>
          <a:off x="353768" y="376407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52AB3-86CA-47EC-A354-0FD84B0A8F94}">
      <dsp:nvSpPr>
        <dsp:cNvPr id="0" name=""/>
        <dsp:cNvSpPr/>
      </dsp:nvSpPr>
      <dsp:spPr>
        <a:xfrm>
          <a:off x="610389" y="375766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10389" y="375766"/>
        <a:ext cx="384931" cy="256621"/>
      </dsp:txXfrm>
    </dsp:sp>
    <dsp:sp modelId="{5392DEF1-363B-46CF-AB93-3AFB957DB841}">
      <dsp:nvSpPr>
        <dsp:cNvPr id="0" name=""/>
        <dsp:cNvSpPr/>
      </dsp:nvSpPr>
      <dsp:spPr>
        <a:xfrm>
          <a:off x="914" y="713864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41AD5-7549-48C8-A47F-77130C52BB9A}">
      <dsp:nvSpPr>
        <dsp:cNvPr id="0" name=""/>
        <dsp:cNvSpPr/>
      </dsp:nvSpPr>
      <dsp:spPr>
        <a:xfrm>
          <a:off x="257535" y="713223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57535" y="713223"/>
        <a:ext cx="384931" cy="256621"/>
      </dsp:txXfrm>
    </dsp:sp>
    <dsp:sp modelId="{374182BC-0612-4E5D-AAD8-01EC27A0EE7B}">
      <dsp:nvSpPr>
        <dsp:cNvPr id="0" name=""/>
        <dsp:cNvSpPr/>
      </dsp:nvSpPr>
      <dsp:spPr>
        <a:xfrm>
          <a:off x="706622" y="713864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7DBA7-165F-4A6C-AD52-06DEEE706F32}">
      <dsp:nvSpPr>
        <dsp:cNvPr id="0" name=""/>
        <dsp:cNvSpPr/>
      </dsp:nvSpPr>
      <dsp:spPr>
        <a:xfrm>
          <a:off x="963243" y="713223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 </a:t>
          </a:r>
        </a:p>
      </dsp:txBody>
      <dsp:txXfrm>
        <a:off x="963243" y="713223"/>
        <a:ext cx="384931" cy="256621"/>
      </dsp:txXfrm>
    </dsp:sp>
    <dsp:sp modelId="{8D54B085-F23B-4696-9FA0-573908873E29}">
      <dsp:nvSpPr>
        <dsp:cNvPr id="0" name=""/>
        <dsp:cNvSpPr/>
      </dsp:nvSpPr>
      <dsp:spPr>
        <a:xfrm>
          <a:off x="1059476" y="376407"/>
          <a:ext cx="256621" cy="25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AE866-AC85-48B6-8A86-30AE1479BD51}">
      <dsp:nvSpPr>
        <dsp:cNvPr id="0" name=""/>
        <dsp:cNvSpPr/>
      </dsp:nvSpPr>
      <dsp:spPr>
        <a:xfrm>
          <a:off x="1316098" y="375766"/>
          <a:ext cx="384931" cy="25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1316098" y="375766"/>
        <a:ext cx="384931" cy="256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89FF2F94323147B07A0728F3792B02" ma:contentTypeVersion="4" ma:contentTypeDescription="Create a new document." ma:contentTypeScope="" ma:versionID="bee48ec6c50fe22e9ef4677df63868dd">
  <xsd:schema xmlns:xsd="http://www.w3.org/2001/XMLSchema" xmlns:xs="http://www.w3.org/2001/XMLSchema" xmlns:p="http://schemas.microsoft.com/office/2006/metadata/properties" xmlns:ns2="0d300011-6d7f-4b27-9022-b05c45d0ce89" targetNamespace="http://schemas.microsoft.com/office/2006/metadata/properties" ma:root="true" ma:fieldsID="6b992b28c3d29a2110c5068e0ccba9fe" ns2:_="">
    <xsd:import namespace="0d300011-6d7f-4b27-9022-b05c45d0ce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300011-6d7f-4b27-9022-b05c45d0ce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8B69B4-16EA-4E5C-A708-086A71CA01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F67F69-107D-4990-A502-1E8949B408C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0d300011-6d7f-4b27-9022-b05c45d0ce89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E4257C5-9351-41C1-B715-B9AB807A8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300011-6d7f-4b27-9022-b05c45d0ce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19888</TotalTime>
  <Words>10642</Words>
  <Application>Microsoft Office PowerPoint</Application>
  <PresentationFormat>Widescreen</PresentationFormat>
  <Paragraphs>1951</Paragraphs>
  <Slides>140</Slides>
  <Notes>24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52" baseType="lpstr">
      <vt:lpstr>Arial Unicode MS</vt:lpstr>
      <vt:lpstr>Arial</vt:lpstr>
      <vt:lpstr>Calibri</vt:lpstr>
      <vt:lpstr>Calibri Light</vt:lpstr>
      <vt:lpstr>Courier New</vt:lpstr>
      <vt:lpstr>Noto Mono</vt:lpstr>
      <vt:lpstr>Noto Sans</vt:lpstr>
      <vt:lpstr>Times</vt:lpstr>
      <vt:lpstr>Times New Roman</vt:lpstr>
      <vt:lpstr>Verdana</vt:lpstr>
      <vt:lpstr>Wingdings</vt:lpstr>
      <vt:lpstr>1_Office Theme</vt:lpstr>
      <vt:lpstr> Using DFDL and </vt:lpstr>
      <vt:lpstr>License</vt:lpstr>
      <vt:lpstr>Goals of this Training</vt:lpstr>
      <vt:lpstr>Day 1</vt:lpstr>
      <vt:lpstr>Day 2</vt:lpstr>
      <vt:lpstr>Day 3</vt:lpstr>
      <vt:lpstr>Why is DFDL Needed?</vt:lpstr>
      <vt:lpstr>Why DFDL is Needed?</vt:lpstr>
      <vt:lpstr>Solving the Data Format Problem</vt:lpstr>
      <vt:lpstr>Why is DFDL Needed?</vt:lpstr>
      <vt:lpstr>DFDL = Data Format Description Language</vt:lpstr>
      <vt:lpstr>DFDL and Cyber Security</vt:lpstr>
      <vt:lpstr>Cyber-Security Use Case: Bad Data DoS Attack</vt:lpstr>
      <vt:lpstr>Cyber-Security Use Case: Full Protocol Break</vt:lpstr>
      <vt:lpstr>Reducing Cyber Security Cost for Everyone</vt:lpstr>
      <vt:lpstr>Q: What Kinds of Data is DFDL Good For? A: Not everything</vt:lpstr>
      <vt:lpstr>Q: What Kinds of Data is DFDL Good For? A: Not everything</vt:lpstr>
      <vt:lpstr>Current DFDL v1.0 Language Limitations</vt:lpstr>
      <vt:lpstr>Data Format Description Language</vt:lpstr>
      <vt:lpstr>Introduction To XML </vt:lpstr>
      <vt:lpstr>XML - eXtensible Markup Language</vt:lpstr>
      <vt:lpstr>XML - eXtensible Markup Language</vt:lpstr>
      <vt:lpstr>XML - Love it/Hate it</vt:lpstr>
      <vt:lpstr>XML - Whitespace Mostly Insignificant</vt:lpstr>
      <vt:lpstr>XML - Prefixes, Qualified Names (QName)</vt:lpstr>
      <vt:lpstr>XML - Default Namepace</vt:lpstr>
      <vt:lpstr>XML - No Namepace</vt:lpstr>
      <vt:lpstr>XML - Quoting, Character Entities</vt:lpstr>
      <vt:lpstr>XML - Element Quoting</vt:lpstr>
      <vt:lpstr>XML data and CR (0x0D) line endings</vt:lpstr>
      <vt:lpstr>XML data and the NUL character</vt:lpstr>
      <vt:lpstr>XML - Whitespace, Pretty Print and CDATA</vt:lpstr>
      <vt:lpstr>XML as a Data Language</vt:lpstr>
      <vt:lpstr>XML - Element Content Types</vt:lpstr>
      <vt:lpstr>XML - Element Content Types</vt:lpstr>
      <vt:lpstr>XML - Element Content Types</vt:lpstr>
      <vt:lpstr>INTRODUCTION TO XML Schema (XSD)</vt:lpstr>
      <vt:lpstr>Review: Formal Grammars</vt:lpstr>
      <vt:lpstr>XML Schema is a Formal Grammar</vt:lpstr>
      <vt:lpstr>XML Schema as a Formal Grammar</vt:lpstr>
      <vt:lpstr>XML Schema Defining Forms</vt:lpstr>
      <vt:lpstr>XML Schema (XSD) is Verbose</vt:lpstr>
      <vt:lpstr>XSD is Verbose for One Good Reason</vt:lpstr>
      <vt:lpstr>INTRODUCTION TO DFDL</vt:lpstr>
      <vt:lpstr>Example – Delimited Text Data</vt:lpstr>
      <vt:lpstr>Example – Delimited Text Data</vt:lpstr>
      <vt:lpstr>DFDL Schema</vt:lpstr>
      <vt:lpstr>DFDL schema</vt:lpstr>
      <vt:lpstr>DFDL Data and Infoset Lifecycle</vt:lpstr>
      <vt:lpstr>DFDL Schema</vt:lpstr>
      <vt:lpstr>CSV Deep Dive</vt:lpstr>
      <vt:lpstr>CSV Deep Dive</vt:lpstr>
      <vt:lpstr>DFDL Core Concepts</vt:lpstr>
      <vt:lpstr>TEST/QA for DFDL Schemas</vt:lpstr>
      <vt:lpstr>Test Data Markup Language (TDML)</vt:lpstr>
      <vt:lpstr>Standard File System Layout</vt:lpstr>
      <vt:lpstr>Built-In Self Test (BIST)</vt:lpstr>
      <vt:lpstr>CSV-Like Data</vt:lpstr>
      <vt:lpstr>CSV - Change it, break it</vt:lpstr>
      <vt:lpstr>CSV - Enhancing it</vt:lpstr>
      <vt:lpstr>Named &amp; Typed Elements</vt:lpstr>
      <vt:lpstr>NameDOB1.dfdl.xsd</vt:lpstr>
      <vt:lpstr>NameDOB1.dfdl.xsd</vt:lpstr>
      <vt:lpstr>Different Kinds of Errors</vt:lpstr>
      <vt:lpstr>Discriminators More-Specific Diagnostics</vt:lpstr>
      <vt:lpstr>DFDL discriminators</vt:lpstr>
      <vt:lpstr>NameDOB2.dfdl.xsd</vt:lpstr>
      <vt:lpstr>NameDOB2.dfdl.xsd</vt:lpstr>
      <vt:lpstr>Negative Testing</vt:lpstr>
      <vt:lpstr>Quality Scale for Data</vt:lpstr>
      <vt:lpstr>Don't Accept Malformed Data</vt:lpstr>
      <vt:lpstr>Design to Exclude Malformed Data</vt:lpstr>
      <vt:lpstr>Well-Formed vs. Valid vs. Correct</vt:lpstr>
      <vt:lpstr>How to tell apart Well-Formed from Valid?</vt:lpstr>
      <vt:lpstr>Well-formed vs. Valid vs. Correct</vt:lpstr>
      <vt:lpstr>Is it Well-Formed If.....?</vt:lpstr>
      <vt:lpstr>Multiple Delimiters Canonical Form</vt:lpstr>
      <vt:lpstr>Allowing Commas inside Comma-sep data</vt:lpstr>
      <vt:lpstr>Using Multiple Terminators: nameDOB3</vt:lpstr>
      <vt:lpstr>Canonical Form is more Secure</vt:lpstr>
      <vt:lpstr>TDML Round Trip Parse/Unparse</vt:lpstr>
      <vt:lpstr>TDML Round Trip Parse/Unparse</vt:lpstr>
      <vt:lpstr>TDML Round Trip Parse/Unparse</vt:lpstr>
      <vt:lpstr>TDML Round Trip Parse/Unparse</vt:lpstr>
      <vt:lpstr>Escape Schemes</vt:lpstr>
      <vt:lpstr>Using Escape Schemes: nameDOB4</vt:lpstr>
      <vt:lpstr>Dynamic Delimiter</vt:lpstr>
      <vt:lpstr>Dynamic Terminator: nameDOB5</vt:lpstr>
      <vt:lpstr>Dynamic Terminator Variations</vt:lpstr>
      <vt:lpstr>dfdl:lengthKind and dfdl:lengthUnits</vt:lpstr>
      <vt:lpstr>Binary Data Optional Elements with Flags Packed Decimal</vt:lpstr>
      <vt:lpstr>Binary Data Concepts</vt:lpstr>
      <vt:lpstr>Binary Data Concepts</vt:lpstr>
      <vt:lpstr>Bit Order + Byte Order</vt:lpstr>
      <vt:lpstr>Bit Order + Byte Order</vt:lpstr>
      <vt:lpstr>More on Bit Order</vt:lpstr>
      <vt:lpstr>TDML Data via Bits and Bytes</vt:lpstr>
      <vt:lpstr>Binary Data 1: nameDOB6</vt:lpstr>
      <vt:lpstr>Binary Data 1: nameDOB6</vt:lpstr>
      <vt:lpstr>Binary Data Hidden Groups Output Value Calc</vt:lpstr>
      <vt:lpstr>Binary Data 2: nameDOB7</vt:lpstr>
      <vt:lpstr>Get REAL - DFDL Schema for NTP</vt:lpstr>
      <vt:lpstr>NTP - Network Time Protocol Messages</vt:lpstr>
      <vt:lpstr>NTP "Schema Project"</vt:lpstr>
      <vt:lpstr>Git/Github/Gitlab Best Practice</vt:lpstr>
      <vt:lpstr>Git Cheat Sheet</vt:lpstr>
      <vt:lpstr>Git Workflow </vt:lpstr>
      <vt:lpstr>NTP Packet Format</vt:lpstr>
      <vt:lpstr>Enums</vt:lpstr>
      <vt:lpstr>NTP Date/Times</vt:lpstr>
      <vt:lpstr>dfdl:lengthKind 'implicit' vs. 'explicit'</vt:lpstr>
      <vt:lpstr>Tasks</vt:lpstr>
      <vt:lpstr>Advanced Topics</vt:lpstr>
      <vt:lpstr>Advanced Topics</vt:lpstr>
      <vt:lpstr>Multi-Part DFDL Schemas</vt:lpstr>
      <vt:lpstr>Units Normalization</vt:lpstr>
      <vt:lpstr>Longitude in Binary Data</vt:lpstr>
      <vt:lpstr>Longitude in Binary Data - Unit Normalized</vt:lpstr>
      <vt:lpstr>DFDL as a Transformation Language?</vt:lpstr>
      <vt:lpstr>DFDL Schema Generation</vt:lpstr>
      <vt:lpstr>Coping with Large Format Spec Documents  Spec Scraping</vt:lpstr>
      <vt:lpstr>Generate Large DFDL Schemas From Format-Spec Databases</vt:lpstr>
      <vt:lpstr>DFDL Schemas</vt:lpstr>
      <vt:lpstr>DFDL Schemas</vt:lpstr>
      <vt:lpstr>DFDL Schemas - Many Exist</vt:lpstr>
      <vt:lpstr>DFDL Schemas - Many Exist</vt:lpstr>
      <vt:lpstr>DFDL Schemas by Tech Readiness Level (TRL)</vt:lpstr>
      <vt:lpstr>Conclusion</vt:lpstr>
      <vt:lpstr>Review: Goals of this Training</vt:lpstr>
      <vt:lpstr>In Conclusion...</vt:lpstr>
      <vt:lpstr>END</vt:lpstr>
      <vt:lpstr>Reject Elements</vt:lpstr>
      <vt:lpstr>Reject Elements</vt:lpstr>
      <vt:lpstr>Reject Elements</vt:lpstr>
      <vt:lpstr>Filtering Structured Text</vt:lpstr>
      <vt:lpstr>Wrong! - Just a bypass</vt:lpstr>
      <vt:lpstr>Right - Parse Verifies Well-Formed</vt:lpstr>
      <vt:lpstr>Is this CSV variant Well-Formed ?</vt:lpstr>
      <vt:lpstr>Why is DFDL Needed? - ASN.1 ECN </vt:lpstr>
      <vt:lpstr>Things DFDL (v1.0 + BLOB) Does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Sikorski</dc:creator>
  <cp:lastModifiedBy>Mike Beckerle</cp:lastModifiedBy>
  <cp:revision>227</cp:revision>
  <dcterms:created xsi:type="dcterms:W3CDTF">2019-03-05T15:53:27Z</dcterms:created>
  <dcterms:modified xsi:type="dcterms:W3CDTF">2022-07-25T19:21:38Z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0x0101003B89FF2F94323147B07A0728F3792B02</vt:lpwstr>
  </property>
</Properties>
</file>