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7" r:id="rId7"/>
    <p:sldId id="262" r:id="rId8"/>
    <p:sldId id="268"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4BCF9E-A95E-F12D-1BB3-8902498328E0}" v="549" dt="2023-12-10T12:02:30.493"/>
    <p1510:client id="{CF7BAE02-8148-47C3-8E17-51E553821CA7}" v="13" dt="2023-12-10T08:31:31.950"/>
    <p1510:client id="{E8EF2A97-1717-F1DE-B991-479BE393C77F}" v="35" dt="2023-12-11T02:38:28.699"/>
    <p1510:client id="{FFF57A65-9CA4-DD1D-D9A0-9F8E205E5214}" v="45" dt="2023-12-11T01:55:08.8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9" d="100"/>
          <a:sy n="99" d="100"/>
        </p:scale>
        <p:origin x="1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Garcia" userId="S::johngarcia@my365.bellevue.edu::73c0ba56-535f-4fce-8377-f41aaad143d4" providerId="AD" clId="Web-{E8EF2A97-1717-F1DE-B991-479BE393C77F}"/>
    <pc:docChg chg="modSld">
      <pc:chgData name="John Garcia" userId="S::johngarcia@my365.bellevue.edu::73c0ba56-535f-4fce-8377-f41aaad143d4" providerId="AD" clId="Web-{E8EF2A97-1717-F1DE-B991-479BE393C77F}" dt="2023-12-11T02:38:28.699" v="31" actId="14100"/>
      <pc:docMkLst>
        <pc:docMk/>
      </pc:docMkLst>
      <pc:sldChg chg="addSp delSp modSp">
        <pc:chgData name="John Garcia" userId="S::johngarcia@my365.bellevue.edu::73c0ba56-535f-4fce-8377-f41aaad143d4" providerId="AD" clId="Web-{E8EF2A97-1717-F1DE-B991-479BE393C77F}" dt="2023-12-11T02:38:28.699" v="31" actId="14100"/>
        <pc:sldMkLst>
          <pc:docMk/>
          <pc:sldMk cId="3362555702" sldId="265"/>
        </pc:sldMkLst>
        <pc:spChg chg="add del mod">
          <ac:chgData name="John Garcia" userId="S::johngarcia@my365.bellevue.edu::73c0ba56-535f-4fce-8377-f41aaad143d4" providerId="AD" clId="Web-{E8EF2A97-1717-F1DE-B991-479BE393C77F}" dt="2023-12-11T02:38:13.886" v="26"/>
          <ac:spMkLst>
            <pc:docMk/>
            <pc:sldMk cId="3362555702" sldId="265"/>
            <ac:spMk id="5" creationId="{C22658E8-7BE0-9F12-BBB6-F987A19FB89C}"/>
          </ac:spMkLst>
        </pc:spChg>
        <pc:picChg chg="add mod">
          <ac:chgData name="John Garcia" userId="S::johngarcia@my365.bellevue.edu::73c0ba56-535f-4fce-8377-f41aaad143d4" providerId="AD" clId="Web-{E8EF2A97-1717-F1DE-B991-479BE393C77F}" dt="2023-12-11T02:38:28.699" v="31" actId="14100"/>
          <ac:picMkLst>
            <pc:docMk/>
            <pc:sldMk cId="3362555702" sldId="265"/>
            <ac:picMk id="8" creationId="{44E102D7-BDAD-F74B-6F90-835D1DE31AA8}"/>
          </ac:picMkLst>
        </pc:picChg>
        <pc:picChg chg="del">
          <ac:chgData name="John Garcia" userId="S::johngarcia@my365.bellevue.edu::73c0ba56-535f-4fce-8377-f41aaad143d4" providerId="AD" clId="Web-{E8EF2A97-1717-F1DE-B991-479BE393C77F}" dt="2023-12-11T02:38:05.620" v="25"/>
          <ac:picMkLst>
            <pc:docMk/>
            <pc:sldMk cId="3362555702" sldId="265"/>
            <ac:picMk id="5122" creationId="{37EEABC7-862D-1706-6ADB-0D6FBE9EB00D}"/>
          </ac:picMkLst>
        </pc:picChg>
      </pc:sldChg>
      <pc:sldChg chg="addSp delSp modSp">
        <pc:chgData name="John Garcia" userId="S::johngarcia@my365.bellevue.edu::73c0ba56-535f-4fce-8377-f41aaad143d4" providerId="AD" clId="Web-{E8EF2A97-1717-F1DE-B991-479BE393C77F}" dt="2023-12-11T02:37:07.291" v="9" actId="14100"/>
        <pc:sldMkLst>
          <pc:docMk/>
          <pc:sldMk cId="1119090696" sldId="267"/>
        </pc:sldMkLst>
        <pc:spChg chg="add del mod">
          <ac:chgData name="John Garcia" userId="S::johngarcia@my365.bellevue.edu::73c0ba56-535f-4fce-8377-f41aaad143d4" providerId="AD" clId="Web-{E8EF2A97-1717-F1DE-B991-479BE393C77F}" dt="2023-12-11T02:36:55.681" v="5"/>
          <ac:spMkLst>
            <pc:docMk/>
            <pc:sldMk cId="1119090696" sldId="267"/>
            <ac:spMk id="8" creationId="{E9423BCB-EC10-0B12-738B-E285DB2518AF}"/>
          </ac:spMkLst>
        </pc:spChg>
        <pc:picChg chg="add mod">
          <ac:chgData name="John Garcia" userId="S::johngarcia@my365.bellevue.edu::73c0ba56-535f-4fce-8377-f41aaad143d4" providerId="AD" clId="Web-{E8EF2A97-1717-F1DE-B991-479BE393C77F}" dt="2023-12-11T02:37:07.291" v="9" actId="14100"/>
          <ac:picMkLst>
            <pc:docMk/>
            <pc:sldMk cId="1119090696" sldId="267"/>
            <ac:picMk id="3" creationId="{C6CAFBC6-4EC5-D101-85A3-B5D789C8F8B9}"/>
          </ac:picMkLst>
        </pc:picChg>
        <pc:picChg chg="del">
          <ac:chgData name="John Garcia" userId="S::johngarcia@my365.bellevue.edu::73c0ba56-535f-4fce-8377-f41aaad143d4" providerId="AD" clId="Web-{E8EF2A97-1717-F1DE-B991-479BE393C77F}" dt="2023-12-11T02:36:48.181" v="2"/>
          <ac:picMkLst>
            <pc:docMk/>
            <pc:sldMk cId="1119090696" sldId="267"/>
            <ac:picMk id="7" creationId="{86AE7958-DA29-26D4-7825-A80121F1C74E}"/>
          </ac:picMkLst>
        </pc:picChg>
      </pc:sldChg>
      <pc:sldChg chg="addSp delSp modSp">
        <pc:chgData name="John Garcia" userId="S::johngarcia@my365.bellevue.edu::73c0ba56-535f-4fce-8377-f41aaad143d4" providerId="AD" clId="Web-{E8EF2A97-1717-F1DE-B991-479BE393C77F}" dt="2023-12-11T02:38:01.589" v="24" actId="1076"/>
        <pc:sldMkLst>
          <pc:docMk/>
          <pc:sldMk cId="469284386" sldId="268"/>
        </pc:sldMkLst>
        <pc:spChg chg="add del mod">
          <ac:chgData name="John Garcia" userId="S::johngarcia@my365.bellevue.edu::73c0ba56-535f-4fce-8377-f41aaad143d4" providerId="AD" clId="Web-{E8EF2A97-1717-F1DE-B991-479BE393C77F}" dt="2023-12-11T02:37:18.338" v="12"/>
          <ac:spMkLst>
            <pc:docMk/>
            <pc:sldMk cId="469284386" sldId="268"/>
            <ac:spMk id="5" creationId="{A78C4FD5-CD57-FC1B-C159-AB092883A877}"/>
          </ac:spMkLst>
        </pc:spChg>
        <pc:spChg chg="del">
          <ac:chgData name="John Garcia" userId="S::johngarcia@my365.bellevue.edu::73c0ba56-535f-4fce-8377-f41aaad143d4" providerId="AD" clId="Web-{E8EF2A97-1717-F1DE-B991-479BE393C77F}" dt="2023-12-11T02:37:13.572" v="10"/>
          <ac:spMkLst>
            <pc:docMk/>
            <pc:sldMk cId="469284386" sldId="268"/>
            <ac:spMk id="7" creationId="{BDC1296C-4794-C56E-D800-6A29191EEDFA}"/>
          </ac:spMkLst>
        </pc:spChg>
        <pc:picChg chg="add mod">
          <ac:chgData name="John Garcia" userId="S::johngarcia@my365.bellevue.edu::73c0ba56-535f-4fce-8377-f41aaad143d4" providerId="AD" clId="Web-{E8EF2A97-1717-F1DE-B991-479BE393C77F}" dt="2023-12-11T02:38:01.589" v="24" actId="1076"/>
          <ac:picMkLst>
            <pc:docMk/>
            <pc:sldMk cId="469284386" sldId="268"/>
            <ac:picMk id="8" creationId="{1FA1E731-809F-338C-33B6-BD67F3DE3A44}"/>
          </ac:picMkLst>
        </pc:picChg>
        <pc:picChg chg="del">
          <ac:chgData name="John Garcia" userId="S::johngarcia@my365.bellevue.edu::73c0ba56-535f-4fce-8377-f41aaad143d4" providerId="AD" clId="Web-{E8EF2A97-1717-F1DE-B991-479BE393C77F}" dt="2023-12-11T02:37:16.854" v="11"/>
          <ac:picMkLst>
            <pc:docMk/>
            <pc:sldMk cId="469284386" sldId="268"/>
            <ac:picMk id="3074" creationId="{89624437-3070-581D-8166-1EE7CA9AD226}"/>
          </ac:picMkLst>
        </pc:picChg>
      </pc:sldChg>
    </pc:docChg>
  </pc:docChgLst>
  <pc:docChgLst>
    <pc:chgData name="Taylor Mommer" userId="S::tmommer@my365.bellevue.edu::d5a39881-1a1f-444b-ab1a-336ffc48a140" providerId="AD" clId="Web-{FFF57A65-9CA4-DD1D-D9A0-9F8E205E5214}"/>
    <pc:docChg chg="modSld">
      <pc:chgData name="Taylor Mommer" userId="S::tmommer@my365.bellevue.edu::d5a39881-1a1f-444b-ab1a-336ffc48a140" providerId="AD" clId="Web-{FFF57A65-9CA4-DD1D-D9A0-9F8E205E5214}" dt="2023-12-11T01:55:08.815" v="42"/>
      <pc:docMkLst>
        <pc:docMk/>
      </pc:docMkLst>
      <pc:sldChg chg="modSp">
        <pc:chgData name="Taylor Mommer" userId="S::tmommer@my365.bellevue.edu::d5a39881-1a1f-444b-ab1a-336ffc48a140" providerId="AD" clId="Web-{FFF57A65-9CA4-DD1D-D9A0-9F8E205E5214}" dt="2023-12-11T01:40:15.155" v="5" actId="20577"/>
        <pc:sldMkLst>
          <pc:docMk/>
          <pc:sldMk cId="109857222" sldId="256"/>
        </pc:sldMkLst>
        <pc:spChg chg="mod">
          <ac:chgData name="Taylor Mommer" userId="S::tmommer@my365.bellevue.edu::d5a39881-1a1f-444b-ab1a-336ffc48a140" providerId="AD" clId="Web-{FFF57A65-9CA4-DD1D-D9A0-9F8E205E5214}" dt="2023-12-11T01:40:15.155" v="5" actId="20577"/>
          <ac:spMkLst>
            <pc:docMk/>
            <pc:sldMk cId="109857222" sldId="256"/>
            <ac:spMk id="3" creationId="{98A5735F-3078-D72C-20A1-78408907AFA2}"/>
          </ac:spMkLst>
        </pc:spChg>
      </pc:sldChg>
      <pc:sldChg chg="delSp">
        <pc:chgData name="Taylor Mommer" userId="S::tmommer@my365.bellevue.edu::d5a39881-1a1f-444b-ab1a-336ffc48a140" providerId="AD" clId="Web-{FFF57A65-9CA4-DD1D-D9A0-9F8E205E5214}" dt="2023-12-11T01:53:09.985" v="25"/>
        <pc:sldMkLst>
          <pc:docMk/>
          <pc:sldMk cId="622236135" sldId="257"/>
        </pc:sldMkLst>
        <pc:spChg chg="del">
          <ac:chgData name="Taylor Mommer" userId="S::tmommer@my365.bellevue.edu::d5a39881-1a1f-444b-ab1a-336ffc48a140" providerId="AD" clId="Web-{FFF57A65-9CA4-DD1D-D9A0-9F8E205E5214}" dt="2023-12-11T01:53:09.985" v="25"/>
          <ac:spMkLst>
            <pc:docMk/>
            <pc:sldMk cId="622236135" sldId="257"/>
            <ac:spMk id="5" creationId="{6C5F0394-827F-F2C2-B38B-4E06B54AF3EB}"/>
          </ac:spMkLst>
        </pc:spChg>
      </pc:sldChg>
      <pc:sldChg chg="delSp modSp">
        <pc:chgData name="Taylor Mommer" userId="S::tmommer@my365.bellevue.edu::d5a39881-1a1f-444b-ab1a-336ffc48a140" providerId="AD" clId="Web-{FFF57A65-9CA4-DD1D-D9A0-9F8E205E5214}" dt="2023-12-11T01:53:17.282" v="26"/>
        <pc:sldMkLst>
          <pc:docMk/>
          <pc:sldMk cId="2873082797" sldId="258"/>
        </pc:sldMkLst>
        <pc:spChg chg="mod">
          <ac:chgData name="Taylor Mommer" userId="S::tmommer@my365.bellevue.edu::d5a39881-1a1f-444b-ab1a-336ffc48a140" providerId="AD" clId="Web-{FFF57A65-9CA4-DD1D-D9A0-9F8E205E5214}" dt="2023-12-11T01:41:18.438" v="16" actId="20577"/>
          <ac:spMkLst>
            <pc:docMk/>
            <pc:sldMk cId="2873082797" sldId="258"/>
            <ac:spMk id="3" creationId="{0655DFB5-5712-4759-5B27-5B595FD728B0}"/>
          </ac:spMkLst>
        </pc:spChg>
        <pc:spChg chg="del">
          <ac:chgData name="Taylor Mommer" userId="S::tmommer@my365.bellevue.edu::d5a39881-1a1f-444b-ab1a-336ffc48a140" providerId="AD" clId="Web-{FFF57A65-9CA4-DD1D-D9A0-9F8E205E5214}" dt="2023-12-11T01:53:17.282" v="26"/>
          <ac:spMkLst>
            <pc:docMk/>
            <pc:sldMk cId="2873082797" sldId="258"/>
            <ac:spMk id="5" creationId="{781F8484-6077-1F8F-E486-0EC17DF3F6B3}"/>
          </ac:spMkLst>
        </pc:spChg>
      </pc:sldChg>
      <pc:sldChg chg="addSp delSp modSp">
        <pc:chgData name="Taylor Mommer" userId="S::tmommer@my365.bellevue.edu::d5a39881-1a1f-444b-ab1a-336ffc48a140" providerId="AD" clId="Web-{FFF57A65-9CA4-DD1D-D9A0-9F8E205E5214}" dt="2023-12-11T01:55:08.815" v="42"/>
        <pc:sldMkLst>
          <pc:docMk/>
          <pc:sldMk cId="86621216" sldId="259"/>
        </pc:sldMkLst>
        <pc:spChg chg="del">
          <ac:chgData name="Taylor Mommer" userId="S::tmommer@my365.bellevue.edu::d5a39881-1a1f-444b-ab1a-336ffc48a140" providerId="AD" clId="Web-{FFF57A65-9CA4-DD1D-D9A0-9F8E205E5214}" dt="2023-12-11T01:52:55.641" v="22"/>
          <ac:spMkLst>
            <pc:docMk/>
            <pc:sldMk cId="86621216" sldId="259"/>
            <ac:spMk id="5" creationId="{C2F9D926-64E0-24EB-8ED6-8445A9582386}"/>
          </ac:spMkLst>
        </pc:spChg>
        <pc:spChg chg="add del mod">
          <ac:chgData name="Taylor Mommer" userId="S::tmommer@my365.bellevue.edu::d5a39881-1a1f-444b-ab1a-336ffc48a140" providerId="AD" clId="Web-{FFF57A65-9CA4-DD1D-D9A0-9F8E205E5214}" dt="2023-12-11T01:52:37.140" v="18"/>
          <ac:spMkLst>
            <pc:docMk/>
            <pc:sldMk cId="86621216" sldId="259"/>
            <ac:spMk id="7" creationId="{968187E1-DAF2-311D-DE8D-AEFF5D3D9142}"/>
          </ac:spMkLst>
        </pc:spChg>
        <pc:picChg chg="add mod ord">
          <ac:chgData name="Taylor Mommer" userId="S::tmommer@my365.bellevue.edu::d5a39881-1a1f-444b-ab1a-336ffc48a140" providerId="AD" clId="Web-{FFF57A65-9CA4-DD1D-D9A0-9F8E205E5214}" dt="2023-12-11T01:55:08.815" v="42"/>
          <ac:picMkLst>
            <pc:docMk/>
            <pc:sldMk cId="86621216" sldId="259"/>
            <ac:picMk id="8" creationId="{D79934EE-B7EF-D716-318B-DB11F4C0B126}"/>
          </ac:picMkLst>
        </pc:picChg>
        <pc:picChg chg="del">
          <ac:chgData name="Taylor Mommer" userId="S::tmommer@my365.bellevue.edu::d5a39881-1a1f-444b-ab1a-336ffc48a140" providerId="AD" clId="Web-{FFF57A65-9CA4-DD1D-D9A0-9F8E205E5214}" dt="2023-12-11T01:52:36.703" v="17"/>
          <ac:picMkLst>
            <pc:docMk/>
            <pc:sldMk cId="86621216" sldId="259"/>
            <ac:picMk id="9" creationId="{61AF3FC6-A964-98F2-B9C7-566AF1D45C05}"/>
          </ac:picMkLst>
        </pc:picChg>
      </pc:sldChg>
      <pc:sldChg chg="delSp">
        <pc:chgData name="Taylor Mommer" userId="S::tmommer@my365.bellevue.edu::d5a39881-1a1f-444b-ab1a-336ffc48a140" providerId="AD" clId="Web-{FFF57A65-9CA4-DD1D-D9A0-9F8E205E5214}" dt="2023-12-11T01:53:23.594" v="27"/>
        <pc:sldMkLst>
          <pc:docMk/>
          <pc:sldMk cId="2191464779" sldId="260"/>
        </pc:sldMkLst>
        <pc:spChg chg="del">
          <ac:chgData name="Taylor Mommer" userId="S::tmommer@my365.bellevue.edu::d5a39881-1a1f-444b-ab1a-336ffc48a140" providerId="AD" clId="Web-{FFF57A65-9CA4-DD1D-D9A0-9F8E205E5214}" dt="2023-12-11T01:53:23.594" v="27"/>
          <ac:spMkLst>
            <pc:docMk/>
            <pc:sldMk cId="2191464779" sldId="260"/>
            <ac:spMk id="5" creationId="{11D0A136-5D03-1A30-0E89-1FD20C1C3E24}"/>
          </ac:spMkLst>
        </pc:spChg>
      </pc:sldChg>
      <pc:sldChg chg="delSp">
        <pc:chgData name="Taylor Mommer" userId="S::tmommer@my365.bellevue.edu::d5a39881-1a1f-444b-ab1a-336ffc48a140" providerId="AD" clId="Web-{FFF57A65-9CA4-DD1D-D9A0-9F8E205E5214}" dt="2023-12-11T01:53:32.344" v="29"/>
        <pc:sldMkLst>
          <pc:docMk/>
          <pc:sldMk cId="4199804654" sldId="262"/>
        </pc:sldMkLst>
        <pc:spChg chg="del">
          <ac:chgData name="Taylor Mommer" userId="S::tmommer@my365.bellevue.edu::d5a39881-1a1f-444b-ab1a-336ffc48a140" providerId="AD" clId="Web-{FFF57A65-9CA4-DD1D-D9A0-9F8E205E5214}" dt="2023-12-11T01:53:32.344" v="29"/>
          <ac:spMkLst>
            <pc:docMk/>
            <pc:sldMk cId="4199804654" sldId="262"/>
            <ac:spMk id="5" creationId="{11D0A136-5D03-1A30-0E89-1FD20C1C3E24}"/>
          </ac:spMkLst>
        </pc:spChg>
      </pc:sldChg>
      <pc:sldChg chg="delSp">
        <pc:chgData name="Taylor Mommer" userId="S::tmommer@my365.bellevue.edu::d5a39881-1a1f-444b-ab1a-336ffc48a140" providerId="AD" clId="Web-{FFF57A65-9CA4-DD1D-D9A0-9F8E205E5214}" dt="2023-12-11T01:53:46.501" v="31"/>
        <pc:sldMkLst>
          <pc:docMk/>
          <pc:sldMk cId="4098455858" sldId="264"/>
        </pc:sldMkLst>
        <pc:spChg chg="del">
          <ac:chgData name="Taylor Mommer" userId="S::tmommer@my365.bellevue.edu::d5a39881-1a1f-444b-ab1a-336ffc48a140" providerId="AD" clId="Web-{FFF57A65-9CA4-DD1D-D9A0-9F8E205E5214}" dt="2023-12-11T01:53:46.501" v="31"/>
          <ac:spMkLst>
            <pc:docMk/>
            <pc:sldMk cId="4098455858" sldId="264"/>
            <ac:spMk id="5" creationId="{11D0A136-5D03-1A30-0E89-1FD20C1C3E24}"/>
          </ac:spMkLst>
        </pc:spChg>
      </pc:sldChg>
      <pc:sldChg chg="delSp">
        <pc:chgData name="Taylor Mommer" userId="S::tmommer@my365.bellevue.edu::d5a39881-1a1f-444b-ab1a-336ffc48a140" providerId="AD" clId="Web-{FFF57A65-9CA4-DD1D-D9A0-9F8E205E5214}" dt="2023-12-11T01:53:50.470" v="32"/>
        <pc:sldMkLst>
          <pc:docMk/>
          <pc:sldMk cId="3362555702" sldId="265"/>
        </pc:sldMkLst>
        <pc:spChg chg="del">
          <ac:chgData name="Taylor Mommer" userId="S::tmommer@my365.bellevue.edu::d5a39881-1a1f-444b-ab1a-336ffc48a140" providerId="AD" clId="Web-{FFF57A65-9CA4-DD1D-D9A0-9F8E205E5214}" dt="2023-12-11T01:53:50.470" v="32"/>
          <ac:spMkLst>
            <pc:docMk/>
            <pc:sldMk cId="3362555702" sldId="265"/>
            <ac:spMk id="5" creationId="{11D0A136-5D03-1A30-0E89-1FD20C1C3E24}"/>
          </ac:spMkLst>
        </pc:spChg>
      </pc:sldChg>
      <pc:sldChg chg="delSp">
        <pc:chgData name="Taylor Mommer" userId="S::tmommer@my365.bellevue.edu::d5a39881-1a1f-444b-ab1a-336ffc48a140" providerId="AD" clId="Web-{FFF57A65-9CA4-DD1D-D9A0-9F8E205E5214}" dt="2023-12-11T01:53:54.236" v="33"/>
        <pc:sldMkLst>
          <pc:docMk/>
          <pc:sldMk cId="2063952711" sldId="266"/>
        </pc:sldMkLst>
        <pc:spChg chg="del">
          <ac:chgData name="Taylor Mommer" userId="S::tmommer@my365.bellevue.edu::d5a39881-1a1f-444b-ab1a-336ffc48a140" providerId="AD" clId="Web-{FFF57A65-9CA4-DD1D-D9A0-9F8E205E5214}" dt="2023-12-11T01:53:54.236" v="33"/>
          <ac:spMkLst>
            <pc:docMk/>
            <pc:sldMk cId="2063952711" sldId="266"/>
            <ac:spMk id="5" creationId="{99293F2D-0B1D-04BB-E75D-E05B864DB3DA}"/>
          </ac:spMkLst>
        </pc:spChg>
      </pc:sldChg>
      <pc:sldChg chg="delSp">
        <pc:chgData name="Taylor Mommer" userId="S::tmommer@my365.bellevue.edu::d5a39881-1a1f-444b-ab1a-336ffc48a140" providerId="AD" clId="Web-{FFF57A65-9CA4-DD1D-D9A0-9F8E205E5214}" dt="2023-12-11T01:53:26.188" v="28"/>
        <pc:sldMkLst>
          <pc:docMk/>
          <pc:sldMk cId="1119090696" sldId="267"/>
        </pc:sldMkLst>
        <pc:spChg chg="del">
          <ac:chgData name="Taylor Mommer" userId="S::tmommer@my365.bellevue.edu::d5a39881-1a1f-444b-ab1a-336ffc48a140" providerId="AD" clId="Web-{FFF57A65-9CA4-DD1D-D9A0-9F8E205E5214}" dt="2023-12-11T01:53:26.188" v="28"/>
          <ac:spMkLst>
            <pc:docMk/>
            <pc:sldMk cId="1119090696" sldId="267"/>
            <ac:spMk id="5" creationId="{11D0A136-5D03-1A30-0E89-1FD20C1C3E24}"/>
          </ac:spMkLst>
        </pc:spChg>
      </pc:sldChg>
      <pc:sldChg chg="delSp">
        <pc:chgData name="Taylor Mommer" userId="S::tmommer@my365.bellevue.edu::d5a39881-1a1f-444b-ab1a-336ffc48a140" providerId="AD" clId="Web-{FFF57A65-9CA4-DD1D-D9A0-9F8E205E5214}" dt="2023-12-11T01:53:40.157" v="30"/>
        <pc:sldMkLst>
          <pc:docMk/>
          <pc:sldMk cId="469284386" sldId="268"/>
        </pc:sldMkLst>
        <pc:spChg chg="del">
          <ac:chgData name="Taylor Mommer" userId="S::tmommer@my365.bellevue.edu::d5a39881-1a1f-444b-ab1a-336ffc48a140" providerId="AD" clId="Web-{FFF57A65-9CA4-DD1D-D9A0-9F8E205E5214}" dt="2023-12-11T01:53:40.157" v="30"/>
          <ac:spMkLst>
            <pc:docMk/>
            <pc:sldMk cId="469284386" sldId="268"/>
            <ac:spMk id="5" creationId="{11D0A136-5D03-1A30-0E89-1FD20C1C3E24}"/>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98A0168-EB40-45AF-89A1-87DE0A55FFC6}" type="datetime1">
              <a:rPr lang="en-US" smtClean="0"/>
              <a:t>12/10/2023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567423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BEA57F-793F-4683-BD8A-741FD4B89154}" type="datetime1">
              <a:rPr lang="en-US" smtClean="0"/>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390969043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BEA57F-793F-4683-BD8A-741FD4B89154}" type="datetime1">
              <a:rPr lang="en-US" smtClean="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95952599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BEA57F-793F-4683-BD8A-741FD4B89154}" type="datetime1">
              <a:rPr lang="en-US" smtClean="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29640632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BEA57F-793F-4683-BD8A-741FD4B89154}" type="datetime1">
              <a:rPr lang="en-US" smtClean="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275673570"/>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FBEA57F-793F-4683-BD8A-741FD4B89154}" type="datetime1">
              <a:rPr lang="en-US" smtClean="0"/>
              <a:t>12/10/2023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223267456"/>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FBEA57F-793F-4683-BD8A-741FD4B89154}" type="datetime1">
              <a:rPr lang="en-US" smtClean="0"/>
              <a:t>12/10/2023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79923059"/>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F8CA68F-747D-436A-B5BB-2EBC3ED499E4}" type="datetime1">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863741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DD8DC11-9E39-40A0-B3DC-E3F2AD04A616}" type="datetime1">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744465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A88F0-556B-4BB7-8AAB-D63AEB65C662}" type="datetime1">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783509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05506-6815-4E0E-B1DE-ECA35C2016DF}" type="datetime1">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213277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6E85F7-A724-48A4-9D33-CEBC5174E865}" type="datetime1">
              <a:rPr lang="en-US" smtClean="0"/>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665424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806E7A-BDD3-46A3-BEE2-EB821F9236B4}" type="datetime1">
              <a:rPr lang="en-US" smtClean="0"/>
              <a:t>12/10/2023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761698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D1540C-9440-4E7A-B71A-BEFEE06869E3}" type="datetime1">
              <a:rPr lang="en-US" smtClean="0"/>
              <a:t>12/10/2023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536965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18DDB-88AC-4039-B59C-B05DC4C9C16C}" type="datetime1">
              <a:rPr lang="en-US" smtClean="0"/>
              <a:t>12/10/2023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452415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82ABFB-60E7-4BA1-866A-7059F058065B}" type="datetime1">
              <a:rPr lang="en-US" smtClean="0"/>
              <a:t>12/10/2023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91888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94112F-55F4-4776-A323-7418930321C8}" type="datetime1">
              <a:rPr lang="en-US" smtClean="0"/>
              <a:t>12/10/2023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727649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FBEA57F-793F-4683-BD8A-741FD4B89154}" type="datetime1">
              <a:rPr lang="en-US" smtClean="0"/>
              <a:t>12/10/2023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1D2C36F-4504-47C0-B82F-A167342A2754}" type="slidenum">
              <a:rPr lang="en-US" smtClean="0"/>
              <a:t>‹#›</a:t>
            </a:fld>
            <a:endParaRPr lang="en-US" dirty="0"/>
          </a:p>
        </p:txBody>
      </p:sp>
    </p:spTree>
    <p:extLst>
      <p:ext uri="{BB962C8B-B14F-4D97-AF65-F5344CB8AC3E}">
        <p14:creationId xmlns:p14="http://schemas.microsoft.com/office/powerpoint/2010/main" val="276552228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2" name="Rectangle 21">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Oval 22">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Oval 26">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9"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30"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31">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sp>
      <p:sp>
        <p:nvSpPr>
          <p:cNvPr id="36"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8"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itle 1">
            <a:extLst>
              <a:ext uri="{FF2B5EF4-FFF2-40B4-BE49-F238E27FC236}">
                <a16:creationId xmlns:a16="http://schemas.microsoft.com/office/drawing/2014/main" id="{E773527A-5A80-442C-F647-5C98DB3C4825}"/>
              </a:ext>
            </a:extLst>
          </p:cNvPr>
          <p:cNvSpPr>
            <a:spLocks noGrp="1"/>
          </p:cNvSpPr>
          <p:nvPr>
            <p:ph type="ctrTitle"/>
          </p:nvPr>
        </p:nvSpPr>
        <p:spPr>
          <a:xfrm>
            <a:off x="639098" y="629265"/>
            <a:ext cx="6072776" cy="1622322"/>
          </a:xfrm>
        </p:spPr>
        <p:txBody>
          <a:bodyPr vert="horz" lIns="91440" tIns="45720" rIns="91440" bIns="45720" rtlCol="0" anchor="ctr">
            <a:normAutofit/>
          </a:bodyPr>
          <a:lstStyle/>
          <a:p>
            <a:r>
              <a:rPr lang="en-US" sz="3600">
                <a:solidFill>
                  <a:srgbClr val="FFFFFF"/>
                </a:solidFill>
              </a:rPr>
              <a:t>Outland Adventures Case Study</a:t>
            </a:r>
          </a:p>
        </p:txBody>
      </p:sp>
      <p:pic>
        <p:nvPicPr>
          <p:cNvPr id="16" name="Picture 15">
            <a:extLst>
              <a:ext uri="{FF2B5EF4-FFF2-40B4-BE49-F238E27FC236}">
                <a16:creationId xmlns:a16="http://schemas.microsoft.com/office/drawing/2014/main" id="{E4FC31DC-85A4-1A5A-7EB8-E0FB2E971ACF}"/>
              </a:ext>
            </a:extLst>
          </p:cNvPr>
          <p:cNvPicPr>
            <a:picLocks noChangeAspect="1"/>
          </p:cNvPicPr>
          <p:nvPr/>
        </p:nvPicPr>
        <p:blipFill rotWithShape="1">
          <a:blip r:embed="rId3"/>
          <a:srcRect l="28154" r="30053" b="-1"/>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40" name="Rectangle 39">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2" name="Oval 41">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Oval 43">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98A5735F-3078-D72C-20A1-78408907AFA2}"/>
              </a:ext>
            </a:extLst>
          </p:cNvPr>
          <p:cNvSpPr>
            <a:spLocks noGrp="1"/>
          </p:cNvSpPr>
          <p:nvPr>
            <p:ph type="subTitle" idx="1"/>
          </p:nvPr>
        </p:nvSpPr>
        <p:spPr>
          <a:xfrm>
            <a:off x="639098" y="2418735"/>
            <a:ext cx="6072776" cy="3811740"/>
          </a:xfrm>
        </p:spPr>
        <p:txBody>
          <a:bodyPr vert="horz" lIns="91440" tIns="45720" rIns="91440" bIns="45720" rtlCol="0" anchor="ctr">
            <a:normAutofit/>
          </a:bodyPr>
          <a:lstStyle/>
          <a:p>
            <a:pPr>
              <a:buFont typeface="Wingdings 3" charset="2"/>
              <a:buChar char=""/>
            </a:pPr>
            <a:r>
              <a:rPr lang="en-US" dirty="0">
                <a:solidFill>
                  <a:srgbClr val="FFFFFF"/>
                </a:solidFill>
              </a:rPr>
              <a:t>A Database Project by Bravo Group CSD 310, Professor Sue Sampson </a:t>
            </a:r>
            <a:endParaRPr lang="en-US">
              <a:solidFill>
                <a:srgbClr val="FFFFFF"/>
              </a:solidFill>
            </a:endParaRPr>
          </a:p>
          <a:p>
            <a:pPr>
              <a:buFont typeface="Wingdings 3" charset="2"/>
              <a:buChar char=""/>
            </a:pPr>
            <a:r>
              <a:rPr lang="en-US" dirty="0">
                <a:solidFill>
                  <a:srgbClr val="FFFFFF"/>
                </a:solidFill>
              </a:rPr>
              <a:t>Assignment: 11.2</a:t>
            </a:r>
          </a:p>
          <a:p>
            <a:pPr>
              <a:buFont typeface="Wingdings 3" charset="2"/>
              <a:buChar char=""/>
            </a:pPr>
            <a:r>
              <a:rPr lang="en-US" dirty="0">
                <a:solidFill>
                  <a:srgbClr val="FFFFFF"/>
                </a:solidFill>
              </a:rPr>
              <a:t>December 10th, 2023</a:t>
            </a:r>
          </a:p>
          <a:p>
            <a:pPr>
              <a:buFont typeface="Wingdings 3" charset="2"/>
              <a:buChar char=""/>
            </a:pPr>
            <a:r>
              <a:rPr lang="en-US" dirty="0">
                <a:solidFill>
                  <a:srgbClr val="FFFFFF"/>
                </a:solidFill>
              </a:rPr>
              <a:t>Andrew Bach, Torren Davis, John Garcia III, Taylor Mommer, Ian Spresney</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9CC80-8490-F8B5-9930-FA65799AC213}"/>
              </a:ext>
            </a:extLst>
          </p:cNvPr>
          <p:cNvSpPr>
            <a:spLocks noGrp="1"/>
          </p:cNvSpPr>
          <p:nvPr>
            <p:ph type="title"/>
          </p:nvPr>
        </p:nvSpPr>
        <p:spPr/>
        <p:txBody>
          <a:bodyPr/>
          <a:lstStyle/>
          <a:p>
            <a:r>
              <a:rPr lang="en-US" dirty="0"/>
              <a:t>Report 3 Results</a:t>
            </a:r>
          </a:p>
        </p:txBody>
      </p:sp>
      <p:sp>
        <p:nvSpPr>
          <p:cNvPr id="4" name="Date Placeholder 3">
            <a:extLst>
              <a:ext uri="{FF2B5EF4-FFF2-40B4-BE49-F238E27FC236}">
                <a16:creationId xmlns:a16="http://schemas.microsoft.com/office/drawing/2014/main" id="{548B0BFA-597E-1D66-7B1E-AAAFDCB27688}"/>
              </a:ext>
            </a:extLst>
          </p:cNvPr>
          <p:cNvSpPr>
            <a:spLocks noGrp="1"/>
          </p:cNvSpPr>
          <p:nvPr>
            <p:ph type="dt" sz="half" idx="10"/>
          </p:nvPr>
        </p:nvSpPr>
        <p:spPr/>
        <p:txBody>
          <a:bodyPr/>
          <a:lstStyle/>
          <a:p>
            <a:fld id="{BE0A88F0-556B-4BB7-8AAB-D63AEB65C662}" type="datetime1">
              <a:rPr lang="en-US" smtClean="0"/>
              <a:t>12/10/2023</a:t>
            </a:fld>
            <a:endParaRPr lang="en-US"/>
          </a:p>
        </p:txBody>
      </p:sp>
      <p:sp>
        <p:nvSpPr>
          <p:cNvPr id="6" name="Slide Number Placeholder 5">
            <a:extLst>
              <a:ext uri="{FF2B5EF4-FFF2-40B4-BE49-F238E27FC236}">
                <a16:creationId xmlns:a16="http://schemas.microsoft.com/office/drawing/2014/main" id="{CFC546AB-CCB8-C496-A7D4-56A3994FAD44}"/>
              </a:ext>
            </a:extLst>
          </p:cNvPr>
          <p:cNvSpPr>
            <a:spLocks noGrp="1"/>
          </p:cNvSpPr>
          <p:nvPr>
            <p:ph type="sldNum" sz="quarter" idx="12"/>
          </p:nvPr>
        </p:nvSpPr>
        <p:spPr/>
        <p:txBody>
          <a:bodyPr/>
          <a:lstStyle/>
          <a:p>
            <a:fld id="{81D2C36F-4504-47C0-B82F-A167342A2754}" type="slidenum">
              <a:rPr lang="en-US" smtClean="0"/>
              <a:t>10</a:t>
            </a:fld>
            <a:endParaRPr lang="en-US"/>
          </a:p>
        </p:txBody>
      </p:sp>
      <p:sp>
        <p:nvSpPr>
          <p:cNvPr id="7" name="TextBox 6">
            <a:extLst>
              <a:ext uri="{FF2B5EF4-FFF2-40B4-BE49-F238E27FC236}">
                <a16:creationId xmlns:a16="http://schemas.microsoft.com/office/drawing/2014/main" id="{BDC1296C-4794-C56E-D800-6A29191EEDF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FFFFFF"/>
              </a:solidFill>
              <a:latin typeface="Elephant"/>
            </a:endParaRPr>
          </a:p>
        </p:txBody>
      </p:sp>
      <p:pic>
        <p:nvPicPr>
          <p:cNvPr id="8" name="Picture 7" descr="A screenshot of a computer screen&#10;&#10;Description automatically generated">
            <a:extLst>
              <a:ext uri="{FF2B5EF4-FFF2-40B4-BE49-F238E27FC236}">
                <a16:creationId xmlns:a16="http://schemas.microsoft.com/office/drawing/2014/main" id="{44E102D7-BDAD-F74B-6F90-835D1DE31AA8}"/>
              </a:ext>
            </a:extLst>
          </p:cNvPr>
          <p:cNvPicPr>
            <a:picLocks noChangeAspect="1"/>
          </p:cNvPicPr>
          <p:nvPr/>
        </p:nvPicPr>
        <p:blipFill>
          <a:blip r:embed="rId2"/>
          <a:stretch>
            <a:fillRect/>
          </a:stretch>
        </p:blipFill>
        <p:spPr>
          <a:xfrm>
            <a:off x="512619" y="2306831"/>
            <a:ext cx="11159836" cy="4017719"/>
          </a:xfrm>
          <a:prstGeom prst="rect">
            <a:avLst/>
          </a:prstGeom>
        </p:spPr>
      </p:pic>
    </p:spTree>
    <p:extLst>
      <p:ext uri="{BB962C8B-B14F-4D97-AF65-F5344CB8AC3E}">
        <p14:creationId xmlns:p14="http://schemas.microsoft.com/office/powerpoint/2010/main" val="3362555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BBD6-03BD-AF61-0AD6-AD76BC7CBC68}"/>
              </a:ext>
            </a:extLst>
          </p:cNvPr>
          <p:cNvSpPr>
            <a:spLocks noGrp="1"/>
          </p:cNvSpPr>
          <p:nvPr>
            <p:ph type="title"/>
          </p:nvPr>
        </p:nvSpPr>
        <p:spPr/>
        <p:txBody>
          <a:bodyPr/>
          <a:lstStyle/>
          <a:p>
            <a:r>
              <a:rPr lang="en-US" dirty="0"/>
              <a:t>Assumptions Made</a:t>
            </a:r>
          </a:p>
        </p:txBody>
      </p:sp>
      <p:sp>
        <p:nvSpPr>
          <p:cNvPr id="3" name="Content Placeholder 2">
            <a:extLst>
              <a:ext uri="{FF2B5EF4-FFF2-40B4-BE49-F238E27FC236}">
                <a16:creationId xmlns:a16="http://schemas.microsoft.com/office/drawing/2014/main" id="{7C447E0F-A7CC-287E-1FEB-AAB4A9A95518}"/>
              </a:ext>
            </a:extLst>
          </p:cNvPr>
          <p:cNvSpPr>
            <a:spLocks noGrp="1"/>
          </p:cNvSpPr>
          <p:nvPr>
            <p:ph idx="1"/>
          </p:nvPr>
        </p:nvSpPr>
        <p:spPr/>
        <p:txBody>
          <a:bodyPr vert="horz" lIns="91440" tIns="45720" rIns="91440" bIns="45720" rtlCol="0" anchor="t">
            <a:noAutofit/>
          </a:bodyPr>
          <a:lstStyle/>
          <a:p>
            <a:r>
              <a:rPr lang="en-US" dirty="0">
                <a:latin typeface="Times New Roman"/>
                <a:cs typeface="Times New Roman"/>
              </a:rPr>
              <a:t>More than one guide can be assigned to one trip.</a:t>
            </a:r>
            <a:endParaRPr lang="en-US" dirty="0"/>
          </a:p>
          <a:p>
            <a:r>
              <a:rPr lang="en-US" dirty="0">
                <a:latin typeface="Times New Roman"/>
                <a:cs typeface="Times New Roman"/>
              </a:rPr>
              <a:t>Customers will be able to register for a trip through the site.</a:t>
            </a:r>
          </a:p>
          <a:p>
            <a:r>
              <a:rPr lang="en-US" dirty="0">
                <a:latin typeface="Times New Roman"/>
                <a:cs typeface="Times New Roman"/>
              </a:rPr>
              <a:t>Trips will have at least one guide.</a:t>
            </a:r>
          </a:p>
          <a:p>
            <a:r>
              <a:rPr lang="en-US" dirty="0">
                <a:latin typeface="Times New Roman"/>
                <a:cs typeface="Times New Roman"/>
              </a:rPr>
              <a:t>Equipment can be associated with multiple trips.</a:t>
            </a:r>
          </a:p>
          <a:p>
            <a:r>
              <a:rPr lang="en-US" dirty="0">
                <a:latin typeface="Times New Roman"/>
                <a:cs typeface="Times New Roman"/>
              </a:rPr>
              <a:t>Rented equipment will only be associated with the customer renting it until it is returned.</a:t>
            </a:r>
          </a:p>
          <a:p>
            <a:endParaRPr lang="en-US" dirty="0"/>
          </a:p>
        </p:txBody>
      </p:sp>
      <p:sp>
        <p:nvSpPr>
          <p:cNvPr id="4" name="Date Placeholder 3">
            <a:extLst>
              <a:ext uri="{FF2B5EF4-FFF2-40B4-BE49-F238E27FC236}">
                <a16:creationId xmlns:a16="http://schemas.microsoft.com/office/drawing/2014/main" id="{B899AF9F-9DFF-854F-400F-44501D0AF5B3}"/>
              </a:ext>
            </a:extLst>
          </p:cNvPr>
          <p:cNvSpPr>
            <a:spLocks noGrp="1"/>
          </p:cNvSpPr>
          <p:nvPr>
            <p:ph type="dt" sz="half" idx="10"/>
          </p:nvPr>
        </p:nvSpPr>
        <p:spPr/>
        <p:txBody>
          <a:bodyPr/>
          <a:lstStyle/>
          <a:p>
            <a:fld id="{BE0A88F0-556B-4BB7-8AAB-D63AEB65C662}" type="datetime1">
              <a:rPr lang="en-US" smtClean="0"/>
              <a:t>12/10/2023</a:t>
            </a:fld>
            <a:endParaRPr lang="en-US"/>
          </a:p>
        </p:txBody>
      </p:sp>
      <p:sp>
        <p:nvSpPr>
          <p:cNvPr id="6" name="Slide Number Placeholder 5">
            <a:extLst>
              <a:ext uri="{FF2B5EF4-FFF2-40B4-BE49-F238E27FC236}">
                <a16:creationId xmlns:a16="http://schemas.microsoft.com/office/drawing/2014/main" id="{94088166-01D7-2621-CB74-D7E68E50E665}"/>
              </a:ext>
            </a:extLst>
          </p:cNvPr>
          <p:cNvSpPr>
            <a:spLocks noGrp="1"/>
          </p:cNvSpPr>
          <p:nvPr>
            <p:ph type="sldNum" sz="quarter" idx="12"/>
          </p:nvPr>
        </p:nvSpPr>
        <p:spPr/>
        <p:txBody>
          <a:bodyPr/>
          <a:lstStyle/>
          <a:p>
            <a:fld id="{81D2C36F-4504-47C0-B82F-A167342A2754}" type="slidenum">
              <a:rPr lang="en-US" smtClean="0"/>
              <a:t>11</a:t>
            </a:fld>
            <a:endParaRPr lang="en-US"/>
          </a:p>
        </p:txBody>
      </p:sp>
    </p:spTree>
    <p:extLst>
      <p:ext uri="{BB962C8B-B14F-4D97-AF65-F5344CB8AC3E}">
        <p14:creationId xmlns:p14="http://schemas.microsoft.com/office/powerpoint/2010/main" val="2063952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440EF-EEF9-CCE5-0C09-2789E212B686}"/>
              </a:ext>
            </a:extLst>
          </p:cNvPr>
          <p:cNvSpPr>
            <a:spLocks noGrp="1"/>
          </p:cNvSpPr>
          <p:nvPr>
            <p:ph type="title"/>
          </p:nvPr>
        </p:nvSpPr>
        <p:spPr>
          <a:xfrm>
            <a:off x="838200" y="545914"/>
            <a:ext cx="9220200" cy="1241944"/>
          </a:xfrm>
        </p:spPr>
        <p:txBody>
          <a:bodyPr anchor="ctr">
            <a:normAutofit/>
          </a:bodyPr>
          <a:lstStyle/>
          <a:p>
            <a:r>
              <a:rPr lang="en-US" dirty="0"/>
              <a:t>Group Introductions</a:t>
            </a:r>
          </a:p>
        </p:txBody>
      </p:sp>
      <p:sp>
        <p:nvSpPr>
          <p:cNvPr id="3" name="Content Placeholder 2">
            <a:extLst>
              <a:ext uri="{FF2B5EF4-FFF2-40B4-BE49-F238E27FC236}">
                <a16:creationId xmlns:a16="http://schemas.microsoft.com/office/drawing/2014/main" id="{BBBF21C0-BE81-1103-77C3-38A117471924}"/>
              </a:ext>
            </a:extLst>
          </p:cNvPr>
          <p:cNvSpPr>
            <a:spLocks noGrp="1"/>
          </p:cNvSpPr>
          <p:nvPr>
            <p:ph idx="1"/>
          </p:nvPr>
        </p:nvSpPr>
        <p:spPr>
          <a:xfrm>
            <a:off x="838200" y="2400301"/>
            <a:ext cx="9308690" cy="3352225"/>
          </a:xfrm>
        </p:spPr>
        <p:txBody>
          <a:bodyPr vert="horz" lIns="91440" tIns="45720" rIns="91440" bIns="45720" rtlCol="0">
            <a:normAutofit/>
          </a:bodyPr>
          <a:lstStyle/>
          <a:p>
            <a:pPr marL="0" indent="0">
              <a:buNone/>
            </a:pPr>
            <a:r>
              <a:rPr lang="en-US"/>
              <a:t>This project was worked on by the collaboration of Bravo Group, which includes the following:</a:t>
            </a:r>
          </a:p>
          <a:p>
            <a:pPr marL="0" indent="0">
              <a:buNone/>
            </a:pPr>
            <a:r>
              <a:rPr lang="en-US" dirty="0"/>
              <a:t>Andrew Bach </a:t>
            </a:r>
          </a:p>
          <a:p>
            <a:pPr marL="0" indent="0">
              <a:buNone/>
            </a:pPr>
            <a:r>
              <a:rPr lang="en-US"/>
              <a:t>Torren Davis</a:t>
            </a:r>
          </a:p>
          <a:p>
            <a:pPr marL="0" indent="0">
              <a:buNone/>
            </a:pPr>
            <a:r>
              <a:rPr lang="en-US"/>
              <a:t>John Garcia III</a:t>
            </a:r>
          </a:p>
          <a:p>
            <a:pPr marL="0" indent="0">
              <a:buNone/>
            </a:pPr>
            <a:r>
              <a:rPr lang="en-US"/>
              <a:t>Taylor Mommer </a:t>
            </a:r>
          </a:p>
          <a:p>
            <a:pPr marL="0" indent="0">
              <a:buNone/>
            </a:pPr>
            <a:r>
              <a:rPr lang="en-US"/>
              <a:t>Ian Spresney</a:t>
            </a:r>
          </a:p>
        </p:txBody>
      </p:sp>
      <p:sp>
        <p:nvSpPr>
          <p:cNvPr id="4" name="Date Placeholder 3">
            <a:extLst>
              <a:ext uri="{FF2B5EF4-FFF2-40B4-BE49-F238E27FC236}">
                <a16:creationId xmlns:a16="http://schemas.microsoft.com/office/drawing/2014/main" id="{0E67DB13-CA10-64E5-E966-8C44481FF55B}"/>
              </a:ext>
            </a:extLst>
          </p:cNvPr>
          <p:cNvSpPr>
            <a:spLocks noGrp="1"/>
          </p:cNvSpPr>
          <p:nvPr>
            <p:ph type="dt" sz="half" idx="10"/>
          </p:nvPr>
        </p:nvSpPr>
        <p:spPr/>
        <p:txBody>
          <a:bodyPr>
            <a:normAutofit/>
          </a:bodyPr>
          <a:lstStyle/>
          <a:p>
            <a:pPr>
              <a:spcAft>
                <a:spcPts val="600"/>
              </a:spcAft>
            </a:pPr>
            <a:fld id="{BE0A88F0-556B-4BB7-8AAB-D63AEB65C662}" type="datetime1">
              <a:rPr lang="en-US" smtClean="0"/>
              <a:pPr>
                <a:spcAft>
                  <a:spcPts val="600"/>
                </a:spcAft>
              </a:pPr>
              <a:t>12/10/2023</a:t>
            </a:fld>
            <a:endParaRPr lang="en-US"/>
          </a:p>
        </p:txBody>
      </p:sp>
      <p:sp>
        <p:nvSpPr>
          <p:cNvPr id="6" name="Slide Number Placeholder 5">
            <a:extLst>
              <a:ext uri="{FF2B5EF4-FFF2-40B4-BE49-F238E27FC236}">
                <a16:creationId xmlns:a16="http://schemas.microsoft.com/office/drawing/2014/main" id="{579C2F02-4D56-DCCD-3572-9D62DF705094}"/>
              </a:ext>
            </a:extLst>
          </p:cNvPr>
          <p:cNvSpPr>
            <a:spLocks noGrp="1"/>
          </p:cNvSpPr>
          <p:nvPr>
            <p:ph type="sldNum" sz="quarter" idx="12"/>
          </p:nvPr>
        </p:nvSpPr>
        <p:spPr/>
        <p:txBody>
          <a:bodyPr>
            <a:normAutofit/>
          </a:bodyPr>
          <a:lstStyle/>
          <a:p>
            <a:pPr>
              <a:spcAft>
                <a:spcPts val="600"/>
              </a:spcAft>
            </a:pPr>
            <a:fld id="{81D2C36F-4504-47C0-B82F-A167342A2754}" type="slidenum">
              <a:rPr lang="en-US" smtClean="0"/>
              <a:pPr>
                <a:spcAft>
                  <a:spcPts val="600"/>
                </a:spcAft>
              </a:pPr>
              <a:t>2</a:t>
            </a:fld>
            <a:endParaRPr lang="en-US"/>
          </a:p>
        </p:txBody>
      </p:sp>
    </p:spTree>
    <p:extLst>
      <p:ext uri="{BB962C8B-B14F-4D97-AF65-F5344CB8AC3E}">
        <p14:creationId xmlns:p14="http://schemas.microsoft.com/office/powerpoint/2010/main" val="622236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DC3D5-AE60-6A73-083D-70B7521C8243}"/>
              </a:ext>
            </a:extLst>
          </p:cNvPr>
          <p:cNvSpPr>
            <a:spLocks noGrp="1"/>
          </p:cNvSpPr>
          <p:nvPr>
            <p:ph type="title"/>
          </p:nvPr>
        </p:nvSpPr>
        <p:spPr/>
        <p:txBody>
          <a:bodyPr/>
          <a:lstStyle/>
          <a:p>
            <a:r>
              <a:rPr lang="en-US" dirty="0"/>
              <a:t>The Case Study Summary</a:t>
            </a:r>
          </a:p>
        </p:txBody>
      </p:sp>
      <p:sp>
        <p:nvSpPr>
          <p:cNvPr id="3" name="Content Placeholder 2">
            <a:extLst>
              <a:ext uri="{FF2B5EF4-FFF2-40B4-BE49-F238E27FC236}">
                <a16:creationId xmlns:a16="http://schemas.microsoft.com/office/drawing/2014/main" id="{0655DFB5-5712-4759-5B27-5B595FD728B0}"/>
              </a:ext>
            </a:extLst>
          </p:cNvPr>
          <p:cNvSpPr>
            <a:spLocks noGrp="1"/>
          </p:cNvSpPr>
          <p:nvPr>
            <p:ph idx="1"/>
          </p:nvPr>
        </p:nvSpPr>
        <p:spPr/>
        <p:txBody>
          <a:bodyPr vert="horz" lIns="91440" tIns="45720" rIns="91440" bIns="45720" rtlCol="0" anchor="t">
            <a:normAutofit/>
          </a:bodyPr>
          <a:lstStyle/>
          <a:p>
            <a:pPr marL="0" indent="0">
              <a:buNone/>
            </a:pPr>
            <a:r>
              <a:rPr lang="en-US" dirty="0"/>
              <a:t>Outland Adventures</a:t>
            </a:r>
          </a:p>
          <a:p>
            <a:pPr marL="0" indent="0">
              <a:buNone/>
            </a:pPr>
            <a:r>
              <a:rPr lang="en-US" dirty="0"/>
              <a:t>In short, Outland Adventures, created by Blythe Timmerson and Jim Ford, was a side business that catered to outdoors fans turned full time profession. The business would provide equipment and arrange guided trips to various locations. To optimize the business, the following questions were asked: </a:t>
            </a:r>
          </a:p>
          <a:p>
            <a:pPr>
              <a:buFont typeface="Arial" charset="2"/>
              <a:buChar char="•"/>
            </a:pPr>
            <a:r>
              <a:rPr lang="en-US" dirty="0"/>
              <a:t>Do enough customers buy equipment to keep equipment sales? </a:t>
            </a:r>
          </a:p>
          <a:p>
            <a:pPr>
              <a:buFont typeface="Arial" charset="2"/>
              <a:buChar char="•"/>
            </a:pPr>
            <a:r>
              <a:rPr lang="en-US" dirty="0"/>
              <a:t>Are there inventory items that are over five years old? </a:t>
            </a:r>
          </a:p>
          <a:p>
            <a:pPr>
              <a:buFont typeface="Arial" charset="2"/>
              <a:buChar char="•"/>
            </a:pPr>
            <a:r>
              <a:rPr lang="en-US" dirty="0"/>
              <a:t>Is there any location that has a downward trend in bookings?</a:t>
            </a:r>
            <a:endParaRPr lang="en-US"/>
          </a:p>
        </p:txBody>
      </p:sp>
      <p:sp>
        <p:nvSpPr>
          <p:cNvPr id="4" name="Date Placeholder 3">
            <a:extLst>
              <a:ext uri="{FF2B5EF4-FFF2-40B4-BE49-F238E27FC236}">
                <a16:creationId xmlns:a16="http://schemas.microsoft.com/office/drawing/2014/main" id="{7012A42B-1855-FE08-82E7-8288DB8C5178}"/>
              </a:ext>
            </a:extLst>
          </p:cNvPr>
          <p:cNvSpPr>
            <a:spLocks noGrp="1"/>
          </p:cNvSpPr>
          <p:nvPr>
            <p:ph type="dt" sz="half" idx="10"/>
          </p:nvPr>
        </p:nvSpPr>
        <p:spPr/>
        <p:txBody>
          <a:bodyPr/>
          <a:lstStyle/>
          <a:p>
            <a:fld id="{BE0A88F0-556B-4BB7-8AAB-D63AEB65C662}" type="datetime1">
              <a:rPr lang="en-US" smtClean="0"/>
              <a:t>12/10/2023</a:t>
            </a:fld>
            <a:endParaRPr lang="en-US"/>
          </a:p>
        </p:txBody>
      </p:sp>
      <p:sp>
        <p:nvSpPr>
          <p:cNvPr id="6" name="Slide Number Placeholder 5">
            <a:extLst>
              <a:ext uri="{FF2B5EF4-FFF2-40B4-BE49-F238E27FC236}">
                <a16:creationId xmlns:a16="http://schemas.microsoft.com/office/drawing/2014/main" id="{A4E11033-DBD2-58B3-142E-126BE122D759}"/>
              </a:ext>
            </a:extLst>
          </p:cNvPr>
          <p:cNvSpPr>
            <a:spLocks noGrp="1"/>
          </p:cNvSpPr>
          <p:nvPr>
            <p:ph type="sldNum" sz="quarter" idx="12"/>
          </p:nvPr>
        </p:nvSpPr>
        <p:spPr/>
        <p:txBody>
          <a:bodyPr/>
          <a:lstStyle/>
          <a:p>
            <a:fld id="{81D2C36F-4504-47C0-B82F-A167342A2754}" type="slidenum">
              <a:rPr lang="en-US" smtClean="0"/>
              <a:t>3</a:t>
            </a:fld>
            <a:endParaRPr lang="en-US"/>
          </a:p>
        </p:txBody>
      </p:sp>
    </p:spTree>
    <p:extLst>
      <p:ext uri="{BB962C8B-B14F-4D97-AF65-F5344CB8AC3E}">
        <p14:creationId xmlns:p14="http://schemas.microsoft.com/office/powerpoint/2010/main" val="2873082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42D99-76F9-E6F6-64CE-3E7868A8F665}"/>
              </a:ext>
            </a:extLst>
          </p:cNvPr>
          <p:cNvSpPr>
            <a:spLocks noGrp="1"/>
          </p:cNvSpPr>
          <p:nvPr>
            <p:ph type="title"/>
          </p:nvPr>
        </p:nvSpPr>
        <p:spPr>
          <a:xfrm>
            <a:off x="1001261" y="973263"/>
            <a:ext cx="8761413" cy="706964"/>
          </a:xfrm>
        </p:spPr>
        <p:txBody>
          <a:bodyPr/>
          <a:lstStyle/>
          <a:p>
            <a:r>
              <a:rPr lang="en-US" dirty="0"/>
              <a:t>ERD</a:t>
            </a:r>
          </a:p>
        </p:txBody>
      </p:sp>
      <p:sp>
        <p:nvSpPr>
          <p:cNvPr id="4" name="Date Placeholder 3">
            <a:extLst>
              <a:ext uri="{FF2B5EF4-FFF2-40B4-BE49-F238E27FC236}">
                <a16:creationId xmlns:a16="http://schemas.microsoft.com/office/drawing/2014/main" id="{4F29E3D0-4EDC-5660-6BC2-9A64CC8029C2}"/>
              </a:ext>
            </a:extLst>
          </p:cNvPr>
          <p:cNvSpPr>
            <a:spLocks noGrp="1"/>
          </p:cNvSpPr>
          <p:nvPr>
            <p:ph type="dt" sz="half" idx="10"/>
          </p:nvPr>
        </p:nvSpPr>
        <p:spPr/>
        <p:txBody>
          <a:bodyPr/>
          <a:lstStyle/>
          <a:p>
            <a:fld id="{BE0A88F0-556B-4BB7-8AAB-D63AEB65C662}" type="datetime1">
              <a:rPr lang="en-US" smtClean="0"/>
              <a:t>12/10/2023</a:t>
            </a:fld>
            <a:endParaRPr lang="en-US"/>
          </a:p>
        </p:txBody>
      </p:sp>
      <p:sp>
        <p:nvSpPr>
          <p:cNvPr id="6" name="Slide Number Placeholder 5">
            <a:extLst>
              <a:ext uri="{FF2B5EF4-FFF2-40B4-BE49-F238E27FC236}">
                <a16:creationId xmlns:a16="http://schemas.microsoft.com/office/drawing/2014/main" id="{49A46BAF-6A30-1A22-DC4C-08B146B9158F}"/>
              </a:ext>
            </a:extLst>
          </p:cNvPr>
          <p:cNvSpPr>
            <a:spLocks noGrp="1"/>
          </p:cNvSpPr>
          <p:nvPr>
            <p:ph type="sldNum" sz="quarter" idx="12"/>
          </p:nvPr>
        </p:nvSpPr>
        <p:spPr/>
        <p:txBody>
          <a:bodyPr/>
          <a:lstStyle/>
          <a:p>
            <a:fld id="{81D2C36F-4504-47C0-B82F-A167342A2754}" type="slidenum">
              <a:rPr lang="en-US" smtClean="0"/>
              <a:t>4</a:t>
            </a:fld>
            <a:endParaRPr lang="en-US"/>
          </a:p>
        </p:txBody>
      </p:sp>
      <p:pic>
        <p:nvPicPr>
          <p:cNvPr id="8" name="Content Placeholder 7" descr="A diagram of a computer program&#10;&#10;Description automatically generated">
            <a:extLst>
              <a:ext uri="{FF2B5EF4-FFF2-40B4-BE49-F238E27FC236}">
                <a16:creationId xmlns:a16="http://schemas.microsoft.com/office/drawing/2014/main" id="{D79934EE-B7EF-D716-318B-DB11F4C0B126}"/>
              </a:ext>
            </a:extLst>
          </p:cNvPr>
          <p:cNvPicPr>
            <a:picLocks noGrp="1" noChangeAspect="1"/>
          </p:cNvPicPr>
          <p:nvPr>
            <p:ph idx="1"/>
          </p:nvPr>
        </p:nvPicPr>
        <p:blipFill>
          <a:blip r:embed="rId2"/>
          <a:stretch>
            <a:fillRect/>
          </a:stretch>
        </p:blipFill>
        <p:spPr>
          <a:xfrm>
            <a:off x="2568024" y="1483077"/>
            <a:ext cx="6662837" cy="51199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6621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9CC80-8490-F8B5-9930-FA65799AC213}"/>
              </a:ext>
            </a:extLst>
          </p:cNvPr>
          <p:cNvSpPr>
            <a:spLocks noGrp="1"/>
          </p:cNvSpPr>
          <p:nvPr>
            <p:ph type="title"/>
          </p:nvPr>
        </p:nvSpPr>
        <p:spPr/>
        <p:txBody>
          <a:bodyPr/>
          <a:lstStyle/>
          <a:p>
            <a:r>
              <a:rPr lang="en-US" dirty="0"/>
              <a:t>Report 1</a:t>
            </a:r>
          </a:p>
        </p:txBody>
      </p:sp>
      <p:sp>
        <p:nvSpPr>
          <p:cNvPr id="3" name="Content Placeholder 2">
            <a:extLst>
              <a:ext uri="{FF2B5EF4-FFF2-40B4-BE49-F238E27FC236}">
                <a16:creationId xmlns:a16="http://schemas.microsoft.com/office/drawing/2014/main" id="{D6DA0037-D592-FC36-649B-7D947BB764B8}"/>
              </a:ext>
            </a:extLst>
          </p:cNvPr>
          <p:cNvSpPr>
            <a:spLocks noGrp="1"/>
          </p:cNvSpPr>
          <p:nvPr>
            <p:ph idx="1"/>
          </p:nvPr>
        </p:nvSpPr>
        <p:spPr/>
        <p:txBody>
          <a:bodyPr/>
          <a:lstStyle/>
          <a:p>
            <a:pPr algn="l" rtl="0" fontAlgn="base"/>
            <a:r>
              <a:rPr lang="en-US" dirty="0"/>
              <a:t>Question: Is there any location that has a downward trend in bookings? </a:t>
            </a:r>
          </a:p>
          <a:p>
            <a:pPr algn="l" rtl="0" fontAlgn="base"/>
            <a:r>
              <a:rPr lang="en-US" dirty="0"/>
              <a:t>Solution: The solution that we, group bravo, produced was a report that would query the database and display trip information such as the trip's name, its location, the country, the number of registrations the trip has had, and the year of the trip. With this information, Outland Adventures would be able to clearly see the booking trends for each location and be more informed about whether a specific location has had a downtrend in bookings or not.  </a:t>
            </a:r>
          </a:p>
          <a:p>
            <a:endParaRPr lang="en-US" dirty="0"/>
          </a:p>
        </p:txBody>
      </p:sp>
      <p:sp>
        <p:nvSpPr>
          <p:cNvPr id="4" name="Date Placeholder 3">
            <a:extLst>
              <a:ext uri="{FF2B5EF4-FFF2-40B4-BE49-F238E27FC236}">
                <a16:creationId xmlns:a16="http://schemas.microsoft.com/office/drawing/2014/main" id="{548B0BFA-597E-1D66-7B1E-AAAFDCB27688}"/>
              </a:ext>
            </a:extLst>
          </p:cNvPr>
          <p:cNvSpPr>
            <a:spLocks noGrp="1"/>
          </p:cNvSpPr>
          <p:nvPr>
            <p:ph type="dt" sz="half" idx="10"/>
          </p:nvPr>
        </p:nvSpPr>
        <p:spPr/>
        <p:txBody>
          <a:bodyPr/>
          <a:lstStyle/>
          <a:p>
            <a:fld id="{BE0A88F0-556B-4BB7-8AAB-D63AEB65C662}" type="datetime1">
              <a:rPr lang="en-US" smtClean="0"/>
              <a:t>12/10/2023</a:t>
            </a:fld>
            <a:endParaRPr lang="en-US"/>
          </a:p>
        </p:txBody>
      </p:sp>
      <p:sp>
        <p:nvSpPr>
          <p:cNvPr id="6" name="Slide Number Placeholder 5">
            <a:extLst>
              <a:ext uri="{FF2B5EF4-FFF2-40B4-BE49-F238E27FC236}">
                <a16:creationId xmlns:a16="http://schemas.microsoft.com/office/drawing/2014/main" id="{CFC546AB-CCB8-C496-A7D4-56A3994FAD44}"/>
              </a:ext>
            </a:extLst>
          </p:cNvPr>
          <p:cNvSpPr>
            <a:spLocks noGrp="1"/>
          </p:cNvSpPr>
          <p:nvPr>
            <p:ph type="sldNum" sz="quarter" idx="12"/>
          </p:nvPr>
        </p:nvSpPr>
        <p:spPr/>
        <p:txBody>
          <a:bodyPr/>
          <a:lstStyle/>
          <a:p>
            <a:fld id="{81D2C36F-4504-47C0-B82F-A167342A2754}" type="slidenum">
              <a:rPr lang="en-US" smtClean="0"/>
              <a:t>5</a:t>
            </a:fld>
            <a:endParaRPr lang="en-US"/>
          </a:p>
        </p:txBody>
      </p:sp>
    </p:spTree>
    <p:extLst>
      <p:ext uri="{BB962C8B-B14F-4D97-AF65-F5344CB8AC3E}">
        <p14:creationId xmlns:p14="http://schemas.microsoft.com/office/powerpoint/2010/main" val="2191464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9CC80-8490-F8B5-9930-FA65799AC213}"/>
              </a:ext>
            </a:extLst>
          </p:cNvPr>
          <p:cNvSpPr>
            <a:spLocks noGrp="1"/>
          </p:cNvSpPr>
          <p:nvPr>
            <p:ph type="title"/>
          </p:nvPr>
        </p:nvSpPr>
        <p:spPr/>
        <p:txBody>
          <a:bodyPr/>
          <a:lstStyle/>
          <a:p>
            <a:r>
              <a:rPr lang="en-US" dirty="0"/>
              <a:t>Report 1 Results</a:t>
            </a:r>
          </a:p>
        </p:txBody>
      </p:sp>
      <p:sp>
        <p:nvSpPr>
          <p:cNvPr id="4" name="Date Placeholder 3">
            <a:extLst>
              <a:ext uri="{FF2B5EF4-FFF2-40B4-BE49-F238E27FC236}">
                <a16:creationId xmlns:a16="http://schemas.microsoft.com/office/drawing/2014/main" id="{548B0BFA-597E-1D66-7B1E-AAAFDCB27688}"/>
              </a:ext>
            </a:extLst>
          </p:cNvPr>
          <p:cNvSpPr>
            <a:spLocks noGrp="1"/>
          </p:cNvSpPr>
          <p:nvPr>
            <p:ph type="dt" sz="half" idx="10"/>
          </p:nvPr>
        </p:nvSpPr>
        <p:spPr/>
        <p:txBody>
          <a:bodyPr/>
          <a:lstStyle/>
          <a:p>
            <a:fld id="{BE0A88F0-556B-4BB7-8AAB-D63AEB65C662}" type="datetime1">
              <a:rPr lang="en-US" smtClean="0"/>
              <a:t>12/10/2023</a:t>
            </a:fld>
            <a:endParaRPr lang="en-US"/>
          </a:p>
        </p:txBody>
      </p:sp>
      <p:sp>
        <p:nvSpPr>
          <p:cNvPr id="6" name="Slide Number Placeholder 5">
            <a:extLst>
              <a:ext uri="{FF2B5EF4-FFF2-40B4-BE49-F238E27FC236}">
                <a16:creationId xmlns:a16="http://schemas.microsoft.com/office/drawing/2014/main" id="{CFC546AB-CCB8-C496-A7D4-56A3994FAD44}"/>
              </a:ext>
            </a:extLst>
          </p:cNvPr>
          <p:cNvSpPr>
            <a:spLocks noGrp="1"/>
          </p:cNvSpPr>
          <p:nvPr>
            <p:ph type="sldNum" sz="quarter" idx="12"/>
          </p:nvPr>
        </p:nvSpPr>
        <p:spPr/>
        <p:txBody>
          <a:bodyPr/>
          <a:lstStyle/>
          <a:p>
            <a:fld id="{81D2C36F-4504-47C0-B82F-A167342A2754}" type="slidenum">
              <a:rPr lang="en-US" smtClean="0"/>
              <a:t>6</a:t>
            </a:fld>
            <a:endParaRPr lang="en-US"/>
          </a:p>
        </p:txBody>
      </p:sp>
      <p:pic>
        <p:nvPicPr>
          <p:cNvPr id="3" name="Picture 2" descr="A screenshot of a computer screen&#10;&#10;Description automatically generated">
            <a:extLst>
              <a:ext uri="{FF2B5EF4-FFF2-40B4-BE49-F238E27FC236}">
                <a16:creationId xmlns:a16="http://schemas.microsoft.com/office/drawing/2014/main" id="{C6CAFBC6-4EC5-D101-85A3-B5D789C8F8B9}"/>
              </a:ext>
            </a:extLst>
          </p:cNvPr>
          <p:cNvPicPr>
            <a:picLocks noChangeAspect="1"/>
          </p:cNvPicPr>
          <p:nvPr/>
        </p:nvPicPr>
        <p:blipFill>
          <a:blip r:embed="rId2"/>
          <a:stretch>
            <a:fillRect/>
          </a:stretch>
        </p:blipFill>
        <p:spPr>
          <a:xfrm>
            <a:off x="491836" y="2286447"/>
            <a:ext cx="11208326" cy="4037706"/>
          </a:xfrm>
          <a:prstGeom prst="rect">
            <a:avLst/>
          </a:prstGeom>
        </p:spPr>
      </p:pic>
    </p:spTree>
    <p:extLst>
      <p:ext uri="{BB962C8B-B14F-4D97-AF65-F5344CB8AC3E}">
        <p14:creationId xmlns:p14="http://schemas.microsoft.com/office/powerpoint/2010/main" val="1119090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9CC80-8490-F8B5-9930-FA65799AC213}"/>
              </a:ext>
            </a:extLst>
          </p:cNvPr>
          <p:cNvSpPr>
            <a:spLocks noGrp="1"/>
          </p:cNvSpPr>
          <p:nvPr>
            <p:ph type="title"/>
          </p:nvPr>
        </p:nvSpPr>
        <p:spPr/>
        <p:txBody>
          <a:bodyPr/>
          <a:lstStyle/>
          <a:p>
            <a:r>
              <a:rPr lang="en-US" dirty="0"/>
              <a:t>Report 2</a:t>
            </a:r>
          </a:p>
        </p:txBody>
      </p:sp>
      <p:sp>
        <p:nvSpPr>
          <p:cNvPr id="3" name="Content Placeholder 2">
            <a:extLst>
              <a:ext uri="{FF2B5EF4-FFF2-40B4-BE49-F238E27FC236}">
                <a16:creationId xmlns:a16="http://schemas.microsoft.com/office/drawing/2014/main" id="{D6DA0037-D592-FC36-649B-7D947BB764B8}"/>
              </a:ext>
            </a:extLst>
          </p:cNvPr>
          <p:cNvSpPr>
            <a:spLocks noGrp="1"/>
          </p:cNvSpPr>
          <p:nvPr>
            <p:ph idx="1"/>
          </p:nvPr>
        </p:nvSpPr>
        <p:spPr/>
        <p:txBody>
          <a:bodyPr vert="horz" lIns="91440" tIns="45720" rIns="91440" bIns="45720" rtlCol="0" anchor="t">
            <a:normAutofit lnSpcReduction="10000"/>
          </a:bodyPr>
          <a:lstStyle/>
          <a:p>
            <a:pPr algn="l" rtl="0" fontAlgn="base"/>
            <a:r>
              <a:rPr lang="en-US" dirty="0"/>
              <a:t>Question: Do enough customers buy equipment to keep equipment sales? </a:t>
            </a:r>
          </a:p>
          <a:p>
            <a:pPr algn="l" rtl="0" fontAlgn="base"/>
            <a:r>
              <a:rPr lang="en-US" dirty="0"/>
              <a:t>Solution: The solution that we produced was a report that would query the database and display sales information such as the product (we substituted the name equipment for product so that we can have a table filled with items that are for sale called products, and items that are not for sale called equipment) that is for sale, the price of that product, and the revenue the company has made from the sales of that product. With this information, Outland Adventures would be able to see how much money they make, in revenue, from selling products to customers and make an informed decision on whether to keep the product sales aspect of their business.  </a:t>
            </a:r>
          </a:p>
          <a:p>
            <a:pPr marL="0" indent="0">
              <a:buNone/>
            </a:pPr>
            <a:endParaRPr lang="en-US" dirty="0"/>
          </a:p>
        </p:txBody>
      </p:sp>
      <p:sp>
        <p:nvSpPr>
          <p:cNvPr id="4" name="Date Placeholder 3">
            <a:extLst>
              <a:ext uri="{FF2B5EF4-FFF2-40B4-BE49-F238E27FC236}">
                <a16:creationId xmlns:a16="http://schemas.microsoft.com/office/drawing/2014/main" id="{548B0BFA-597E-1D66-7B1E-AAAFDCB27688}"/>
              </a:ext>
            </a:extLst>
          </p:cNvPr>
          <p:cNvSpPr>
            <a:spLocks noGrp="1"/>
          </p:cNvSpPr>
          <p:nvPr>
            <p:ph type="dt" sz="half" idx="10"/>
          </p:nvPr>
        </p:nvSpPr>
        <p:spPr/>
        <p:txBody>
          <a:bodyPr/>
          <a:lstStyle/>
          <a:p>
            <a:fld id="{BE0A88F0-556B-4BB7-8AAB-D63AEB65C662}" type="datetime1">
              <a:rPr lang="en-US" smtClean="0"/>
              <a:t>12/10/2023</a:t>
            </a:fld>
            <a:endParaRPr lang="en-US"/>
          </a:p>
        </p:txBody>
      </p:sp>
      <p:sp>
        <p:nvSpPr>
          <p:cNvPr id="6" name="Slide Number Placeholder 5">
            <a:extLst>
              <a:ext uri="{FF2B5EF4-FFF2-40B4-BE49-F238E27FC236}">
                <a16:creationId xmlns:a16="http://schemas.microsoft.com/office/drawing/2014/main" id="{CFC546AB-CCB8-C496-A7D4-56A3994FAD44}"/>
              </a:ext>
            </a:extLst>
          </p:cNvPr>
          <p:cNvSpPr>
            <a:spLocks noGrp="1"/>
          </p:cNvSpPr>
          <p:nvPr>
            <p:ph type="sldNum" sz="quarter" idx="12"/>
          </p:nvPr>
        </p:nvSpPr>
        <p:spPr/>
        <p:txBody>
          <a:bodyPr/>
          <a:lstStyle/>
          <a:p>
            <a:fld id="{81D2C36F-4504-47C0-B82F-A167342A2754}" type="slidenum">
              <a:rPr lang="en-US" smtClean="0"/>
              <a:t>7</a:t>
            </a:fld>
            <a:endParaRPr lang="en-US"/>
          </a:p>
        </p:txBody>
      </p:sp>
      <p:sp>
        <p:nvSpPr>
          <p:cNvPr id="7" name="TextBox 6">
            <a:extLst>
              <a:ext uri="{FF2B5EF4-FFF2-40B4-BE49-F238E27FC236}">
                <a16:creationId xmlns:a16="http://schemas.microsoft.com/office/drawing/2014/main" id="{BDC1296C-4794-C56E-D800-6A29191EEDF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FFFFFF"/>
              </a:solidFill>
              <a:latin typeface="Elephant"/>
            </a:endParaRPr>
          </a:p>
        </p:txBody>
      </p:sp>
    </p:spTree>
    <p:extLst>
      <p:ext uri="{BB962C8B-B14F-4D97-AF65-F5344CB8AC3E}">
        <p14:creationId xmlns:p14="http://schemas.microsoft.com/office/powerpoint/2010/main" val="4199804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9CC80-8490-F8B5-9930-FA65799AC213}"/>
              </a:ext>
            </a:extLst>
          </p:cNvPr>
          <p:cNvSpPr>
            <a:spLocks noGrp="1"/>
          </p:cNvSpPr>
          <p:nvPr>
            <p:ph type="title"/>
          </p:nvPr>
        </p:nvSpPr>
        <p:spPr/>
        <p:txBody>
          <a:bodyPr/>
          <a:lstStyle/>
          <a:p>
            <a:r>
              <a:rPr lang="en-US" dirty="0"/>
              <a:t>Report 2 Results</a:t>
            </a:r>
          </a:p>
        </p:txBody>
      </p:sp>
      <p:sp>
        <p:nvSpPr>
          <p:cNvPr id="4" name="Date Placeholder 3">
            <a:extLst>
              <a:ext uri="{FF2B5EF4-FFF2-40B4-BE49-F238E27FC236}">
                <a16:creationId xmlns:a16="http://schemas.microsoft.com/office/drawing/2014/main" id="{548B0BFA-597E-1D66-7B1E-AAAFDCB27688}"/>
              </a:ext>
            </a:extLst>
          </p:cNvPr>
          <p:cNvSpPr>
            <a:spLocks noGrp="1"/>
          </p:cNvSpPr>
          <p:nvPr>
            <p:ph type="dt" sz="half" idx="10"/>
          </p:nvPr>
        </p:nvSpPr>
        <p:spPr/>
        <p:txBody>
          <a:bodyPr/>
          <a:lstStyle/>
          <a:p>
            <a:fld id="{BE0A88F0-556B-4BB7-8AAB-D63AEB65C662}" type="datetime1">
              <a:rPr lang="en-US" smtClean="0"/>
              <a:t>12/10/2023</a:t>
            </a:fld>
            <a:endParaRPr lang="en-US"/>
          </a:p>
        </p:txBody>
      </p:sp>
      <p:sp>
        <p:nvSpPr>
          <p:cNvPr id="6" name="Slide Number Placeholder 5">
            <a:extLst>
              <a:ext uri="{FF2B5EF4-FFF2-40B4-BE49-F238E27FC236}">
                <a16:creationId xmlns:a16="http://schemas.microsoft.com/office/drawing/2014/main" id="{CFC546AB-CCB8-C496-A7D4-56A3994FAD44}"/>
              </a:ext>
            </a:extLst>
          </p:cNvPr>
          <p:cNvSpPr>
            <a:spLocks noGrp="1"/>
          </p:cNvSpPr>
          <p:nvPr>
            <p:ph type="sldNum" sz="quarter" idx="12"/>
          </p:nvPr>
        </p:nvSpPr>
        <p:spPr/>
        <p:txBody>
          <a:bodyPr/>
          <a:lstStyle/>
          <a:p>
            <a:fld id="{81D2C36F-4504-47C0-B82F-A167342A2754}" type="slidenum">
              <a:rPr lang="en-US" smtClean="0"/>
              <a:t>8</a:t>
            </a:fld>
            <a:endParaRPr lang="en-US"/>
          </a:p>
        </p:txBody>
      </p:sp>
      <p:pic>
        <p:nvPicPr>
          <p:cNvPr id="8" name="Picture 7" descr="A screen shot of a computer&#10;&#10;Description automatically generated">
            <a:extLst>
              <a:ext uri="{FF2B5EF4-FFF2-40B4-BE49-F238E27FC236}">
                <a16:creationId xmlns:a16="http://schemas.microsoft.com/office/drawing/2014/main" id="{1FA1E731-809F-338C-33B6-BD67F3DE3A44}"/>
              </a:ext>
            </a:extLst>
          </p:cNvPr>
          <p:cNvPicPr>
            <a:picLocks noChangeAspect="1"/>
          </p:cNvPicPr>
          <p:nvPr/>
        </p:nvPicPr>
        <p:blipFill>
          <a:blip r:embed="rId2"/>
          <a:stretch>
            <a:fillRect/>
          </a:stretch>
        </p:blipFill>
        <p:spPr>
          <a:xfrm>
            <a:off x="477982" y="2291831"/>
            <a:ext cx="11236035" cy="4082356"/>
          </a:xfrm>
          <a:prstGeom prst="rect">
            <a:avLst/>
          </a:prstGeom>
        </p:spPr>
      </p:pic>
    </p:spTree>
    <p:extLst>
      <p:ext uri="{BB962C8B-B14F-4D97-AF65-F5344CB8AC3E}">
        <p14:creationId xmlns:p14="http://schemas.microsoft.com/office/powerpoint/2010/main" val="469284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9CC80-8490-F8B5-9930-FA65799AC213}"/>
              </a:ext>
            </a:extLst>
          </p:cNvPr>
          <p:cNvSpPr>
            <a:spLocks noGrp="1"/>
          </p:cNvSpPr>
          <p:nvPr>
            <p:ph type="title"/>
          </p:nvPr>
        </p:nvSpPr>
        <p:spPr/>
        <p:txBody>
          <a:bodyPr/>
          <a:lstStyle/>
          <a:p>
            <a:r>
              <a:rPr lang="en-US" dirty="0"/>
              <a:t>Report 3</a:t>
            </a:r>
          </a:p>
        </p:txBody>
      </p:sp>
      <p:sp>
        <p:nvSpPr>
          <p:cNvPr id="3" name="Content Placeholder 2">
            <a:extLst>
              <a:ext uri="{FF2B5EF4-FFF2-40B4-BE49-F238E27FC236}">
                <a16:creationId xmlns:a16="http://schemas.microsoft.com/office/drawing/2014/main" id="{D6DA0037-D592-FC36-649B-7D947BB764B8}"/>
              </a:ext>
            </a:extLst>
          </p:cNvPr>
          <p:cNvSpPr>
            <a:spLocks noGrp="1"/>
          </p:cNvSpPr>
          <p:nvPr>
            <p:ph idx="1"/>
          </p:nvPr>
        </p:nvSpPr>
        <p:spPr/>
        <p:txBody>
          <a:bodyPr/>
          <a:lstStyle/>
          <a:p>
            <a:pPr algn="l" rtl="0" fontAlgn="base"/>
            <a:r>
              <a:rPr lang="en-US" dirty="0"/>
              <a:t>Question: Are there inventory items that are over five years old? </a:t>
            </a:r>
          </a:p>
          <a:p>
            <a:pPr algn="l" rtl="0" fontAlgn="base"/>
            <a:r>
              <a:rPr lang="en-US" dirty="0"/>
              <a:t>Solution: The solution we produced was a report that would query the database and display information on equipment that is relevant to its age such as the equipment name, the day it was ordered, the day it was received, the age (in days), and if the equipment was over 5 years old. The report will be from oldest to newest so that all older equipment will be shown first. With this information, Outland Adventures would be able to clearly identify any equipment they have that is over 5 years old. They would also be able to clearly identify any equipment that is inching closer to 5 years of age since the report will show all older equipment first. </a:t>
            </a:r>
          </a:p>
          <a:p>
            <a:endParaRPr lang="en-US" dirty="0"/>
          </a:p>
        </p:txBody>
      </p:sp>
      <p:sp>
        <p:nvSpPr>
          <p:cNvPr id="4" name="Date Placeholder 3">
            <a:extLst>
              <a:ext uri="{FF2B5EF4-FFF2-40B4-BE49-F238E27FC236}">
                <a16:creationId xmlns:a16="http://schemas.microsoft.com/office/drawing/2014/main" id="{548B0BFA-597E-1D66-7B1E-AAAFDCB27688}"/>
              </a:ext>
            </a:extLst>
          </p:cNvPr>
          <p:cNvSpPr>
            <a:spLocks noGrp="1"/>
          </p:cNvSpPr>
          <p:nvPr>
            <p:ph type="dt" sz="half" idx="10"/>
          </p:nvPr>
        </p:nvSpPr>
        <p:spPr/>
        <p:txBody>
          <a:bodyPr/>
          <a:lstStyle/>
          <a:p>
            <a:fld id="{BE0A88F0-556B-4BB7-8AAB-D63AEB65C662}" type="datetime1">
              <a:rPr lang="en-US" smtClean="0"/>
              <a:t>12/10/2023</a:t>
            </a:fld>
            <a:endParaRPr lang="en-US"/>
          </a:p>
        </p:txBody>
      </p:sp>
      <p:sp>
        <p:nvSpPr>
          <p:cNvPr id="6" name="Slide Number Placeholder 5">
            <a:extLst>
              <a:ext uri="{FF2B5EF4-FFF2-40B4-BE49-F238E27FC236}">
                <a16:creationId xmlns:a16="http://schemas.microsoft.com/office/drawing/2014/main" id="{CFC546AB-CCB8-C496-A7D4-56A3994FAD44}"/>
              </a:ext>
            </a:extLst>
          </p:cNvPr>
          <p:cNvSpPr>
            <a:spLocks noGrp="1"/>
          </p:cNvSpPr>
          <p:nvPr>
            <p:ph type="sldNum" sz="quarter" idx="12"/>
          </p:nvPr>
        </p:nvSpPr>
        <p:spPr/>
        <p:txBody>
          <a:bodyPr/>
          <a:lstStyle/>
          <a:p>
            <a:fld id="{81D2C36F-4504-47C0-B82F-A167342A2754}" type="slidenum">
              <a:rPr lang="en-US" smtClean="0"/>
              <a:t>9</a:t>
            </a:fld>
            <a:endParaRPr lang="en-US"/>
          </a:p>
        </p:txBody>
      </p:sp>
      <p:sp>
        <p:nvSpPr>
          <p:cNvPr id="7" name="TextBox 6">
            <a:extLst>
              <a:ext uri="{FF2B5EF4-FFF2-40B4-BE49-F238E27FC236}">
                <a16:creationId xmlns:a16="http://schemas.microsoft.com/office/drawing/2014/main" id="{BDC1296C-4794-C56E-D800-6A29191EEDF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FFFFFF"/>
              </a:solidFill>
              <a:latin typeface="Elephant"/>
            </a:endParaRPr>
          </a:p>
        </p:txBody>
      </p:sp>
    </p:spTree>
    <p:extLst>
      <p:ext uri="{BB962C8B-B14F-4D97-AF65-F5344CB8AC3E}">
        <p14:creationId xmlns:p14="http://schemas.microsoft.com/office/powerpoint/2010/main" val="40984558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27</TotalTime>
  <Words>635</Words>
  <Application>Microsoft Office PowerPoint</Application>
  <PresentationFormat>Widescreen</PresentationFormat>
  <Paragraphs>54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 Boardroom</vt:lpstr>
      <vt:lpstr>Outland Adventures Case Study</vt:lpstr>
      <vt:lpstr>Group Introductions</vt:lpstr>
      <vt:lpstr>The Case Study Summary</vt:lpstr>
      <vt:lpstr>ERD</vt:lpstr>
      <vt:lpstr>Report 1</vt:lpstr>
      <vt:lpstr>Report 1 Results</vt:lpstr>
      <vt:lpstr>Report 2</vt:lpstr>
      <vt:lpstr>Report 2 Results</vt:lpstr>
      <vt:lpstr>Report 3</vt:lpstr>
      <vt:lpstr>Report 3 Results</vt:lpstr>
      <vt:lpstr>Assumptions Made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Garcia, John A</cp:lastModifiedBy>
  <cp:revision>223</cp:revision>
  <dcterms:created xsi:type="dcterms:W3CDTF">2023-12-10T08:24:53Z</dcterms:created>
  <dcterms:modified xsi:type="dcterms:W3CDTF">2023-12-11T02:38:35Z</dcterms:modified>
</cp:coreProperties>
</file>