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773" r:id="rId20"/>
    <p:sldId id="771" r:id="rId21"/>
    <p:sldId id="772" r:id="rId22"/>
    <p:sldId id="774" r:id="rId23"/>
    <p:sldId id="788" r:id="rId24"/>
    <p:sldId id="748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3875" autoAdjust="0"/>
  </p:normalViewPr>
  <p:slideViewPr>
    <p:cSldViewPr>
      <p:cViewPr varScale="1">
        <p:scale>
          <a:sx n="76" d="100"/>
          <a:sy n="76" d="100"/>
        </p:scale>
        <p:origin x="73" y="8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2022/3/27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  <a:pPr>
                <a:defRPr/>
              </a:pPr>
              <a:t>2022/3/27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EAEBE27-A20B-4504-B8FC-E23DF182B9EA}"/>
              </a:ext>
            </a:extLst>
          </p:cNvPr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>
              <a:extLst>
                <a:ext uri="{FF2B5EF4-FFF2-40B4-BE49-F238E27FC236}">
                  <a16:creationId xmlns:a16="http://schemas.microsoft.com/office/drawing/2014/main" id="{95C37437-17B8-4056-A2CE-9EFEF1C0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B7054274-8118-40AD-B58F-8F7C6E6A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11AD3C0-3940-414F-B031-A4908C0C4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>
              <a:extLst>
                <a:ext uri="{FF2B5EF4-FFF2-40B4-BE49-F238E27FC236}">
                  <a16:creationId xmlns:a16="http://schemas.microsoft.com/office/drawing/2014/main" id="{7C22B65A-8996-4C73-8DEF-B85236EBC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0" name="文本框 155">
              <a:extLst>
                <a:ext uri="{FF2B5EF4-FFF2-40B4-BE49-F238E27FC236}">
                  <a16:creationId xmlns:a16="http://schemas.microsoft.com/office/drawing/2014/main" id="{A5F7D805-F48F-4AA0-8CCE-CCDF6A2B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A910E1-1A6C-4CA9-AE03-D8C973F62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367DA4-8E05-4839-A932-348E01D0EB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>
              <a:extLst>
                <a:ext uri="{FF2B5EF4-FFF2-40B4-BE49-F238E27FC236}">
                  <a16:creationId xmlns:a16="http://schemas.microsoft.com/office/drawing/2014/main" id="{985E6F5D-73E6-40E8-A151-A9F9616C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1E248-421D-488D-86A4-B105B13213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>
              <a:extLst>
                <a:ext uri="{FF2B5EF4-FFF2-40B4-BE49-F238E27FC236}">
                  <a16:creationId xmlns:a16="http://schemas.microsoft.com/office/drawing/2014/main" id="{C32D3BF4-B6DD-4054-AEEE-C9DB7A53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AEF390C-4D18-441F-9EDA-C28A90137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728F2467-A7E0-4FD9-B297-0A99942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0584C8-2A67-43CC-87EE-9C5977D9F3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56126834-1806-4343-9020-0EF75F83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76233E-E122-412C-A2B3-B27840868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>
              <a:extLst>
                <a:ext uri="{FF2B5EF4-FFF2-40B4-BE49-F238E27FC236}">
                  <a16:creationId xmlns:a16="http://schemas.microsoft.com/office/drawing/2014/main" id="{51DF24FE-4EEE-4FF1-8C3A-A379C19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4C004B9-9CF6-4FFC-8F83-CA2CC832E1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>
              <a:extLst>
                <a:ext uri="{FF2B5EF4-FFF2-40B4-BE49-F238E27FC236}">
                  <a16:creationId xmlns:a16="http://schemas.microsoft.com/office/drawing/2014/main" id="{52CF5F20-5F4A-4CAC-B18C-E498100A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1A5553-31C3-4C68-80CB-4A7A1C6828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>
              <a:extLst>
                <a:ext uri="{FF2B5EF4-FFF2-40B4-BE49-F238E27FC236}">
                  <a16:creationId xmlns:a16="http://schemas.microsoft.com/office/drawing/2014/main" id="{2B167BBE-1279-4770-B9C8-954EB898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36EA032-CB6C-43E5-A201-FF407D5D5E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>
              <a:extLst>
                <a:ext uri="{FF2B5EF4-FFF2-40B4-BE49-F238E27FC236}">
                  <a16:creationId xmlns:a16="http://schemas.microsoft.com/office/drawing/2014/main" id="{E529A34C-68D8-4892-8B4B-D89B8283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>
              <a:extLst>
                <a:ext uri="{FF2B5EF4-FFF2-40B4-BE49-F238E27FC236}">
                  <a16:creationId xmlns:a16="http://schemas.microsoft.com/office/drawing/2014/main" id="{8966DDD1-5887-4DD6-984A-099D982C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>
              <a:extLst>
                <a:ext uri="{FF2B5EF4-FFF2-40B4-BE49-F238E27FC236}">
                  <a16:creationId xmlns:a16="http://schemas.microsoft.com/office/drawing/2014/main" id="{8AA66A92-85B3-4ED7-801C-575F1ADF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>
              <a:extLst>
                <a:ext uri="{FF2B5EF4-FFF2-40B4-BE49-F238E27FC236}">
                  <a16:creationId xmlns:a16="http://schemas.microsoft.com/office/drawing/2014/main" id="{40278ACE-F5E3-4A8D-8C4A-52959B6D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>
              <a:extLst>
                <a:ext uri="{FF2B5EF4-FFF2-40B4-BE49-F238E27FC236}">
                  <a16:creationId xmlns:a16="http://schemas.microsoft.com/office/drawing/2014/main" id="{7E37BD03-D2FE-423A-9C65-7C1E6F64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>
              <a:extLst>
                <a:ext uri="{FF2B5EF4-FFF2-40B4-BE49-F238E27FC236}">
                  <a16:creationId xmlns:a16="http://schemas.microsoft.com/office/drawing/2014/main" id="{C84646F5-D59B-4E01-A1A1-A1A7017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>
              <a:extLst>
                <a:ext uri="{FF2B5EF4-FFF2-40B4-BE49-F238E27FC236}">
                  <a16:creationId xmlns:a16="http://schemas.microsoft.com/office/drawing/2014/main" id="{9F971469-2762-402B-ABF1-753286CF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>
              <a:extLst>
                <a:ext uri="{FF2B5EF4-FFF2-40B4-BE49-F238E27FC236}">
                  <a16:creationId xmlns:a16="http://schemas.microsoft.com/office/drawing/2014/main" id="{6D5C4577-4D6B-4601-A375-DBE0ED4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>
              <a:extLst>
                <a:ext uri="{FF2B5EF4-FFF2-40B4-BE49-F238E27FC236}">
                  <a16:creationId xmlns:a16="http://schemas.microsoft.com/office/drawing/2014/main" id="{C30162AD-58F0-4B49-B33B-D36B9373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>
              <a:extLst>
                <a:ext uri="{FF2B5EF4-FFF2-40B4-BE49-F238E27FC236}">
                  <a16:creationId xmlns:a16="http://schemas.microsoft.com/office/drawing/2014/main" id="{200304E3-9140-4C8D-A68B-463E12EA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>
              <a:extLst>
                <a:ext uri="{FF2B5EF4-FFF2-40B4-BE49-F238E27FC236}">
                  <a16:creationId xmlns:a16="http://schemas.microsoft.com/office/drawing/2014/main" id="{6D8C274B-1EC6-4E0E-9E65-21873D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2D90522-FE4A-4BF0-9E7F-7F0C981CF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>
              <a:extLst>
                <a:ext uri="{FF2B5EF4-FFF2-40B4-BE49-F238E27FC236}">
                  <a16:creationId xmlns:a16="http://schemas.microsoft.com/office/drawing/2014/main" id="{D371AF2F-9C2E-4F09-BB0D-CF7F994E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>
              <a:extLst>
                <a:ext uri="{FF2B5EF4-FFF2-40B4-BE49-F238E27FC236}">
                  <a16:creationId xmlns:a16="http://schemas.microsoft.com/office/drawing/2014/main" id="{9A5A3F52-F58E-41DF-BF47-2D52409D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FF75B18-E64B-4FE7-8E61-1DDC69953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>
              <a:extLst>
                <a:ext uri="{FF2B5EF4-FFF2-40B4-BE49-F238E27FC236}">
                  <a16:creationId xmlns:a16="http://schemas.microsoft.com/office/drawing/2014/main" id="{C4D6B8C2-02F2-449F-8DE0-3E7B19AA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 err="1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C2FD-DA9B-45BD-AFB6-5FA8BDD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F7F8-E17E-4137-BC2A-FA4CDBA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A2FC-2510-46DC-A154-3F588E2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4750EF-AEA5-4492-AC17-2C347F5B3F36}"/>
              </a:ext>
            </a:extLst>
          </p:cNvPr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28A070-8976-419E-9E5D-60248289E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0ED04-11D1-4694-BA45-714F9EBD2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161CA5-0CF8-4598-BD81-F0C0396B3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5A59F0-00DD-4265-B717-33946BF90C9A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160FD6D-1ACB-470E-9799-B29ED273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D661A8AD-DF57-4B68-B4E8-C131227F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E4B3E76D-E5F9-441A-B703-26376AD5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9BA1B8E0-6FC6-4777-A17A-908C749D1E19}"/>
              </a:ext>
            </a:extLst>
          </p:cNvPr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61F698A-3BC6-43D7-A1B3-46AF4E8DA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C6B5B0-EE51-43A6-B444-D8A7659FE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AFC5F2-F7AD-48AF-A4A9-D2EE9CDBB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4EBD14-AA9D-4B6C-B31F-3B39C1FFE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C403471-C80C-4BED-B5EA-390FFE7299BB}"/>
                </a:ext>
              </a:extLst>
            </p:cNvPr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2CFFE7-FF27-42C1-BF00-8E1795304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2D19817-5A91-49AF-BC75-DE2022341FC4}"/>
                </a:ext>
              </a:extLst>
            </p:cNvPr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6DC854-B82D-4C9C-8CB1-70D18F1FA1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93582CF4-C316-4959-9845-4CE3A58A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40D53B98-3D26-4BA9-8C2B-5C682FBE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>
              <a:extLst>
                <a:ext uri="{FF2B5EF4-FFF2-40B4-BE49-F238E27FC236}">
                  <a16:creationId xmlns:a16="http://schemas.microsoft.com/office/drawing/2014/main" id="{91A0A00B-5A5E-4BE8-8BEE-0FD4906C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293BC61-8578-4508-A631-DA113C11F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11ADC5-8885-4B7C-99DD-831AA8A31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25DEBF1-0F95-4AAD-B3D8-3958048F380A}"/>
                </a:ext>
              </a:extLst>
            </p:cNvPr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0590BB1-FE2F-4AE7-BB1F-8B2E87904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DAF1781-5624-4DFF-8EDC-095A09768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2EFB26-D52A-4B74-B3C8-0CD99DE626F7}"/>
                </a:ext>
              </a:extLst>
            </p:cNvPr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85386E-61EC-40E2-BA45-5E75E10F4C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465FDD-3A58-4CDB-B1B5-710DF43B65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824D204-7818-4A6E-A86F-057BFD6A9D75}"/>
                </a:ext>
              </a:extLst>
            </p:cNvPr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599205C-6746-41FF-801A-01A2428679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D103437B-9B82-4871-B805-BF08C0841C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6112E63-5EBA-4358-8A0F-9D230EF69749}"/>
                </a:ext>
              </a:extLst>
            </p:cNvPr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BC68E7C6-4243-4A31-94D1-0454B1F50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B02ECDC-613C-4F20-9C59-82E4A6A17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94D51DE-D380-471B-A130-9DB26F3E0857}"/>
                </a:ext>
              </a:extLst>
            </p:cNvPr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DA08E5E-D0B4-4084-887F-1C7B18EC63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AE2871C-ED76-4124-9355-614A9328D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DF403C4-E7C0-4972-93E4-A7132175D045}"/>
                </a:ext>
              </a:extLst>
            </p:cNvPr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20EA114-E09B-4919-AC62-E39F63F624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7F54E93-CAEE-4D07-B02D-9A8B17EC88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A031D16-26AD-4009-87D5-7C21DB6FCF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F3632E2-B763-45F4-A7CF-FA8A960CE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12D3C10-EB5D-4A23-BFEF-970E6F52C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527E5CB8-842A-4021-A1FA-E27AB468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>
              <a:extLst>
                <a:ext uri="{FF2B5EF4-FFF2-40B4-BE49-F238E27FC236}">
                  <a16:creationId xmlns:a16="http://schemas.microsoft.com/office/drawing/2014/main" id="{23D7B969-0C9C-4DDE-AFC2-265AA921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>
              <a:extLst>
                <a:ext uri="{FF2B5EF4-FFF2-40B4-BE49-F238E27FC236}">
                  <a16:creationId xmlns:a16="http://schemas.microsoft.com/office/drawing/2014/main" id="{136C07C4-6EB7-4704-93BA-E8B4D673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039990C3-122F-40D0-90B0-9BB2FD31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8D2C639C-FFB1-40C9-AC5F-CC69955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>
              <a:extLst>
                <a:ext uri="{FF2B5EF4-FFF2-40B4-BE49-F238E27FC236}">
                  <a16:creationId xmlns:a16="http://schemas.microsoft.com/office/drawing/2014/main" id="{B803A072-0B77-4023-864B-C1656606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70C9FD8-E470-474C-8D30-CE7D9242C249}"/>
                </a:ext>
              </a:extLst>
            </p:cNvPr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FA2EE2-1523-4650-97AE-35476543EC09}"/>
                </a:ext>
              </a:extLst>
            </p:cNvPr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445B762-3A10-444B-896A-C4FE97625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637AD1B-593A-4FB3-8B30-3705F5B31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>
            <a:extLst>
              <a:ext uri="{FF2B5EF4-FFF2-40B4-BE49-F238E27FC236}">
                <a16:creationId xmlns:a16="http://schemas.microsoft.com/office/drawing/2014/main" id="{F13DADD6-D81E-4999-941F-66AE64750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" name="日期占位符 3">
            <a:extLst>
              <a:ext uri="{FF2B5EF4-FFF2-40B4-BE49-F238E27FC236}">
                <a16:creationId xmlns:a16="http://schemas.microsoft.com/office/drawing/2014/main" id="{E92CE5EC-88A7-468D-955C-A989D0D08E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D276-16D7-48EA-A2A1-E009A931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3615-C4A1-474F-B729-3F5AB57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F27322-38E9-4C48-A868-B28B863B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85782"/>
              </p:ext>
            </p:extLst>
          </p:nvPr>
        </p:nvGraphicFramePr>
        <p:xfrm>
          <a:off x="899592" y="1911708"/>
          <a:ext cx="7200800" cy="420960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5840099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1595322"/>
                    </a:ext>
                  </a:extLst>
                </a:gridCol>
                <a:gridCol w="1585831">
                  <a:extLst>
                    <a:ext uri="{9D8B030D-6E8A-4147-A177-3AD203B41FA5}">
                      <a16:colId xmlns:a16="http://schemas.microsoft.com/office/drawing/2014/main" val="478896531"/>
                    </a:ext>
                  </a:extLst>
                </a:gridCol>
                <a:gridCol w="3310713">
                  <a:extLst>
                    <a:ext uri="{9D8B030D-6E8A-4147-A177-3AD203B41FA5}">
                      <a16:colId xmlns:a16="http://schemas.microsoft.com/office/drawing/2014/main" val="393200826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9104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969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027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9477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87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036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067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保存数据，并查看下一单元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43410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8564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9253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36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</a:t>
                      </a:r>
                      <a:r>
                        <a:rPr lang="en-US" altLang="zh-CN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5704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068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3400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A4EA50-0A23-47E1-B703-A6594D40C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4D1E65D9-5051-469B-9AF8-ADD39F3DC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4998A74-E20D-4FB7-B896-8E1AC67F28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4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391926-88AD-4015-A733-CE0EF401F53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15C860D-6A69-4DFA-9ABA-E99BC1743752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A824BD-7E56-4133-B1C1-0067532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7965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8">
            <a:extLst>
              <a:ext uri="{FF2B5EF4-FFF2-40B4-BE49-F238E27FC236}">
                <a16:creationId xmlns:a16="http://schemas.microsoft.com/office/drawing/2014/main" id="{76268E37-CE7C-44F0-A0D5-1758B53A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22220B3D-9311-440E-95F7-280A288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9EEDBF-FC7A-473F-8723-F264CB41B681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>
              <a:extLst>
                <a:ext uri="{FF2B5EF4-FFF2-40B4-BE49-F238E27FC236}">
                  <a16:creationId xmlns:a16="http://schemas.microsoft.com/office/drawing/2014/main" id="{6F2FE8B0-A61B-4B20-BF19-19C978EE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8AD3FE-603C-4208-AF8A-5A1171412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>
              <a:extLst>
                <a:ext uri="{FF2B5EF4-FFF2-40B4-BE49-F238E27FC236}">
                  <a16:creationId xmlns:a16="http://schemas.microsoft.com/office/drawing/2014/main" id="{4C5BBC5D-0AAF-4AA8-BE5A-FEE56CE4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88C515F-F4D0-465C-8E9C-F8728385E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D9A1DC7-C27C-471C-8FEF-92F1A57AC0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5F1E2B-A229-4E45-AE66-0869722D1022}"/>
                </a:ext>
              </a:extLst>
            </p:cNvPr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>
                <a:extLst>
                  <a:ext uri="{FF2B5EF4-FFF2-40B4-BE49-F238E27FC236}">
                    <a16:creationId xmlns:a16="http://schemas.microsoft.com/office/drawing/2014/main" id="{C859C23E-DCB6-4F82-B523-39C9B8F4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5664F807-B33F-48F3-8D80-3CF3B96C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CA452988-A955-4613-9747-93261E13A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>
            <a:extLst>
              <a:ext uri="{FF2B5EF4-FFF2-40B4-BE49-F238E27FC236}">
                <a16:creationId xmlns:a16="http://schemas.microsoft.com/office/drawing/2014/main" id="{C2C8D88D-4C69-44B1-8977-84618A2A69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69173D-CA7C-4A1B-B571-21B1A40FEEA6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7F63C4D-7197-44DA-A993-8B5102E45FD8}"/>
              </a:ext>
            </a:extLst>
          </p:cNvPr>
          <p:cNvCxnSpPr>
            <a:cxnSpLocks/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A93-D028-4734-AB3E-477C7A4EAE26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CC7067-6359-4CF5-BE6E-25D33F15C86E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42B5AA-DD0B-4DE6-BE63-2F9A039EEDDD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CE7F6-E87D-4F5C-8A36-3E72AC4C6720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076A9A-7A1C-4B64-BBAE-4C991D862418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>
            <a:extLst>
              <a:ext uri="{FF2B5EF4-FFF2-40B4-BE49-F238E27FC236}">
                <a16:creationId xmlns:a16="http://schemas.microsoft.com/office/drawing/2014/main" id="{EEC5A76E-3FB7-4C89-9A5D-EDCBB77F848D}"/>
              </a:ext>
            </a:extLst>
          </p:cNvPr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0C0585-F827-4ACF-A921-3E21AE942DA9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E862D51-DBCA-4228-8251-583B1706DD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1EBB681-A0E5-4755-B76C-4A4763540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7BB2623-3964-43B1-9C53-3AFDF82407C1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1FD573F-D3C4-4A5A-B158-885A3C18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E7FA694-FEDF-4FD6-A61E-F51C0E88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>
            <a:extLst>
              <a:ext uri="{FF2B5EF4-FFF2-40B4-BE49-F238E27FC236}">
                <a16:creationId xmlns:a16="http://schemas.microsoft.com/office/drawing/2014/main" id="{B680AD1B-0AE6-48EE-B5D0-73B71523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C33068-B572-4C5B-A120-62619BFC2F76}"/>
              </a:ext>
            </a:extLst>
          </p:cNvPr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2918279-3931-4B99-A2B4-ABAE2FDD8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BA0E91-4306-4900-8EA0-1F5C6282B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9AD69ED-A250-403E-9E61-B0032B4EC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F2CA5D8-7727-4482-9240-683D056FE7FC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27455096-A8AE-47FC-BAD4-4A95F415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172B6B53-4CFA-4C15-BE53-FC8090708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6869F318-8721-43EC-8A78-92F86B34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4A84E31-4CD7-425B-97FA-5B775A28DC04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2A22F0-FBEE-477A-AFF5-3D6D6B882D2B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EF5C5E3-2A13-44EA-9743-08406C6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823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8">
            <a:extLst>
              <a:ext uri="{FF2B5EF4-FFF2-40B4-BE49-F238E27FC236}">
                <a16:creationId xmlns:a16="http://schemas.microsoft.com/office/drawing/2014/main" id="{85D78A93-B349-44B5-AE3F-CC7C11C2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73" name="TextBox 78">
            <a:extLst>
              <a:ext uri="{FF2B5EF4-FFF2-40B4-BE49-F238E27FC236}">
                <a16:creationId xmlns:a16="http://schemas.microsoft.com/office/drawing/2014/main" id="{A1FD8A57-485C-45C6-AAC3-369389BE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4A3161-6B0F-4381-BFE9-74637A35DEF4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>
              <a:extLst>
                <a:ext uri="{FF2B5EF4-FFF2-40B4-BE49-F238E27FC236}">
                  <a16:creationId xmlns:a16="http://schemas.microsoft.com/office/drawing/2014/main" id="{B1C8E6AF-E77D-415C-B577-0B32041D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BF6D80D-1748-44A3-9DEF-470E765BA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>
              <a:extLst>
                <a:ext uri="{FF2B5EF4-FFF2-40B4-BE49-F238E27FC236}">
                  <a16:creationId xmlns:a16="http://schemas.microsoft.com/office/drawing/2014/main" id="{B9247B32-06F8-4FA3-B5CE-BE6ADA5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D36B43-C2C4-43F6-B43E-92E289EC1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ADCCBF4-BC4F-4FB7-88BA-B14EAF22F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DE304A7-3027-4E92-A1D9-49A0B5F44CF4}"/>
                </a:ext>
              </a:extLst>
            </p:cNvPr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>
                <a:extLst>
                  <a:ext uri="{FF2B5EF4-FFF2-40B4-BE49-F238E27FC236}">
                    <a16:creationId xmlns:a16="http://schemas.microsoft.com/office/drawing/2014/main" id="{97E7BF44-519B-4F03-8BB5-1C6AB28A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AC5C142F-BFE1-4357-92DE-3F9B0220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>
                <a:extLst>
                  <a:ext uri="{FF2B5EF4-FFF2-40B4-BE49-F238E27FC236}">
                    <a16:creationId xmlns:a16="http://schemas.microsoft.com/office/drawing/2014/main" id="{245D1657-F688-4BC5-9312-309AC6DCE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9CDF345E-F28F-4369-9143-9C19E59EB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38709E2E-8151-4BFA-A052-D2CCD9A0A7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BCEA056-7BCE-4A34-BB61-2FD3215110EF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5E34A60-E4A8-4581-9BEF-11F7D45E36AE}"/>
              </a:ext>
            </a:extLst>
          </p:cNvPr>
          <p:cNvCxnSpPr>
            <a:cxnSpLocks/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594BB-AEB8-4F93-BAEB-E9139EC9679A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224FF3-00C0-45B7-99FD-027BA8F0486F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CA1D6-57F9-44A8-8DF8-F9CD182F1B4A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0E9F517-AAD2-4FD8-932A-6E193B9BCCCD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62EA36-A975-40BE-ADAE-C4363EE99FF2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>
            <a:extLst>
              <a:ext uri="{FF2B5EF4-FFF2-40B4-BE49-F238E27FC236}">
                <a16:creationId xmlns:a16="http://schemas.microsoft.com/office/drawing/2014/main" id="{D3261333-789F-4A5A-B918-25B8D6F55327}"/>
              </a:ext>
            </a:extLst>
          </p:cNvPr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>
            <a:extLst>
              <a:ext uri="{FF2B5EF4-FFF2-40B4-BE49-F238E27FC236}">
                <a16:creationId xmlns:a16="http://schemas.microsoft.com/office/drawing/2014/main" id="{FAF240B1-D121-46B1-8296-8AD4B4C2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BEC5621-9443-407C-BA53-E76D9E154E24}"/>
              </a:ext>
            </a:extLst>
          </p:cNvPr>
          <p:cNvCxnSpPr>
            <a:cxnSpLocks/>
          </p:cNvCxnSpPr>
          <p:nvPr/>
        </p:nvCxnSpPr>
        <p:spPr bwMode="auto">
          <a:xfrm>
            <a:off x="5576678" y="3932695"/>
            <a:ext cx="352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E20D72-3BF7-4F1C-A24E-2797EED115D0}"/>
              </a:ext>
            </a:extLst>
          </p:cNvPr>
          <p:cNvSpPr/>
          <p:nvPr/>
        </p:nvSpPr>
        <p:spPr>
          <a:xfrm>
            <a:off x="4719159" y="37880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0950D6-6B9F-4AED-9485-0172CA2FE08A}"/>
              </a:ext>
            </a:extLst>
          </p:cNvPr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785786A-0174-4509-B233-E61F4C052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>
              <a:extLst>
                <a:ext uri="{FF2B5EF4-FFF2-40B4-BE49-F238E27FC236}">
                  <a16:creationId xmlns:a16="http://schemas.microsoft.com/office/drawing/2014/main" id="{BD86BF60-6A6F-4955-B1F2-03A3B560C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</a:p>
          </p:txBody>
        </p:sp>
        <p:cxnSp>
          <p:nvCxnSpPr>
            <p:cNvPr id="113" name="直接连接符 13">
              <a:extLst>
                <a:ext uri="{FF2B5EF4-FFF2-40B4-BE49-F238E27FC236}">
                  <a16:creationId xmlns:a16="http://schemas.microsoft.com/office/drawing/2014/main" id="{EC2E1DCB-13B8-48ED-BE9B-4E61A9E13586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>
              <a:extLst>
                <a:ext uri="{FF2B5EF4-FFF2-40B4-BE49-F238E27FC236}">
                  <a16:creationId xmlns:a16="http://schemas.microsoft.com/office/drawing/2014/main" id="{BD9AF19D-EFC3-448D-BB24-ED2AE41D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6C65E89-3B6F-4CCA-85BF-16A37FC93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>
              <a:extLst>
                <a:ext uri="{FF2B5EF4-FFF2-40B4-BE49-F238E27FC236}">
                  <a16:creationId xmlns:a16="http://schemas.microsoft.com/office/drawing/2014/main" id="{5892DAAD-1E41-4A74-9607-647CC8FB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C7C895-1DA9-4D06-A484-16961D64D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>
              <a:extLst>
                <a:ext uri="{FF2B5EF4-FFF2-40B4-BE49-F238E27FC236}">
                  <a16:creationId xmlns:a16="http://schemas.microsoft.com/office/drawing/2014/main" id="{32DD1941-E407-4A52-86CB-1E7EC664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C64DE8F-7238-4D3B-B2FC-B1978282D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E1BB9A1-4005-49BE-A6AE-F90205D11C61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81E0A8C-8F2A-4409-AB43-0CB480E39D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0613B8E-2C05-49F1-89C5-07BBE35BA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B55182-F518-4279-BA7C-5FF1381B4923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4DA7CD0C-E410-4F4D-A2C9-2F1756A8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FE8173BE-D166-4257-B125-4D2251EA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6C3D325-DD50-4726-8B42-4BF294E16204}"/>
              </a:ext>
            </a:extLst>
          </p:cNvPr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0BE6DC4-5F5C-44EF-8058-9A0649514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EFEED22-8D01-4CFF-A93D-90DBCF34C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3D0A-765D-4935-A602-79099BC1B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20CC5E0-7AD2-4CA8-A55D-1166A4B27674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>
              <a:extLst>
                <a:ext uri="{FF2B5EF4-FFF2-40B4-BE49-F238E27FC236}">
                  <a16:creationId xmlns:a16="http://schemas.microsoft.com/office/drawing/2014/main" id="{66EC58BB-8094-4DFF-A92F-B8643228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8E86F6D0-9988-44F6-B25C-0AD7F51D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>
              <a:extLst>
                <a:ext uri="{FF2B5EF4-FFF2-40B4-BE49-F238E27FC236}">
                  <a16:creationId xmlns:a16="http://schemas.microsoft.com/office/drawing/2014/main" id="{9B44C329-7735-41FE-AA2E-2494AC3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3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</a:t>
            </a:r>
            <a:r>
              <a:rPr lang="en-US" altLang="zh-CN" sz="2000" b="0" dirty="0" err="1"/>
              <a:t>cnt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排序耗费时钟周期数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73A26-EEEC-4F47-97EF-E1A3861F2820}"/>
              </a:ext>
            </a:extLst>
          </p:cNvPr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>
              <a:extLst>
                <a:ext uri="{FF2B5EF4-FFF2-40B4-BE49-F238E27FC236}">
                  <a16:creationId xmlns:a16="http://schemas.microsoft.com/office/drawing/2014/main" id="{7BE5D54B-A550-400B-8078-4A0C37FE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CB6F2160-B333-47F3-8FD2-96C361E9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E68796F-D93B-4124-AD1C-46D9E2C5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D1301E-3F8A-4FF8-93DD-9F47DD1A8D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>
              <a:extLst>
                <a:ext uri="{FF2B5EF4-FFF2-40B4-BE49-F238E27FC236}">
                  <a16:creationId xmlns:a16="http://schemas.microsoft.com/office/drawing/2014/main" id="{5A900C07-EB85-4EF6-A9FF-D3631AC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AA6C134-A615-47FC-8AB5-6718D61B92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>
              <a:extLst>
                <a:ext uri="{FF2B5EF4-FFF2-40B4-BE49-F238E27FC236}">
                  <a16:creationId xmlns:a16="http://schemas.microsoft.com/office/drawing/2014/main" id="{E5E306B1-1F71-4962-B590-ED99DB58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61B803C-62EF-404E-A17F-D0F1A1326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>
              <a:extLst>
                <a:ext uri="{FF2B5EF4-FFF2-40B4-BE49-F238E27FC236}">
                  <a16:creationId xmlns:a16="http://schemas.microsoft.com/office/drawing/2014/main" id="{2288BD09-806B-4115-86C6-3A02A4FE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751E4A-5DDB-4A57-820C-D3FDF7D5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>
              <a:extLst>
                <a:ext uri="{FF2B5EF4-FFF2-40B4-BE49-F238E27FC236}">
                  <a16:creationId xmlns:a16="http://schemas.microsoft.com/office/drawing/2014/main" id="{1E9726C0-DE14-40B7-B2D0-B3EF4E2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04BCF94-CF11-435B-9398-071575E32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>
              <a:extLst>
                <a:ext uri="{FF2B5EF4-FFF2-40B4-BE49-F238E27FC236}">
                  <a16:creationId xmlns:a16="http://schemas.microsoft.com/office/drawing/2014/main" id="{4C286D59-5F74-4BF7-9A6D-DCDE0574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8BF6A5A4-0BFB-4FBA-B11D-F9F7EF23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>
              <a:extLst>
                <a:ext uri="{FF2B5EF4-FFF2-40B4-BE49-F238E27FC236}">
                  <a16:creationId xmlns:a16="http://schemas.microsoft.com/office/drawing/2014/main" id="{33A059D7-C989-40E8-A593-18FB6CB8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>
              <a:extLst>
                <a:ext uri="{FF2B5EF4-FFF2-40B4-BE49-F238E27FC236}">
                  <a16:creationId xmlns:a16="http://schemas.microsoft.com/office/drawing/2014/main" id="{2D4C80BF-DBC3-4836-A562-6EA3B0BC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id="{2C4F702B-B08C-4131-AD97-E3241F34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>
              <a:extLst>
                <a:ext uri="{FF2B5EF4-FFF2-40B4-BE49-F238E27FC236}">
                  <a16:creationId xmlns:a16="http://schemas.microsoft.com/office/drawing/2014/main" id="{5A523592-4D2A-46D9-9909-FF5E64D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>
              <a:extLst>
                <a:ext uri="{FF2B5EF4-FFF2-40B4-BE49-F238E27FC236}">
                  <a16:creationId xmlns:a16="http://schemas.microsoft.com/office/drawing/2014/main" id="{ECE886AC-4FBE-4311-BDBD-46C4AD73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>
              <a:extLst>
                <a:ext uri="{FF2B5EF4-FFF2-40B4-BE49-F238E27FC236}">
                  <a16:creationId xmlns:a16="http://schemas.microsoft.com/office/drawing/2014/main" id="{3EB6A7EF-889C-4C7B-A6DF-86924642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>
              <a:extLst>
                <a:ext uri="{FF2B5EF4-FFF2-40B4-BE49-F238E27FC236}">
                  <a16:creationId xmlns:a16="http://schemas.microsoft.com/office/drawing/2014/main" id="{C8946C82-29CF-40B0-93B6-BB4A8FFF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>
              <a:extLst>
                <a:ext uri="{FF2B5EF4-FFF2-40B4-BE49-F238E27FC236}">
                  <a16:creationId xmlns:a16="http://schemas.microsoft.com/office/drawing/2014/main" id="{10688382-C953-49D7-9AB9-578B64DD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>
              <a:extLst>
                <a:ext uri="{FF2B5EF4-FFF2-40B4-BE49-F238E27FC236}">
                  <a16:creationId xmlns:a16="http://schemas.microsoft.com/office/drawing/2014/main" id="{FD050FC1-2E26-4C92-AE45-86500425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9683096-32F8-4A74-8E06-DE02B6686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>
              <a:extLst>
                <a:ext uri="{FF2B5EF4-FFF2-40B4-BE49-F238E27FC236}">
                  <a16:creationId xmlns:a16="http://schemas.microsoft.com/office/drawing/2014/main" id="{095DDE5D-31CC-4768-988F-4BDC751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>
              <a:extLst>
                <a:ext uri="{FF2B5EF4-FFF2-40B4-BE49-F238E27FC236}">
                  <a16:creationId xmlns:a16="http://schemas.microsoft.com/office/drawing/2014/main" id="{41E8BF9C-520C-4401-AE3E-F0D059F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27543</TotalTime>
  <Words>2102</Words>
  <Application>Microsoft Office PowerPoint</Application>
  <PresentationFormat>全屏显示(4:3)</PresentationFormat>
  <Paragraphs>450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杨 涛</cp:lastModifiedBy>
  <cp:revision>506</cp:revision>
  <cp:lastPrinted>1601-01-01T00:00:00Z</cp:lastPrinted>
  <dcterms:created xsi:type="dcterms:W3CDTF">1601-01-01T00:00:00Z</dcterms:created>
  <dcterms:modified xsi:type="dcterms:W3CDTF">2022-03-27T13:03:38Z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