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65" r:id="rId14"/>
    <p:sldId id="777" r:id="rId15"/>
    <p:sldId id="812" r:id="rId16"/>
    <p:sldId id="785" r:id="rId17"/>
    <p:sldId id="797" r:id="rId18"/>
    <p:sldId id="801" r:id="rId19"/>
    <p:sldId id="793" r:id="rId20"/>
    <p:sldId id="798" r:id="rId21"/>
    <p:sldId id="799" r:id="rId22"/>
    <p:sldId id="788" r:id="rId23"/>
    <p:sldId id="787" r:id="rId24"/>
    <p:sldId id="748" r:id="rId25"/>
    <p:sldId id="281" r:id="rId2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92" d="100"/>
          <a:sy n="92" d="100"/>
        </p:scale>
        <p:origin x="1113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2022/5/19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  <a:pPr>
                <a:defRPr/>
              </a:pPr>
              <a:t>2022/5/19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>
            <a:extLst>
              <a:ext uri="{FF2B5EF4-FFF2-40B4-BE49-F238E27FC236}">
                <a16:creationId xmlns:a16="http://schemas.microsoft.com/office/drawing/2014/main" id="{56BF32A9-1DCB-4EA4-9006-4652A10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84944"/>
            <a:ext cx="8162925" cy="21783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>
            <a:extLst>
              <a:ext uri="{FF2B5EF4-FFF2-40B4-BE49-F238E27FC236}">
                <a16:creationId xmlns:a16="http://schemas.microsoft.com/office/drawing/2014/main" id="{A3445079-9AD4-4AB6-BCF9-72CABB53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>
            <a:extLst>
              <a:ext uri="{FF2B5EF4-FFF2-40B4-BE49-F238E27FC236}">
                <a16:creationId xmlns:a16="http://schemas.microsoft.com/office/drawing/2014/main" id="{E362BDE3-6645-4F28-B2EE-FC7616D4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>
            <a:extLst>
              <a:ext uri="{FF2B5EF4-FFF2-40B4-BE49-F238E27FC236}">
                <a16:creationId xmlns:a16="http://schemas.microsoft.com/office/drawing/2014/main" id="{EA85DA26-8F56-4498-9EB1-0472F40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CC0937A2-AF9F-7DD7-58FC-F4A298CF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592796"/>
            <a:ext cx="8175624" cy="2484276"/>
          </a:xfrm>
          <a:prstGeom prst="roundRect">
            <a:avLst>
              <a:gd name="adj" fmla="val 12222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EE1C09-90EC-44FE-A704-844D78CC968C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AE4A4-44AC-4CC9-923C-DC3DBD76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>
              <a:extLst>
                <a:ext uri="{FF2B5EF4-FFF2-40B4-BE49-F238E27FC236}">
                  <a16:creationId xmlns:a16="http://schemas.microsoft.com/office/drawing/2014/main" id="{44BC09A7-391C-4C1B-9692-1A244A69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EC8259-2257-4D3A-B5D6-7EB69A7493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>
              <a:extLst>
                <a:ext uri="{FF2B5EF4-FFF2-40B4-BE49-F238E27FC236}">
                  <a16:creationId xmlns:a16="http://schemas.microsoft.com/office/drawing/2014/main" id="{7A35AF41-7F5D-44E3-9629-46544064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F83380A-7FCC-4C08-B467-31BB166A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508E35FF-6CAD-4E3A-9F83-82C30C4C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D307B06-6C26-4425-A6AD-C96E8C310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0A86A9B1-3E2E-468A-B265-9E31E2D7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75A318-8069-4325-9B07-831B061910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6C922D1E-610F-4462-BEB3-882F958D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62C1D1-6D0E-4EAD-8E1A-ABC9387C2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8B2EB99-627F-47D5-A04F-B0579B2A86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256AB6FE-800E-4689-AFBC-B38C2A0CB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3E00BC54-791F-410D-88B0-00C83BC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833F687-5D83-4413-937F-FAB022E6BB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853BB87E-C6CD-4FCF-87D6-09766AF2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BA0ACCD3-8EF8-4A6F-ACB6-7DCF3426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DBA05C7-AD6E-43E0-93A1-FDEF9540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F757B41D-CC52-4A10-A0C6-D19346B4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DA9A865-4A67-4597-8191-86F1A8DD6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2B6FB0FB-09D8-466E-AE92-6310DBDBE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5FE37DFE-0B7F-4F84-89D7-BDD8868F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F34E3EA-1B4E-4BBF-A47C-3C008D290B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19500EA9-0289-4F14-BE44-E859A3C8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98BA75-B96D-43F3-B40A-22CEAE9F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8EFB6D15-B46E-4BBB-BD21-0F5E3E1C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160B26-AD7F-4FFB-84DC-565AF2AB5E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F0FA020E-FFEE-42C5-927C-9EE013DC8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B15D0CC-626D-4C14-9B74-1BD13B3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AF66758-3932-4964-B838-2B5E48AD8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F18ACB7E-2318-4CD9-B4D1-F606F7F2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>
              <a:extLst>
                <a:ext uri="{FF2B5EF4-FFF2-40B4-BE49-F238E27FC236}">
                  <a16:creationId xmlns:a16="http://schemas.microsoft.com/office/drawing/2014/main" id="{245E5D9F-6C2B-4183-90BB-33A9804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B5BBF93A-33C9-47A0-BC3D-6626CB69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27C4FE4-C82A-44D1-BE76-DEAA61907D44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1BCF2864-A773-4A0F-881C-64381AA63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0DE23B1D-27E3-48C7-AD10-2A186A0E6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DF7AB6C-47E8-46DD-B2BA-456A73BC0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EC7802-BF2A-4F57-8BC4-F26FC18F4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>
                <a:extLst>
                  <a:ext uri="{FF2B5EF4-FFF2-40B4-BE49-F238E27FC236}">
                    <a16:creationId xmlns:a16="http://schemas.microsoft.com/office/drawing/2014/main" id="{A7687AC7-8C54-4498-8F16-707DB1399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>
                <a:extLst>
                  <a:ext uri="{FF2B5EF4-FFF2-40B4-BE49-F238E27FC236}">
                    <a16:creationId xmlns:a16="http://schemas.microsoft.com/office/drawing/2014/main" id="{5E9E70E2-3717-4C89-96B6-E2E3DADA2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06DDA4AA-7161-4133-A7EB-1E803529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379A2D0-4950-434C-B299-010D3AE736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>
                <a:extLst>
                  <a:ext uri="{FF2B5EF4-FFF2-40B4-BE49-F238E27FC236}">
                    <a16:creationId xmlns:a16="http://schemas.microsoft.com/office/drawing/2014/main" id="{F8D65DD9-C0D7-47CD-A916-2BA66CF8B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D844389-80CE-4B2A-957A-F60A9896C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39DB515-F262-4453-A185-7AD86FF8DC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1ADEB26-2BEA-4C20-AB37-33AA3F6B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zh-CN" altLang="en-US" sz="2000" dirty="0">
                <a:solidFill>
                  <a:srgbClr val="FF0000"/>
                </a:solidFill>
              </a:rPr>
              <a:t>：输入，</a:t>
            </a: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位，监测执行指令地址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npc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位，数据通路状态的编码地址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位，数据通路状态的数据</a:t>
            </a:r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E1A40F64-F0BB-4C26-A383-155B2970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查看数据通路状态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3973D7A-9AB8-4141-A398-B977D2F13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DD296-70F6-49DE-B7B8-84AB8774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90281"/>
              </p:ext>
            </p:extLst>
          </p:nvPr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4759210F-6EAF-4126-BAFB-A465DE6F0F6C}"/>
              </a:ext>
            </a:extLst>
          </p:cNvPr>
          <p:cNvSpPr txBox="1">
            <a:spLocks/>
          </p:cNvSpPr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922B4CF-46E3-451A-92ED-5D345F1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5823"/>
              </p:ext>
            </p:extLst>
          </p:nvPr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>
                  <a:extLst>
                    <a:ext uri="{9D8B030D-6E8A-4147-A177-3AD203B41FA5}">
                      <a16:colId xmlns:a16="http://schemas.microsoft.com/office/drawing/2014/main" val="1849775481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2186300307"/>
                    </a:ext>
                  </a:extLst>
                </a:gridCol>
                <a:gridCol w="2946827">
                  <a:extLst>
                    <a:ext uri="{9D8B030D-6E8A-4147-A177-3AD203B41FA5}">
                      <a16:colId xmlns:a16="http://schemas.microsoft.com/office/drawing/2014/main" val="156675856"/>
                    </a:ext>
                  </a:extLst>
                </a:gridCol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chk_data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83028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2905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55507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902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41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1469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8477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imm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55806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98542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5709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84DBC76-C92A-4308-8121-D6B1A43D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</p:spTree>
    <p:extLst>
      <p:ext uri="{BB962C8B-B14F-4D97-AF65-F5344CB8AC3E}">
        <p14:creationId xmlns:p14="http://schemas.microsoft.com/office/powerpoint/2010/main" val="776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B06F30-8A51-44A8-8922-1EECB4A3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FCE4FC9E-1858-4D0E-9FBD-A55539C09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451A5E5B-96CE-40CA-8FA2-B669919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425DAD52-89CA-47DB-9F21-67C8B57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>
            <a:extLst>
              <a:ext uri="{FF2B5EF4-FFF2-40B4-BE49-F238E27FC236}">
                <a16:creationId xmlns:a16="http://schemas.microsoft.com/office/drawing/2014/main" id="{D8405318-853D-4868-8686-C74646F3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5179"/>
              </p:ext>
            </p:extLst>
          </p:nvPr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881683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07398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63662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725783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036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84E768-77A1-4C09-ABE9-FE480139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D7D5109-563F-4B99-BCA3-92C4E67A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9D7C88-A2B0-44C8-BBBA-3B54BA72D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2E92538-4B60-413A-9F0B-818B69BA9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725E62F2-23CE-4E0E-B0A9-34D9D3DC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6ECAEB67-B767-4176-87A0-447A18809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>
            <a:extLst>
              <a:ext uri="{FF2B5EF4-FFF2-40B4-BE49-F238E27FC236}">
                <a16:creationId xmlns:a16="http://schemas.microsoft.com/office/drawing/2014/main" id="{EE40DE20-0EBE-4E30-BC2F-06E82F462FD4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>
              <a:extLst>
                <a:ext uri="{FF2B5EF4-FFF2-40B4-BE49-F238E27FC236}">
                  <a16:creationId xmlns:a16="http://schemas.microsoft.com/office/drawing/2014/main" id="{D9EF1656-DB7E-49A3-88BE-902F7B00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>
              <a:extLst>
                <a:ext uri="{FF2B5EF4-FFF2-40B4-BE49-F238E27FC236}">
                  <a16:creationId xmlns:a16="http://schemas.microsoft.com/office/drawing/2014/main" id="{BF2CC817-41A8-4BF6-B5EA-CA40AF90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30730" name="文本框 44">
              <a:extLst>
                <a:ext uri="{FF2B5EF4-FFF2-40B4-BE49-F238E27FC236}">
                  <a16:creationId xmlns:a16="http://schemas.microsoft.com/office/drawing/2014/main" id="{D491F716-0F87-4E8A-B82B-8D661234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>
              <a:extLst>
                <a:ext uri="{FF2B5EF4-FFF2-40B4-BE49-F238E27FC236}">
                  <a16:creationId xmlns:a16="http://schemas.microsoft.com/office/drawing/2014/main" id="{DCF52E87-DC1D-4410-8029-D845C3FF6DE6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>
              <a:extLst>
                <a:ext uri="{FF2B5EF4-FFF2-40B4-BE49-F238E27FC236}">
                  <a16:creationId xmlns:a16="http://schemas.microsoft.com/office/drawing/2014/main" id="{E751C6DC-A1B0-418A-82B1-B6CDDBB33B5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>
              <a:extLst>
                <a:ext uri="{FF2B5EF4-FFF2-40B4-BE49-F238E27FC236}">
                  <a16:creationId xmlns:a16="http://schemas.microsoft.com/office/drawing/2014/main" id="{48376B1C-67FA-4650-93F9-F0BB2C87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30734" name="直接箭头连接符 21">
              <a:extLst>
                <a:ext uri="{FF2B5EF4-FFF2-40B4-BE49-F238E27FC236}">
                  <a16:creationId xmlns:a16="http://schemas.microsoft.com/office/drawing/2014/main" id="{2B0DD25B-5A21-469B-B463-7E0F7789F9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>
              <a:extLst>
                <a:ext uri="{FF2B5EF4-FFF2-40B4-BE49-F238E27FC236}">
                  <a16:creationId xmlns:a16="http://schemas.microsoft.com/office/drawing/2014/main" id="{6B773FC9-B1F7-4957-94C3-848B6500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>
              <a:extLst>
                <a:ext uri="{FF2B5EF4-FFF2-40B4-BE49-F238E27FC236}">
                  <a16:creationId xmlns:a16="http://schemas.microsoft.com/office/drawing/2014/main" id="{83ED81BF-4DDA-4FD5-B0CD-1B23258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>
              <a:extLst>
                <a:ext uri="{FF2B5EF4-FFF2-40B4-BE49-F238E27FC236}">
                  <a16:creationId xmlns:a16="http://schemas.microsoft.com/office/drawing/2014/main" id="{CDE999E9-FE13-4427-A515-D813F2B7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>
              <a:extLst>
                <a:ext uri="{FF2B5EF4-FFF2-40B4-BE49-F238E27FC236}">
                  <a16:creationId xmlns:a16="http://schemas.microsoft.com/office/drawing/2014/main" id="{1113BDC2-C834-41A2-B39B-4D77AF6F8E7B}"/>
                </a:ext>
              </a:extLst>
            </p:cNvPr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>
              <a:extLst>
                <a:ext uri="{FF2B5EF4-FFF2-40B4-BE49-F238E27FC236}">
                  <a16:creationId xmlns:a16="http://schemas.microsoft.com/office/drawing/2014/main" id="{0D305AFC-E709-4344-A287-C52DCD3B7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>
              <a:extLst>
                <a:ext uri="{FF2B5EF4-FFF2-40B4-BE49-F238E27FC236}">
                  <a16:creationId xmlns:a16="http://schemas.microsoft.com/office/drawing/2014/main" id="{D0277E66-81A2-4ABD-8AB9-9A4C0098A2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>
              <a:extLst>
                <a:ext uri="{FF2B5EF4-FFF2-40B4-BE49-F238E27FC236}">
                  <a16:creationId xmlns:a16="http://schemas.microsoft.com/office/drawing/2014/main" id="{FFE24CC2-B6EB-433E-924D-91B599D21D69}"/>
                </a:ext>
              </a:extLst>
            </p:cNvPr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A149D1-7CC2-42CB-AA54-C1170A238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0A79A7E-31CD-42EB-B840-5A92FC67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595E1AED-DE6B-4013-9069-C422AED1B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>
            <a:extLst>
              <a:ext uri="{FF2B5EF4-FFF2-40B4-BE49-F238E27FC236}">
                <a16:creationId xmlns:a16="http://schemas.microsoft.com/office/drawing/2014/main" id="{88DD9BAF-C9C0-40F4-BCF6-D8A220197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04B37D49-A643-4FD2-A9AD-244F199D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>
            <a:extLst>
              <a:ext uri="{FF2B5EF4-FFF2-40B4-BE49-F238E27FC236}">
                <a16:creationId xmlns:a16="http://schemas.microsoft.com/office/drawing/2014/main" id="{85A7C7D8-500C-4F02-BE4F-C17542B8530B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>
              <a:extLst>
                <a:ext uri="{FF2B5EF4-FFF2-40B4-BE49-F238E27FC236}">
                  <a16:creationId xmlns:a16="http://schemas.microsoft.com/office/drawing/2014/main" id="{04DE744C-10C7-40A6-9695-04A232F0D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>
              <a:extLst>
                <a:ext uri="{FF2B5EF4-FFF2-40B4-BE49-F238E27FC236}">
                  <a16:creationId xmlns:a16="http://schemas.microsoft.com/office/drawing/2014/main" id="{DA101484-2AA1-42D7-829C-55EB5839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29706" name="文本框 44">
              <a:extLst>
                <a:ext uri="{FF2B5EF4-FFF2-40B4-BE49-F238E27FC236}">
                  <a16:creationId xmlns:a16="http://schemas.microsoft.com/office/drawing/2014/main" id="{FFF076A6-44A1-4965-A7DA-1D8505EB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>
              <a:extLst>
                <a:ext uri="{FF2B5EF4-FFF2-40B4-BE49-F238E27FC236}">
                  <a16:creationId xmlns:a16="http://schemas.microsoft.com/office/drawing/2014/main" id="{A296BD35-FEE9-474C-857D-B618A75DD3FD}"/>
                </a:ext>
              </a:extLst>
            </p:cNvPr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>
              <a:extLst>
                <a:ext uri="{FF2B5EF4-FFF2-40B4-BE49-F238E27FC236}">
                  <a16:creationId xmlns:a16="http://schemas.microsoft.com/office/drawing/2014/main" id="{26716325-8C75-49F4-AD69-87E8FE6A0570}"/>
                </a:ext>
              </a:extLst>
            </p:cNvPr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>
              <a:extLst>
                <a:ext uri="{FF2B5EF4-FFF2-40B4-BE49-F238E27FC236}">
                  <a16:creationId xmlns:a16="http://schemas.microsoft.com/office/drawing/2014/main" id="{F3FDEC45-ACC8-4664-BB12-D57E6C7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29710" name="直接箭头连接符 21">
              <a:extLst>
                <a:ext uri="{FF2B5EF4-FFF2-40B4-BE49-F238E27FC236}">
                  <a16:creationId xmlns:a16="http://schemas.microsoft.com/office/drawing/2014/main" id="{4F70F1E0-A2A4-4682-A438-29B3BE92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>
              <a:extLst>
                <a:ext uri="{FF2B5EF4-FFF2-40B4-BE49-F238E27FC236}">
                  <a16:creationId xmlns:a16="http://schemas.microsoft.com/office/drawing/2014/main" id="{6770A95C-704C-4553-B33A-123685DE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>
              <a:extLst>
                <a:ext uri="{FF2B5EF4-FFF2-40B4-BE49-F238E27FC236}">
                  <a16:creationId xmlns:a16="http://schemas.microsoft.com/office/drawing/2014/main" id="{64155DA9-DE3F-4BB8-8D8A-5787BA76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>
              <a:extLst>
                <a:ext uri="{FF2B5EF4-FFF2-40B4-BE49-F238E27FC236}">
                  <a16:creationId xmlns:a16="http://schemas.microsoft.com/office/drawing/2014/main" id="{DC8224F3-D77A-4622-A7AC-3B583B9A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>
              <a:extLst>
                <a:ext uri="{FF2B5EF4-FFF2-40B4-BE49-F238E27FC236}">
                  <a16:creationId xmlns:a16="http://schemas.microsoft.com/office/drawing/2014/main" id="{A72F37A4-64AB-49CB-BB69-8CCE9C47884C}"/>
                </a:ext>
              </a:extLst>
            </p:cNvPr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>
              <a:extLst>
                <a:ext uri="{FF2B5EF4-FFF2-40B4-BE49-F238E27FC236}">
                  <a16:creationId xmlns:a16="http://schemas.microsoft.com/office/drawing/2014/main" id="{667D104F-ACBA-4EFC-B20C-84D249328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>
              <a:extLst>
                <a:ext uri="{FF2B5EF4-FFF2-40B4-BE49-F238E27FC236}">
                  <a16:creationId xmlns:a16="http://schemas.microsoft.com/office/drawing/2014/main" id="{4E818ABB-3281-49EF-A60B-6800447D2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>
              <a:extLst>
                <a:ext uri="{FF2B5EF4-FFF2-40B4-BE49-F238E27FC236}">
                  <a16:creationId xmlns:a16="http://schemas.microsoft.com/office/drawing/2014/main" id="{B9FC19DB-4621-4739-AC33-449F1EF0673A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7CD4FA0-B3F6-4481-BF3C-3E12E25E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E6F5696-C849-4715-A9EE-175B13038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A74E1FC5-1BA0-4714-BC27-87249CDFFA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9122E926-3E99-45AC-8458-A3999132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EAE81422-17E8-45B5-ABE6-D2EEEF560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C9478A-A6F7-4FD7-8CA2-636FBCDF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1572"/>
              </p:ext>
            </p:extLst>
          </p:nvPr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>
                  <a:extLst>
                    <a:ext uri="{9D8B030D-6E8A-4147-A177-3AD203B41FA5}">
                      <a16:colId xmlns:a16="http://schemas.microsoft.com/office/drawing/2014/main" val="3036765941"/>
                    </a:ext>
                  </a:extLst>
                </a:gridCol>
                <a:gridCol w="1348306">
                  <a:extLst>
                    <a:ext uri="{9D8B030D-6E8A-4147-A177-3AD203B41FA5}">
                      <a16:colId xmlns:a16="http://schemas.microsoft.com/office/drawing/2014/main" val="1496627223"/>
                    </a:ext>
                  </a:extLst>
                </a:gridCol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87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0563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(sw2)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931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00000120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44771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60613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0000012A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66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000012AB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8112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A46791-9A65-4744-AAD4-A4C178D52DE3}"/>
              </a:ext>
            </a:extLst>
          </p:cNvPr>
          <p:cNvSpPr txBox="1">
            <a:spLocks/>
          </p:cNvSpPr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F49D02F-FCD9-4BA4-9D26-900F020D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数码管多用途显示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412A10E-7771-4604-A844-CB33306B2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FA7FC7B4-73D7-4EAC-B346-8D7BDA35F1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id="{187DA1F4-4D72-49C4-8966-B4FC6431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A85B2298-B489-4C12-8B02-627D3C433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4595647-D0AC-467D-B583-3EA2FAE7A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input </a:t>
            </a:r>
            <a:r>
              <a:rPr lang="en-US" altLang="zh-CN" sz="2000" b="0" dirty="0" err="1">
                <a:solidFill>
                  <a:srgbClr val="FF0000"/>
                </a:solidFill>
              </a:rPr>
              <a:t>rst</a:t>
            </a:r>
            <a:r>
              <a:rPr lang="en-US" altLang="zh-CN" sz="2000" b="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output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>
                <a:solidFill>
                  <a:srgbClr val="FF0000"/>
                </a:solidFill>
              </a:rPr>
              <a:t>, 	//</a:t>
            </a:r>
            <a:r>
              <a:rPr lang="zh-CN" altLang="en-US" sz="2000" b="0" dirty="0">
                <a:solidFill>
                  <a:srgbClr val="FF0000"/>
                </a:solidFill>
              </a:rPr>
              <a:t>监测执行指令地址 </a:t>
            </a:r>
            <a:r>
              <a:rPr lang="en-US" altLang="zh-CN" sz="2000" b="0" dirty="0">
                <a:solidFill>
                  <a:srgbClr val="FF0000"/>
                </a:solidFill>
              </a:rPr>
              <a:t>= </a:t>
            </a:r>
            <a:r>
              <a:rPr lang="en-US" altLang="zh-CN" sz="2000" b="0" dirty="0" err="1">
                <a:solidFill>
                  <a:srgbClr val="FF0000"/>
                </a:solidFill>
              </a:rPr>
              <a:t>npc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5F8C6F5E-0842-43DD-B813-710C6B6C2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75145" y="1376363"/>
            <a:ext cx="4006788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>
                <a:solidFill>
                  <a:srgbClr val="FF0000"/>
                </a:solidFill>
              </a:rPr>
              <a:t>input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);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DDC7584-2A83-454E-B5C4-EFB354D2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7B132A3-9502-47F0-9096-0093221E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>
            <a:extLst>
              <a:ext uri="{FF2B5EF4-FFF2-40B4-BE49-F238E27FC236}">
                <a16:creationId xmlns:a16="http://schemas.microsoft.com/office/drawing/2014/main" id="{254AD161-D9C9-4B80-BE91-C196463F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7" name="灯片编号占位符 2">
            <a:extLst>
              <a:ext uri="{FF2B5EF4-FFF2-40B4-BE49-F238E27FC236}">
                <a16:creationId xmlns:a16="http://schemas.microsoft.com/office/drawing/2014/main" id="{6869C277-0957-41C1-A00B-62D37CCE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>
            <a:extLst>
              <a:ext uri="{FF2B5EF4-FFF2-40B4-BE49-F238E27FC236}">
                <a16:creationId xmlns:a16="http://schemas.microsoft.com/office/drawing/2014/main" id="{8D15CDB4-E382-47BB-B079-6B27563A1F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538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621A973-72AA-4D6A-B8E0-276F72BA5AA3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9DA8F-4F26-4C09-AD5C-900A8F23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0" name="文本框 44">
              <a:extLst>
                <a:ext uri="{FF2B5EF4-FFF2-40B4-BE49-F238E27FC236}">
                  <a16:creationId xmlns:a16="http://schemas.microsoft.com/office/drawing/2014/main" id="{6B095215-6BCB-4C77-9A05-F8FC6DED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DF4CFA2-9C6C-4539-8D52-8F91DAE7CD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4">
              <a:extLst>
                <a:ext uri="{FF2B5EF4-FFF2-40B4-BE49-F238E27FC236}">
                  <a16:creationId xmlns:a16="http://schemas.microsoft.com/office/drawing/2014/main" id="{AF0A3278-675B-45B5-B132-3A5FF5F7C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3E0B6E14-7068-4847-AD57-FFF652E34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32">
              <a:extLst>
                <a:ext uri="{FF2B5EF4-FFF2-40B4-BE49-F238E27FC236}">
                  <a16:creationId xmlns:a16="http://schemas.microsoft.com/office/drawing/2014/main" id="{51E33E31-63E3-4188-A247-B7D8D24A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A3C9D56-3B86-4962-BE5D-382A6CB610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BE277255-90AA-4892-80FE-9534C0D2F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33B121-A718-446F-A225-9AAD5E37CE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2">
              <a:extLst>
                <a:ext uri="{FF2B5EF4-FFF2-40B4-BE49-F238E27FC236}">
                  <a16:creationId xmlns:a16="http://schemas.microsoft.com/office/drawing/2014/main" id="{79D89B6B-8277-4735-9EAB-50C198ACC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92A2D2F-9FA1-4D1D-B2D6-90EFEDB8BC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22BEE891-118B-43F4-88BF-C5DB31AE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5FB86C1-2EBE-464E-A02C-C76FA94302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4">
              <a:extLst>
                <a:ext uri="{FF2B5EF4-FFF2-40B4-BE49-F238E27FC236}">
                  <a16:creationId xmlns:a16="http://schemas.microsoft.com/office/drawing/2014/main" id="{379CCF2E-5309-42F7-9299-6122E5CE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5C0C5350-7628-42C3-A437-F247D5F8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68CBF26D-7149-46F5-B27B-50DEE89C3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9E23078-DF1E-4E18-B338-420DE3D94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8CFF1D8B-C787-4091-81C8-819B400FD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4">
              <a:extLst>
                <a:ext uri="{FF2B5EF4-FFF2-40B4-BE49-F238E27FC236}">
                  <a16:creationId xmlns:a16="http://schemas.microsoft.com/office/drawing/2014/main" id="{2F32129B-C0D5-4C02-A557-A845981E7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D7A326B-AC58-4099-91DC-AE7A563293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681AE034-23B9-4A41-8AB0-674F0B6AA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74240ED-813E-4576-8293-181C82226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34">
              <a:extLst>
                <a:ext uri="{FF2B5EF4-FFF2-40B4-BE49-F238E27FC236}">
                  <a16:creationId xmlns:a16="http://schemas.microsoft.com/office/drawing/2014/main" id="{73005171-A17E-408E-8E39-8410CF9D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F327F8EA-D3C5-4FCC-967C-4D2B5CA0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EB9F596-C3C6-4072-BDFB-B2C15D666E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34">
              <a:extLst>
                <a:ext uri="{FF2B5EF4-FFF2-40B4-BE49-F238E27FC236}">
                  <a16:creationId xmlns:a16="http://schemas.microsoft.com/office/drawing/2014/main" id="{0F6AC8E5-4A74-473C-9D6A-CE75CD997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TextBox 34">
              <a:extLst>
                <a:ext uri="{FF2B5EF4-FFF2-40B4-BE49-F238E27FC236}">
                  <a16:creationId xmlns:a16="http://schemas.microsoft.com/office/drawing/2014/main" id="{6F2ECEB8-E2AB-41CD-B01D-8F058BB4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AF56677-807D-4DB6-9F59-0D0C5FF516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32">
              <a:extLst>
                <a:ext uri="{FF2B5EF4-FFF2-40B4-BE49-F238E27FC236}">
                  <a16:creationId xmlns:a16="http://schemas.microsoft.com/office/drawing/2014/main" id="{7963AA55-0F06-4D8E-B785-08276C80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CDD5115-FA04-47A1-B9A9-3E96EAC796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34">
              <a:extLst>
                <a:ext uri="{FF2B5EF4-FFF2-40B4-BE49-F238E27FC236}">
                  <a16:creationId xmlns:a16="http://schemas.microsoft.com/office/drawing/2014/main" id="{8976CD80-44B2-420F-8215-455963A2D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35E71F53-6624-4694-AD8E-E668CBC45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C8BF00F-F8F7-4986-BB44-52178C2B90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id="{437ED413-2C27-409B-B995-466CD572B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5D3E5640-E193-4457-8359-4936637DA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4">
              <a:extLst>
                <a:ext uri="{FF2B5EF4-FFF2-40B4-BE49-F238E27FC236}">
                  <a16:creationId xmlns:a16="http://schemas.microsoft.com/office/drawing/2014/main" id="{6F2B9BAB-AFFD-446A-85A6-2832C5F5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632EA694-3F01-43D7-BF4B-8443DEA7F351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4C2D49D0-3739-409A-BF5E-3ED8050A7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TextBox 34">
                <a:extLst>
                  <a:ext uri="{FF2B5EF4-FFF2-40B4-BE49-F238E27FC236}">
                    <a16:creationId xmlns:a16="http://schemas.microsoft.com/office/drawing/2014/main" id="{65940A59-336F-4684-AB9E-16689DAB2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CA3CF878-34EB-46B4-9162-8C6BAAFCDC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4D80E4CC-B59C-4ED5-98F6-494038A72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34">
                <a:extLst>
                  <a:ext uri="{FF2B5EF4-FFF2-40B4-BE49-F238E27FC236}">
                    <a16:creationId xmlns:a16="http://schemas.microsoft.com/office/drawing/2014/main" id="{37B07390-4935-4DEA-9229-731A65FC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34">
                <a:extLst>
                  <a:ext uri="{FF2B5EF4-FFF2-40B4-BE49-F238E27FC236}">
                    <a16:creationId xmlns:a16="http://schemas.microsoft.com/office/drawing/2014/main" id="{0A78C58A-6556-4020-A9DA-2BDA95396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TextBox 34">
                <a:extLst>
                  <a:ext uri="{FF2B5EF4-FFF2-40B4-BE49-F238E27FC236}">
                    <a16:creationId xmlns:a16="http://schemas.microsoft.com/office/drawing/2014/main" id="{8280C6D2-B3D2-4B80-81F3-01DC8CA22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2EA42A56-7DF3-4883-B3D0-B6B2577410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34">
                <a:extLst>
                  <a:ext uri="{FF2B5EF4-FFF2-40B4-BE49-F238E27FC236}">
                    <a16:creationId xmlns:a16="http://schemas.microsoft.com/office/drawing/2014/main" id="{6D2AA46C-F49B-4650-89F8-25D762FFC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34">
                <a:extLst>
                  <a:ext uri="{FF2B5EF4-FFF2-40B4-BE49-F238E27FC236}">
                    <a16:creationId xmlns:a16="http://schemas.microsoft.com/office/drawing/2014/main" id="{9A567F40-E81D-4532-BA95-C62A01439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319594CC-73EC-4898-8DD1-4C6B551FDD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34">
                <a:extLst>
                  <a:ext uri="{FF2B5EF4-FFF2-40B4-BE49-F238E27FC236}">
                    <a16:creationId xmlns:a16="http://schemas.microsoft.com/office/drawing/2014/main" id="{53E272D3-C193-4FCF-8C6E-191FE19CA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53F7B-7B05-4E3E-BA35-4FD6E9841336}"/>
              </a:ext>
            </a:extLst>
          </p:cNvPr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>
            <a:extLst>
              <a:ext uri="{FF2B5EF4-FFF2-40B4-BE49-F238E27FC236}">
                <a16:creationId xmlns:a16="http://schemas.microsoft.com/office/drawing/2014/main" id="{9E65E0DE-91C3-4221-A2F6-29E4B042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>
            <a:extLst>
              <a:ext uri="{FF2B5EF4-FFF2-40B4-BE49-F238E27FC236}">
                <a16:creationId xmlns:a16="http://schemas.microsoft.com/office/drawing/2014/main" id="{1931DA1E-3E25-4BCD-A912-AB692E6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29890"/>
            <a:ext cx="8261358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463880CC-785D-0C8F-C57A-A302E409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56" y="1431634"/>
            <a:ext cx="8313944" cy="4667540"/>
          </a:xfrm>
          <a:prstGeom prst="roundRect">
            <a:avLst>
              <a:gd name="adj" fmla="val 3892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58360</TotalTime>
  <Words>2487</Words>
  <Application>Microsoft Office PowerPoint</Application>
  <PresentationFormat>全屏显示(4:3)</PresentationFormat>
  <Paragraphs>418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查看数据通路状态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杨 涛</cp:lastModifiedBy>
  <cp:revision>835</cp:revision>
  <cp:lastPrinted>2021-04-23T01:50:42Z</cp:lastPrinted>
  <dcterms:created xsi:type="dcterms:W3CDTF">1601-01-01T00:00:00Z</dcterms:created>
  <dcterms:modified xsi:type="dcterms:W3CDTF">2022-05-19T13:36:32Z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