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41412E-1D90-F344-A125-EF114E93F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ORALE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5DF9F21-CD50-FC4B-BD8C-2912075C2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/>
              <a:t>Nom: abakar</a:t>
            </a:r>
          </a:p>
          <a:p>
            <a:r>
              <a:rPr lang="fr-FR" dirty="0"/>
              <a:t>Prénom: </a:t>
            </a:r>
            <a:r>
              <a:rPr lang="fr-FR" dirty="0" err="1"/>
              <a:t>mohamed-ali</a:t>
            </a:r>
            <a:endParaRPr lang="fr-FR" dirty="0"/>
          </a:p>
          <a:p>
            <a:r>
              <a:rPr lang="fr-FR" dirty="0"/>
              <a:t>Classe: 1 SIO b</a:t>
            </a:r>
          </a:p>
        </p:txBody>
      </p:sp>
    </p:spTree>
    <p:extLst>
      <p:ext uri="{BB962C8B-B14F-4D97-AF65-F5344CB8AC3E}">
        <p14:creationId xmlns:p14="http://schemas.microsoft.com/office/powerpoint/2010/main" xmlns="" val="36302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8CBCE5-DD2E-1045-AA79-5DB71289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1B04158-D375-9742-8ADD-A65FBAC2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</a:t>
            </a:r>
          </a:p>
          <a:p>
            <a:r>
              <a:rPr lang="fr-FR" dirty="0"/>
              <a:t>Mon parcours</a:t>
            </a:r>
          </a:p>
          <a:p>
            <a:r>
              <a:rPr lang="fr-FR" dirty="0"/>
              <a:t>Nouveauté appris</a:t>
            </a:r>
          </a:p>
          <a:p>
            <a:r>
              <a:rPr lang="fr-FR" dirty="0"/>
              <a:t>Expérience professionnelles</a:t>
            </a:r>
          </a:p>
          <a:p>
            <a:r>
              <a:rPr lang="fr-FR" dirty="0"/>
              <a:t>Projet après mon BTS SIO </a:t>
            </a:r>
          </a:p>
          <a:p>
            <a:r>
              <a:rPr lang="fr-FR" dirty="0"/>
              <a:t>Présentation de mon site</a:t>
            </a:r>
          </a:p>
        </p:txBody>
      </p:sp>
    </p:spTree>
    <p:extLst>
      <p:ext uri="{BB962C8B-B14F-4D97-AF65-F5344CB8AC3E}">
        <p14:creationId xmlns:p14="http://schemas.microsoft.com/office/powerpoint/2010/main" xmlns="" val="79360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C07E68-261E-4248-952E-2AF3524D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9D37A49-949E-E14F-B52B-DB21E9EE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Obtention d’un Bac professionnel en système numérique option C ( RISC) mention assez bien </a:t>
            </a:r>
          </a:p>
          <a:p>
            <a:r>
              <a:rPr lang="fr-FR" dirty="0"/>
              <a:t>Actuellement élève en BTS SIO option SLAM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9035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61AE1D-3C73-394D-AE1D-BF54C869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 parcours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D52E3C3-B437-1445-B00C-1C210F71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commencer par une </a:t>
            </a:r>
            <a:r>
              <a:rPr lang="fr-FR" dirty="0" err="1"/>
              <a:t>2</a:t>
            </a:r>
            <a:r>
              <a:rPr lang="fr-FR" baseline="30000" dirty="0" err="1"/>
              <a:t>nde</a:t>
            </a:r>
            <a:r>
              <a:rPr lang="fr-FR" dirty="0"/>
              <a:t> générale </a:t>
            </a:r>
          </a:p>
          <a:p>
            <a:r>
              <a:rPr lang="fr-FR" dirty="0"/>
              <a:t>2ans de bac pro système numérique </a:t>
            </a:r>
          </a:p>
          <a:p>
            <a:r>
              <a:rPr lang="fr-FR" dirty="0"/>
              <a:t>Actuellement en 1ère année dernière BTS SIO </a:t>
            </a:r>
          </a:p>
        </p:txBody>
      </p:sp>
    </p:spTree>
    <p:extLst>
      <p:ext uri="{BB962C8B-B14F-4D97-AF65-F5344CB8AC3E}">
        <p14:creationId xmlns:p14="http://schemas.microsoft.com/office/powerpoint/2010/main" xmlns="" val="107999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31A7C34-7934-8D4E-848D-4FFA35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Nouveauté appris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72DDD6D-0933-064C-95AD-AC623706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j’ai appris:</a:t>
            </a:r>
          </a:p>
          <a:p>
            <a:r>
              <a:rPr lang="fr-FR" dirty="0"/>
              <a:t>HTML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Bases de données / PHP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A513302-6B00-C84E-9C39-59FB9B2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71" y="2363444"/>
            <a:ext cx="1356204" cy="13562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FDA38AD-9BEF-FA4D-A2EC-384AEF05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71" y="4236742"/>
            <a:ext cx="1356204" cy="19122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48F9B1FB-1683-1743-848F-D43178CCB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123" y="2612289"/>
            <a:ext cx="1107359" cy="11073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9E9234B5-5575-E24C-8615-F2C0B878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123" y="4726174"/>
            <a:ext cx="2556372" cy="12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317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1FF901-01B6-B346-A8E4-DC53AFC8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Expérience professionnelles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C0B172E-C77F-D246-ABE0-03A063B5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Stage à l’ambassade du Tchad à Paris </a:t>
            </a:r>
          </a:p>
          <a:p>
            <a:r>
              <a:rPr lang="fr-FR" dirty="0"/>
              <a:t>Stage à </a:t>
            </a:r>
            <a:r>
              <a:rPr lang="fr-FR" dirty="0" err="1"/>
              <a:t>Artsper</a:t>
            </a:r>
            <a:r>
              <a:rPr lang="fr-FR" dirty="0"/>
              <a:t> à Paris </a:t>
            </a:r>
          </a:p>
        </p:txBody>
      </p:sp>
    </p:spTree>
    <p:extLst>
      <p:ext uri="{BB962C8B-B14F-4D97-AF65-F5344CB8AC3E}">
        <p14:creationId xmlns:p14="http://schemas.microsoft.com/office/powerpoint/2010/main" xmlns="" val="260417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BC95CC-D5DF-9A4D-99E9-472CAE20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Projet après mon BTS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04932B0-C233-7A41-B7DD-D3AE1EBB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J’aimerais devenir développeur informatique </a:t>
            </a:r>
          </a:p>
          <a:p>
            <a:r>
              <a:rPr lang="fr-FR" dirty="0"/>
              <a:t>Rejoindre une école spécialisée dans ce domaine pour acquérir plus de compétences en développement.</a:t>
            </a:r>
          </a:p>
          <a:p>
            <a:r>
              <a:rPr lang="fr-FR" dirty="0"/>
              <a:t>Mon objectif est d’atteindre au minimum le  BAC+5</a:t>
            </a:r>
          </a:p>
        </p:txBody>
      </p:sp>
    </p:spTree>
    <p:extLst>
      <p:ext uri="{BB962C8B-B14F-4D97-AF65-F5344CB8AC3E}">
        <p14:creationId xmlns:p14="http://schemas.microsoft.com/office/powerpoint/2010/main" xmlns="" val="392255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E41C24F-59F3-7E49-BB33-759B978C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10366"/>
            <a:ext cx="22825157" cy="3280834"/>
          </a:xfrm>
        </p:spPr>
        <p:txBody>
          <a:bodyPr/>
          <a:lstStyle/>
          <a:p>
            <a:r>
              <a:rPr lang="fr-FR" dirty="0"/>
              <a:t>Présentation de mon site web</a:t>
            </a:r>
          </a:p>
        </p:txBody>
      </p:sp>
    </p:spTree>
    <p:extLst>
      <p:ext uri="{BB962C8B-B14F-4D97-AF65-F5344CB8AC3E}">
        <p14:creationId xmlns:p14="http://schemas.microsoft.com/office/powerpoint/2010/main" xmlns="" val="355969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Personnalisé</PresentationFormat>
  <Paragraphs>32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Céleste</vt:lpstr>
      <vt:lpstr>PRÉSENTATION ORALE </vt:lpstr>
      <vt:lpstr>Sommaire </vt:lpstr>
      <vt:lpstr>Présentation </vt:lpstr>
      <vt:lpstr>Mon parcours</vt:lpstr>
      <vt:lpstr>Nouveauté appris</vt:lpstr>
      <vt:lpstr>Expérience professionnelles</vt:lpstr>
      <vt:lpstr>Projet après mon BTS </vt:lpstr>
      <vt:lpstr>Présentation de mon site web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ORALE</dc:title>
  <dc:creator>mahamat abakar</dc:creator>
  <cp:lastModifiedBy>mabakar</cp:lastModifiedBy>
  <cp:revision>3</cp:revision>
  <dcterms:created xsi:type="dcterms:W3CDTF">2022-01-05T19:39:12Z</dcterms:created>
  <dcterms:modified xsi:type="dcterms:W3CDTF">2022-01-06T07:26:09Z</dcterms:modified>
</cp:coreProperties>
</file>