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85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AB0777-4C60-462E-A92C-CDAFD498799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AB0777-4C60-462E-A92C-CDAFD498799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B0777-4C60-462E-A92C-CDAFD498799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AB0777-4C60-462E-A92C-CDAFD498799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AB0777-4C60-462E-A92C-CDAFD498799C}"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AB0777-4C60-462E-A92C-CDAFD498799C}"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AB0777-4C60-462E-A92C-CDAFD498799C}"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EAB0777-4C60-462E-A92C-CDAFD498799C}" type="datetimeFigureOut">
              <a:rPr lang="en-US" smtClean="0"/>
              <a:t>5/15/2024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9DE6EB8-52AB-45EA-A660-3E1EBFA729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182880" indent="0">
              <a:buNone/>
            </a:pPr>
            <a:r>
              <a:rPr lang="en-US" i="1" dirty="0" smtClean="0">
                <a:solidFill>
                  <a:schemeClr val="accent1">
                    <a:lumMod val="50000"/>
                  </a:schemeClr>
                </a:solidFill>
                <a:effectLst>
                  <a:outerShdw blurRad="38100" dist="38100" dir="2700000" algn="tl">
                    <a:srgbClr val="000000">
                      <a:alpha val="43137"/>
                    </a:srgbClr>
                  </a:outerShdw>
                  <a:reflection blurRad="6350" stA="55000" endA="300" endPos="45500" dir="5400000" sy="-100000" algn="bl" rotWithShape="0"/>
                </a:effectLst>
              </a:rPr>
              <a:t>		WELCOME</a:t>
            </a:r>
            <a:endParaRPr lang="en-US" i="1" dirty="0">
              <a:solidFill>
                <a:schemeClr val="accent1">
                  <a:lumMod val="50000"/>
                </a:schemeClr>
              </a:solidFill>
              <a:effectLst>
                <a:outerShdw blurRad="38100" dist="38100" dir="2700000" algn="tl">
                  <a:srgbClr val="000000">
                    <a:alpha val="43137"/>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15123809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731520"/>
            <a:ext cx="7086600" cy="5212080"/>
          </a:xfrm>
        </p:spPr>
        <p:txBody>
          <a:bodyPr/>
          <a:lstStyle/>
          <a:p>
            <a:pPr marL="45720" indent="0">
              <a:buNone/>
            </a:pPr>
            <a:r>
              <a:rPr lang="en-US" dirty="0" smtClean="0"/>
              <a:t>AGRICULTURE</a:t>
            </a:r>
          </a:p>
          <a:p>
            <a:pPr marL="45720" indent="0">
              <a:buNone/>
            </a:pPr>
            <a:r>
              <a:rPr lang="en-US" dirty="0"/>
              <a:t>Agriculture is defined with varying scopes, in its broadest sense using natural resources to "produce commodities which maintain life, including food, fiber, forest products, horticultural crops, and their related services</a:t>
            </a:r>
            <a:r>
              <a:rPr lang="en-US" dirty="0" smtClean="0"/>
              <a:t>".</a:t>
            </a:r>
          </a:p>
          <a:p>
            <a:pPr marL="4572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What Is Organic Agriculture? | HA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362325"/>
            <a:ext cx="27527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436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609600"/>
            <a:ext cx="7620000" cy="5257800"/>
          </a:xfrm>
        </p:spPr>
        <p:txBody>
          <a:bodyPr/>
          <a:lstStyle/>
          <a:p>
            <a:pPr marL="45720" indent="0">
              <a:buNone/>
            </a:pPr>
            <a:r>
              <a:rPr lang="en-US" b="1" i="1" dirty="0" smtClean="0">
                <a:solidFill>
                  <a:schemeClr val="accent1">
                    <a:lumMod val="50000"/>
                  </a:schemeClr>
                </a:solidFill>
              </a:rPr>
              <a:t>FERTILIZER</a:t>
            </a:r>
          </a:p>
          <a:p>
            <a:pPr marL="45720" indent="0" algn="just">
              <a:buNone/>
            </a:pPr>
            <a:r>
              <a:rPr lang="en-US" sz="1800" dirty="0"/>
              <a:t>F</a:t>
            </a:r>
            <a:r>
              <a:rPr lang="en-US" sz="1800" dirty="0" smtClean="0"/>
              <a:t>ertilizer</a:t>
            </a:r>
            <a:r>
              <a:rPr lang="en-US" sz="1800" dirty="0"/>
              <a:t>, natural or artificial substance containing the chemical elements that improve growth and productiveness of plants. Fertilizers enhance the natural fertility of the soil or replace chemical elements taken from the soil by previous crops</a:t>
            </a:r>
            <a:r>
              <a:rPr lang="en-US" dirty="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32670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308638"/>
            <a:ext cx="3352800" cy="210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5237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2000" y="731520"/>
            <a:ext cx="7848600" cy="5288280"/>
          </a:xfrm>
        </p:spPr>
        <p:txBody>
          <a:bodyPr/>
          <a:lstStyle/>
          <a:p>
            <a:pPr marL="45720" indent="0">
              <a:buNone/>
            </a:pPr>
            <a:r>
              <a:rPr lang="en-US" sz="3200" b="1" i="1" dirty="0" smtClean="0">
                <a:solidFill>
                  <a:schemeClr val="accent1">
                    <a:lumMod val="50000"/>
                  </a:schemeClr>
                </a:solidFill>
                <a:latin typeface="Google Sans"/>
              </a:rPr>
              <a:t>Scope of agriculture</a:t>
            </a:r>
          </a:p>
          <a:p>
            <a:pPr marL="45720" indent="0">
              <a:buNone/>
            </a:pPr>
            <a:r>
              <a:rPr lang="en-US" dirty="0" smtClean="0">
                <a:solidFill>
                  <a:srgbClr val="040C28"/>
                </a:solidFill>
                <a:latin typeface="Google Sans"/>
              </a:rPr>
              <a:t>Soil </a:t>
            </a:r>
            <a:r>
              <a:rPr lang="en-US" dirty="0">
                <a:solidFill>
                  <a:srgbClr val="040C28"/>
                </a:solidFill>
                <a:latin typeface="Google Sans"/>
              </a:rPr>
              <a:t>cultivation, crop cultivation and harvesting, animal production, animal product and processing for human consumption</a:t>
            </a:r>
            <a:r>
              <a:rPr lang="en-US" dirty="0">
                <a:solidFill>
                  <a:srgbClr val="202124"/>
                </a:solidFill>
                <a:latin typeface="Google Sans"/>
              </a:rPr>
              <a:t> are included among them. To save money and increase yields, farmers and others utilize science and technology to collect data, analyses efficiency, and monitor growth </a:t>
            </a:r>
            <a:r>
              <a:rPr lang="en-US" dirty="0" smtClean="0">
                <a:solidFill>
                  <a:srgbClr val="202124"/>
                </a:solidFill>
                <a:latin typeface="Google Sans"/>
              </a:rPr>
              <a:t>and </a:t>
            </a:r>
            <a:r>
              <a:rPr lang="en-US" dirty="0">
                <a:solidFill>
                  <a:srgbClr val="202124"/>
                </a:solidFill>
                <a:latin typeface="Google Sans"/>
              </a:rPr>
              <a:t>quality, and more.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0"/>
            <a:ext cx="6324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5007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489" y="5181600"/>
            <a:ext cx="6512511" cy="1143000"/>
          </a:xfrm>
        </p:spPr>
        <p:txBody>
          <a:bodyPr/>
          <a:lstStyle/>
          <a:p>
            <a:pPr marL="0" indent="0">
              <a:buNone/>
            </a:pPr>
            <a:r>
              <a:rPr lang="en-US" i="1" dirty="0" smtClean="0">
                <a:solidFill>
                  <a:schemeClr val="accent1">
                    <a:lumMod val="50000"/>
                  </a:schemeClr>
                </a:solidFill>
              </a:rPr>
              <a:t>Thank you…</a:t>
            </a:r>
            <a:endParaRPr lang="en-US" i="1" dirty="0">
              <a:solidFill>
                <a:schemeClr val="accent1">
                  <a:lumMod val="50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
            <a:ext cx="9123218" cy="502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3795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ircle(in)">
                                      <p:cBhvr>
                                        <p:cTn id="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20</TotalTime>
  <Words>66</Words>
  <Application>Microsoft Office PowerPoint</Application>
  <PresentationFormat>On-screen Show (4:3)</PresentationFormat>
  <Paragraphs>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Slipstream</vt:lpstr>
      <vt:lpstr>  WELCOME</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marzi</dc:creator>
  <cp:lastModifiedBy>marzi</cp:lastModifiedBy>
  <cp:revision>2</cp:revision>
  <dcterms:created xsi:type="dcterms:W3CDTF">2024-05-15T16:38:26Z</dcterms:created>
  <dcterms:modified xsi:type="dcterms:W3CDTF">2024-05-15T16:59:19Z</dcterms:modified>
</cp:coreProperties>
</file>